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media/audio1.wav" ContentType="audio/x-wav"/>
  <Override PartName="/ppt/media/audio2.wav" ContentType="audio/x-wav"/>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1" r:id="rId2"/>
    <p:sldMasterId id="2147483673" r:id="rId3"/>
    <p:sldMasterId id="2147483685" r:id="rId4"/>
    <p:sldMasterId id="2147483697" r:id="rId5"/>
  </p:sldMasterIdLst>
  <p:notesMasterIdLst>
    <p:notesMasterId r:id="rId47"/>
  </p:notesMasterIdLst>
  <p:sldIdLst>
    <p:sldId id="270" r:id="rId6"/>
    <p:sldId id="269" r:id="rId7"/>
    <p:sldId id="273" r:id="rId8"/>
    <p:sldId id="274" r:id="rId9"/>
    <p:sldId id="278" r:id="rId10"/>
    <p:sldId id="275" r:id="rId11"/>
    <p:sldId id="277" r:id="rId12"/>
    <p:sldId id="276" r:id="rId13"/>
    <p:sldId id="279" r:id="rId14"/>
    <p:sldId id="280" r:id="rId15"/>
    <p:sldId id="281" r:id="rId16"/>
    <p:sldId id="6204" r:id="rId17"/>
    <p:sldId id="6205" r:id="rId18"/>
    <p:sldId id="6206" r:id="rId19"/>
    <p:sldId id="6207" r:id="rId20"/>
    <p:sldId id="6208" r:id="rId21"/>
    <p:sldId id="6209" r:id="rId22"/>
    <p:sldId id="6210" r:id="rId23"/>
    <p:sldId id="454" r:id="rId24"/>
    <p:sldId id="6203" r:id="rId25"/>
    <p:sldId id="6211" r:id="rId26"/>
    <p:sldId id="6212" r:id="rId27"/>
    <p:sldId id="6213" r:id="rId28"/>
    <p:sldId id="6214" r:id="rId29"/>
    <p:sldId id="6215" r:id="rId30"/>
    <p:sldId id="6216" r:id="rId31"/>
    <p:sldId id="6217" r:id="rId32"/>
    <p:sldId id="6218" r:id="rId33"/>
    <p:sldId id="6219" r:id="rId34"/>
    <p:sldId id="6220" r:id="rId35"/>
    <p:sldId id="6221" r:id="rId36"/>
    <p:sldId id="6222" r:id="rId37"/>
    <p:sldId id="355" r:id="rId38"/>
    <p:sldId id="312" r:id="rId39"/>
    <p:sldId id="337" r:id="rId40"/>
    <p:sldId id="6223" r:id="rId41"/>
    <p:sldId id="6224" r:id="rId42"/>
    <p:sldId id="6225" r:id="rId43"/>
    <p:sldId id="6226" r:id="rId44"/>
    <p:sldId id="319" r:id="rId45"/>
    <p:sldId id="320" r:id="rId46"/>
  </p:sldIdLst>
  <p:sldSz cx="12192000" cy="6858000"/>
  <p:notesSz cx="6858000" cy="9144000"/>
  <p:embeddedFontLst>
    <p:embeddedFont>
      <p:font typeface="SimSun" pitchFamily="2" charset="-122"/>
      <p:regular r:id="rId48"/>
    </p:embeddedFont>
    <p:embeddedFont>
      <p:font typeface="Microsoft YaHei" pitchFamily="34" charset="-122"/>
      <p:regular r:id="rId49"/>
      <p:bold r:id="rId50"/>
    </p:embeddedFont>
    <p:embeddedFont>
      <p:font typeface="Calibri Light" pitchFamily="34" charset="0"/>
      <p:regular r:id="rId51"/>
      <p:italic r:id="rId52"/>
    </p:embeddedFont>
    <p:embeddedFont>
      <p:font typeface="Cambria Math" pitchFamily="18" charset="0"/>
      <p:regular r:id="rId53"/>
    </p:embeddedFont>
    <p:embeddedFont>
      <p:font typeface="Calibri" pitchFamily="34" charset="0"/>
      <p:regular r:id="rId54"/>
      <p:bold r:id="rId55"/>
      <p:italic r:id="rId56"/>
      <p:boldItalic r:id="rId57"/>
    </p:embeddedFont>
    <p:embeddedFont>
      <p:font typeface="Arial Rounded MT Bold" pitchFamily="34" charset="0"/>
      <p:regular r:id="rId58"/>
    </p:embeddedFont>
    <p:embeddedFont>
      <p:font typeface="Tahoma" pitchFamily="34" charset="0"/>
      <p:regular r:id="rId59"/>
      <p:bold r:id="rId6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ann Duyy" initials="TD"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FF3300"/>
    <a:srgbClr val="FFE9A3"/>
    <a:srgbClr val="FFD44B"/>
    <a:srgbClr val="FFD653"/>
    <a:srgbClr val="5B9BD5"/>
    <a:srgbClr val="CCFF99"/>
    <a:srgbClr val="CC00FF"/>
    <a:srgbClr val="FF0066"/>
    <a:srgbClr val="00B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18" autoAdjust="0"/>
    <p:restoredTop sz="95165" autoAdjust="0"/>
  </p:normalViewPr>
  <p:slideViewPr>
    <p:cSldViewPr snapToGrid="0">
      <p:cViewPr varScale="1">
        <p:scale>
          <a:sx n="83" d="100"/>
          <a:sy n="83" d="100"/>
        </p:scale>
        <p:origin x="-475" y="-62"/>
      </p:cViewPr>
      <p:guideLst>
        <p:guide orient="horz" pos="2160"/>
        <p:guide pos="3840"/>
      </p:guideLst>
    </p:cSldViewPr>
  </p:slideViewPr>
  <p:notesTextViewPr>
    <p:cViewPr>
      <p:scale>
        <a:sx n="1" d="1"/>
        <a:sy n="1" d="1"/>
      </p:scale>
      <p:origin x="0" y="0"/>
    </p:cViewPr>
  </p:notesTextViewPr>
  <p:sorterViewPr>
    <p:cViewPr>
      <p:scale>
        <a:sx n="100" d="100"/>
        <a:sy n="100" d="100"/>
      </p:scale>
      <p:origin x="0" y="-499"/>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font" Target="fonts/font8.fntdata"/><Relationship Id="rId63"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font" Target="fonts/font7.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font" Target="fonts/font6.fntdata"/><Relationship Id="rId58" Type="http://schemas.openxmlformats.org/officeDocument/2006/relationships/font" Target="fonts/font11.fntdata"/><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2.fntdata"/><Relationship Id="rId57" Type="http://schemas.openxmlformats.org/officeDocument/2006/relationships/font" Target="fonts/font10.fntdata"/><Relationship Id="rId61"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font" Target="fonts/font4.fntdata"/><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90BC36-E8C2-47A2-B126-75BE2E905C1B}" type="datetimeFigureOut">
              <a:rPr lang="en-US" smtClean="0"/>
              <a:t>11/14/2024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A18811-9ACA-4F8F-B04D-1A13BE81CBEC}" type="slidenum">
              <a:rPr lang="en-US" smtClean="0"/>
              <a:t>‹#›</a:t>
            </a:fld>
            <a:endParaRPr lang="en-US"/>
          </a:p>
        </p:txBody>
      </p:sp>
    </p:spTree>
    <p:extLst>
      <p:ext uri="{BB962C8B-B14F-4D97-AF65-F5344CB8AC3E}">
        <p14:creationId xmlns:p14="http://schemas.microsoft.com/office/powerpoint/2010/main" val="39394605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6861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6861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sz="1900">
                <a:solidFill>
                  <a:schemeClr val="tx1"/>
                </a:solidFill>
                <a:latin typeface="Arial" panose="020B0604020202020204" pitchFamily="34" charset="0"/>
                <a:ea typeface="Microsoft YaHei" panose="020B0503020204020204" pitchFamily="34" charset="-122"/>
              </a:defRPr>
            </a:lvl1pPr>
            <a:lvl2pPr marL="742950" indent="-285750">
              <a:defRPr sz="1900">
                <a:solidFill>
                  <a:schemeClr val="tx1"/>
                </a:solidFill>
                <a:latin typeface="Arial" panose="020B0604020202020204" pitchFamily="34" charset="0"/>
                <a:ea typeface="Microsoft YaHei" panose="020B0503020204020204" pitchFamily="34" charset="-122"/>
              </a:defRPr>
            </a:lvl2pPr>
            <a:lvl3pPr marL="1143000" indent="-228600">
              <a:defRPr sz="1900">
                <a:solidFill>
                  <a:schemeClr val="tx1"/>
                </a:solidFill>
                <a:latin typeface="Arial" panose="020B0604020202020204" pitchFamily="34" charset="0"/>
                <a:ea typeface="Microsoft YaHei" panose="020B0503020204020204" pitchFamily="34" charset="-122"/>
              </a:defRPr>
            </a:lvl3pPr>
            <a:lvl4pPr marL="1600200" indent="-228600">
              <a:defRPr sz="1900">
                <a:solidFill>
                  <a:schemeClr val="tx1"/>
                </a:solidFill>
                <a:latin typeface="Arial" panose="020B0604020202020204" pitchFamily="34" charset="0"/>
                <a:ea typeface="Microsoft YaHei" panose="020B0503020204020204" pitchFamily="34" charset="-122"/>
              </a:defRPr>
            </a:lvl4pPr>
            <a:lvl5pPr marL="2057400" indent="-228600">
              <a:defRPr sz="1900">
                <a:solidFill>
                  <a:schemeClr val="tx1"/>
                </a:solidFill>
                <a:latin typeface="Arial" panose="020B0604020202020204" pitchFamily="34" charset="0"/>
                <a:ea typeface="Microsoft YaHei" panose="020B0503020204020204" pitchFamily="34" charset="-122"/>
              </a:defRPr>
            </a:lvl5pPr>
            <a:lvl6pPr marL="25146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6pPr>
            <a:lvl7pPr marL="29718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7pPr>
            <a:lvl8pPr marL="34290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8pPr>
            <a:lvl9pPr marL="38862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9pPr>
          </a:lstStyle>
          <a:p>
            <a:pPr marL="0" marR="0" lvl="0" indent="0" algn="r" defTabSz="967105" rtl="0" eaLnBrk="1" fontAlgn="base" latinLnBrk="0" hangingPunct="1">
              <a:lnSpc>
                <a:spcPct val="100000"/>
              </a:lnSpc>
              <a:spcBef>
                <a:spcPct val="0"/>
              </a:spcBef>
              <a:spcAft>
                <a:spcPct val="0"/>
              </a:spcAft>
              <a:buClrTx/>
              <a:buSzTx/>
              <a:buFontTx/>
              <a:buNone/>
              <a:defRPr/>
            </a:pPr>
            <a:fld id="{7852C80A-9F45-462E-87CE-685426BA618A}"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SimSun" panose="02010600030101010101" pitchFamily="2" charset="-122"/>
                <a:cs typeface="+mn-cs"/>
              </a:rPr>
              <a:t>12</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SimSun"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5120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5120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sz="1900">
                <a:solidFill>
                  <a:schemeClr val="tx1"/>
                </a:solidFill>
                <a:latin typeface="Arial" panose="020B0604020202020204" pitchFamily="34" charset="0"/>
                <a:ea typeface="Microsoft YaHei" panose="020B0503020204020204" pitchFamily="34" charset="-122"/>
              </a:defRPr>
            </a:lvl1pPr>
            <a:lvl2pPr marL="742950" indent="-285750">
              <a:defRPr sz="1900">
                <a:solidFill>
                  <a:schemeClr val="tx1"/>
                </a:solidFill>
                <a:latin typeface="Arial" panose="020B0604020202020204" pitchFamily="34" charset="0"/>
                <a:ea typeface="Microsoft YaHei" panose="020B0503020204020204" pitchFamily="34" charset="-122"/>
              </a:defRPr>
            </a:lvl2pPr>
            <a:lvl3pPr marL="1143000" indent="-228600">
              <a:defRPr sz="1900">
                <a:solidFill>
                  <a:schemeClr val="tx1"/>
                </a:solidFill>
                <a:latin typeface="Arial" panose="020B0604020202020204" pitchFamily="34" charset="0"/>
                <a:ea typeface="Microsoft YaHei" panose="020B0503020204020204" pitchFamily="34" charset="-122"/>
              </a:defRPr>
            </a:lvl3pPr>
            <a:lvl4pPr marL="1600200" indent="-228600">
              <a:defRPr sz="1900">
                <a:solidFill>
                  <a:schemeClr val="tx1"/>
                </a:solidFill>
                <a:latin typeface="Arial" panose="020B0604020202020204" pitchFamily="34" charset="0"/>
                <a:ea typeface="Microsoft YaHei" panose="020B0503020204020204" pitchFamily="34" charset="-122"/>
              </a:defRPr>
            </a:lvl4pPr>
            <a:lvl5pPr marL="2057400" indent="-228600">
              <a:defRPr sz="1900">
                <a:solidFill>
                  <a:schemeClr val="tx1"/>
                </a:solidFill>
                <a:latin typeface="Arial" panose="020B0604020202020204" pitchFamily="34" charset="0"/>
                <a:ea typeface="Microsoft YaHei" panose="020B0503020204020204" pitchFamily="34" charset="-122"/>
              </a:defRPr>
            </a:lvl5pPr>
            <a:lvl6pPr marL="25146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6pPr>
            <a:lvl7pPr marL="29718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7pPr>
            <a:lvl8pPr marL="34290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8pPr>
            <a:lvl9pPr marL="38862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9pPr>
          </a:lstStyle>
          <a:p>
            <a:pPr marL="0" marR="0" lvl="0" indent="0" algn="r" defTabSz="967105" rtl="0" eaLnBrk="1" fontAlgn="base" latinLnBrk="0" hangingPunct="1">
              <a:lnSpc>
                <a:spcPct val="100000"/>
              </a:lnSpc>
              <a:spcBef>
                <a:spcPct val="0"/>
              </a:spcBef>
              <a:spcAft>
                <a:spcPct val="0"/>
              </a:spcAft>
              <a:buClrTx/>
              <a:buSzTx/>
              <a:buFontTx/>
              <a:buNone/>
              <a:defRPr/>
            </a:pPr>
            <a:fld id="{BE8A25C2-0D90-49F6-A6F7-37F3A8FEBF51}"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SimSun" panose="02010600030101010101" pitchFamily="2" charset="-122"/>
                <a:cs typeface="+mn-cs"/>
              </a:rPr>
              <a:t>21</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SimSun"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5120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5120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sz="1900">
                <a:solidFill>
                  <a:schemeClr val="tx1"/>
                </a:solidFill>
                <a:latin typeface="Arial" panose="020B0604020202020204" pitchFamily="34" charset="0"/>
                <a:ea typeface="Microsoft YaHei" panose="020B0503020204020204" pitchFamily="34" charset="-122"/>
              </a:defRPr>
            </a:lvl1pPr>
            <a:lvl2pPr marL="742950" indent="-285750">
              <a:defRPr sz="1900">
                <a:solidFill>
                  <a:schemeClr val="tx1"/>
                </a:solidFill>
                <a:latin typeface="Arial" panose="020B0604020202020204" pitchFamily="34" charset="0"/>
                <a:ea typeface="Microsoft YaHei" panose="020B0503020204020204" pitchFamily="34" charset="-122"/>
              </a:defRPr>
            </a:lvl2pPr>
            <a:lvl3pPr marL="1143000" indent="-228600">
              <a:defRPr sz="1900">
                <a:solidFill>
                  <a:schemeClr val="tx1"/>
                </a:solidFill>
                <a:latin typeface="Arial" panose="020B0604020202020204" pitchFamily="34" charset="0"/>
                <a:ea typeface="Microsoft YaHei" panose="020B0503020204020204" pitchFamily="34" charset="-122"/>
              </a:defRPr>
            </a:lvl3pPr>
            <a:lvl4pPr marL="1600200" indent="-228600">
              <a:defRPr sz="1900">
                <a:solidFill>
                  <a:schemeClr val="tx1"/>
                </a:solidFill>
                <a:latin typeface="Arial" panose="020B0604020202020204" pitchFamily="34" charset="0"/>
                <a:ea typeface="Microsoft YaHei" panose="020B0503020204020204" pitchFamily="34" charset="-122"/>
              </a:defRPr>
            </a:lvl4pPr>
            <a:lvl5pPr marL="2057400" indent="-228600">
              <a:defRPr sz="1900">
                <a:solidFill>
                  <a:schemeClr val="tx1"/>
                </a:solidFill>
                <a:latin typeface="Arial" panose="020B0604020202020204" pitchFamily="34" charset="0"/>
                <a:ea typeface="Microsoft YaHei" panose="020B0503020204020204" pitchFamily="34" charset="-122"/>
              </a:defRPr>
            </a:lvl5pPr>
            <a:lvl6pPr marL="25146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6pPr>
            <a:lvl7pPr marL="29718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7pPr>
            <a:lvl8pPr marL="34290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8pPr>
            <a:lvl9pPr marL="38862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9pPr>
          </a:lstStyle>
          <a:p>
            <a:pPr marL="0" marR="0" lvl="0" indent="0" algn="r" defTabSz="967105" rtl="0" eaLnBrk="1" fontAlgn="base" latinLnBrk="0" hangingPunct="1">
              <a:lnSpc>
                <a:spcPct val="100000"/>
              </a:lnSpc>
              <a:spcBef>
                <a:spcPct val="0"/>
              </a:spcBef>
              <a:spcAft>
                <a:spcPct val="0"/>
              </a:spcAft>
              <a:buClrTx/>
              <a:buSzTx/>
              <a:buFontTx/>
              <a:buNone/>
              <a:defRPr/>
            </a:pPr>
            <a:fld id="{BE8A25C2-0D90-49F6-A6F7-37F3A8FEBF51}"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SimSun" panose="02010600030101010101" pitchFamily="2" charset="-122"/>
                <a:cs typeface="+mn-cs"/>
              </a:rPr>
              <a:t>22</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SimSun"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5120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5120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sz="1900">
                <a:solidFill>
                  <a:schemeClr val="tx1"/>
                </a:solidFill>
                <a:latin typeface="Arial" panose="020B0604020202020204" pitchFamily="34" charset="0"/>
                <a:ea typeface="Microsoft YaHei" panose="020B0503020204020204" pitchFamily="34" charset="-122"/>
              </a:defRPr>
            </a:lvl1pPr>
            <a:lvl2pPr marL="742950" indent="-285750">
              <a:defRPr sz="1900">
                <a:solidFill>
                  <a:schemeClr val="tx1"/>
                </a:solidFill>
                <a:latin typeface="Arial" panose="020B0604020202020204" pitchFamily="34" charset="0"/>
                <a:ea typeface="Microsoft YaHei" panose="020B0503020204020204" pitchFamily="34" charset="-122"/>
              </a:defRPr>
            </a:lvl2pPr>
            <a:lvl3pPr marL="1143000" indent="-228600">
              <a:defRPr sz="1900">
                <a:solidFill>
                  <a:schemeClr val="tx1"/>
                </a:solidFill>
                <a:latin typeface="Arial" panose="020B0604020202020204" pitchFamily="34" charset="0"/>
                <a:ea typeface="Microsoft YaHei" panose="020B0503020204020204" pitchFamily="34" charset="-122"/>
              </a:defRPr>
            </a:lvl3pPr>
            <a:lvl4pPr marL="1600200" indent="-228600">
              <a:defRPr sz="1900">
                <a:solidFill>
                  <a:schemeClr val="tx1"/>
                </a:solidFill>
                <a:latin typeface="Arial" panose="020B0604020202020204" pitchFamily="34" charset="0"/>
                <a:ea typeface="Microsoft YaHei" panose="020B0503020204020204" pitchFamily="34" charset="-122"/>
              </a:defRPr>
            </a:lvl4pPr>
            <a:lvl5pPr marL="2057400" indent="-228600">
              <a:defRPr sz="1900">
                <a:solidFill>
                  <a:schemeClr val="tx1"/>
                </a:solidFill>
                <a:latin typeface="Arial" panose="020B0604020202020204" pitchFamily="34" charset="0"/>
                <a:ea typeface="Microsoft YaHei" panose="020B0503020204020204" pitchFamily="34" charset="-122"/>
              </a:defRPr>
            </a:lvl5pPr>
            <a:lvl6pPr marL="25146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6pPr>
            <a:lvl7pPr marL="29718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7pPr>
            <a:lvl8pPr marL="34290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8pPr>
            <a:lvl9pPr marL="38862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9pPr>
          </a:lstStyle>
          <a:p>
            <a:pPr marL="0" marR="0" lvl="0" indent="0" algn="r" defTabSz="967105" rtl="0" eaLnBrk="1" fontAlgn="base" latinLnBrk="0" hangingPunct="1">
              <a:lnSpc>
                <a:spcPct val="100000"/>
              </a:lnSpc>
              <a:spcBef>
                <a:spcPct val="0"/>
              </a:spcBef>
              <a:spcAft>
                <a:spcPct val="0"/>
              </a:spcAft>
              <a:buClrTx/>
              <a:buSzTx/>
              <a:buFontTx/>
              <a:buNone/>
              <a:defRPr/>
            </a:pPr>
            <a:fld id="{BE8A25C2-0D90-49F6-A6F7-37F3A8FEBF51}"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SimSun" panose="02010600030101010101" pitchFamily="2" charset="-122"/>
                <a:cs typeface="+mn-cs"/>
              </a:rPr>
              <a:t>23</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SimSun"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5120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5120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sz="1900">
                <a:solidFill>
                  <a:schemeClr val="tx1"/>
                </a:solidFill>
                <a:latin typeface="Arial" panose="020B0604020202020204" pitchFamily="34" charset="0"/>
                <a:ea typeface="Microsoft YaHei" panose="020B0503020204020204" pitchFamily="34" charset="-122"/>
              </a:defRPr>
            </a:lvl1pPr>
            <a:lvl2pPr marL="742950" indent="-285750">
              <a:defRPr sz="1900">
                <a:solidFill>
                  <a:schemeClr val="tx1"/>
                </a:solidFill>
                <a:latin typeface="Arial" panose="020B0604020202020204" pitchFamily="34" charset="0"/>
                <a:ea typeface="Microsoft YaHei" panose="020B0503020204020204" pitchFamily="34" charset="-122"/>
              </a:defRPr>
            </a:lvl2pPr>
            <a:lvl3pPr marL="1143000" indent="-228600">
              <a:defRPr sz="1900">
                <a:solidFill>
                  <a:schemeClr val="tx1"/>
                </a:solidFill>
                <a:latin typeface="Arial" panose="020B0604020202020204" pitchFamily="34" charset="0"/>
                <a:ea typeface="Microsoft YaHei" panose="020B0503020204020204" pitchFamily="34" charset="-122"/>
              </a:defRPr>
            </a:lvl3pPr>
            <a:lvl4pPr marL="1600200" indent="-228600">
              <a:defRPr sz="1900">
                <a:solidFill>
                  <a:schemeClr val="tx1"/>
                </a:solidFill>
                <a:latin typeface="Arial" panose="020B0604020202020204" pitchFamily="34" charset="0"/>
                <a:ea typeface="Microsoft YaHei" panose="020B0503020204020204" pitchFamily="34" charset="-122"/>
              </a:defRPr>
            </a:lvl4pPr>
            <a:lvl5pPr marL="2057400" indent="-228600">
              <a:defRPr sz="1900">
                <a:solidFill>
                  <a:schemeClr val="tx1"/>
                </a:solidFill>
                <a:latin typeface="Arial" panose="020B0604020202020204" pitchFamily="34" charset="0"/>
                <a:ea typeface="Microsoft YaHei" panose="020B0503020204020204" pitchFamily="34" charset="-122"/>
              </a:defRPr>
            </a:lvl5pPr>
            <a:lvl6pPr marL="25146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6pPr>
            <a:lvl7pPr marL="29718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7pPr>
            <a:lvl8pPr marL="34290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8pPr>
            <a:lvl9pPr marL="38862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9pPr>
          </a:lstStyle>
          <a:p>
            <a:pPr marL="0" marR="0" lvl="0" indent="0" algn="r" defTabSz="967105" rtl="0" eaLnBrk="1" fontAlgn="base" latinLnBrk="0" hangingPunct="1">
              <a:lnSpc>
                <a:spcPct val="100000"/>
              </a:lnSpc>
              <a:spcBef>
                <a:spcPct val="0"/>
              </a:spcBef>
              <a:spcAft>
                <a:spcPct val="0"/>
              </a:spcAft>
              <a:buClrTx/>
              <a:buSzTx/>
              <a:buFontTx/>
              <a:buNone/>
              <a:defRPr/>
            </a:pPr>
            <a:fld id="{BE8A25C2-0D90-49F6-A6F7-37F3A8FEBF51}"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SimSun" panose="02010600030101010101" pitchFamily="2" charset="-122"/>
                <a:cs typeface="+mn-cs"/>
              </a:rPr>
              <a:t>24</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SimSun"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5120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5120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sz="1900">
                <a:solidFill>
                  <a:schemeClr val="tx1"/>
                </a:solidFill>
                <a:latin typeface="Arial" panose="020B0604020202020204" pitchFamily="34" charset="0"/>
                <a:ea typeface="Microsoft YaHei" panose="020B0503020204020204" pitchFamily="34" charset="-122"/>
              </a:defRPr>
            </a:lvl1pPr>
            <a:lvl2pPr marL="742950" indent="-285750">
              <a:defRPr sz="1900">
                <a:solidFill>
                  <a:schemeClr val="tx1"/>
                </a:solidFill>
                <a:latin typeface="Arial" panose="020B0604020202020204" pitchFamily="34" charset="0"/>
                <a:ea typeface="Microsoft YaHei" panose="020B0503020204020204" pitchFamily="34" charset="-122"/>
              </a:defRPr>
            </a:lvl2pPr>
            <a:lvl3pPr marL="1143000" indent="-228600">
              <a:defRPr sz="1900">
                <a:solidFill>
                  <a:schemeClr val="tx1"/>
                </a:solidFill>
                <a:latin typeface="Arial" panose="020B0604020202020204" pitchFamily="34" charset="0"/>
                <a:ea typeface="Microsoft YaHei" panose="020B0503020204020204" pitchFamily="34" charset="-122"/>
              </a:defRPr>
            </a:lvl3pPr>
            <a:lvl4pPr marL="1600200" indent="-228600">
              <a:defRPr sz="1900">
                <a:solidFill>
                  <a:schemeClr val="tx1"/>
                </a:solidFill>
                <a:latin typeface="Arial" panose="020B0604020202020204" pitchFamily="34" charset="0"/>
                <a:ea typeface="Microsoft YaHei" panose="020B0503020204020204" pitchFamily="34" charset="-122"/>
              </a:defRPr>
            </a:lvl4pPr>
            <a:lvl5pPr marL="2057400" indent="-228600">
              <a:defRPr sz="1900">
                <a:solidFill>
                  <a:schemeClr val="tx1"/>
                </a:solidFill>
                <a:latin typeface="Arial" panose="020B0604020202020204" pitchFamily="34" charset="0"/>
                <a:ea typeface="Microsoft YaHei" panose="020B0503020204020204" pitchFamily="34" charset="-122"/>
              </a:defRPr>
            </a:lvl5pPr>
            <a:lvl6pPr marL="25146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6pPr>
            <a:lvl7pPr marL="29718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7pPr>
            <a:lvl8pPr marL="34290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8pPr>
            <a:lvl9pPr marL="38862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9pPr>
          </a:lstStyle>
          <a:p>
            <a:pPr marL="0" marR="0" lvl="0" indent="0" algn="r" defTabSz="967105" rtl="0" eaLnBrk="1" fontAlgn="base" latinLnBrk="0" hangingPunct="1">
              <a:lnSpc>
                <a:spcPct val="100000"/>
              </a:lnSpc>
              <a:spcBef>
                <a:spcPct val="0"/>
              </a:spcBef>
              <a:spcAft>
                <a:spcPct val="0"/>
              </a:spcAft>
              <a:buClrTx/>
              <a:buSzTx/>
              <a:buFontTx/>
              <a:buNone/>
              <a:defRPr/>
            </a:pPr>
            <a:fld id="{BE8A25C2-0D90-49F6-A6F7-37F3A8FEBF51}"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SimSun" panose="02010600030101010101" pitchFamily="2" charset="-122"/>
                <a:cs typeface="+mn-cs"/>
              </a:rPr>
              <a:t>25</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SimSun"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5120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5120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sz="1900">
                <a:solidFill>
                  <a:schemeClr val="tx1"/>
                </a:solidFill>
                <a:latin typeface="Arial" panose="020B0604020202020204" pitchFamily="34" charset="0"/>
                <a:ea typeface="Microsoft YaHei" panose="020B0503020204020204" pitchFamily="34" charset="-122"/>
              </a:defRPr>
            </a:lvl1pPr>
            <a:lvl2pPr marL="742950" indent="-285750">
              <a:defRPr sz="1900">
                <a:solidFill>
                  <a:schemeClr val="tx1"/>
                </a:solidFill>
                <a:latin typeface="Arial" panose="020B0604020202020204" pitchFamily="34" charset="0"/>
                <a:ea typeface="Microsoft YaHei" panose="020B0503020204020204" pitchFamily="34" charset="-122"/>
              </a:defRPr>
            </a:lvl2pPr>
            <a:lvl3pPr marL="1143000" indent="-228600">
              <a:defRPr sz="1900">
                <a:solidFill>
                  <a:schemeClr val="tx1"/>
                </a:solidFill>
                <a:latin typeface="Arial" panose="020B0604020202020204" pitchFamily="34" charset="0"/>
                <a:ea typeface="Microsoft YaHei" panose="020B0503020204020204" pitchFamily="34" charset="-122"/>
              </a:defRPr>
            </a:lvl3pPr>
            <a:lvl4pPr marL="1600200" indent="-228600">
              <a:defRPr sz="1900">
                <a:solidFill>
                  <a:schemeClr val="tx1"/>
                </a:solidFill>
                <a:latin typeface="Arial" panose="020B0604020202020204" pitchFamily="34" charset="0"/>
                <a:ea typeface="Microsoft YaHei" panose="020B0503020204020204" pitchFamily="34" charset="-122"/>
              </a:defRPr>
            </a:lvl4pPr>
            <a:lvl5pPr marL="2057400" indent="-228600">
              <a:defRPr sz="1900">
                <a:solidFill>
                  <a:schemeClr val="tx1"/>
                </a:solidFill>
                <a:latin typeface="Arial" panose="020B0604020202020204" pitchFamily="34" charset="0"/>
                <a:ea typeface="Microsoft YaHei" panose="020B0503020204020204" pitchFamily="34" charset="-122"/>
              </a:defRPr>
            </a:lvl5pPr>
            <a:lvl6pPr marL="25146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6pPr>
            <a:lvl7pPr marL="29718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7pPr>
            <a:lvl8pPr marL="34290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8pPr>
            <a:lvl9pPr marL="38862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9pPr>
          </a:lstStyle>
          <a:p>
            <a:pPr marL="0" marR="0" lvl="0" indent="0" algn="r" defTabSz="967105" rtl="0" eaLnBrk="1" fontAlgn="base" latinLnBrk="0" hangingPunct="1">
              <a:lnSpc>
                <a:spcPct val="100000"/>
              </a:lnSpc>
              <a:spcBef>
                <a:spcPct val="0"/>
              </a:spcBef>
              <a:spcAft>
                <a:spcPct val="0"/>
              </a:spcAft>
              <a:buClrTx/>
              <a:buSzTx/>
              <a:buFontTx/>
              <a:buNone/>
              <a:defRPr/>
            </a:pPr>
            <a:fld id="{BE8A25C2-0D90-49F6-A6F7-37F3A8FEBF51}"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SimSun" panose="02010600030101010101" pitchFamily="2" charset="-122"/>
                <a:cs typeface="+mn-cs"/>
              </a:rPr>
              <a:t>26</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SimSun"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5120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5120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sz="1900">
                <a:solidFill>
                  <a:schemeClr val="tx1"/>
                </a:solidFill>
                <a:latin typeface="Arial" panose="020B0604020202020204" pitchFamily="34" charset="0"/>
                <a:ea typeface="Microsoft YaHei" panose="020B0503020204020204" pitchFamily="34" charset="-122"/>
              </a:defRPr>
            </a:lvl1pPr>
            <a:lvl2pPr marL="742950" indent="-285750">
              <a:defRPr sz="1900">
                <a:solidFill>
                  <a:schemeClr val="tx1"/>
                </a:solidFill>
                <a:latin typeface="Arial" panose="020B0604020202020204" pitchFamily="34" charset="0"/>
                <a:ea typeface="Microsoft YaHei" panose="020B0503020204020204" pitchFamily="34" charset="-122"/>
              </a:defRPr>
            </a:lvl2pPr>
            <a:lvl3pPr marL="1143000" indent="-228600">
              <a:defRPr sz="1900">
                <a:solidFill>
                  <a:schemeClr val="tx1"/>
                </a:solidFill>
                <a:latin typeface="Arial" panose="020B0604020202020204" pitchFamily="34" charset="0"/>
                <a:ea typeface="Microsoft YaHei" panose="020B0503020204020204" pitchFamily="34" charset="-122"/>
              </a:defRPr>
            </a:lvl3pPr>
            <a:lvl4pPr marL="1600200" indent="-228600">
              <a:defRPr sz="1900">
                <a:solidFill>
                  <a:schemeClr val="tx1"/>
                </a:solidFill>
                <a:latin typeface="Arial" panose="020B0604020202020204" pitchFamily="34" charset="0"/>
                <a:ea typeface="Microsoft YaHei" panose="020B0503020204020204" pitchFamily="34" charset="-122"/>
              </a:defRPr>
            </a:lvl4pPr>
            <a:lvl5pPr marL="2057400" indent="-228600">
              <a:defRPr sz="1900">
                <a:solidFill>
                  <a:schemeClr val="tx1"/>
                </a:solidFill>
                <a:latin typeface="Arial" panose="020B0604020202020204" pitchFamily="34" charset="0"/>
                <a:ea typeface="Microsoft YaHei" panose="020B0503020204020204" pitchFamily="34" charset="-122"/>
              </a:defRPr>
            </a:lvl5pPr>
            <a:lvl6pPr marL="25146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6pPr>
            <a:lvl7pPr marL="29718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7pPr>
            <a:lvl8pPr marL="34290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8pPr>
            <a:lvl9pPr marL="38862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9pPr>
          </a:lstStyle>
          <a:p>
            <a:pPr marL="0" marR="0" lvl="0" indent="0" algn="r" defTabSz="967105" rtl="0" eaLnBrk="1" fontAlgn="base" latinLnBrk="0" hangingPunct="1">
              <a:lnSpc>
                <a:spcPct val="100000"/>
              </a:lnSpc>
              <a:spcBef>
                <a:spcPct val="0"/>
              </a:spcBef>
              <a:spcAft>
                <a:spcPct val="0"/>
              </a:spcAft>
              <a:buClrTx/>
              <a:buSzTx/>
              <a:buFontTx/>
              <a:buNone/>
              <a:defRPr/>
            </a:pPr>
            <a:fld id="{BE8A25C2-0D90-49F6-A6F7-37F3A8FEBF51}"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SimSun" panose="02010600030101010101" pitchFamily="2" charset="-122"/>
                <a:cs typeface="+mn-cs"/>
              </a:rPr>
              <a:t>27</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SimSun" panose="02010600030101010101" pitchFamily="2"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5120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5120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sz="1900">
                <a:solidFill>
                  <a:schemeClr val="tx1"/>
                </a:solidFill>
                <a:latin typeface="Arial" panose="020B0604020202020204" pitchFamily="34" charset="0"/>
                <a:ea typeface="Microsoft YaHei" panose="020B0503020204020204" pitchFamily="34" charset="-122"/>
              </a:defRPr>
            </a:lvl1pPr>
            <a:lvl2pPr marL="742950" indent="-285750">
              <a:defRPr sz="1900">
                <a:solidFill>
                  <a:schemeClr val="tx1"/>
                </a:solidFill>
                <a:latin typeface="Arial" panose="020B0604020202020204" pitchFamily="34" charset="0"/>
                <a:ea typeface="Microsoft YaHei" panose="020B0503020204020204" pitchFamily="34" charset="-122"/>
              </a:defRPr>
            </a:lvl2pPr>
            <a:lvl3pPr marL="1143000" indent="-228600">
              <a:defRPr sz="1900">
                <a:solidFill>
                  <a:schemeClr val="tx1"/>
                </a:solidFill>
                <a:latin typeface="Arial" panose="020B0604020202020204" pitchFamily="34" charset="0"/>
                <a:ea typeface="Microsoft YaHei" panose="020B0503020204020204" pitchFamily="34" charset="-122"/>
              </a:defRPr>
            </a:lvl3pPr>
            <a:lvl4pPr marL="1600200" indent="-228600">
              <a:defRPr sz="1900">
                <a:solidFill>
                  <a:schemeClr val="tx1"/>
                </a:solidFill>
                <a:latin typeface="Arial" panose="020B0604020202020204" pitchFamily="34" charset="0"/>
                <a:ea typeface="Microsoft YaHei" panose="020B0503020204020204" pitchFamily="34" charset="-122"/>
              </a:defRPr>
            </a:lvl4pPr>
            <a:lvl5pPr marL="2057400" indent="-228600">
              <a:defRPr sz="1900">
                <a:solidFill>
                  <a:schemeClr val="tx1"/>
                </a:solidFill>
                <a:latin typeface="Arial" panose="020B0604020202020204" pitchFamily="34" charset="0"/>
                <a:ea typeface="Microsoft YaHei" panose="020B0503020204020204" pitchFamily="34" charset="-122"/>
              </a:defRPr>
            </a:lvl5pPr>
            <a:lvl6pPr marL="25146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6pPr>
            <a:lvl7pPr marL="29718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7pPr>
            <a:lvl8pPr marL="34290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8pPr>
            <a:lvl9pPr marL="38862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9pPr>
          </a:lstStyle>
          <a:p>
            <a:pPr marL="0" marR="0" lvl="0" indent="0" algn="r" defTabSz="967105" rtl="0" eaLnBrk="1" fontAlgn="base" latinLnBrk="0" hangingPunct="1">
              <a:lnSpc>
                <a:spcPct val="100000"/>
              </a:lnSpc>
              <a:spcBef>
                <a:spcPct val="0"/>
              </a:spcBef>
              <a:spcAft>
                <a:spcPct val="0"/>
              </a:spcAft>
              <a:buClrTx/>
              <a:buSzTx/>
              <a:buFontTx/>
              <a:buNone/>
              <a:defRPr/>
            </a:pPr>
            <a:fld id="{BE8A25C2-0D90-49F6-A6F7-37F3A8FEBF51}"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SimSun" panose="02010600030101010101" pitchFamily="2" charset="-122"/>
                <a:cs typeface="+mn-cs"/>
              </a:rPr>
              <a:t>28</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SimSun"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5120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5120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sz="1900">
                <a:solidFill>
                  <a:schemeClr val="tx1"/>
                </a:solidFill>
                <a:latin typeface="Arial" panose="020B0604020202020204" pitchFamily="34" charset="0"/>
                <a:ea typeface="Microsoft YaHei" panose="020B0503020204020204" pitchFamily="34" charset="-122"/>
              </a:defRPr>
            </a:lvl1pPr>
            <a:lvl2pPr marL="742950" indent="-285750">
              <a:defRPr sz="1900">
                <a:solidFill>
                  <a:schemeClr val="tx1"/>
                </a:solidFill>
                <a:latin typeface="Arial" panose="020B0604020202020204" pitchFamily="34" charset="0"/>
                <a:ea typeface="Microsoft YaHei" panose="020B0503020204020204" pitchFamily="34" charset="-122"/>
              </a:defRPr>
            </a:lvl2pPr>
            <a:lvl3pPr marL="1143000" indent="-228600">
              <a:defRPr sz="1900">
                <a:solidFill>
                  <a:schemeClr val="tx1"/>
                </a:solidFill>
                <a:latin typeface="Arial" panose="020B0604020202020204" pitchFamily="34" charset="0"/>
                <a:ea typeface="Microsoft YaHei" panose="020B0503020204020204" pitchFamily="34" charset="-122"/>
              </a:defRPr>
            </a:lvl3pPr>
            <a:lvl4pPr marL="1600200" indent="-228600">
              <a:defRPr sz="1900">
                <a:solidFill>
                  <a:schemeClr val="tx1"/>
                </a:solidFill>
                <a:latin typeface="Arial" panose="020B0604020202020204" pitchFamily="34" charset="0"/>
                <a:ea typeface="Microsoft YaHei" panose="020B0503020204020204" pitchFamily="34" charset="-122"/>
              </a:defRPr>
            </a:lvl4pPr>
            <a:lvl5pPr marL="2057400" indent="-228600">
              <a:defRPr sz="1900">
                <a:solidFill>
                  <a:schemeClr val="tx1"/>
                </a:solidFill>
                <a:latin typeface="Arial" panose="020B0604020202020204" pitchFamily="34" charset="0"/>
                <a:ea typeface="Microsoft YaHei" panose="020B0503020204020204" pitchFamily="34" charset="-122"/>
              </a:defRPr>
            </a:lvl5pPr>
            <a:lvl6pPr marL="25146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6pPr>
            <a:lvl7pPr marL="29718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7pPr>
            <a:lvl8pPr marL="34290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8pPr>
            <a:lvl9pPr marL="38862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9pPr>
          </a:lstStyle>
          <a:p>
            <a:pPr marL="0" marR="0" lvl="0" indent="0" algn="r" defTabSz="967105" rtl="0" eaLnBrk="1" fontAlgn="base" latinLnBrk="0" hangingPunct="1">
              <a:lnSpc>
                <a:spcPct val="100000"/>
              </a:lnSpc>
              <a:spcBef>
                <a:spcPct val="0"/>
              </a:spcBef>
              <a:spcAft>
                <a:spcPct val="0"/>
              </a:spcAft>
              <a:buClrTx/>
              <a:buSzTx/>
              <a:buFontTx/>
              <a:buNone/>
              <a:defRPr/>
            </a:pPr>
            <a:fld id="{BE8A25C2-0D90-49F6-A6F7-37F3A8FEBF51}"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SimSun" panose="02010600030101010101" pitchFamily="2" charset="-122"/>
                <a:cs typeface="+mn-cs"/>
              </a:rPr>
              <a:t>29</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SimSun" panose="02010600030101010101" pitchFamily="2"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5120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5120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sz="1900">
                <a:solidFill>
                  <a:schemeClr val="tx1"/>
                </a:solidFill>
                <a:latin typeface="Arial" panose="020B0604020202020204" pitchFamily="34" charset="0"/>
                <a:ea typeface="Microsoft YaHei" panose="020B0503020204020204" pitchFamily="34" charset="-122"/>
              </a:defRPr>
            </a:lvl1pPr>
            <a:lvl2pPr marL="742950" indent="-285750">
              <a:defRPr sz="1900">
                <a:solidFill>
                  <a:schemeClr val="tx1"/>
                </a:solidFill>
                <a:latin typeface="Arial" panose="020B0604020202020204" pitchFamily="34" charset="0"/>
                <a:ea typeface="Microsoft YaHei" panose="020B0503020204020204" pitchFamily="34" charset="-122"/>
              </a:defRPr>
            </a:lvl2pPr>
            <a:lvl3pPr marL="1143000" indent="-228600">
              <a:defRPr sz="1900">
                <a:solidFill>
                  <a:schemeClr val="tx1"/>
                </a:solidFill>
                <a:latin typeface="Arial" panose="020B0604020202020204" pitchFamily="34" charset="0"/>
                <a:ea typeface="Microsoft YaHei" panose="020B0503020204020204" pitchFamily="34" charset="-122"/>
              </a:defRPr>
            </a:lvl3pPr>
            <a:lvl4pPr marL="1600200" indent="-228600">
              <a:defRPr sz="1900">
                <a:solidFill>
                  <a:schemeClr val="tx1"/>
                </a:solidFill>
                <a:latin typeface="Arial" panose="020B0604020202020204" pitchFamily="34" charset="0"/>
                <a:ea typeface="Microsoft YaHei" panose="020B0503020204020204" pitchFamily="34" charset="-122"/>
              </a:defRPr>
            </a:lvl4pPr>
            <a:lvl5pPr marL="2057400" indent="-228600">
              <a:defRPr sz="1900">
                <a:solidFill>
                  <a:schemeClr val="tx1"/>
                </a:solidFill>
                <a:latin typeface="Arial" panose="020B0604020202020204" pitchFamily="34" charset="0"/>
                <a:ea typeface="Microsoft YaHei" panose="020B0503020204020204" pitchFamily="34" charset="-122"/>
              </a:defRPr>
            </a:lvl5pPr>
            <a:lvl6pPr marL="25146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6pPr>
            <a:lvl7pPr marL="29718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7pPr>
            <a:lvl8pPr marL="34290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8pPr>
            <a:lvl9pPr marL="38862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9pPr>
          </a:lstStyle>
          <a:p>
            <a:pPr marL="0" marR="0" lvl="0" indent="0" algn="r" defTabSz="967105" rtl="0" eaLnBrk="1" fontAlgn="base" latinLnBrk="0" hangingPunct="1">
              <a:lnSpc>
                <a:spcPct val="100000"/>
              </a:lnSpc>
              <a:spcBef>
                <a:spcPct val="0"/>
              </a:spcBef>
              <a:spcAft>
                <a:spcPct val="0"/>
              </a:spcAft>
              <a:buClrTx/>
              <a:buSzTx/>
              <a:buFontTx/>
              <a:buNone/>
              <a:defRPr/>
            </a:pPr>
            <a:fld id="{BE8A25C2-0D90-49F6-A6F7-37F3A8FEBF51}"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SimSun" panose="02010600030101010101" pitchFamily="2" charset="-122"/>
                <a:cs typeface="+mn-cs"/>
              </a:rPr>
              <a:t>30</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SimSun"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813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4813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sz="1900">
                <a:solidFill>
                  <a:schemeClr val="tx1"/>
                </a:solidFill>
                <a:latin typeface="Arial" panose="020B0604020202020204" pitchFamily="34" charset="0"/>
                <a:ea typeface="Microsoft YaHei" panose="020B0503020204020204" pitchFamily="34" charset="-122"/>
              </a:defRPr>
            </a:lvl1pPr>
            <a:lvl2pPr marL="742950" indent="-285750">
              <a:defRPr sz="1900">
                <a:solidFill>
                  <a:schemeClr val="tx1"/>
                </a:solidFill>
                <a:latin typeface="Arial" panose="020B0604020202020204" pitchFamily="34" charset="0"/>
                <a:ea typeface="Microsoft YaHei" panose="020B0503020204020204" pitchFamily="34" charset="-122"/>
              </a:defRPr>
            </a:lvl2pPr>
            <a:lvl3pPr marL="1143000" indent="-228600">
              <a:defRPr sz="1900">
                <a:solidFill>
                  <a:schemeClr val="tx1"/>
                </a:solidFill>
                <a:latin typeface="Arial" panose="020B0604020202020204" pitchFamily="34" charset="0"/>
                <a:ea typeface="Microsoft YaHei" panose="020B0503020204020204" pitchFamily="34" charset="-122"/>
              </a:defRPr>
            </a:lvl3pPr>
            <a:lvl4pPr marL="1600200" indent="-228600">
              <a:defRPr sz="1900">
                <a:solidFill>
                  <a:schemeClr val="tx1"/>
                </a:solidFill>
                <a:latin typeface="Arial" panose="020B0604020202020204" pitchFamily="34" charset="0"/>
                <a:ea typeface="Microsoft YaHei" panose="020B0503020204020204" pitchFamily="34" charset="-122"/>
              </a:defRPr>
            </a:lvl4pPr>
            <a:lvl5pPr marL="2057400" indent="-228600">
              <a:defRPr sz="1900">
                <a:solidFill>
                  <a:schemeClr val="tx1"/>
                </a:solidFill>
                <a:latin typeface="Arial" panose="020B0604020202020204" pitchFamily="34" charset="0"/>
                <a:ea typeface="Microsoft YaHei" panose="020B0503020204020204" pitchFamily="34" charset="-122"/>
              </a:defRPr>
            </a:lvl5pPr>
            <a:lvl6pPr marL="25146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6pPr>
            <a:lvl7pPr marL="29718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7pPr>
            <a:lvl8pPr marL="34290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8pPr>
            <a:lvl9pPr marL="38862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9pPr>
          </a:lstStyle>
          <a:p>
            <a:pPr marL="0" marR="0" lvl="0" indent="0" algn="r" defTabSz="967105" rtl="0" eaLnBrk="1" fontAlgn="base" latinLnBrk="0" hangingPunct="1">
              <a:lnSpc>
                <a:spcPct val="100000"/>
              </a:lnSpc>
              <a:spcBef>
                <a:spcPct val="0"/>
              </a:spcBef>
              <a:spcAft>
                <a:spcPct val="0"/>
              </a:spcAft>
              <a:buClrTx/>
              <a:buSzTx/>
              <a:buFontTx/>
              <a:buNone/>
              <a:defRPr/>
            </a:pPr>
            <a:fld id="{416C38D1-B2BE-413E-AA30-76D6C8A318AD}"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SimSun" panose="02010600030101010101" pitchFamily="2" charset="-122"/>
                <a:cs typeface="+mn-cs"/>
              </a:rPr>
              <a:t>13</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SimSun" panose="02010600030101010101"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5120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5120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sz="1900">
                <a:solidFill>
                  <a:schemeClr val="tx1"/>
                </a:solidFill>
                <a:latin typeface="Arial" panose="020B0604020202020204" pitchFamily="34" charset="0"/>
                <a:ea typeface="Microsoft YaHei" panose="020B0503020204020204" pitchFamily="34" charset="-122"/>
              </a:defRPr>
            </a:lvl1pPr>
            <a:lvl2pPr marL="742950" indent="-285750">
              <a:defRPr sz="1900">
                <a:solidFill>
                  <a:schemeClr val="tx1"/>
                </a:solidFill>
                <a:latin typeface="Arial" panose="020B0604020202020204" pitchFamily="34" charset="0"/>
                <a:ea typeface="Microsoft YaHei" panose="020B0503020204020204" pitchFamily="34" charset="-122"/>
              </a:defRPr>
            </a:lvl2pPr>
            <a:lvl3pPr marL="1143000" indent="-228600">
              <a:defRPr sz="1900">
                <a:solidFill>
                  <a:schemeClr val="tx1"/>
                </a:solidFill>
                <a:latin typeface="Arial" panose="020B0604020202020204" pitchFamily="34" charset="0"/>
                <a:ea typeface="Microsoft YaHei" panose="020B0503020204020204" pitchFamily="34" charset="-122"/>
              </a:defRPr>
            </a:lvl3pPr>
            <a:lvl4pPr marL="1600200" indent="-228600">
              <a:defRPr sz="1900">
                <a:solidFill>
                  <a:schemeClr val="tx1"/>
                </a:solidFill>
                <a:latin typeface="Arial" panose="020B0604020202020204" pitchFamily="34" charset="0"/>
                <a:ea typeface="Microsoft YaHei" panose="020B0503020204020204" pitchFamily="34" charset="-122"/>
              </a:defRPr>
            </a:lvl4pPr>
            <a:lvl5pPr marL="2057400" indent="-228600">
              <a:defRPr sz="1900">
                <a:solidFill>
                  <a:schemeClr val="tx1"/>
                </a:solidFill>
                <a:latin typeface="Arial" panose="020B0604020202020204" pitchFamily="34" charset="0"/>
                <a:ea typeface="Microsoft YaHei" panose="020B0503020204020204" pitchFamily="34" charset="-122"/>
              </a:defRPr>
            </a:lvl5pPr>
            <a:lvl6pPr marL="25146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6pPr>
            <a:lvl7pPr marL="29718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7pPr>
            <a:lvl8pPr marL="34290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8pPr>
            <a:lvl9pPr marL="38862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9pPr>
          </a:lstStyle>
          <a:p>
            <a:pPr marL="0" marR="0" lvl="0" indent="0" algn="r" defTabSz="967105" rtl="0" eaLnBrk="1" fontAlgn="base" latinLnBrk="0" hangingPunct="1">
              <a:lnSpc>
                <a:spcPct val="100000"/>
              </a:lnSpc>
              <a:spcBef>
                <a:spcPct val="0"/>
              </a:spcBef>
              <a:spcAft>
                <a:spcPct val="0"/>
              </a:spcAft>
              <a:buClrTx/>
              <a:buSzTx/>
              <a:buFontTx/>
              <a:buNone/>
              <a:defRPr/>
            </a:pPr>
            <a:fld id="{BE8A25C2-0D90-49F6-A6F7-37F3A8FEBF51}"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SimSun" panose="02010600030101010101" pitchFamily="2" charset="-122"/>
                <a:cs typeface="+mn-cs"/>
              </a:rPr>
              <a:t>31</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SimSun" panose="02010600030101010101" pitchFamily="2"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5120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5120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sz="1900">
                <a:solidFill>
                  <a:schemeClr val="tx1"/>
                </a:solidFill>
                <a:latin typeface="Arial" panose="020B0604020202020204" pitchFamily="34" charset="0"/>
                <a:ea typeface="Microsoft YaHei" panose="020B0503020204020204" pitchFamily="34" charset="-122"/>
              </a:defRPr>
            </a:lvl1pPr>
            <a:lvl2pPr marL="742950" indent="-285750">
              <a:defRPr sz="1900">
                <a:solidFill>
                  <a:schemeClr val="tx1"/>
                </a:solidFill>
                <a:latin typeface="Arial" panose="020B0604020202020204" pitchFamily="34" charset="0"/>
                <a:ea typeface="Microsoft YaHei" panose="020B0503020204020204" pitchFamily="34" charset="-122"/>
              </a:defRPr>
            </a:lvl2pPr>
            <a:lvl3pPr marL="1143000" indent="-228600">
              <a:defRPr sz="1900">
                <a:solidFill>
                  <a:schemeClr val="tx1"/>
                </a:solidFill>
                <a:latin typeface="Arial" panose="020B0604020202020204" pitchFamily="34" charset="0"/>
                <a:ea typeface="Microsoft YaHei" panose="020B0503020204020204" pitchFamily="34" charset="-122"/>
              </a:defRPr>
            </a:lvl3pPr>
            <a:lvl4pPr marL="1600200" indent="-228600">
              <a:defRPr sz="1900">
                <a:solidFill>
                  <a:schemeClr val="tx1"/>
                </a:solidFill>
                <a:latin typeface="Arial" panose="020B0604020202020204" pitchFamily="34" charset="0"/>
                <a:ea typeface="Microsoft YaHei" panose="020B0503020204020204" pitchFamily="34" charset="-122"/>
              </a:defRPr>
            </a:lvl4pPr>
            <a:lvl5pPr marL="2057400" indent="-228600">
              <a:defRPr sz="1900">
                <a:solidFill>
                  <a:schemeClr val="tx1"/>
                </a:solidFill>
                <a:latin typeface="Arial" panose="020B0604020202020204" pitchFamily="34" charset="0"/>
                <a:ea typeface="Microsoft YaHei" panose="020B0503020204020204" pitchFamily="34" charset="-122"/>
              </a:defRPr>
            </a:lvl5pPr>
            <a:lvl6pPr marL="25146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6pPr>
            <a:lvl7pPr marL="29718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7pPr>
            <a:lvl8pPr marL="34290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8pPr>
            <a:lvl9pPr marL="38862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9pPr>
          </a:lstStyle>
          <a:p>
            <a:pPr marL="0" marR="0" lvl="0" indent="0" algn="r" defTabSz="967105" rtl="0" eaLnBrk="1" fontAlgn="base" latinLnBrk="0" hangingPunct="1">
              <a:lnSpc>
                <a:spcPct val="100000"/>
              </a:lnSpc>
              <a:spcBef>
                <a:spcPct val="0"/>
              </a:spcBef>
              <a:spcAft>
                <a:spcPct val="0"/>
              </a:spcAft>
              <a:buClrTx/>
              <a:buSzTx/>
              <a:buFontTx/>
              <a:buNone/>
              <a:defRPr/>
            </a:pPr>
            <a:fld id="{BE8A25C2-0D90-49F6-A6F7-37F3A8FEBF51}"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SimSun" panose="02010600030101010101" pitchFamily="2" charset="-122"/>
                <a:cs typeface="+mn-cs"/>
              </a:rPr>
              <a:t>32</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5120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5120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sz="1900">
                <a:solidFill>
                  <a:schemeClr val="tx1"/>
                </a:solidFill>
                <a:latin typeface="Arial" panose="020B0604020202020204" pitchFamily="34" charset="0"/>
                <a:ea typeface="Microsoft YaHei" panose="020B0503020204020204" pitchFamily="34" charset="-122"/>
              </a:defRPr>
            </a:lvl1pPr>
            <a:lvl2pPr marL="742950" indent="-285750">
              <a:defRPr sz="1900">
                <a:solidFill>
                  <a:schemeClr val="tx1"/>
                </a:solidFill>
                <a:latin typeface="Arial" panose="020B0604020202020204" pitchFamily="34" charset="0"/>
                <a:ea typeface="Microsoft YaHei" panose="020B0503020204020204" pitchFamily="34" charset="-122"/>
              </a:defRPr>
            </a:lvl2pPr>
            <a:lvl3pPr marL="1143000" indent="-228600">
              <a:defRPr sz="1900">
                <a:solidFill>
                  <a:schemeClr val="tx1"/>
                </a:solidFill>
                <a:latin typeface="Arial" panose="020B0604020202020204" pitchFamily="34" charset="0"/>
                <a:ea typeface="Microsoft YaHei" panose="020B0503020204020204" pitchFamily="34" charset="-122"/>
              </a:defRPr>
            </a:lvl3pPr>
            <a:lvl4pPr marL="1600200" indent="-228600">
              <a:defRPr sz="1900">
                <a:solidFill>
                  <a:schemeClr val="tx1"/>
                </a:solidFill>
                <a:latin typeface="Arial" panose="020B0604020202020204" pitchFamily="34" charset="0"/>
                <a:ea typeface="Microsoft YaHei" panose="020B0503020204020204" pitchFamily="34" charset="-122"/>
              </a:defRPr>
            </a:lvl4pPr>
            <a:lvl5pPr marL="2057400" indent="-228600">
              <a:defRPr sz="1900">
                <a:solidFill>
                  <a:schemeClr val="tx1"/>
                </a:solidFill>
                <a:latin typeface="Arial" panose="020B0604020202020204" pitchFamily="34" charset="0"/>
                <a:ea typeface="Microsoft YaHei" panose="020B0503020204020204" pitchFamily="34" charset="-122"/>
              </a:defRPr>
            </a:lvl5pPr>
            <a:lvl6pPr marL="25146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6pPr>
            <a:lvl7pPr marL="29718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7pPr>
            <a:lvl8pPr marL="34290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8pPr>
            <a:lvl9pPr marL="38862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9pPr>
          </a:lstStyle>
          <a:p>
            <a:pPr marL="0" marR="0" lvl="0" indent="0" algn="r" defTabSz="967105" rtl="0" eaLnBrk="1" fontAlgn="base" latinLnBrk="0" hangingPunct="1">
              <a:lnSpc>
                <a:spcPct val="100000"/>
              </a:lnSpc>
              <a:spcBef>
                <a:spcPct val="0"/>
              </a:spcBef>
              <a:spcAft>
                <a:spcPct val="0"/>
              </a:spcAft>
              <a:buClrTx/>
              <a:buSzTx/>
              <a:buFontTx/>
              <a:buNone/>
              <a:defRPr/>
            </a:pPr>
            <a:fld id="{BE8A25C2-0D90-49F6-A6F7-37F3A8FEBF51}"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SimSun" panose="02010600030101010101" pitchFamily="2" charset="-122"/>
                <a:cs typeface="+mn-cs"/>
              </a:rPr>
              <a:t>14</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5120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5120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sz="1900">
                <a:solidFill>
                  <a:schemeClr val="tx1"/>
                </a:solidFill>
                <a:latin typeface="Arial" panose="020B0604020202020204" pitchFamily="34" charset="0"/>
                <a:ea typeface="Microsoft YaHei" panose="020B0503020204020204" pitchFamily="34" charset="-122"/>
              </a:defRPr>
            </a:lvl1pPr>
            <a:lvl2pPr marL="742950" indent="-285750">
              <a:defRPr sz="1900">
                <a:solidFill>
                  <a:schemeClr val="tx1"/>
                </a:solidFill>
                <a:latin typeface="Arial" panose="020B0604020202020204" pitchFamily="34" charset="0"/>
                <a:ea typeface="Microsoft YaHei" panose="020B0503020204020204" pitchFamily="34" charset="-122"/>
              </a:defRPr>
            </a:lvl2pPr>
            <a:lvl3pPr marL="1143000" indent="-228600">
              <a:defRPr sz="1900">
                <a:solidFill>
                  <a:schemeClr val="tx1"/>
                </a:solidFill>
                <a:latin typeface="Arial" panose="020B0604020202020204" pitchFamily="34" charset="0"/>
                <a:ea typeface="Microsoft YaHei" panose="020B0503020204020204" pitchFamily="34" charset="-122"/>
              </a:defRPr>
            </a:lvl3pPr>
            <a:lvl4pPr marL="1600200" indent="-228600">
              <a:defRPr sz="1900">
                <a:solidFill>
                  <a:schemeClr val="tx1"/>
                </a:solidFill>
                <a:latin typeface="Arial" panose="020B0604020202020204" pitchFamily="34" charset="0"/>
                <a:ea typeface="Microsoft YaHei" panose="020B0503020204020204" pitchFamily="34" charset="-122"/>
              </a:defRPr>
            </a:lvl4pPr>
            <a:lvl5pPr marL="2057400" indent="-228600">
              <a:defRPr sz="1900">
                <a:solidFill>
                  <a:schemeClr val="tx1"/>
                </a:solidFill>
                <a:latin typeface="Arial" panose="020B0604020202020204" pitchFamily="34" charset="0"/>
                <a:ea typeface="Microsoft YaHei" panose="020B0503020204020204" pitchFamily="34" charset="-122"/>
              </a:defRPr>
            </a:lvl5pPr>
            <a:lvl6pPr marL="25146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6pPr>
            <a:lvl7pPr marL="29718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7pPr>
            <a:lvl8pPr marL="34290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8pPr>
            <a:lvl9pPr marL="38862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9pPr>
          </a:lstStyle>
          <a:p>
            <a:pPr marL="0" marR="0" lvl="0" indent="0" algn="r" defTabSz="967105" rtl="0" eaLnBrk="1" fontAlgn="base" latinLnBrk="0" hangingPunct="1">
              <a:lnSpc>
                <a:spcPct val="100000"/>
              </a:lnSpc>
              <a:spcBef>
                <a:spcPct val="0"/>
              </a:spcBef>
              <a:spcAft>
                <a:spcPct val="0"/>
              </a:spcAft>
              <a:buClrTx/>
              <a:buSzTx/>
              <a:buFontTx/>
              <a:buNone/>
              <a:defRPr/>
            </a:pPr>
            <a:fld id="{BE8A25C2-0D90-49F6-A6F7-37F3A8FEBF51}"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SimSun" panose="02010600030101010101" pitchFamily="2" charset="-122"/>
                <a:cs typeface="+mn-cs"/>
              </a:rPr>
              <a:t>15</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SimSun"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5120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5120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sz="1900">
                <a:solidFill>
                  <a:schemeClr val="tx1"/>
                </a:solidFill>
                <a:latin typeface="Arial" panose="020B0604020202020204" pitchFamily="34" charset="0"/>
                <a:ea typeface="Microsoft YaHei" panose="020B0503020204020204" pitchFamily="34" charset="-122"/>
              </a:defRPr>
            </a:lvl1pPr>
            <a:lvl2pPr marL="742950" indent="-285750">
              <a:defRPr sz="1900">
                <a:solidFill>
                  <a:schemeClr val="tx1"/>
                </a:solidFill>
                <a:latin typeface="Arial" panose="020B0604020202020204" pitchFamily="34" charset="0"/>
                <a:ea typeface="Microsoft YaHei" panose="020B0503020204020204" pitchFamily="34" charset="-122"/>
              </a:defRPr>
            </a:lvl2pPr>
            <a:lvl3pPr marL="1143000" indent="-228600">
              <a:defRPr sz="1900">
                <a:solidFill>
                  <a:schemeClr val="tx1"/>
                </a:solidFill>
                <a:latin typeface="Arial" panose="020B0604020202020204" pitchFamily="34" charset="0"/>
                <a:ea typeface="Microsoft YaHei" panose="020B0503020204020204" pitchFamily="34" charset="-122"/>
              </a:defRPr>
            </a:lvl3pPr>
            <a:lvl4pPr marL="1600200" indent="-228600">
              <a:defRPr sz="1900">
                <a:solidFill>
                  <a:schemeClr val="tx1"/>
                </a:solidFill>
                <a:latin typeface="Arial" panose="020B0604020202020204" pitchFamily="34" charset="0"/>
                <a:ea typeface="Microsoft YaHei" panose="020B0503020204020204" pitchFamily="34" charset="-122"/>
              </a:defRPr>
            </a:lvl4pPr>
            <a:lvl5pPr marL="2057400" indent="-228600">
              <a:defRPr sz="1900">
                <a:solidFill>
                  <a:schemeClr val="tx1"/>
                </a:solidFill>
                <a:latin typeface="Arial" panose="020B0604020202020204" pitchFamily="34" charset="0"/>
                <a:ea typeface="Microsoft YaHei" panose="020B0503020204020204" pitchFamily="34" charset="-122"/>
              </a:defRPr>
            </a:lvl5pPr>
            <a:lvl6pPr marL="25146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6pPr>
            <a:lvl7pPr marL="29718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7pPr>
            <a:lvl8pPr marL="34290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8pPr>
            <a:lvl9pPr marL="38862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9pPr>
          </a:lstStyle>
          <a:p>
            <a:pPr marL="0" marR="0" lvl="0" indent="0" algn="r" defTabSz="967105" rtl="0" eaLnBrk="1" fontAlgn="base" latinLnBrk="0" hangingPunct="1">
              <a:lnSpc>
                <a:spcPct val="100000"/>
              </a:lnSpc>
              <a:spcBef>
                <a:spcPct val="0"/>
              </a:spcBef>
              <a:spcAft>
                <a:spcPct val="0"/>
              </a:spcAft>
              <a:buClrTx/>
              <a:buSzTx/>
              <a:buFontTx/>
              <a:buNone/>
              <a:defRPr/>
            </a:pPr>
            <a:fld id="{BE8A25C2-0D90-49F6-A6F7-37F3A8FEBF51}"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SimSun" panose="02010600030101010101" pitchFamily="2" charset="-122"/>
                <a:cs typeface="+mn-cs"/>
              </a:rPr>
              <a:t>16</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SimSun"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5120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5120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sz="1900">
                <a:solidFill>
                  <a:schemeClr val="tx1"/>
                </a:solidFill>
                <a:latin typeface="Arial" panose="020B0604020202020204" pitchFamily="34" charset="0"/>
                <a:ea typeface="Microsoft YaHei" panose="020B0503020204020204" pitchFamily="34" charset="-122"/>
              </a:defRPr>
            </a:lvl1pPr>
            <a:lvl2pPr marL="742950" indent="-285750">
              <a:defRPr sz="1900">
                <a:solidFill>
                  <a:schemeClr val="tx1"/>
                </a:solidFill>
                <a:latin typeface="Arial" panose="020B0604020202020204" pitchFamily="34" charset="0"/>
                <a:ea typeface="Microsoft YaHei" panose="020B0503020204020204" pitchFamily="34" charset="-122"/>
              </a:defRPr>
            </a:lvl2pPr>
            <a:lvl3pPr marL="1143000" indent="-228600">
              <a:defRPr sz="1900">
                <a:solidFill>
                  <a:schemeClr val="tx1"/>
                </a:solidFill>
                <a:latin typeface="Arial" panose="020B0604020202020204" pitchFamily="34" charset="0"/>
                <a:ea typeface="Microsoft YaHei" panose="020B0503020204020204" pitchFamily="34" charset="-122"/>
              </a:defRPr>
            </a:lvl3pPr>
            <a:lvl4pPr marL="1600200" indent="-228600">
              <a:defRPr sz="1900">
                <a:solidFill>
                  <a:schemeClr val="tx1"/>
                </a:solidFill>
                <a:latin typeface="Arial" panose="020B0604020202020204" pitchFamily="34" charset="0"/>
                <a:ea typeface="Microsoft YaHei" panose="020B0503020204020204" pitchFamily="34" charset="-122"/>
              </a:defRPr>
            </a:lvl4pPr>
            <a:lvl5pPr marL="2057400" indent="-228600">
              <a:defRPr sz="1900">
                <a:solidFill>
                  <a:schemeClr val="tx1"/>
                </a:solidFill>
                <a:latin typeface="Arial" panose="020B0604020202020204" pitchFamily="34" charset="0"/>
                <a:ea typeface="Microsoft YaHei" panose="020B0503020204020204" pitchFamily="34" charset="-122"/>
              </a:defRPr>
            </a:lvl5pPr>
            <a:lvl6pPr marL="25146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6pPr>
            <a:lvl7pPr marL="29718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7pPr>
            <a:lvl8pPr marL="34290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8pPr>
            <a:lvl9pPr marL="38862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9pPr>
          </a:lstStyle>
          <a:p>
            <a:pPr marL="0" marR="0" lvl="0" indent="0" algn="r" defTabSz="967105" rtl="0" eaLnBrk="1" fontAlgn="base" latinLnBrk="0" hangingPunct="1">
              <a:lnSpc>
                <a:spcPct val="100000"/>
              </a:lnSpc>
              <a:spcBef>
                <a:spcPct val="0"/>
              </a:spcBef>
              <a:spcAft>
                <a:spcPct val="0"/>
              </a:spcAft>
              <a:buClrTx/>
              <a:buSzTx/>
              <a:buFontTx/>
              <a:buNone/>
              <a:defRPr/>
            </a:pPr>
            <a:fld id="{BE8A25C2-0D90-49F6-A6F7-37F3A8FEBF51}"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SimSun" panose="02010600030101010101" pitchFamily="2" charset="-122"/>
                <a:cs typeface="+mn-cs"/>
              </a:rPr>
              <a:t>17</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SimSun"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5120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5120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sz="1900">
                <a:solidFill>
                  <a:schemeClr val="tx1"/>
                </a:solidFill>
                <a:latin typeface="Arial" panose="020B0604020202020204" pitchFamily="34" charset="0"/>
                <a:ea typeface="Microsoft YaHei" panose="020B0503020204020204" pitchFamily="34" charset="-122"/>
              </a:defRPr>
            </a:lvl1pPr>
            <a:lvl2pPr marL="742950" indent="-285750">
              <a:defRPr sz="1900">
                <a:solidFill>
                  <a:schemeClr val="tx1"/>
                </a:solidFill>
                <a:latin typeface="Arial" panose="020B0604020202020204" pitchFamily="34" charset="0"/>
                <a:ea typeface="Microsoft YaHei" panose="020B0503020204020204" pitchFamily="34" charset="-122"/>
              </a:defRPr>
            </a:lvl2pPr>
            <a:lvl3pPr marL="1143000" indent="-228600">
              <a:defRPr sz="1900">
                <a:solidFill>
                  <a:schemeClr val="tx1"/>
                </a:solidFill>
                <a:latin typeface="Arial" panose="020B0604020202020204" pitchFamily="34" charset="0"/>
                <a:ea typeface="Microsoft YaHei" panose="020B0503020204020204" pitchFamily="34" charset="-122"/>
              </a:defRPr>
            </a:lvl3pPr>
            <a:lvl4pPr marL="1600200" indent="-228600">
              <a:defRPr sz="1900">
                <a:solidFill>
                  <a:schemeClr val="tx1"/>
                </a:solidFill>
                <a:latin typeface="Arial" panose="020B0604020202020204" pitchFamily="34" charset="0"/>
                <a:ea typeface="Microsoft YaHei" panose="020B0503020204020204" pitchFamily="34" charset="-122"/>
              </a:defRPr>
            </a:lvl4pPr>
            <a:lvl5pPr marL="2057400" indent="-228600">
              <a:defRPr sz="1900">
                <a:solidFill>
                  <a:schemeClr val="tx1"/>
                </a:solidFill>
                <a:latin typeface="Arial" panose="020B0604020202020204" pitchFamily="34" charset="0"/>
                <a:ea typeface="Microsoft YaHei" panose="020B0503020204020204" pitchFamily="34" charset="-122"/>
              </a:defRPr>
            </a:lvl5pPr>
            <a:lvl6pPr marL="25146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6pPr>
            <a:lvl7pPr marL="29718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7pPr>
            <a:lvl8pPr marL="34290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8pPr>
            <a:lvl9pPr marL="38862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9pPr>
          </a:lstStyle>
          <a:p>
            <a:pPr marL="0" marR="0" lvl="0" indent="0" algn="r" defTabSz="967105" rtl="0" eaLnBrk="1" fontAlgn="base" latinLnBrk="0" hangingPunct="1">
              <a:lnSpc>
                <a:spcPct val="100000"/>
              </a:lnSpc>
              <a:spcBef>
                <a:spcPct val="0"/>
              </a:spcBef>
              <a:spcAft>
                <a:spcPct val="0"/>
              </a:spcAft>
              <a:buClrTx/>
              <a:buSzTx/>
              <a:buFontTx/>
              <a:buNone/>
              <a:defRPr/>
            </a:pPr>
            <a:fld id="{BE8A25C2-0D90-49F6-A6F7-37F3A8FEBF51}"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SimSun" panose="02010600030101010101" pitchFamily="2" charset="-122"/>
                <a:cs typeface="+mn-cs"/>
              </a:rPr>
              <a:t>18</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SimSun"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7079287-648C-4B3D-8FE1-F0E0722F132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7079287-648C-4B3D-8FE1-F0E0722F132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6ABD190-56AD-4C55-BBCA-1554B872117B}" type="datetimeFigureOut">
              <a:rPr lang="en-US" smtClean="0"/>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D838988-15A6-4647-86D7-062E8698D868}" type="datetimeFigureOut">
              <a:rPr lang="en-US" smtClean="0"/>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F1BDB4-6E33-4EB0-BC1A-E3E463951136}" type="slidenum">
              <a:rPr lang="en-US" smtClean="0"/>
              <a:t>‹#›</a:t>
            </a:fld>
            <a:endParaRPr lang="en-US"/>
          </a:p>
        </p:txBody>
      </p:sp>
    </p:spTree>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838988-15A6-4647-86D7-062E8698D868}" type="datetimeFigureOut">
              <a:rPr lang="en-US" smtClean="0"/>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F1BDB4-6E33-4EB0-BC1A-E3E463951136}" type="slidenum">
              <a:rPr lang="en-US" smtClean="0"/>
              <a:t>‹#›</a:t>
            </a:fld>
            <a:endParaRPr lang="en-US"/>
          </a:p>
        </p:txBody>
      </p:sp>
    </p:spTree>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D838988-15A6-4647-86D7-062E8698D868}" type="datetimeFigureOut">
              <a:rPr lang="en-US" smtClean="0"/>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F1BDB4-6E33-4EB0-BC1A-E3E463951136}" type="slidenum">
              <a:rPr lang="en-US" smtClean="0"/>
              <a:t>‹#›</a:t>
            </a:fld>
            <a:endParaRPr lang="en-US"/>
          </a:p>
        </p:txBody>
      </p:sp>
    </p:spTree>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D838988-15A6-4647-86D7-062E8698D868}" type="datetimeFigureOut">
              <a:rPr lang="en-US" smtClean="0"/>
              <a:t>11/14/2024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F1BDB4-6E33-4EB0-BC1A-E3E463951136}" type="slidenum">
              <a:rPr lang="en-US" smtClean="0"/>
              <a:t>‹#›</a:t>
            </a:fld>
            <a:endParaRPr lang="en-US"/>
          </a:p>
        </p:txBody>
      </p:sp>
    </p:spTree>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D838988-15A6-4647-86D7-062E8698D868}" type="datetimeFigureOut">
              <a:rPr lang="en-US" smtClean="0"/>
              <a:t>11/14/2024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CF1BDB4-6E33-4EB0-BC1A-E3E463951136}" type="slidenum">
              <a:rPr lang="en-US" smtClean="0"/>
              <a:t>‹#›</a:t>
            </a:fld>
            <a:endParaRPr lang="en-US"/>
          </a:p>
        </p:txBody>
      </p:sp>
    </p:spTree>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D838988-15A6-4647-86D7-062E8698D868}" type="datetimeFigureOut">
              <a:rPr lang="en-US" smtClean="0"/>
              <a:t>11/14/2024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CF1BDB4-6E33-4EB0-BC1A-E3E463951136}" type="slidenum">
              <a:rPr lang="en-US" smtClean="0"/>
              <a:t>‹#›</a:t>
            </a:fld>
            <a:endParaRPr lang="en-US"/>
          </a:p>
        </p:txBody>
      </p:sp>
    </p:spTree>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838988-15A6-4647-86D7-062E8698D868}" type="datetimeFigureOut">
              <a:rPr lang="en-US" smtClean="0"/>
              <a:t>11/14/2024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CF1BDB4-6E33-4EB0-BC1A-E3E463951136}" type="slidenum">
              <a:rPr lang="en-US" smtClean="0"/>
              <a:t>‹#›</a:t>
            </a:fld>
            <a:endParaRPr lang="en-US"/>
          </a:p>
        </p:txBody>
      </p:sp>
    </p:spTree>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D838988-15A6-4647-86D7-062E8698D868}" type="datetimeFigureOut">
              <a:rPr lang="en-US" smtClean="0"/>
              <a:t>11/14/2024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F1BDB4-6E33-4EB0-BC1A-E3E463951136}" type="slidenum">
              <a:rPr lang="en-US" smtClean="0"/>
              <a:t>‹#›</a:t>
            </a:fld>
            <a:endParaRPr lang="en-US"/>
          </a:p>
        </p:txBody>
      </p:sp>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D838988-15A6-4647-86D7-062E8698D868}" type="datetimeFigureOut">
              <a:rPr lang="en-US" smtClean="0"/>
              <a:t>11/14/2024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F1BDB4-6E33-4EB0-BC1A-E3E463951136}" type="slidenum">
              <a:rPr lang="en-US" smtClean="0"/>
              <a:t>‹#›</a:t>
            </a:fld>
            <a:endParaRPr lang="en-US"/>
          </a:p>
        </p:txBody>
      </p:sp>
    </p:spTree>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838988-15A6-4647-86D7-062E8698D868}" type="datetimeFigureOut">
              <a:rPr lang="en-US" smtClean="0"/>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F1BDB4-6E33-4EB0-BC1A-E3E463951136}" type="slidenum">
              <a:rPr lang="en-US" smtClean="0"/>
              <a:t>‹#›</a:t>
            </a:fld>
            <a:endParaRPr lang="en-US"/>
          </a:p>
        </p:txBody>
      </p:sp>
    </p:spTree>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838988-15A6-4647-86D7-062E8698D868}" type="datetimeFigureOut">
              <a:rPr lang="en-US" smtClean="0"/>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F1BDB4-6E33-4EB0-BC1A-E3E463951136}" type="slidenum">
              <a:rPr lang="en-US" smtClean="0"/>
              <a:t>‹#›</a:t>
            </a:fld>
            <a:endParaRPr lang="en-US"/>
          </a:p>
        </p:txBody>
      </p:sp>
    </p:spTree>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14/11/2024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14/11/2024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14/11/2024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14/11/2024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14/11/2024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14/11/2024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14/11/2024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6ABD190-56AD-4C55-BBCA-1554B872117B}" type="datetimeFigureOut">
              <a:rPr lang="en-US" smtClean="0"/>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14/11/2024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14/11/2024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14/11/2024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14/11/2024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14/11/2024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14/11/2024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14/11/2024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14/11/2024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14/11/2024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14/11/2024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ABD190-56AD-4C55-BBCA-1554B872117B}" type="datetimeFigureOut">
              <a:rPr lang="en-US" smtClean="0"/>
              <a:t>11/14/2024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14/11/2024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transition spd="slow">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14/11/2024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transition spd="slow">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14/11/2024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transition spd="slow">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14/11/2024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transition spd="slow">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14/11/2024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transition spd="slow">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6ABD190-56AD-4C55-BBCA-1554B872117B}" type="datetimeFigureOut">
              <a:rPr lang="en-US" smtClean="0"/>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6ABD190-56AD-4C55-BBCA-1554B872117B}" type="datetimeFigureOut">
              <a:rPr lang="en-US" smtClean="0"/>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ABD190-56AD-4C55-BBCA-1554B872117B}" type="datetimeFigureOut">
              <a:rPr lang="en-US" smtClean="0"/>
              <a:t>11/14/2024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6ABD190-56AD-4C55-BBCA-1554B872117B}" type="datetimeFigureOut">
              <a:rPr lang="en-US" smtClean="0"/>
              <a:t>11/14/2024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6ABD190-56AD-4C55-BBCA-1554B872117B}" type="datetimeFigureOut">
              <a:rPr lang="en-US" smtClean="0"/>
              <a:t>11/14/2024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6ABD190-56AD-4C55-BBCA-1554B872117B}" type="datetimeFigureOut">
              <a:rPr lang="en-US" smtClean="0"/>
              <a:t>11/14/2024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ABD190-56AD-4C55-BBCA-1554B872117B}" type="datetimeFigureOut">
              <a:rPr lang="en-US" smtClean="0"/>
              <a:t>11/14/2024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11/14/2024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11/14/2024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advClick="0" advTm="2000">
        <p14:flash/>
      </p:transition>
    </mc:Choice>
    <mc:Fallback xmlns="">
      <p:transition spd="slow" advClick="0" advTm="2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6ABD190-56AD-4C55-BBCA-1554B872117B}" type="datetimeFigureOut">
              <a:rPr lang="en-US" smtClean="0"/>
              <a:t>11/14/2024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ABD190-56AD-4C55-BBCA-1554B872117B}" type="datetimeFigureOut">
              <a:rPr lang="en-US" smtClean="0"/>
              <a:t>11/14/2024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11/14/2024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11/14/2024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ABD190-56AD-4C55-BBCA-1554B872117B}" type="datetimeFigureOut">
              <a:rPr lang="en-US" smtClean="0"/>
              <a:t>11/14/2024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F674BA-2DE0-4D90-8561-25BA31F62F13}"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838988-15A6-4647-86D7-062E8698D868}" type="datetimeFigureOut">
              <a:rPr lang="en-US" smtClean="0"/>
              <a:t>11/14/2024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F1BDB4-6E33-4EB0-BC1A-E3E46395113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14/11/2024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14/11/2024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ABD190-56AD-4C55-BBCA-1554B872117B}" type="datetimeFigureOut">
              <a:rPr lang="en-US" smtClean="0"/>
              <a:t>11/14/2024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F674BA-2DE0-4D90-8561-25BA31F62F13}"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1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slide" Target="slide2.xml"/><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34.xml"/><Relationship Id="rId6" Type="http://schemas.openxmlformats.org/officeDocument/2006/relationships/image" Target="../media/image12.png"/><Relationship Id="rId5" Type="http://schemas.microsoft.com/office/2007/relationships/hdphoto" Target="../media/hdphoto2.wdp"/><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2.wav"/><Relationship Id="rId7"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34.xml"/><Relationship Id="rId6" Type="http://schemas.openxmlformats.org/officeDocument/2006/relationships/image" Target="../media/image11.png"/><Relationship Id="rId11" Type="http://schemas.openxmlformats.org/officeDocument/2006/relationships/slide" Target="slide2.xml"/><Relationship Id="rId5" Type="http://schemas.microsoft.com/office/2007/relationships/hdphoto" Target="../media/hdphoto1.wdp"/><Relationship Id="rId10" Type="http://schemas.openxmlformats.org/officeDocument/2006/relationships/image" Target="../media/image13.png"/><Relationship Id="rId4" Type="http://schemas.openxmlformats.org/officeDocument/2006/relationships/image" Target="../media/image10.png"/><Relationship Id="rId9"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xml"/><Relationship Id="rId1" Type="http://schemas.openxmlformats.org/officeDocument/2006/relationships/slideLayout" Target="../slideLayouts/slideLayout56.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6.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56.xml"/></Relationships>
</file>

<file path=ppt/slides/_rels/slide15.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4.xml"/><Relationship Id="rId1" Type="http://schemas.openxmlformats.org/officeDocument/2006/relationships/slideLayout" Target="../slideLayouts/slideLayout56.xml"/><Relationship Id="rId5" Type="http://schemas.openxmlformats.org/officeDocument/2006/relationships/image" Target="../media/image19.GIF"/><Relationship Id="rId4" Type="http://schemas.openxmlformats.org/officeDocument/2006/relationships/image" Target="../media/image18.GIF"/></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56.xml"/><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56.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56.xml"/><Relationship Id="rId6" Type="http://schemas.openxmlformats.org/officeDocument/2006/relationships/image" Target="../media/image23.png"/><Relationship Id="rId5" Type="http://schemas.openxmlformats.org/officeDocument/2006/relationships/image" Target="../media/image22.GIF"/><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5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slide" Target="slide10.xml"/><Relationship Id="rId18" Type="http://schemas.openxmlformats.org/officeDocument/2006/relationships/image" Target="../media/image9.png"/><Relationship Id="rId3" Type="http://schemas.openxmlformats.org/officeDocument/2006/relationships/slideLayout" Target="../slideLayouts/slideLayout24.xml"/><Relationship Id="rId7" Type="http://schemas.openxmlformats.org/officeDocument/2006/relationships/slide" Target="slide4.xml"/><Relationship Id="rId12" Type="http://schemas.openxmlformats.org/officeDocument/2006/relationships/slide" Target="slide9.xml"/><Relationship Id="rId17" Type="http://schemas.openxmlformats.org/officeDocument/2006/relationships/image" Target="../media/image8.GIF"/><Relationship Id="rId2" Type="http://schemas.openxmlformats.org/officeDocument/2006/relationships/audio" Target="../media/media1.wav"/><Relationship Id="rId16" Type="http://schemas.openxmlformats.org/officeDocument/2006/relationships/image" Target="../media/image7.GIF"/><Relationship Id="rId1" Type="http://schemas.microsoft.com/office/2007/relationships/media" Target="../media/media1.wav"/><Relationship Id="rId6" Type="http://schemas.openxmlformats.org/officeDocument/2006/relationships/slide" Target="slide3.xml"/><Relationship Id="rId11" Type="http://schemas.openxmlformats.org/officeDocument/2006/relationships/slide" Target="slide8.xml"/><Relationship Id="rId5" Type="http://schemas.openxmlformats.org/officeDocument/2006/relationships/image" Target="../media/image5.png"/><Relationship Id="rId15" Type="http://schemas.openxmlformats.org/officeDocument/2006/relationships/image" Target="../media/image6.GIF"/><Relationship Id="rId10" Type="http://schemas.openxmlformats.org/officeDocument/2006/relationships/slide" Target="slide7.xml"/><Relationship Id="rId19" Type="http://schemas.openxmlformats.org/officeDocument/2006/relationships/slide" Target="slide12.xml"/><Relationship Id="rId4" Type="http://schemas.openxmlformats.org/officeDocument/2006/relationships/image" Target="../media/image4.png"/><Relationship Id="rId9" Type="http://schemas.openxmlformats.org/officeDocument/2006/relationships/slide" Target="slide6.xml"/><Relationship Id="rId14" Type="http://schemas.openxmlformats.org/officeDocument/2006/relationships/slide" Target="slide11.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51.xml"/><Relationship Id="rId5" Type="http://schemas.openxmlformats.org/officeDocument/2006/relationships/image" Target="../media/image31.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6.xml"/></Relationships>
</file>

<file path=ppt/slides/_rels/slide22.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1.xml"/><Relationship Id="rId1" Type="http://schemas.openxmlformats.org/officeDocument/2006/relationships/slideLayout" Target="../slideLayouts/slideLayout5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6.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56.xml"/><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56.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56.xml"/><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56.xml"/><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56.xml"/><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2.wav"/><Relationship Id="rId7" Type="http://schemas.microsoft.com/office/2007/relationships/hdphoto" Target="../media/hdphoto2.wdp"/><Relationship Id="rId12"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34.xml"/><Relationship Id="rId6" Type="http://schemas.openxmlformats.org/officeDocument/2006/relationships/image" Target="../media/image11.png"/><Relationship Id="rId11" Type="http://schemas.openxmlformats.org/officeDocument/2006/relationships/image" Target="../media/image13.png"/><Relationship Id="rId5" Type="http://schemas.microsoft.com/office/2007/relationships/hdphoto" Target="../media/hdphoto1.wdp"/><Relationship Id="rId10" Type="http://schemas.openxmlformats.org/officeDocument/2006/relationships/image" Target="../media/image24.png"/><Relationship Id="rId4" Type="http://schemas.openxmlformats.org/officeDocument/2006/relationships/image" Target="../media/image10.png"/><Relationship Id="rId9" Type="http://schemas.microsoft.com/office/2007/relationships/hdphoto" Target="../media/hdphoto3.wdp"/></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56.xml"/><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56.xml"/><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56.xml"/><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8.GIF"/></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17.GIF"/></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slide" Target="slide2.xml"/><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34.xml"/><Relationship Id="rId6" Type="http://schemas.openxmlformats.org/officeDocument/2006/relationships/image" Target="../media/image12.png"/><Relationship Id="rId5" Type="http://schemas.microsoft.com/office/2007/relationships/hdphoto" Target="../media/hdphoto2.wdp"/><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44.GIF"/><Relationship Id="rId4" Type="http://schemas.microsoft.com/office/2007/relationships/hdphoto" Target="../media/hdphoto5.wdp"/></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44.GIF"/><Relationship Id="rId4" Type="http://schemas.microsoft.com/office/2007/relationships/hdphoto" Target="../media/hdphoto5.wdp"/></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2.wav"/><Relationship Id="rId7"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34.xml"/><Relationship Id="rId6" Type="http://schemas.openxmlformats.org/officeDocument/2006/relationships/image" Target="../media/image11.png"/><Relationship Id="rId11" Type="http://schemas.openxmlformats.org/officeDocument/2006/relationships/slide" Target="slide2.xml"/><Relationship Id="rId5" Type="http://schemas.microsoft.com/office/2007/relationships/hdphoto" Target="../media/hdphoto1.wdp"/><Relationship Id="rId10" Type="http://schemas.openxmlformats.org/officeDocument/2006/relationships/image" Target="../media/image13.png"/><Relationship Id="rId4" Type="http://schemas.openxmlformats.org/officeDocument/2006/relationships/image" Target="../media/image10.png"/><Relationship Id="rId9" Type="http://schemas.microsoft.com/office/2007/relationships/hdphoto" Target="../media/hdphoto3.wdp"/></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2.wav"/><Relationship Id="rId7" Type="http://schemas.microsoft.com/office/2007/relationships/hdphoto" Target="../media/hdphoto2.wdp"/><Relationship Id="rId12"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34.xml"/><Relationship Id="rId6" Type="http://schemas.openxmlformats.org/officeDocument/2006/relationships/image" Target="../media/image11.png"/><Relationship Id="rId11" Type="http://schemas.openxmlformats.org/officeDocument/2006/relationships/image" Target="../media/image13.png"/><Relationship Id="rId5" Type="http://schemas.microsoft.com/office/2007/relationships/hdphoto" Target="../media/hdphoto1.wdp"/><Relationship Id="rId10" Type="http://schemas.openxmlformats.org/officeDocument/2006/relationships/image" Target="../media/image26.png"/><Relationship Id="rId4" Type="http://schemas.openxmlformats.org/officeDocument/2006/relationships/image" Target="../media/image10.png"/><Relationship Id="rId9" Type="http://schemas.microsoft.com/office/2007/relationships/hdphoto" Target="../media/hdphoto3.wdp"/></Relationships>
</file>

<file path=ppt/slides/_rels/slide7.xml.rels><?xml version="1.0" encoding="UTF-8" standalone="yes"?>
<Relationships xmlns="http://schemas.openxmlformats.org/package/2006/relationships"><Relationship Id="rId8" Type="http://schemas.openxmlformats.org/officeDocument/2006/relationships/slide" Target="slide2.xml"/><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34.xml"/><Relationship Id="rId6" Type="http://schemas.openxmlformats.org/officeDocument/2006/relationships/image" Target="../media/image12.png"/><Relationship Id="rId5" Type="http://schemas.microsoft.com/office/2007/relationships/hdphoto" Target="../media/hdphoto2.wdp"/><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2.wav"/><Relationship Id="rId7" Type="http://schemas.microsoft.com/office/2007/relationships/hdphoto" Target="../media/hdphoto2.wdp"/><Relationship Id="rId12"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34.xml"/><Relationship Id="rId6" Type="http://schemas.openxmlformats.org/officeDocument/2006/relationships/image" Target="../media/image11.png"/><Relationship Id="rId11" Type="http://schemas.openxmlformats.org/officeDocument/2006/relationships/slide" Target="slide2.xml"/><Relationship Id="rId5" Type="http://schemas.microsoft.com/office/2007/relationships/hdphoto" Target="../media/hdphoto1.wdp"/><Relationship Id="rId10" Type="http://schemas.openxmlformats.org/officeDocument/2006/relationships/image" Target="../media/image13.png"/><Relationship Id="rId4" Type="http://schemas.openxmlformats.org/officeDocument/2006/relationships/image" Target="../media/image10.png"/><Relationship Id="rId9" Type="http://schemas.microsoft.com/office/2007/relationships/hdphoto" Target="../media/hdphoto3.wdp"/></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2.wav"/><Relationship Id="rId7"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34.xml"/><Relationship Id="rId6" Type="http://schemas.openxmlformats.org/officeDocument/2006/relationships/image" Target="../media/image11.png"/><Relationship Id="rId11" Type="http://schemas.openxmlformats.org/officeDocument/2006/relationships/slide" Target="slide2.xml"/><Relationship Id="rId5" Type="http://schemas.microsoft.com/office/2007/relationships/hdphoto" Target="../media/hdphoto1.wdp"/><Relationship Id="rId10" Type="http://schemas.openxmlformats.org/officeDocument/2006/relationships/image" Target="../media/image13.png"/><Relationship Id="rId4" Type="http://schemas.openxmlformats.org/officeDocument/2006/relationships/image" Target="../media/image10.png"/><Relationship Id="rId9"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t="-3000" b="-3000"/>
          </a:stretch>
        </a:blipFill>
        <a:effectLst/>
      </p:bgPr>
    </p:bg>
    <p:spTree>
      <p:nvGrpSpPr>
        <p:cNvPr id="1" name=""/>
        <p:cNvGrpSpPr/>
        <p:nvPr/>
      </p:nvGrpSpPr>
      <p:grpSpPr>
        <a:xfrm>
          <a:off x="0" y="0"/>
          <a:ext cx="0" cy="0"/>
          <a:chOff x="0" y="0"/>
          <a:chExt cx="0" cy="0"/>
        </a:xfrm>
      </p:grpSpPr>
      <p:sp>
        <p:nvSpPr>
          <p:cNvPr id="2" name="Title 1" descr="n53 Fb Tran Phu"/>
          <p:cNvSpPr>
            <a:spLocks noGrp="1"/>
          </p:cNvSpPr>
          <p:nvPr>
            <p:ph type="ctrTitle"/>
          </p:nvPr>
        </p:nvSpPr>
        <p:spPr>
          <a:xfrm>
            <a:off x="536862" y="1475654"/>
            <a:ext cx="10945091" cy="2387600"/>
          </a:xfrm>
        </p:spPr>
        <p:txBody>
          <a:bodyPr>
            <a:normAutofit/>
          </a:bodyPr>
          <a:lstStyle/>
          <a:p>
            <a:r>
              <a:rPr lang="en-US" sz="7200" dirty="0">
                <a:ln>
                  <a:solidFill>
                    <a:srgbClr val="FF0066"/>
                  </a:solidFill>
                </a:ln>
                <a:solidFill>
                  <a:srgbClr val="FFFF00"/>
                </a:solidFill>
                <a:effectLst>
                  <a:glow rad="228600">
                    <a:schemeClr val="accent2">
                      <a:satMod val="175000"/>
                      <a:alpha val="40000"/>
                    </a:schemeClr>
                  </a:glow>
                </a:effectLst>
                <a:latin typeface="UVN Bach Tuyet Nang" panose="02090907080705020403" pitchFamily="18" charset="0"/>
              </a:rPr>
              <a:t>TRÒ CHƠI </a:t>
            </a:r>
            <a:br>
              <a:rPr lang="en-US" sz="7200" dirty="0">
                <a:ln>
                  <a:solidFill>
                    <a:srgbClr val="FF0066"/>
                  </a:solidFill>
                </a:ln>
                <a:solidFill>
                  <a:srgbClr val="FFFF00"/>
                </a:solidFill>
                <a:effectLst>
                  <a:glow rad="228600">
                    <a:schemeClr val="accent2">
                      <a:satMod val="175000"/>
                      <a:alpha val="40000"/>
                    </a:schemeClr>
                  </a:glow>
                </a:effectLst>
                <a:latin typeface="UVN Bach Tuyet Nang" panose="02090907080705020403" pitchFamily="18" charset="0"/>
              </a:rPr>
            </a:br>
            <a:r>
              <a:rPr lang="en-US" sz="7200" dirty="0">
                <a:ln>
                  <a:solidFill>
                    <a:srgbClr val="FF0066"/>
                  </a:solidFill>
                </a:ln>
                <a:solidFill>
                  <a:srgbClr val="FFFF00"/>
                </a:solidFill>
                <a:effectLst>
                  <a:glow rad="228600">
                    <a:schemeClr val="accent2">
                      <a:satMod val="175000"/>
                      <a:alpha val="40000"/>
                    </a:schemeClr>
                  </a:glow>
                </a:effectLst>
                <a:latin typeface="UVN Bach Tuyet Nang" panose="02090907080705020403" pitchFamily="18" charset="0"/>
              </a:rPr>
              <a:t>VÒNG QUAY MAY MẮN</a:t>
            </a:r>
          </a:p>
        </p:txBody>
      </p:sp>
      <p:sp>
        <p:nvSpPr>
          <p:cNvPr id="3" name="Title 1" descr="n53 Fb Tran Phu"/>
          <p:cNvSpPr txBox="1"/>
          <p:nvPr/>
        </p:nvSpPr>
        <p:spPr>
          <a:xfrm>
            <a:off x="264719" y="185057"/>
            <a:ext cx="10945091" cy="141396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7200">
                <a:ln>
                  <a:solidFill>
                    <a:srgbClr val="FF0066"/>
                  </a:solidFill>
                </a:ln>
                <a:solidFill>
                  <a:srgbClr val="FFFF00"/>
                </a:solidFill>
                <a:effectLst>
                  <a:glow rad="228600">
                    <a:schemeClr val="accent2">
                      <a:satMod val="175000"/>
                      <a:alpha val="40000"/>
                    </a:schemeClr>
                  </a:glow>
                </a:effectLst>
                <a:latin typeface="UVN Bach Tuyet Nang" panose="02090907080705020403" pitchFamily="18" charset="0"/>
              </a:rPr>
              <a:t>Thể lệ trò chơi</a:t>
            </a:r>
            <a:endParaRPr lang="en-US" sz="7200" dirty="0">
              <a:ln>
                <a:solidFill>
                  <a:srgbClr val="FF0066"/>
                </a:solidFill>
              </a:ln>
              <a:solidFill>
                <a:srgbClr val="FFFF00"/>
              </a:solidFill>
              <a:effectLst>
                <a:glow rad="228600">
                  <a:schemeClr val="accent2">
                    <a:satMod val="175000"/>
                    <a:alpha val="40000"/>
                  </a:schemeClr>
                </a:glow>
              </a:effectLst>
              <a:latin typeface="UVN Bach Tuyet Nang" panose="02090907080705020403" pitchFamily="18" charset="0"/>
            </a:endParaRPr>
          </a:p>
        </p:txBody>
      </p:sp>
      <p:sp>
        <p:nvSpPr>
          <p:cNvPr id="4" name="TextBox 3" descr="n53 Fb Tran Phu"/>
          <p:cNvSpPr txBox="1"/>
          <p:nvPr/>
        </p:nvSpPr>
        <p:spPr>
          <a:xfrm>
            <a:off x="264719" y="1599025"/>
            <a:ext cx="11480967" cy="5078313"/>
          </a:xfrm>
          <a:prstGeom prst="rect">
            <a:avLst/>
          </a:prstGeom>
          <a:solidFill>
            <a:srgbClr val="CCFF99"/>
          </a:solidFill>
        </p:spPr>
        <p:txBody>
          <a:bodyPr wrap="square" rtlCol="0">
            <a:spAutoFit/>
          </a:bodyPr>
          <a:lstStyle/>
          <a:p>
            <a:pPr marL="285750" indent="-285750" algn="just">
              <a:buFont typeface="Arial" panose="020B0604020202020204" pitchFamily="34" charset="0"/>
              <a:buChar char="•"/>
            </a:pPr>
            <a:r>
              <a:rPr lang="en-US" sz="3600" dirty="0"/>
              <a:t>Chia lớp </a:t>
            </a:r>
            <a:r>
              <a:rPr lang="en-US" sz="3600" dirty="0" err="1"/>
              <a:t>thành</a:t>
            </a:r>
            <a:r>
              <a:rPr lang="en-US" sz="3600" dirty="0"/>
              <a:t> 2 </a:t>
            </a:r>
            <a:r>
              <a:rPr lang="en-US" sz="3600" dirty="0" err="1"/>
              <a:t>nhóm</a:t>
            </a:r>
            <a:r>
              <a:rPr lang="en-US" sz="3600" dirty="0"/>
              <a:t>, </a:t>
            </a:r>
            <a:r>
              <a:rPr lang="en-US" sz="3600" dirty="0" err="1"/>
              <a:t>mỗi</a:t>
            </a:r>
            <a:r>
              <a:rPr lang="en-US" sz="3600" dirty="0"/>
              <a:t> </a:t>
            </a:r>
            <a:r>
              <a:rPr lang="en-US" sz="3600" dirty="0" err="1"/>
              <a:t>nhóm</a:t>
            </a:r>
            <a:r>
              <a:rPr lang="en-US" sz="3600" dirty="0"/>
              <a:t> </a:t>
            </a:r>
            <a:r>
              <a:rPr lang="en-US" sz="3600" dirty="0" err="1"/>
              <a:t>sẽ</a:t>
            </a:r>
            <a:r>
              <a:rPr lang="en-US" sz="3600" dirty="0"/>
              <a:t> </a:t>
            </a:r>
            <a:r>
              <a:rPr lang="en-US" sz="3600" dirty="0" err="1"/>
              <a:t>lần</a:t>
            </a:r>
            <a:r>
              <a:rPr lang="en-US" sz="3600" dirty="0"/>
              <a:t> </a:t>
            </a:r>
            <a:r>
              <a:rPr lang="en-US" sz="3600" dirty="0" err="1"/>
              <a:t>lượt</a:t>
            </a:r>
            <a:r>
              <a:rPr lang="en-US" sz="3600" dirty="0"/>
              <a:t> </a:t>
            </a:r>
            <a:r>
              <a:rPr lang="en-US" sz="3600" dirty="0" err="1"/>
              <a:t>cử</a:t>
            </a:r>
            <a:r>
              <a:rPr lang="en-US" sz="3600" dirty="0"/>
              <a:t> </a:t>
            </a:r>
            <a:r>
              <a:rPr lang="en-US" sz="3600" dirty="0" err="1"/>
              <a:t>đại</a:t>
            </a:r>
            <a:r>
              <a:rPr lang="en-US" sz="3600" dirty="0"/>
              <a:t> </a:t>
            </a:r>
            <a:r>
              <a:rPr lang="en-US" sz="3600" dirty="0" err="1"/>
              <a:t>diện</a:t>
            </a:r>
            <a:r>
              <a:rPr lang="en-US" sz="3600" dirty="0"/>
              <a:t> </a:t>
            </a:r>
            <a:r>
              <a:rPr lang="en-US" sz="3600" dirty="0" err="1"/>
              <a:t>lên</a:t>
            </a:r>
            <a:r>
              <a:rPr lang="en-US" sz="3600" dirty="0"/>
              <a:t> quay </a:t>
            </a:r>
            <a:r>
              <a:rPr lang="en-US" sz="3600" dirty="0" err="1"/>
              <a:t>vòng</a:t>
            </a:r>
            <a:r>
              <a:rPr lang="en-US" sz="3600" dirty="0"/>
              <a:t> quay </a:t>
            </a:r>
            <a:r>
              <a:rPr lang="en-US" sz="3600" dirty="0" err="1"/>
              <a:t>và</a:t>
            </a:r>
            <a:r>
              <a:rPr lang="en-US" sz="3600" dirty="0"/>
              <a:t> </a:t>
            </a:r>
            <a:r>
              <a:rPr lang="en-US" sz="3600" dirty="0" err="1"/>
              <a:t>trả</a:t>
            </a:r>
            <a:r>
              <a:rPr lang="en-US" sz="3600" dirty="0"/>
              <a:t> </a:t>
            </a:r>
            <a:r>
              <a:rPr lang="en-US" sz="3600" dirty="0" err="1"/>
              <a:t>lời</a:t>
            </a:r>
            <a:r>
              <a:rPr lang="en-US" sz="3600" dirty="0"/>
              <a:t> </a:t>
            </a:r>
            <a:r>
              <a:rPr lang="en-US" sz="3600" dirty="0" err="1"/>
              <a:t>câu</a:t>
            </a:r>
            <a:r>
              <a:rPr lang="en-US" sz="3600" dirty="0"/>
              <a:t> </a:t>
            </a:r>
            <a:r>
              <a:rPr lang="en-US" sz="3600" dirty="0" err="1"/>
              <a:t>hỏi</a:t>
            </a:r>
            <a:r>
              <a:rPr lang="en-US" sz="3600" dirty="0"/>
              <a:t>.</a:t>
            </a:r>
          </a:p>
          <a:p>
            <a:pPr marL="285750" indent="-285750" algn="just">
              <a:buFont typeface="Arial" panose="020B0604020202020204" pitchFamily="34" charset="0"/>
              <a:buChar char="•"/>
            </a:pPr>
            <a:r>
              <a:rPr lang="en-US" sz="3600" dirty="0" err="1"/>
              <a:t>Trả</a:t>
            </a:r>
            <a:r>
              <a:rPr lang="en-US" sz="3600" dirty="0"/>
              <a:t> </a:t>
            </a:r>
            <a:r>
              <a:rPr lang="en-US" sz="3600" dirty="0" err="1"/>
              <a:t>lời</a:t>
            </a:r>
            <a:r>
              <a:rPr lang="en-US" sz="3600" dirty="0"/>
              <a:t> </a:t>
            </a:r>
            <a:r>
              <a:rPr lang="en-US" sz="3600" dirty="0" err="1"/>
              <a:t>đúng</a:t>
            </a:r>
            <a:r>
              <a:rPr lang="en-US" sz="3600" dirty="0"/>
              <a:t> </a:t>
            </a:r>
            <a:r>
              <a:rPr lang="en-US" sz="3600" dirty="0" err="1"/>
              <a:t>được</a:t>
            </a:r>
            <a:r>
              <a:rPr lang="en-US" sz="3600" dirty="0"/>
              <a:t> </a:t>
            </a:r>
            <a:r>
              <a:rPr lang="en-US" sz="3600" dirty="0" err="1"/>
              <a:t>điểm</a:t>
            </a:r>
            <a:r>
              <a:rPr lang="en-US" sz="3600" dirty="0"/>
              <a:t> </a:t>
            </a:r>
            <a:r>
              <a:rPr lang="en-US" sz="3600" dirty="0" err="1"/>
              <a:t>số</a:t>
            </a:r>
            <a:r>
              <a:rPr lang="en-US" sz="3600" dirty="0"/>
              <a:t> </a:t>
            </a:r>
            <a:r>
              <a:rPr lang="en-US" sz="3600" dirty="0" err="1"/>
              <a:t>tương</a:t>
            </a:r>
            <a:r>
              <a:rPr lang="en-US" sz="3600" dirty="0"/>
              <a:t> </a:t>
            </a:r>
            <a:r>
              <a:rPr lang="en-US" sz="3600" dirty="0" err="1"/>
              <a:t>ứng</a:t>
            </a:r>
            <a:r>
              <a:rPr lang="en-US" sz="3600" dirty="0"/>
              <a:t> </a:t>
            </a:r>
            <a:r>
              <a:rPr lang="en-US" sz="3600" dirty="0" err="1"/>
              <a:t>trên</a:t>
            </a:r>
            <a:r>
              <a:rPr lang="en-US" sz="3600" dirty="0"/>
              <a:t> </a:t>
            </a:r>
            <a:r>
              <a:rPr lang="en-US" sz="3600" dirty="0" err="1"/>
              <a:t>vòng</a:t>
            </a:r>
            <a:r>
              <a:rPr lang="en-US" sz="3600" dirty="0"/>
              <a:t> quay, </a:t>
            </a:r>
            <a:r>
              <a:rPr lang="en-US" sz="3600" dirty="0" err="1"/>
              <a:t>trả</a:t>
            </a:r>
            <a:r>
              <a:rPr lang="en-US" sz="3600" dirty="0"/>
              <a:t> </a:t>
            </a:r>
            <a:r>
              <a:rPr lang="en-US" sz="3600" dirty="0" err="1"/>
              <a:t>lời</a:t>
            </a:r>
            <a:r>
              <a:rPr lang="en-US" sz="3600" dirty="0"/>
              <a:t> </a:t>
            </a:r>
            <a:r>
              <a:rPr lang="en-US" sz="3600" dirty="0" err="1"/>
              <a:t>chưa</a:t>
            </a:r>
            <a:r>
              <a:rPr lang="en-US" sz="3600" dirty="0"/>
              <a:t> </a:t>
            </a:r>
            <a:r>
              <a:rPr lang="en-US" sz="3600" dirty="0" err="1"/>
              <a:t>đủ</a:t>
            </a:r>
            <a:r>
              <a:rPr lang="en-US" sz="3600" dirty="0"/>
              <a:t> </a:t>
            </a:r>
            <a:r>
              <a:rPr lang="en-US" sz="3600" dirty="0" err="1"/>
              <a:t>hoặc</a:t>
            </a:r>
            <a:r>
              <a:rPr lang="en-US" sz="3600" dirty="0"/>
              <a:t> </a:t>
            </a:r>
            <a:r>
              <a:rPr lang="en-US" sz="3600" dirty="0" err="1"/>
              <a:t>sai</a:t>
            </a:r>
            <a:r>
              <a:rPr lang="en-US" sz="3600" dirty="0"/>
              <a:t> </a:t>
            </a:r>
            <a:r>
              <a:rPr lang="en-US" sz="3600" dirty="0" err="1"/>
              <a:t>sẽ</a:t>
            </a:r>
            <a:r>
              <a:rPr lang="en-US" sz="3600" dirty="0"/>
              <a:t> không </a:t>
            </a:r>
            <a:r>
              <a:rPr lang="en-US" sz="3600" dirty="0" err="1"/>
              <a:t>được</a:t>
            </a:r>
            <a:r>
              <a:rPr lang="en-US" sz="3600" dirty="0"/>
              <a:t> </a:t>
            </a:r>
            <a:r>
              <a:rPr lang="en-US" sz="3600" dirty="0" err="1"/>
              <a:t>điểm</a:t>
            </a:r>
            <a:r>
              <a:rPr lang="en-US" sz="3600" dirty="0"/>
              <a:t>, </a:t>
            </a:r>
            <a:r>
              <a:rPr lang="en-US" sz="3600" dirty="0" err="1"/>
              <a:t>đội</a:t>
            </a:r>
            <a:r>
              <a:rPr lang="en-US" sz="3600" dirty="0"/>
              <a:t> </a:t>
            </a:r>
            <a:r>
              <a:rPr lang="en-US" sz="3600" dirty="0" err="1"/>
              <a:t>bạn</a:t>
            </a:r>
            <a:r>
              <a:rPr lang="en-US" sz="3600" dirty="0"/>
              <a:t> </a:t>
            </a:r>
            <a:r>
              <a:rPr lang="en-US" sz="3600" dirty="0" err="1"/>
              <a:t>nếu</a:t>
            </a:r>
            <a:r>
              <a:rPr lang="en-US" sz="3600" dirty="0"/>
              <a:t> có </a:t>
            </a:r>
            <a:r>
              <a:rPr lang="en-US" sz="3600" dirty="0" err="1"/>
              <a:t>thể</a:t>
            </a:r>
            <a:r>
              <a:rPr lang="en-US" sz="3600" dirty="0"/>
              <a:t> </a:t>
            </a:r>
            <a:r>
              <a:rPr lang="en-US" sz="3600" dirty="0" err="1"/>
              <a:t>dành</a:t>
            </a:r>
            <a:r>
              <a:rPr lang="en-US" sz="3600" dirty="0"/>
              <a:t> </a:t>
            </a:r>
            <a:r>
              <a:rPr lang="en-US" sz="3600" dirty="0" err="1"/>
              <a:t>quyền</a:t>
            </a:r>
            <a:r>
              <a:rPr lang="en-US" sz="3600" dirty="0"/>
              <a:t> </a:t>
            </a:r>
            <a:r>
              <a:rPr lang="en-US" sz="3600" dirty="0" err="1"/>
              <a:t>trả</a:t>
            </a:r>
            <a:r>
              <a:rPr lang="en-US" sz="3600" dirty="0"/>
              <a:t> </a:t>
            </a:r>
            <a:r>
              <a:rPr lang="en-US" sz="3600" dirty="0" err="1"/>
              <a:t>lời</a:t>
            </a:r>
            <a:r>
              <a:rPr lang="en-US" sz="3600" dirty="0"/>
              <a:t> </a:t>
            </a:r>
            <a:r>
              <a:rPr lang="en-US" sz="3600" dirty="0" err="1"/>
              <a:t>và</a:t>
            </a:r>
            <a:r>
              <a:rPr lang="en-US" sz="3600" dirty="0"/>
              <a:t> </a:t>
            </a:r>
            <a:r>
              <a:rPr lang="en-US" sz="3600" dirty="0" err="1"/>
              <a:t>trả</a:t>
            </a:r>
            <a:r>
              <a:rPr lang="en-US" sz="3600" dirty="0"/>
              <a:t> </a:t>
            </a:r>
            <a:r>
              <a:rPr lang="en-US" sz="3600" dirty="0" err="1"/>
              <a:t>lời</a:t>
            </a:r>
            <a:r>
              <a:rPr lang="en-US" sz="3600" dirty="0"/>
              <a:t> </a:t>
            </a:r>
            <a:r>
              <a:rPr lang="en-US" sz="3600" dirty="0" err="1"/>
              <a:t>đúng</a:t>
            </a:r>
            <a:r>
              <a:rPr lang="en-US" sz="3600" dirty="0"/>
              <a:t> </a:t>
            </a:r>
            <a:r>
              <a:rPr lang="en-US" sz="3600" dirty="0" err="1"/>
              <a:t>sẽ</a:t>
            </a:r>
            <a:r>
              <a:rPr lang="en-US" sz="3600" dirty="0"/>
              <a:t> </a:t>
            </a:r>
            <a:r>
              <a:rPr lang="en-US" sz="3600" dirty="0" err="1"/>
              <a:t>được</a:t>
            </a:r>
            <a:r>
              <a:rPr lang="en-US" sz="3600" dirty="0"/>
              <a:t> </a:t>
            </a:r>
            <a:r>
              <a:rPr lang="en-US" sz="3600" dirty="0" err="1"/>
              <a:t>trọn</a:t>
            </a:r>
            <a:r>
              <a:rPr lang="en-US" sz="3600" dirty="0"/>
              <a:t> </a:t>
            </a:r>
            <a:r>
              <a:rPr lang="en-US" sz="3600" dirty="0" err="1"/>
              <a:t>số</a:t>
            </a:r>
            <a:r>
              <a:rPr lang="en-US" sz="3600" dirty="0"/>
              <a:t> </a:t>
            </a:r>
            <a:r>
              <a:rPr lang="en-US" sz="3600" dirty="0" err="1"/>
              <a:t>điểm</a:t>
            </a:r>
            <a:r>
              <a:rPr lang="en-US" sz="3600" dirty="0"/>
              <a:t>.</a:t>
            </a:r>
          </a:p>
          <a:p>
            <a:pPr marL="285750" indent="-285750" algn="just">
              <a:buFont typeface="Arial" panose="020B0604020202020204" pitchFamily="34" charset="0"/>
              <a:buChar char="•"/>
            </a:pPr>
            <a:r>
              <a:rPr lang="en-US" sz="3600" dirty="0" err="1"/>
              <a:t>Nếu</a:t>
            </a:r>
            <a:r>
              <a:rPr lang="en-US" sz="3600" dirty="0"/>
              <a:t> quay </a:t>
            </a:r>
            <a:r>
              <a:rPr lang="en-US" sz="3600" dirty="0" err="1"/>
              <a:t>vào</a:t>
            </a:r>
            <a:r>
              <a:rPr lang="en-US" sz="3600" dirty="0"/>
              <a:t> ô may </a:t>
            </a:r>
            <a:r>
              <a:rPr lang="en-US" sz="3600" dirty="0" err="1"/>
              <a:t>mắn</a:t>
            </a:r>
            <a:r>
              <a:rPr lang="en-US" sz="3600" dirty="0"/>
              <a:t> </a:t>
            </a:r>
            <a:r>
              <a:rPr lang="en-US" sz="3600" dirty="0" err="1"/>
              <a:t>sẽ</a:t>
            </a:r>
            <a:r>
              <a:rPr lang="en-US" sz="3600" dirty="0"/>
              <a:t> </a:t>
            </a:r>
            <a:r>
              <a:rPr lang="en-US" sz="3600" dirty="0" err="1"/>
              <a:t>được</a:t>
            </a:r>
            <a:r>
              <a:rPr lang="en-US" sz="3600" dirty="0"/>
              <a:t> </a:t>
            </a:r>
            <a:r>
              <a:rPr lang="en-US" sz="3600" dirty="0" err="1"/>
              <a:t>trọn</a:t>
            </a:r>
            <a:r>
              <a:rPr lang="en-US" sz="3600" dirty="0"/>
              <a:t> </a:t>
            </a:r>
            <a:r>
              <a:rPr lang="en-US" sz="3600" dirty="0" err="1"/>
              <a:t>số</a:t>
            </a:r>
            <a:r>
              <a:rPr lang="en-US" sz="3600" dirty="0"/>
              <a:t> </a:t>
            </a:r>
            <a:r>
              <a:rPr lang="en-US" sz="3600" dirty="0" err="1"/>
              <a:t>điểm</a:t>
            </a:r>
            <a:r>
              <a:rPr lang="en-US" sz="3600" dirty="0"/>
              <a:t> </a:t>
            </a:r>
            <a:r>
              <a:rPr lang="en-US" sz="3600" dirty="0" err="1"/>
              <a:t>mà</a:t>
            </a:r>
            <a:r>
              <a:rPr lang="en-US" sz="3600" dirty="0"/>
              <a:t> ko </a:t>
            </a:r>
            <a:r>
              <a:rPr lang="en-US" sz="3600" dirty="0" err="1"/>
              <a:t>cần</a:t>
            </a:r>
            <a:r>
              <a:rPr lang="en-US" sz="3600" dirty="0"/>
              <a:t> </a:t>
            </a:r>
            <a:r>
              <a:rPr lang="en-US" sz="3600" dirty="0" err="1"/>
              <a:t>trả</a:t>
            </a:r>
            <a:r>
              <a:rPr lang="en-US" sz="3600" dirty="0"/>
              <a:t> </a:t>
            </a:r>
            <a:r>
              <a:rPr lang="en-US" sz="3600" dirty="0" err="1"/>
              <a:t>lời</a:t>
            </a:r>
            <a:r>
              <a:rPr lang="en-US" sz="3600" dirty="0"/>
              <a:t> </a:t>
            </a:r>
            <a:r>
              <a:rPr lang="en-US" sz="3600" dirty="0" err="1"/>
              <a:t>câu</a:t>
            </a:r>
            <a:r>
              <a:rPr lang="en-US" sz="3600" dirty="0"/>
              <a:t> </a:t>
            </a:r>
            <a:r>
              <a:rPr lang="en-US" sz="3600" dirty="0" err="1"/>
              <a:t>hỏi</a:t>
            </a:r>
            <a:r>
              <a:rPr lang="en-US" sz="3600" dirty="0"/>
              <a:t>.</a:t>
            </a:r>
          </a:p>
          <a:p>
            <a:pPr marL="285750" indent="-285750" algn="just">
              <a:buFont typeface="Arial" panose="020B0604020202020204" pitchFamily="34" charset="0"/>
              <a:buChar char="•"/>
            </a:pPr>
            <a:r>
              <a:rPr lang="en-US" sz="3600" dirty="0" err="1"/>
              <a:t>Đội</a:t>
            </a:r>
            <a:r>
              <a:rPr lang="en-US" sz="3600" dirty="0"/>
              <a:t> có </a:t>
            </a:r>
            <a:r>
              <a:rPr lang="en-US" sz="3600" dirty="0" err="1"/>
              <a:t>điểm</a:t>
            </a:r>
            <a:r>
              <a:rPr lang="en-US" sz="3600" dirty="0"/>
              <a:t> </a:t>
            </a:r>
            <a:r>
              <a:rPr lang="en-US" sz="3600" dirty="0" err="1"/>
              <a:t>số</a:t>
            </a:r>
            <a:r>
              <a:rPr lang="en-US" sz="3600" dirty="0"/>
              <a:t> </a:t>
            </a:r>
            <a:r>
              <a:rPr lang="en-US" sz="3600" dirty="0" err="1"/>
              <a:t>cao</a:t>
            </a:r>
            <a:r>
              <a:rPr lang="en-US" sz="3600" dirty="0"/>
              <a:t> </a:t>
            </a:r>
            <a:r>
              <a:rPr lang="en-US" sz="3600" dirty="0" err="1"/>
              <a:t>hơn</a:t>
            </a:r>
            <a:r>
              <a:rPr lang="en-US" sz="3600" dirty="0"/>
              <a:t> </a:t>
            </a:r>
            <a:r>
              <a:rPr lang="en-US" sz="3600" dirty="0" err="1"/>
              <a:t>sẽ</a:t>
            </a:r>
            <a:r>
              <a:rPr lang="en-US" sz="3600" dirty="0"/>
              <a:t> </a:t>
            </a:r>
            <a:r>
              <a:rPr lang="en-US" sz="3600" dirty="0" err="1"/>
              <a:t>là</a:t>
            </a:r>
            <a:r>
              <a:rPr lang="en-US" sz="3600" dirty="0"/>
              <a:t> </a:t>
            </a:r>
            <a:r>
              <a:rPr lang="en-US" sz="3600" dirty="0" err="1"/>
              <a:t>đội</a:t>
            </a:r>
            <a:r>
              <a:rPr lang="en-US" sz="3600" dirty="0"/>
              <a:t> </a:t>
            </a:r>
            <a:r>
              <a:rPr lang="en-US" sz="3600" dirty="0" err="1"/>
              <a:t>chiến</a:t>
            </a:r>
            <a:r>
              <a:rPr lang="en-US" sz="3600" dirty="0"/>
              <a:t> </a:t>
            </a:r>
            <a:r>
              <a:rPr lang="en-US" sz="3600" dirty="0" err="1"/>
              <a:t>thắng</a:t>
            </a:r>
            <a:r>
              <a:rPr lang="en-US" sz="3600" dirty="0"/>
              <a:t>.</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n53 Fb Tran Phu"/>
          <p:cNvPicPr>
            <a:picLocks noChangeAspect="1"/>
          </p:cNvPicPr>
          <p:nvPr/>
        </p:nvPicPr>
        <p:blipFill>
          <a:blip r:embed="rId2" cstate="print">
            <a:biLevel thresh="25000"/>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19" name="Picture 18" descr="n53 Fb Tran Phu"/>
          <p:cNvPicPr>
            <a:picLocks noChangeAspect="1"/>
          </p:cNvPicPr>
          <p:nvPr/>
        </p:nvPicPr>
        <p:blipFill>
          <a:blip r:embed="rId4" cstate="print">
            <a:biLevel thresh="25000"/>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20" name="Picture 19" descr="n53 Fb Tran Phu"/>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21" name="Snip Diagonal Corner Rectangle 3" descr="n53 Fb Tran Phu"/>
          <p:cNvSpPr/>
          <p:nvPr/>
        </p:nvSpPr>
        <p:spPr>
          <a:xfrm>
            <a:off x="832636" y="199869"/>
            <a:ext cx="10526728" cy="1604597"/>
          </a:xfrm>
          <a:prstGeom prst="snip2DiagRect">
            <a:avLst/>
          </a:prstGeom>
          <a:solidFill>
            <a:srgbClr val="FFFF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a:solidFill>
                  <a:prstClr val="black"/>
                </a:solidFill>
              </a:rPr>
              <a:t>CHÚC MỪNG EM LÀ NGƯỜI MAY MẮN</a:t>
            </a:r>
            <a:endParaRPr kumimoji="0" lang="vi-VN" sz="4000" b="1"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23" name="Cloud 22" descr="n53 Fb Tran Phu"/>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Cloud 23" descr="n53 Fb Tran Phu"/>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7" name="Cloud 26" descr="n53 Fb Tran Phu">
            <a:hlinkClick r:id="rId8"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par>
                                <p:cTn id="10" presetID="8" presetClass="emph" presetSubtype="0" repeatCount="indefinite" fill="hold" nodeType="withEffect">
                                  <p:stCondLst>
                                    <p:cond delay="0"/>
                                  </p:stCondLst>
                                  <p:childTnLst>
                                    <p:animRot by="21600000">
                                      <p:cBhvr>
                                        <p:cTn id="11" dur="2250" fill="hold"/>
                                        <p:tgtEl>
                                          <p:spTgt spid="18"/>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500" fill="hold"/>
                                        <p:tgtEl>
                                          <p:spTgt spid="19"/>
                                        </p:tgtEl>
                                        <p:attrNameLst>
                                          <p:attrName>r</p:attrName>
                                        </p:attrNameLst>
                                      </p:cBhvr>
                                    </p:animRot>
                                  </p:childTnLst>
                                </p:cTn>
                              </p:par>
                              <p:par>
                                <p:cTn id="14" presetID="8" presetClass="emph" presetSubtype="0" repeatCount="indefinite" fill="hold" nodeType="withEffect">
                                  <p:stCondLst>
                                    <p:cond delay="0"/>
                                  </p:stCondLst>
                                  <p:childTnLst>
                                    <p:animRot by="21600000">
                                      <p:cBhvr>
                                        <p:cTn id="15" dur="2000" fill="hold"/>
                                        <p:tgtEl>
                                          <p:spTgt spid="20"/>
                                        </p:tgtEl>
                                        <p:attrNameLst>
                                          <p:attrName>r</p:attrName>
                                        </p:attrNameLst>
                                      </p:cBhvr>
                                    </p:animRot>
                                  </p:childTnLst>
                                </p:cTn>
                              </p:par>
                              <p:par>
                                <p:cTn id="16" presetID="2" presetClass="entr" presetSubtype="2" repeatCount="indefinite" fill="hold" grpId="0" nodeType="withEffect">
                                  <p:stCondLst>
                                    <p:cond delay="500"/>
                                  </p:stCondLst>
                                  <p:childTnLst>
                                    <p:set>
                                      <p:cBhvr>
                                        <p:cTn id="17" dur="1" fill="hold">
                                          <p:stCondLst>
                                            <p:cond delay="0"/>
                                          </p:stCondLst>
                                        </p:cTn>
                                        <p:tgtEl>
                                          <p:spTgt spid="23"/>
                                        </p:tgtEl>
                                        <p:attrNameLst>
                                          <p:attrName>style.visibility</p:attrName>
                                        </p:attrNameLst>
                                      </p:cBhvr>
                                      <p:to>
                                        <p:strVal val="visible"/>
                                      </p:to>
                                    </p:set>
                                    <p:anim calcmode="lin" valueType="num">
                                      <p:cBhvr additive="base">
                                        <p:cTn id="18" dur="20000" fill="hold"/>
                                        <p:tgtEl>
                                          <p:spTgt spid="23"/>
                                        </p:tgtEl>
                                        <p:attrNameLst>
                                          <p:attrName>ppt_x</p:attrName>
                                        </p:attrNameLst>
                                      </p:cBhvr>
                                      <p:tavLst>
                                        <p:tav tm="0">
                                          <p:val>
                                            <p:strVal val="1+#ppt_w/2"/>
                                          </p:val>
                                        </p:tav>
                                        <p:tav tm="100000">
                                          <p:val>
                                            <p:strVal val="#ppt_x"/>
                                          </p:val>
                                        </p:tav>
                                      </p:tavLst>
                                    </p:anim>
                                    <p:anim calcmode="lin" valueType="num">
                                      <p:cBhvr additive="base">
                                        <p:cTn id="19" dur="20000" fill="hold"/>
                                        <p:tgtEl>
                                          <p:spTgt spid="23"/>
                                        </p:tgtEl>
                                        <p:attrNameLst>
                                          <p:attrName>ppt_y</p:attrName>
                                        </p:attrNameLst>
                                      </p:cBhvr>
                                      <p:tavLst>
                                        <p:tav tm="0">
                                          <p:val>
                                            <p:strVal val="#ppt_y"/>
                                          </p:val>
                                        </p:tav>
                                        <p:tav tm="100000">
                                          <p:val>
                                            <p:strVal val="#ppt_y"/>
                                          </p:val>
                                        </p:tav>
                                      </p:tavLst>
                                    </p:anim>
                                  </p:childTnLst>
                                </p:cTn>
                              </p:par>
                              <p:par>
                                <p:cTn id="20" presetID="2" presetClass="entr" presetSubtype="8" repeatCount="indefinite" fill="hold" grpId="0" nodeType="withEffect">
                                  <p:stCondLst>
                                    <p:cond delay="50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20000" fill="hold"/>
                                        <p:tgtEl>
                                          <p:spTgt spid="24"/>
                                        </p:tgtEl>
                                        <p:attrNameLst>
                                          <p:attrName>ppt_x</p:attrName>
                                        </p:attrNameLst>
                                      </p:cBhvr>
                                      <p:tavLst>
                                        <p:tav tm="0">
                                          <p:val>
                                            <p:strVal val="0-#ppt_w/2"/>
                                          </p:val>
                                        </p:tav>
                                        <p:tav tm="100000">
                                          <p:val>
                                            <p:strVal val="#ppt_x"/>
                                          </p:val>
                                        </p:tav>
                                      </p:tavLst>
                                    </p:anim>
                                    <p:anim calcmode="lin" valueType="num">
                                      <p:cBhvr additive="base">
                                        <p:cTn id="23" dur="200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n53 Fb Tran Phu"/>
          <p:cNvPicPr>
            <a:picLocks noChangeAspect="1"/>
          </p:cNvPicPr>
          <p:nvPr/>
        </p:nvPicPr>
        <p:blipFill>
          <a:blip r:embed="rId4" cstate="print">
            <a:biLevel thresh="25000"/>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19" name="Picture 18" descr="n53 Fb Tran Phu"/>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20" name="Picture 19" descr="n53 Fb Tran Phu"/>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21" name="Snip Diagonal Corner Rectangle 3" descr="n53 Fb Tran Phu"/>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lnSpc>
                <a:spcPct val="115000"/>
              </a:lnSpc>
              <a:buSzPts val="1300"/>
            </a:pPr>
            <a:r>
              <a:rPr lang="fr-FR" sz="3600" dirty="0" err="1">
                <a:solidFill>
                  <a:srgbClr val="C00000"/>
                </a:solidFill>
                <a:ea typeface="Times New Roman" panose="02020603050405020304" pitchFamily="18" charset="0"/>
              </a:rPr>
              <a:t>Em</a:t>
            </a:r>
            <a:r>
              <a:rPr lang="fr-FR" sz="3600" dirty="0">
                <a:solidFill>
                  <a:srgbClr val="C00000"/>
                </a:solidFill>
                <a:ea typeface="Times New Roman" panose="02020603050405020304" pitchFamily="18" charset="0"/>
              </a:rPr>
              <a:t> </a:t>
            </a:r>
            <a:r>
              <a:rPr lang="fr-FR" sz="3600" dirty="0" err="1">
                <a:solidFill>
                  <a:srgbClr val="C00000"/>
                </a:solidFill>
                <a:ea typeface="Times New Roman" panose="02020603050405020304" pitchFamily="18" charset="0"/>
              </a:rPr>
              <a:t>hãy</a:t>
            </a:r>
            <a:r>
              <a:rPr lang="fr-FR" sz="3600" dirty="0">
                <a:solidFill>
                  <a:srgbClr val="C00000"/>
                </a:solidFill>
                <a:ea typeface="Times New Roman" panose="02020603050405020304" pitchFamily="18" charset="0"/>
              </a:rPr>
              <a:t> </a:t>
            </a:r>
            <a:r>
              <a:rPr lang="fr-FR" sz="3600" dirty="0" err="1">
                <a:solidFill>
                  <a:srgbClr val="C00000"/>
                </a:solidFill>
                <a:ea typeface="Times New Roman" panose="02020603050405020304" pitchFamily="18" charset="0"/>
              </a:rPr>
              <a:t>nêu</a:t>
            </a:r>
            <a:r>
              <a:rPr lang="fr-FR" sz="3600" dirty="0">
                <a:solidFill>
                  <a:srgbClr val="C00000"/>
                </a:solidFill>
                <a:ea typeface="Times New Roman" panose="02020603050405020304" pitchFamily="18" charset="0"/>
              </a:rPr>
              <a:t> </a:t>
            </a:r>
            <a:r>
              <a:rPr lang="fr-FR" sz="3600" dirty="0" err="1">
                <a:solidFill>
                  <a:srgbClr val="C00000"/>
                </a:solidFill>
                <a:ea typeface="Times New Roman" panose="02020603050405020304" pitchFamily="18" charset="0"/>
              </a:rPr>
              <a:t>một</a:t>
            </a:r>
            <a:r>
              <a:rPr lang="fr-FR" sz="3600" dirty="0">
                <a:solidFill>
                  <a:srgbClr val="C00000"/>
                </a:solidFill>
                <a:ea typeface="Times New Roman" panose="02020603050405020304" pitchFamily="18" charset="0"/>
              </a:rPr>
              <a:t> </a:t>
            </a:r>
            <a:r>
              <a:rPr lang="fr-FR" sz="3600" dirty="0" err="1">
                <a:solidFill>
                  <a:srgbClr val="C00000"/>
                </a:solidFill>
                <a:ea typeface="Times New Roman" panose="02020603050405020304" pitchFamily="18" charset="0"/>
              </a:rPr>
              <a:t>ví</a:t>
            </a:r>
            <a:r>
              <a:rPr lang="fr-FR" sz="3600" dirty="0">
                <a:solidFill>
                  <a:srgbClr val="C00000"/>
                </a:solidFill>
                <a:ea typeface="Times New Roman" panose="02020603050405020304" pitchFamily="18" charset="0"/>
              </a:rPr>
              <a:t> </a:t>
            </a:r>
            <a:r>
              <a:rPr lang="fr-FR" sz="3600" dirty="0" err="1">
                <a:solidFill>
                  <a:srgbClr val="C00000"/>
                </a:solidFill>
                <a:ea typeface="Times New Roman" panose="02020603050405020304" pitchFamily="18" charset="0"/>
              </a:rPr>
              <a:t>dụ</a:t>
            </a:r>
            <a:r>
              <a:rPr lang="fr-FR" sz="3600" dirty="0">
                <a:solidFill>
                  <a:srgbClr val="C00000"/>
                </a:solidFill>
                <a:ea typeface="Times New Roman" panose="02020603050405020304" pitchFamily="18" charset="0"/>
              </a:rPr>
              <a:t>, </a:t>
            </a:r>
            <a:r>
              <a:rPr lang="fr-FR" sz="3600" dirty="0" err="1">
                <a:solidFill>
                  <a:srgbClr val="C00000"/>
                </a:solidFill>
                <a:ea typeface="Times New Roman" panose="02020603050405020304" pitchFamily="18" charset="0"/>
              </a:rPr>
              <a:t>vật</a:t>
            </a:r>
            <a:r>
              <a:rPr lang="fr-FR" sz="3600" dirty="0">
                <a:solidFill>
                  <a:srgbClr val="C00000"/>
                </a:solidFill>
                <a:ea typeface="Times New Roman" panose="02020603050405020304" pitchFamily="18" charset="0"/>
              </a:rPr>
              <a:t> </a:t>
            </a:r>
            <a:r>
              <a:rPr lang="fr-FR" sz="3600" dirty="0" err="1">
                <a:solidFill>
                  <a:srgbClr val="C00000"/>
                </a:solidFill>
                <a:ea typeface="Times New Roman" panose="02020603050405020304" pitchFamily="18" charset="0"/>
              </a:rPr>
              <a:t>chuyển</a:t>
            </a:r>
            <a:r>
              <a:rPr lang="fr-FR" sz="3600" dirty="0">
                <a:solidFill>
                  <a:srgbClr val="C00000"/>
                </a:solidFill>
                <a:ea typeface="Times New Roman" panose="02020603050405020304" pitchFamily="18" charset="0"/>
              </a:rPr>
              <a:t> </a:t>
            </a:r>
            <a:r>
              <a:rPr lang="fr-FR" sz="3600" err="1">
                <a:solidFill>
                  <a:srgbClr val="C00000"/>
                </a:solidFill>
                <a:ea typeface="Times New Roman" panose="02020603050405020304" pitchFamily="18" charset="0"/>
              </a:rPr>
              <a:t>động</a:t>
            </a:r>
            <a:r>
              <a:rPr lang="fr-FR" sz="3600">
                <a:solidFill>
                  <a:srgbClr val="C00000"/>
                </a:solidFill>
                <a:ea typeface="Times New Roman" panose="02020603050405020304" pitchFamily="18" charset="0"/>
              </a:rPr>
              <a:t> thẳng?</a:t>
            </a:r>
            <a:endParaRPr lang="en-US" sz="3600" dirty="0">
              <a:solidFill>
                <a:srgbClr val="C00000"/>
              </a:solidFill>
              <a:ea typeface="Times New Roman" panose="02020603050405020304" pitchFamily="18" charset="0"/>
            </a:endParaRPr>
          </a:p>
        </p:txBody>
      </p:sp>
      <p:sp>
        <p:nvSpPr>
          <p:cNvPr id="22" name="Rectangle 21" descr="n53 Fb Tran Phu"/>
          <p:cNvSpPr/>
          <p:nvPr/>
        </p:nvSpPr>
        <p:spPr>
          <a:xfrm>
            <a:off x="1052681" y="1918041"/>
            <a:ext cx="10249144" cy="222445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3050" algn="just">
              <a:lnSpc>
                <a:spcPct val="115000"/>
              </a:lnSpc>
            </a:pPr>
            <a:r>
              <a:rPr lang="fr-FR" sz="3600">
                <a:solidFill>
                  <a:srgbClr val="003300"/>
                </a:solidFill>
                <a:ea typeface="Times New Roman" panose="02020603050405020304" pitchFamily="18" charset="0"/>
              </a:rPr>
              <a:t>+ Xe chuyển động trên đường thẳng</a:t>
            </a:r>
          </a:p>
          <a:p>
            <a:pPr marL="273050" algn="just">
              <a:lnSpc>
                <a:spcPct val="115000"/>
              </a:lnSpc>
            </a:pPr>
            <a:r>
              <a:rPr lang="fr-FR" sz="3600">
                <a:solidFill>
                  <a:srgbClr val="003300"/>
                </a:solidFill>
                <a:ea typeface="Times New Roman" panose="02020603050405020304" pitchFamily="18" charset="0"/>
              </a:rPr>
              <a:t>+ Viên bi lăn.</a:t>
            </a:r>
            <a:endParaRPr lang="en-US" sz="3600" dirty="0">
              <a:solidFill>
                <a:srgbClr val="003300"/>
              </a:solidFill>
              <a:ea typeface="Times New Roman" panose="02020603050405020304" pitchFamily="18" charset="0"/>
            </a:endParaRPr>
          </a:p>
        </p:txBody>
      </p:sp>
      <p:sp>
        <p:nvSpPr>
          <p:cNvPr id="23" name="Cloud 22" descr="n53 Fb Tran Phu"/>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Cloud 23" descr="n53 Fb Tran Phu"/>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5" name="Picture 24" descr="n53 Fb Tran Phu"/>
          <p:cNvPicPr>
            <a:picLocks noChangeAspect="1"/>
          </p:cNvPicPr>
          <p:nvPr/>
        </p:nvPicPr>
        <p:blipFill rotWithShape="1">
          <a:blip r:embed="rId10"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a:fillRect/>
          </a:stretch>
        </p:blipFill>
        <p:spPr>
          <a:xfrm>
            <a:off x="10416688" y="3088869"/>
            <a:ext cx="885137" cy="708059"/>
          </a:xfrm>
          <a:prstGeom prst="rect">
            <a:avLst/>
          </a:prstGeom>
        </p:spPr>
      </p:pic>
      <p:sp>
        <p:nvSpPr>
          <p:cNvPr id="27" name="Cloud 26" descr="n53 Fb Tran Phu">
            <a:hlinkClick r:id="rId11"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par>
                                <p:cTn id="10" presetID="8" presetClass="emph" presetSubtype="0" repeatCount="indefinite" fill="hold" nodeType="withEffect">
                                  <p:stCondLst>
                                    <p:cond delay="0"/>
                                  </p:stCondLst>
                                  <p:childTnLst>
                                    <p:animRot by="21600000">
                                      <p:cBhvr>
                                        <p:cTn id="11" dur="2250" fill="hold"/>
                                        <p:tgtEl>
                                          <p:spTgt spid="17"/>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500" fill="hold"/>
                                        <p:tgtEl>
                                          <p:spTgt spid="19"/>
                                        </p:tgtEl>
                                        <p:attrNameLst>
                                          <p:attrName>r</p:attrName>
                                        </p:attrNameLst>
                                      </p:cBhvr>
                                    </p:animRot>
                                  </p:childTnLst>
                                </p:cTn>
                              </p:par>
                              <p:par>
                                <p:cTn id="14" presetID="8" presetClass="emph" presetSubtype="0" repeatCount="indefinite" fill="hold" nodeType="withEffect">
                                  <p:stCondLst>
                                    <p:cond delay="0"/>
                                  </p:stCondLst>
                                  <p:childTnLst>
                                    <p:animRot by="21600000">
                                      <p:cBhvr>
                                        <p:cTn id="15" dur="2000" fill="hold"/>
                                        <p:tgtEl>
                                          <p:spTgt spid="20"/>
                                        </p:tgtEl>
                                        <p:attrNameLst>
                                          <p:attrName>r</p:attrName>
                                        </p:attrNameLst>
                                      </p:cBhvr>
                                    </p:animRot>
                                  </p:childTnLst>
                                </p:cTn>
                              </p:par>
                              <p:par>
                                <p:cTn id="16" presetID="2" presetClass="entr" presetSubtype="2" repeatCount="indefinite" fill="hold" grpId="0" nodeType="withEffect">
                                  <p:stCondLst>
                                    <p:cond delay="500"/>
                                  </p:stCondLst>
                                  <p:childTnLst>
                                    <p:set>
                                      <p:cBhvr>
                                        <p:cTn id="17" dur="1" fill="hold">
                                          <p:stCondLst>
                                            <p:cond delay="0"/>
                                          </p:stCondLst>
                                        </p:cTn>
                                        <p:tgtEl>
                                          <p:spTgt spid="23"/>
                                        </p:tgtEl>
                                        <p:attrNameLst>
                                          <p:attrName>style.visibility</p:attrName>
                                        </p:attrNameLst>
                                      </p:cBhvr>
                                      <p:to>
                                        <p:strVal val="visible"/>
                                      </p:to>
                                    </p:set>
                                    <p:anim calcmode="lin" valueType="num">
                                      <p:cBhvr additive="base">
                                        <p:cTn id="18" dur="20000" fill="hold"/>
                                        <p:tgtEl>
                                          <p:spTgt spid="23"/>
                                        </p:tgtEl>
                                        <p:attrNameLst>
                                          <p:attrName>ppt_x</p:attrName>
                                        </p:attrNameLst>
                                      </p:cBhvr>
                                      <p:tavLst>
                                        <p:tav tm="0">
                                          <p:val>
                                            <p:strVal val="1+#ppt_w/2"/>
                                          </p:val>
                                        </p:tav>
                                        <p:tav tm="100000">
                                          <p:val>
                                            <p:strVal val="#ppt_x"/>
                                          </p:val>
                                        </p:tav>
                                      </p:tavLst>
                                    </p:anim>
                                    <p:anim calcmode="lin" valueType="num">
                                      <p:cBhvr additive="base">
                                        <p:cTn id="19" dur="20000" fill="hold"/>
                                        <p:tgtEl>
                                          <p:spTgt spid="23"/>
                                        </p:tgtEl>
                                        <p:attrNameLst>
                                          <p:attrName>ppt_y</p:attrName>
                                        </p:attrNameLst>
                                      </p:cBhvr>
                                      <p:tavLst>
                                        <p:tav tm="0">
                                          <p:val>
                                            <p:strVal val="#ppt_y"/>
                                          </p:val>
                                        </p:tav>
                                        <p:tav tm="100000">
                                          <p:val>
                                            <p:strVal val="#ppt_y"/>
                                          </p:val>
                                        </p:tav>
                                      </p:tavLst>
                                    </p:anim>
                                  </p:childTnLst>
                                </p:cTn>
                              </p:par>
                              <p:par>
                                <p:cTn id="20" presetID="2" presetClass="entr" presetSubtype="8" repeatCount="indefinite" fill="hold" grpId="0" nodeType="withEffect">
                                  <p:stCondLst>
                                    <p:cond delay="50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20000" fill="hold"/>
                                        <p:tgtEl>
                                          <p:spTgt spid="24"/>
                                        </p:tgtEl>
                                        <p:attrNameLst>
                                          <p:attrName>ppt_x</p:attrName>
                                        </p:attrNameLst>
                                      </p:cBhvr>
                                      <p:tavLst>
                                        <p:tav tm="0">
                                          <p:val>
                                            <p:strVal val="0-#ppt_w/2"/>
                                          </p:val>
                                        </p:tav>
                                        <p:tav tm="100000">
                                          <p:val>
                                            <p:strVal val="#ppt_x"/>
                                          </p:val>
                                        </p:tav>
                                      </p:tavLst>
                                    </p:anim>
                                    <p:anim calcmode="lin" valueType="num">
                                      <p:cBhvr additive="base">
                                        <p:cTn id="23" dur="200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anim calcmode="lin" valueType="num">
                                      <p:cBhvr>
                                        <p:cTn id="29" dur="500" fill="hold"/>
                                        <p:tgtEl>
                                          <p:spTgt spid="22"/>
                                        </p:tgtEl>
                                        <p:attrNameLst>
                                          <p:attrName>ppt_x</p:attrName>
                                        </p:attrNameLst>
                                      </p:cBhvr>
                                      <p:tavLst>
                                        <p:tav tm="0">
                                          <p:val>
                                            <p:strVal val="#ppt_x"/>
                                          </p:val>
                                        </p:tav>
                                        <p:tav tm="100000">
                                          <p:val>
                                            <p:strVal val="#ppt_x"/>
                                          </p:val>
                                        </p:tav>
                                      </p:tavLst>
                                    </p:anim>
                                    <p:anim calcmode="lin" valueType="num">
                                      <p:cBhvr>
                                        <p:cTn id="30"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2"/>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50" fill="hold"/>
                                        <p:tgtEl>
                                          <p:spTgt spid="22"/>
                                        </p:tgtEl>
                                        <p:attrNameLst>
                                          <p:attrName>fillcolor</p:attrName>
                                        </p:attrNameLst>
                                      </p:cBhvr>
                                      <p:to>
                                        <a:srgbClr val="FFF2CC"/>
                                      </p:to>
                                    </p:animClr>
                                    <p:set>
                                      <p:cBhvr>
                                        <p:cTn id="36" dur="250" fill="hold"/>
                                        <p:tgtEl>
                                          <p:spTgt spid="22"/>
                                        </p:tgtEl>
                                        <p:attrNameLst>
                                          <p:attrName>fill.type</p:attrName>
                                        </p:attrNameLst>
                                      </p:cBhvr>
                                      <p:to>
                                        <p:strVal val="solid"/>
                                      </p:to>
                                    </p:set>
                                    <p:set>
                                      <p:cBhvr>
                                        <p:cTn id="37" dur="250" fill="hold"/>
                                        <p:tgtEl>
                                          <p:spTgt spid="22"/>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2" name="click.wav"/>
                                        </p:tgtEl>
                                      </p:cMediaNode>
                                    </p:audio>
                                  </p:subTnLst>
                                </p:cTn>
                              </p:par>
                              <p:par>
                                <p:cTn id="38" presetID="23" presetClass="entr" presetSubtype="32" fill="hold" nodeType="withEffect">
                                  <p:stCondLst>
                                    <p:cond delay="1000"/>
                                  </p:stCondLst>
                                  <p:childTnLst>
                                    <p:set>
                                      <p:cBhvr>
                                        <p:cTn id="39" dur="1" fill="hold">
                                          <p:stCondLst>
                                            <p:cond delay="0"/>
                                          </p:stCondLst>
                                        </p:cTn>
                                        <p:tgtEl>
                                          <p:spTgt spid="25"/>
                                        </p:tgtEl>
                                        <p:attrNameLst>
                                          <p:attrName>style.visibility</p:attrName>
                                        </p:attrNameLst>
                                      </p:cBhvr>
                                      <p:to>
                                        <p:strVal val="visible"/>
                                      </p:to>
                                    </p:set>
                                    <p:anim calcmode="lin" valueType="num">
                                      <p:cBhvr>
                                        <p:cTn id="40" dur="250" fill="hold"/>
                                        <p:tgtEl>
                                          <p:spTgt spid="25"/>
                                        </p:tgtEl>
                                        <p:attrNameLst>
                                          <p:attrName>ppt_w</p:attrName>
                                        </p:attrNameLst>
                                      </p:cBhvr>
                                      <p:tavLst>
                                        <p:tav tm="0">
                                          <p:val>
                                            <p:strVal val="4*#ppt_w"/>
                                          </p:val>
                                        </p:tav>
                                        <p:tav tm="100000">
                                          <p:val>
                                            <p:strVal val="#ppt_w"/>
                                          </p:val>
                                        </p:tav>
                                      </p:tavLst>
                                    </p:anim>
                                    <p:anim calcmode="lin" valueType="num">
                                      <p:cBhvr>
                                        <p:cTn id="41"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8"/>
                                            </p:cond>
                                          </p:stCondLst>
                                          <p:endCondLst>
                                            <p:cond evt="onStopAudio" delay="0">
                                              <p:tgtEl>
                                                <p:sldTgt/>
                                              </p:tgtEl>
                                            </p:cond>
                                          </p:endCondLst>
                                        </p:cTn>
                                        <p:tgtEl>
                                          <p:sndTgt r:embed="rId3" name="Check mark.wav"/>
                                        </p:tgtEl>
                                      </p:cMediaNode>
                                    </p:audio>
                                  </p:subTnLst>
                                </p:cTn>
                              </p:par>
                              <p:par>
                                <p:cTn id="42" presetID="1" presetClass="emph" presetSubtype="2" fill="hold" nodeType="withEffect">
                                  <p:stCondLst>
                                    <p:cond delay="1000"/>
                                  </p:stCondLst>
                                  <p:childTnLst>
                                    <p:animClr clrSpc="rgb" dir="cw">
                                      <p:cBhvr>
                                        <p:cTn id="43" dur="250" fill="hold"/>
                                        <p:tgtEl>
                                          <p:spTgt spid="22"/>
                                        </p:tgtEl>
                                        <p:attrNameLst>
                                          <p:attrName>fillcolor</p:attrName>
                                        </p:attrNameLst>
                                      </p:cBhvr>
                                      <p:to>
                                        <a:srgbClr val="00B050"/>
                                      </p:to>
                                    </p:animClr>
                                    <p:set>
                                      <p:cBhvr>
                                        <p:cTn id="44" dur="250" fill="hold"/>
                                        <p:tgtEl>
                                          <p:spTgt spid="22"/>
                                        </p:tgtEl>
                                        <p:attrNameLst>
                                          <p:attrName>fill.type</p:attrName>
                                        </p:attrNameLst>
                                      </p:cBhvr>
                                      <p:to>
                                        <p:strVal val="solid"/>
                                      </p:to>
                                    </p:set>
                                    <p:set>
                                      <p:cBhvr>
                                        <p:cTn id="45" dur="25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childTnLst>
        </p:cTn>
      </p:par>
    </p:tnLst>
    <p:bldLst>
      <p:bldP spid="21" grpId="0" animBg="1"/>
      <p:bldP spid="22" grpId="0" animBg="1"/>
      <p:bldP spid="23" grpId="0" animBg="1"/>
      <p:bldP spid="2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Picture 2" descr="n53 Fb Tran Phu"/>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094836" y="1832377"/>
            <a:ext cx="8197328" cy="6024937"/>
          </a:xfrm>
          <a:prstGeom prst="rect">
            <a:avLst/>
          </a:prstGeom>
          <a:noFill/>
          <a:extLst>
            <a:ext uri="{909E8E84-426E-40DD-AFC4-6F175D3DCCD1}">
              <a14:hiddenFill xmlns:a14="http://schemas.microsoft.com/office/drawing/2010/main">
                <a:solidFill>
                  <a:srgbClr val="FFFFFF"/>
                </a:solidFill>
              </a14:hiddenFill>
            </a:ext>
          </a:extLst>
        </p:spPr>
      </p:pic>
      <p:sp>
        <p:nvSpPr>
          <p:cNvPr id="200" name="文本框 6" descr="n53 Fb Tran Phu"/>
          <p:cNvSpPr>
            <a:spLocks noChangeArrowheads="1"/>
          </p:cNvSpPr>
          <p:nvPr/>
        </p:nvSpPr>
        <p:spPr bwMode="auto">
          <a:xfrm>
            <a:off x="919643" y="299630"/>
            <a:ext cx="1793762" cy="579260"/>
          </a:xfrm>
          <a:prstGeom prst="rect">
            <a:avLst/>
          </a:prstGeom>
          <a:noFill/>
          <a:ln>
            <a:noFill/>
          </a:ln>
        </p:spPr>
        <p:txBody>
          <a:bodyPr wrap="square" lIns="85980" tIns="42989" rIns="85980" bIns="42989">
            <a:spAutoFit/>
          </a:bodyPr>
          <a:lstStyle/>
          <a:p>
            <a:pPr marL="0" marR="0" lvl="0" indent="0" algn="l" defTabSz="1213485"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a:ln>
                  <a:noFill/>
                </a:ln>
                <a:solidFill>
                  <a:prstClr val="black"/>
                </a:solidFill>
                <a:effectLst/>
                <a:uLnTx/>
                <a:uFillTx/>
                <a:ea typeface="Microsoft YaHei" panose="020B0503020204020204" pitchFamily="34" charset="-122"/>
                <a:cs typeface="+mn-cs"/>
                <a:sym typeface="Microsoft YaHei" panose="020B0503020204020204" pitchFamily="34" charset="-122"/>
              </a:rPr>
              <a:t>BÀI</a:t>
            </a:r>
            <a:r>
              <a:rPr kumimoji="0" lang="en-US" altLang="zh-CN" sz="3200" b="1" i="0" u="none" strike="noStrike" kern="1200" cap="none" spc="0" normalizeH="0" noProof="0">
                <a:ln>
                  <a:noFill/>
                </a:ln>
                <a:solidFill>
                  <a:prstClr val="black"/>
                </a:solidFill>
                <a:effectLst/>
                <a:uLnTx/>
                <a:uFillTx/>
                <a:ea typeface="Microsoft YaHei" panose="020B0503020204020204" pitchFamily="34" charset="-122"/>
                <a:cs typeface="+mn-cs"/>
                <a:sym typeface="Microsoft YaHei" panose="020B0503020204020204" pitchFamily="34" charset="-122"/>
              </a:rPr>
              <a:t> 7</a:t>
            </a:r>
            <a:endParaRPr kumimoji="0" lang="zh-CN" altLang="en-US" sz="3200" b="1" i="0" u="none" strike="noStrike" kern="1200" cap="none" spc="0" normalizeH="0" baseline="0" noProof="0" dirty="0">
              <a:ln>
                <a:noFill/>
              </a:ln>
              <a:solidFill>
                <a:prstClr val="black"/>
              </a:solidFill>
              <a:effectLst/>
              <a:uLnTx/>
              <a:uFillTx/>
              <a:ea typeface="Microsoft YaHei" panose="020B0503020204020204" pitchFamily="34" charset="-122"/>
              <a:cs typeface="+mn-cs"/>
              <a:sym typeface="Microsoft YaHei" panose="020B0503020204020204" pitchFamily="34" charset="-122"/>
            </a:endParaRPr>
          </a:p>
        </p:txBody>
      </p:sp>
      <p:grpSp>
        <p:nvGrpSpPr>
          <p:cNvPr id="207" name="组合 206" descr="n53 Fb Tran Phu"/>
          <p:cNvGrpSpPr/>
          <p:nvPr/>
        </p:nvGrpSpPr>
        <p:grpSpPr>
          <a:xfrm>
            <a:off x="-2424" y="357415"/>
            <a:ext cx="804006" cy="443679"/>
            <a:chOff x="0" y="252065"/>
            <a:chExt cx="641111" cy="392113"/>
          </a:xfrm>
        </p:grpSpPr>
        <p:sp>
          <p:nvSpPr>
            <p:cNvPr id="208" name="矩形 59"/>
            <p:cNvSpPr>
              <a:spLocks noChangeArrowheads="1"/>
            </p:cNvSpPr>
            <p:nvPr/>
          </p:nvSpPr>
          <p:spPr bwMode="auto">
            <a:xfrm>
              <a:off x="0" y="252065"/>
              <a:ext cx="227013" cy="392112"/>
            </a:xfrm>
            <a:prstGeom prst="rect">
              <a:avLst/>
            </a:prstGeom>
            <a:solidFill>
              <a:srgbClr val="7030A0"/>
            </a:solidFill>
            <a:ln>
              <a:noFill/>
            </a:ln>
          </p:spPr>
          <p:txBody>
            <a:bodyPr anchor="ctr"/>
            <a:lstStyle>
              <a:lvl1pPr>
                <a:lnSpc>
                  <a:spcPct val="90000"/>
                </a:lnSpc>
                <a:spcBef>
                  <a:spcPts val="1000"/>
                </a:spcBef>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ctr" defTabSz="1213485" rtl="0" eaLnBrk="1" fontAlgn="auto" latinLnBrk="0" hangingPunct="1">
                <a:lnSpc>
                  <a:spcPct val="100000"/>
                </a:lnSpc>
                <a:spcBef>
                  <a:spcPct val="0"/>
                </a:spcBef>
                <a:spcAft>
                  <a:spcPts val="0"/>
                </a:spcAft>
                <a:buClrTx/>
                <a:buSzTx/>
                <a:buFontTx/>
                <a:buNone/>
                <a:defRPr/>
              </a:pPr>
              <a:endParaRPr kumimoji="0" lang="zh-CN" altLang="en-US" sz="1755" b="0" i="0" u="none" strike="noStrike" kern="1200" cap="none" spc="0" normalizeH="0" baseline="0" noProof="0">
                <a:ln>
                  <a:noFill/>
                </a:ln>
                <a:solidFill>
                  <a:srgbClr val="FFFFFF"/>
                </a:solidFill>
                <a:effectLst/>
                <a:uLnTx/>
                <a:uFillTx/>
                <a:latin typeface="Calibri" panose="020F0502020204030204" pitchFamily="34" charset="0"/>
                <a:ea typeface="SimSun" panose="02010600030101010101" pitchFamily="2" charset="-122"/>
                <a:cs typeface="+mn-cs"/>
              </a:endParaRPr>
            </a:p>
          </p:txBody>
        </p:sp>
        <p:sp>
          <p:nvSpPr>
            <p:cNvPr id="209" name="矩形 60"/>
            <p:cNvSpPr>
              <a:spLocks noChangeArrowheads="1"/>
            </p:cNvSpPr>
            <p:nvPr/>
          </p:nvSpPr>
          <p:spPr bwMode="auto">
            <a:xfrm>
              <a:off x="227013" y="252065"/>
              <a:ext cx="114300" cy="392112"/>
            </a:xfrm>
            <a:prstGeom prst="rect">
              <a:avLst/>
            </a:prstGeom>
            <a:solidFill>
              <a:srgbClr val="FFC000"/>
            </a:solidFill>
            <a:ln>
              <a:noFill/>
            </a:ln>
          </p:spPr>
          <p:txBody>
            <a:bodyPr anchor="ctr"/>
            <a:lstStyle>
              <a:lvl1pPr>
                <a:lnSpc>
                  <a:spcPct val="90000"/>
                </a:lnSpc>
                <a:spcBef>
                  <a:spcPts val="1000"/>
                </a:spcBef>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ctr" defTabSz="1213485" rtl="0" eaLnBrk="1" fontAlgn="auto" latinLnBrk="0" hangingPunct="1">
                <a:lnSpc>
                  <a:spcPct val="100000"/>
                </a:lnSpc>
                <a:spcBef>
                  <a:spcPct val="0"/>
                </a:spcBef>
                <a:spcAft>
                  <a:spcPts val="0"/>
                </a:spcAft>
                <a:buClrTx/>
                <a:buSzTx/>
                <a:buFontTx/>
                <a:buNone/>
                <a:defRPr/>
              </a:pPr>
              <a:endParaRPr kumimoji="0" lang="zh-CN" altLang="en-US" sz="1755" b="0" i="0" u="none" strike="noStrike" kern="1200" cap="none" spc="0" normalizeH="0" baseline="0" noProof="0">
                <a:ln>
                  <a:noFill/>
                </a:ln>
                <a:solidFill>
                  <a:srgbClr val="FFFFFF"/>
                </a:solidFill>
                <a:effectLst/>
                <a:uLnTx/>
                <a:uFillTx/>
                <a:latin typeface="Calibri" panose="020F0502020204030204" pitchFamily="34" charset="0"/>
                <a:ea typeface="SimSun" panose="02010600030101010101" pitchFamily="2" charset="-122"/>
                <a:cs typeface="+mn-cs"/>
              </a:endParaRPr>
            </a:p>
          </p:txBody>
        </p:sp>
        <p:sp>
          <p:nvSpPr>
            <p:cNvPr id="210" name="五边形 209"/>
            <p:cNvSpPr/>
            <p:nvPr userDrawn="1"/>
          </p:nvSpPr>
          <p:spPr>
            <a:xfrm>
              <a:off x="338378" y="254692"/>
              <a:ext cx="302733" cy="389486"/>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255"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pic>
        <p:nvPicPr>
          <p:cNvPr id="185" name="图片 184" descr="n53 Fb Tran Phu"/>
          <p:cNvPicPr>
            <a:picLocks noChangeAspect="1"/>
          </p:cNvPicPr>
          <p:nvPr/>
        </p:nvPicPr>
        <p:blipFill rotWithShape="1">
          <a:blip r:embed="rId4" cstate="print">
            <a:extLst>
              <a:ext uri="{28A0092B-C50C-407E-A947-70E740481C1C}">
                <a14:useLocalDpi xmlns:a14="http://schemas.microsoft.com/office/drawing/2010/main" val="0"/>
              </a:ext>
            </a:extLst>
          </a:blip>
          <a:srcRect l="19986" t="46000" r="43568" b="14512"/>
          <a:stretch>
            <a:fillRect/>
          </a:stretch>
        </p:blipFill>
        <p:spPr>
          <a:xfrm>
            <a:off x="8733922" y="4749792"/>
            <a:ext cx="3458078" cy="2081242"/>
          </a:xfrm>
          <a:prstGeom prst="rect">
            <a:avLst/>
          </a:prstGeom>
        </p:spPr>
      </p:pic>
      <p:grpSp>
        <p:nvGrpSpPr>
          <p:cNvPr id="247" name="组合 246" descr="n53 Fb Tran Phu"/>
          <p:cNvGrpSpPr/>
          <p:nvPr/>
        </p:nvGrpSpPr>
        <p:grpSpPr>
          <a:xfrm>
            <a:off x="1972938" y="2619935"/>
            <a:ext cx="6539960" cy="519614"/>
            <a:chOff x="1665287" y="2654300"/>
            <a:chExt cx="5214937" cy="414338"/>
          </a:xfrm>
        </p:grpSpPr>
        <p:sp>
          <p:nvSpPr>
            <p:cNvPr id="248" name="Freeform 15"/>
            <p:cNvSpPr>
              <a:spLocks noChangeArrowheads="1"/>
            </p:cNvSpPr>
            <p:nvPr/>
          </p:nvSpPr>
          <p:spPr bwMode="auto">
            <a:xfrm>
              <a:off x="1665287" y="2654300"/>
              <a:ext cx="22225" cy="414338"/>
            </a:xfrm>
            <a:custGeom>
              <a:avLst/>
              <a:gdLst>
                <a:gd name="T0" fmla="*/ 0 w 14"/>
                <a:gd name="T1" fmla="*/ 0 h 262"/>
                <a:gd name="T2" fmla="*/ 2147483647 w 14"/>
                <a:gd name="T3" fmla="*/ 0 h 262"/>
                <a:gd name="T4" fmla="*/ 2147483647 w 14"/>
                <a:gd name="T5" fmla="*/ 2147483647 h 262"/>
                <a:gd name="T6" fmla="*/ 0 w 14"/>
                <a:gd name="T7" fmla="*/ 2147483647 h 262"/>
                <a:gd name="T8" fmla="*/ 0 w 14"/>
                <a:gd name="T9" fmla="*/ 0 h 262"/>
                <a:gd name="T10" fmla="*/ 0 w 14"/>
                <a:gd name="T11" fmla="*/ 0 h 262"/>
                <a:gd name="T12" fmla="*/ 0 60000 65536"/>
                <a:gd name="T13" fmla="*/ 0 60000 65536"/>
                <a:gd name="T14" fmla="*/ 0 60000 65536"/>
                <a:gd name="T15" fmla="*/ 0 60000 65536"/>
                <a:gd name="T16" fmla="*/ 0 60000 65536"/>
                <a:gd name="T17" fmla="*/ 0 60000 65536"/>
                <a:gd name="T18" fmla="*/ 0 w 14"/>
                <a:gd name="T19" fmla="*/ 0 h 262"/>
                <a:gd name="T20" fmla="*/ 14 w 14"/>
                <a:gd name="T21" fmla="*/ 262 h 262"/>
              </a:gdLst>
              <a:ahLst/>
              <a:cxnLst>
                <a:cxn ang="T12">
                  <a:pos x="T0" y="T1"/>
                </a:cxn>
                <a:cxn ang="T13">
                  <a:pos x="T2" y="T3"/>
                </a:cxn>
                <a:cxn ang="T14">
                  <a:pos x="T4" y="T5"/>
                </a:cxn>
                <a:cxn ang="T15">
                  <a:pos x="T6" y="T7"/>
                </a:cxn>
                <a:cxn ang="T16">
                  <a:pos x="T8" y="T9"/>
                </a:cxn>
                <a:cxn ang="T17">
                  <a:pos x="T10" y="T11"/>
                </a:cxn>
              </a:cxnLst>
              <a:rect l="T18" t="T19" r="T20" b="T21"/>
              <a:pathLst>
                <a:path w="14" h="262">
                  <a:moveTo>
                    <a:pt x="0" y="0"/>
                  </a:moveTo>
                  <a:lnTo>
                    <a:pt x="14" y="0"/>
                  </a:lnTo>
                  <a:lnTo>
                    <a:pt x="14" y="262"/>
                  </a:lnTo>
                  <a:lnTo>
                    <a:pt x="0" y="262"/>
                  </a:lnTo>
                  <a:lnTo>
                    <a:pt x="0" y="0"/>
                  </a:lnTo>
                  <a:close/>
                </a:path>
              </a:pathLst>
            </a:custGeom>
            <a:solidFill>
              <a:srgbClr val="CCCCCC"/>
            </a:solidFill>
            <a:ln>
              <a:noFill/>
            </a:ln>
            <a:extLst>
              <a:ext uri="{91240B29-F687-4F45-9708-019B960494DF}">
                <a14:hiddenLine xmlns:a14="http://schemas.microsoft.com/office/drawing/2010/main" w="9525">
                  <a:solidFill>
                    <a:srgbClr val="000000"/>
                  </a:solidFill>
                  <a:bevel/>
                </a14:hiddenLine>
              </a:ext>
            </a:extLst>
          </p:spPr>
          <p:txBody>
            <a:bodyPr lIns="121669" tIns="60834" rIns="121669" bIns="60834"/>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1" i="0" u="none" strike="noStrike" kern="1200" cap="none" spc="0" normalizeH="0" baseline="0" noProof="0">
                <a:ln>
                  <a:noFill/>
                </a:ln>
                <a:solidFill>
                  <a:prstClr val="black"/>
                </a:solidFill>
                <a:effectLst/>
                <a:uLnTx/>
                <a:uFillTx/>
                <a:ea typeface="等线" panose="02010600030101010101" pitchFamily="2" charset="-122"/>
                <a:cs typeface="+mn-cs"/>
              </a:endParaRPr>
            </a:p>
          </p:txBody>
        </p:sp>
        <p:sp>
          <p:nvSpPr>
            <p:cNvPr id="249" name="Freeform 19"/>
            <p:cNvSpPr>
              <a:spLocks noChangeArrowheads="1"/>
            </p:cNvSpPr>
            <p:nvPr/>
          </p:nvSpPr>
          <p:spPr bwMode="auto">
            <a:xfrm>
              <a:off x="4260849" y="2654300"/>
              <a:ext cx="22225" cy="414338"/>
            </a:xfrm>
            <a:custGeom>
              <a:avLst/>
              <a:gdLst>
                <a:gd name="T0" fmla="*/ 0 w 8"/>
                <a:gd name="T1" fmla="*/ 0 h 152"/>
                <a:gd name="T2" fmla="*/ 2147483647 w 8"/>
                <a:gd name="T3" fmla="*/ 0 h 152"/>
                <a:gd name="T4" fmla="*/ 2147483647 w 8"/>
                <a:gd name="T5" fmla="*/ 2147483647 h 152"/>
                <a:gd name="T6" fmla="*/ 0 w 8"/>
                <a:gd name="T7" fmla="*/ 2147483647 h 152"/>
                <a:gd name="T8" fmla="*/ 0 w 8"/>
                <a:gd name="T9" fmla="*/ 0 h 152"/>
                <a:gd name="T10" fmla="*/ 0 60000 65536"/>
                <a:gd name="T11" fmla="*/ 0 60000 65536"/>
                <a:gd name="T12" fmla="*/ 0 60000 65536"/>
                <a:gd name="T13" fmla="*/ 0 60000 65536"/>
                <a:gd name="T14" fmla="*/ 0 60000 65536"/>
                <a:gd name="T15" fmla="*/ 0 w 8"/>
                <a:gd name="T16" fmla="*/ 0 h 152"/>
                <a:gd name="T17" fmla="*/ 8 w 8"/>
                <a:gd name="T18" fmla="*/ 152 h 152"/>
              </a:gdLst>
              <a:ahLst/>
              <a:cxnLst>
                <a:cxn ang="T10">
                  <a:pos x="T0" y="T1"/>
                </a:cxn>
                <a:cxn ang="T11">
                  <a:pos x="T2" y="T3"/>
                </a:cxn>
                <a:cxn ang="T12">
                  <a:pos x="T4" y="T5"/>
                </a:cxn>
                <a:cxn ang="T13">
                  <a:pos x="T6" y="T7"/>
                </a:cxn>
                <a:cxn ang="T14">
                  <a:pos x="T8" y="T9"/>
                </a:cxn>
              </a:cxnLst>
              <a:rect l="T15" t="T16" r="T17" b="T18"/>
              <a:pathLst>
                <a:path w="8" h="152">
                  <a:moveTo>
                    <a:pt x="0" y="0"/>
                  </a:moveTo>
                  <a:cubicBezTo>
                    <a:pt x="3" y="0"/>
                    <a:pt x="5" y="0"/>
                    <a:pt x="8" y="0"/>
                  </a:cubicBezTo>
                  <a:cubicBezTo>
                    <a:pt x="8" y="51"/>
                    <a:pt x="8" y="101"/>
                    <a:pt x="8" y="152"/>
                  </a:cubicBezTo>
                  <a:cubicBezTo>
                    <a:pt x="5" y="152"/>
                    <a:pt x="3" y="152"/>
                    <a:pt x="0" y="152"/>
                  </a:cubicBezTo>
                  <a:cubicBezTo>
                    <a:pt x="0" y="101"/>
                    <a:pt x="0" y="51"/>
                    <a:pt x="0" y="0"/>
                  </a:cubicBezTo>
                  <a:close/>
                </a:path>
              </a:pathLst>
            </a:custGeom>
            <a:solidFill>
              <a:srgbClr val="CCCCCC"/>
            </a:solidFill>
            <a:ln>
              <a:noFill/>
            </a:ln>
            <a:extLst>
              <a:ext uri="{91240B29-F687-4F45-9708-019B960494DF}">
                <a14:hiddenLine xmlns:a14="http://schemas.microsoft.com/office/drawing/2010/main" w="9525">
                  <a:solidFill>
                    <a:srgbClr val="000000"/>
                  </a:solidFill>
                  <a:bevel/>
                </a14:hiddenLine>
              </a:ext>
            </a:extLst>
          </p:spPr>
          <p:txBody>
            <a:bodyPr lIns="121669" tIns="60834" rIns="121669" bIns="60834"/>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1" i="0" u="none" strike="noStrike" kern="1200" cap="none" spc="0" normalizeH="0" baseline="0" noProof="0">
                <a:ln>
                  <a:noFill/>
                </a:ln>
                <a:solidFill>
                  <a:prstClr val="black"/>
                </a:solidFill>
                <a:effectLst/>
                <a:uLnTx/>
                <a:uFillTx/>
                <a:ea typeface="等线" panose="02010600030101010101" pitchFamily="2" charset="-122"/>
                <a:cs typeface="+mn-cs"/>
              </a:endParaRPr>
            </a:p>
          </p:txBody>
        </p:sp>
        <p:sp>
          <p:nvSpPr>
            <p:cNvPr id="250" name="Freeform 23"/>
            <p:cNvSpPr>
              <a:spLocks noChangeArrowheads="1"/>
            </p:cNvSpPr>
            <p:nvPr/>
          </p:nvSpPr>
          <p:spPr bwMode="auto">
            <a:xfrm>
              <a:off x="6861174" y="2654300"/>
              <a:ext cx="19050" cy="414338"/>
            </a:xfrm>
            <a:custGeom>
              <a:avLst/>
              <a:gdLst>
                <a:gd name="T0" fmla="*/ 0 w 8"/>
                <a:gd name="T1" fmla="*/ 0 h 152"/>
                <a:gd name="T2" fmla="*/ 2147483647 w 8"/>
                <a:gd name="T3" fmla="*/ 0 h 152"/>
                <a:gd name="T4" fmla="*/ 2147483647 w 8"/>
                <a:gd name="T5" fmla="*/ 2147483647 h 152"/>
                <a:gd name="T6" fmla="*/ 0 w 8"/>
                <a:gd name="T7" fmla="*/ 2147483647 h 152"/>
                <a:gd name="T8" fmla="*/ 0 w 8"/>
                <a:gd name="T9" fmla="*/ 0 h 152"/>
                <a:gd name="T10" fmla="*/ 0 60000 65536"/>
                <a:gd name="T11" fmla="*/ 0 60000 65536"/>
                <a:gd name="T12" fmla="*/ 0 60000 65536"/>
                <a:gd name="T13" fmla="*/ 0 60000 65536"/>
                <a:gd name="T14" fmla="*/ 0 60000 65536"/>
                <a:gd name="T15" fmla="*/ 0 w 8"/>
                <a:gd name="T16" fmla="*/ 0 h 152"/>
                <a:gd name="T17" fmla="*/ 8 w 8"/>
                <a:gd name="T18" fmla="*/ 152 h 152"/>
              </a:gdLst>
              <a:ahLst/>
              <a:cxnLst>
                <a:cxn ang="T10">
                  <a:pos x="T0" y="T1"/>
                </a:cxn>
                <a:cxn ang="T11">
                  <a:pos x="T2" y="T3"/>
                </a:cxn>
                <a:cxn ang="T12">
                  <a:pos x="T4" y="T5"/>
                </a:cxn>
                <a:cxn ang="T13">
                  <a:pos x="T6" y="T7"/>
                </a:cxn>
                <a:cxn ang="T14">
                  <a:pos x="T8" y="T9"/>
                </a:cxn>
              </a:cxnLst>
              <a:rect l="T15" t="T16" r="T17" b="T18"/>
              <a:pathLst>
                <a:path w="8" h="152">
                  <a:moveTo>
                    <a:pt x="0" y="0"/>
                  </a:moveTo>
                  <a:cubicBezTo>
                    <a:pt x="3" y="0"/>
                    <a:pt x="5" y="0"/>
                    <a:pt x="8" y="0"/>
                  </a:cubicBezTo>
                  <a:cubicBezTo>
                    <a:pt x="8" y="51"/>
                    <a:pt x="8" y="101"/>
                    <a:pt x="8" y="152"/>
                  </a:cubicBezTo>
                  <a:cubicBezTo>
                    <a:pt x="5" y="152"/>
                    <a:pt x="3" y="152"/>
                    <a:pt x="0" y="152"/>
                  </a:cubicBezTo>
                  <a:cubicBezTo>
                    <a:pt x="0" y="101"/>
                    <a:pt x="0" y="51"/>
                    <a:pt x="0" y="0"/>
                  </a:cubicBezTo>
                  <a:close/>
                </a:path>
              </a:pathLst>
            </a:custGeom>
            <a:solidFill>
              <a:srgbClr val="CCCCCC"/>
            </a:solidFill>
            <a:ln>
              <a:noFill/>
            </a:ln>
            <a:extLst>
              <a:ext uri="{91240B29-F687-4F45-9708-019B960494DF}">
                <a14:hiddenLine xmlns:a14="http://schemas.microsoft.com/office/drawing/2010/main" w="9525">
                  <a:solidFill>
                    <a:srgbClr val="000000"/>
                  </a:solidFill>
                  <a:bevel/>
                </a14:hiddenLine>
              </a:ext>
            </a:extLst>
          </p:spPr>
          <p:txBody>
            <a:bodyPr lIns="121669" tIns="60834" rIns="121669" bIns="60834"/>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1" i="0" u="none" strike="noStrike" kern="1200" cap="none" spc="0" normalizeH="0" baseline="0" noProof="0">
                <a:ln>
                  <a:noFill/>
                </a:ln>
                <a:solidFill>
                  <a:prstClr val="black"/>
                </a:solidFill>
                <a:effectLst/>
                <a:uLnTx/>
                <a:uFillTx/>
                <a:ea typeface="等线" panose="02010600030101010101" pitchFamily="2" charset="-122"/>
                <a:cs typeface="+mn-cs"/>
              </a:endParaRPr>
            </a:p>
          </p:txBody>
        </p:sp>
      </p:grpSp>
      <p:grpSp>
        <p:nvGrpSpPr>
          <p:cNvPr id="251" name="组合 250" descr="n53 Fb Tran Phu"/>
          <p:cNvGrpSpPr/>
          <p:nvPr/>
        </p:nvGrpSpPr>
        <p:grpSpPr>
          <a:xfrm>
            <a:off x="3601458" y="1606590"/>
            <a:ext cx="6539960" cy="515631"/>
            <a:chOff x="2963862" y="1846263"/>
            <a:chExt cx="5214937" cy="411162"/>
          </a:xfrm>
        </p:grpSpPr>
        <p:sp>
          <p:nvSpPr>
            <p:cNvPr id="252" name="Freeform 17"/>
            <p:cNvSpPr>
              <a:spLocks noChangeArrowheads="1"/>
            </p:cNvSpPr>
            <p:nvPr/>
          </p:nvSpPr>
          <p:spPr bwMode="auto">
            <a:xfrm>
              <a:off x="2963862" y="1846263"/>
              <a:ext cx="22225" cy="411162"/>
            </a:xfrm>
            <a:custGeom>
              <a:avLst/>
              <a:gdLst>
                <a:gd name="T0" fmla="*/ 0 w 8"/>
                <a:gd name="T1" fmla="*/ 2147483647 h 152"/>
                <a:gd name="T2" fmla="*/ 2147483647 w 8"/>
                <a:gd name="T3" fmla="*/ 2147483647 h 152"/>
                <a:gd name="T4" fmla="*/ 2147483647 w 8"/>
                <a:gd name="T5" fmla="*/ 0 h 152"/>
                <a:gd name="T6" fmla="*/ 0 w 8"/>
                <a:gd name="T7" fmla="*/ 0 h 152"/>
                <a:gd name="T8" fmla="*/ 0 w 8"/>
                <a:gd name="T9" fmla="*/ 2147483647 h 152"/>
                <a:gd name="T10" fmla="*/ 0 60000 65536"/>
                <a:gd name="T11" fmla="*/ 0 60000 65536"/>
                <a:gd name="T12" fmla="*/ 0 60000 65536"/>
                <a:gd name="T13" fmla="*/ 0 60000 65536"/>
                <a:gd name="T14" fmla="*/ 0 60000 65536"/>
                <a:gd name="T15" fmla="*/ 0 w 8"/>
                <a:gd name="T16" fmla="*/ 0 h 152"/>
                <a:gd name="T17" fmla="*/ 8 w 8"/>
                <a:gd name="T18" fmla="*/ 152 h 152"/>
              </a:gdLst>
              <a:ahLst/>
              <a:cxnLst>
                <a:cxn ang="T10">
                  <a:pos x="T0" y="T1"/>
                </a:cxn>
                <a:cxn ang="T11">
                  <a:pos x="T2" y="T3"/>
                </a:cxn>
                <a:cxn ang="T12">
                  <a:pos x="T4" y="T5"/>
                </a:cxn>
                <a:cxn ang="T13">
                  <a:pos x="T6" y="T7"/>
                </a:cxn>
                <a:cxn ang="T14">
                  <a:pos x="T8" y="T9"/>
                </a:cxn>
              </a:cxnLst>
              <a:rect l="T15" t="T16" r="T17" b="T18"/>
              <a:pathLst>
                <a:path w="8" h="152">
                  <a:moveTo>
                    <a:pt x="0" y="152"/>
                  </a:moveTo>
                  <a:cubicBezTo>
                    <a:pt x="3" y="152"/>
                    <a:pt x="5" y="152"/>
                    <a:pt x="8" y="152"/>
                  </a:cubicBezTo>
                  <a:cubicBezTo>
                    <a:pt x="8" y="101"/>
                    <a:pt x="8" y="51"/>
                    <a:pt x="8" y="0"/>
                  </a:cubicBezTo>
                  <a:cubicBezTo>
                    <a:pt x="5" y="0"/>
                    <a:pt x="3" y="0"/>
                    <a:pt x="0" y="0"/>
                  </a:cubicBezTo>
                  <a:cubicBezTo>
                    <a:pt x="0" y="51"/>
                    <a:pt x="0" y="101"/>
                    <a:pt x="0" y="152"/>
                  </a:cubicBezTo>
                  <a:close/>
                </a:path>
              </a:pathLst>
            </a:custGeom>
            <a:solidFill>
              <a:srgbClr val="CCCCCC"/>
            </a:solidFill>
            <a:ln>
              <a:noFill/>
            </a:ln>
            <a:extLst>
              <a:ext uri="{91240B29-F687-4F45-9708-019B960494DF}">
                <a14:hiddenLine xmlns:a14="http://schemas.microsoft.com/office/drawing/2010/main" w="9525">
                  <a:solidFill>
                    <a:srgbClr val="000000"/>
                  </a:solidFill>
                  <a:bevel/>
                </a14:hiddenLine>
              </a:ext>
            </a:extLst>
          </p:spPr>
          <p:txBody>
            <a:bodyPr lIns="121669" tIns="60834" rIns="121669" bIns="60834"/>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1" i="0" u="none" strike="noStrike" kern="1200" cap="none" spc="0" normalizeH="0" baseline="0" noProof="0">
                <a:ln>
                  <a:noFill/>
                </a:ln>
                <a:solidFill>
                  <a:prstClr val="black"/>
                </a:solidFill>
                <a:effectLst/>
                <a:uLnTx/>
                <a:uFillTx/>
                <a:ea typeface="等线" panose="02010600030101010101" pitchFamily="2" charset="-122"/>
                <a:cs typeface="+mn-cs"/>
              </a:endParaRPr>
            </a:p>
          </p:txBody>
        </p:sp>
        <p:sp>
          <p:nvSpPr>
            <p:cNvPr id="253" name="Freeform 21"/>
            <p:cNvSpPr>
              <a:spLocks noChangeArrowheads="1"/>
            </p:cNvSpPr>
            <p:nvPr/>
          </p:nvSpPr>
          <p:spPr bwMode="auto">
            <a:xfrm>
              <a:off x="5562599" y="1846263"/>
              <a:ext cx="20638" cy="411162"/>
            </a:xfrm>
            <a:custGeom>
              <a:avLst/>
              <a:gdLst>
                <a:gd name="T0" fmla="*/ 0 w 8"/>
                <a:gd name="T1" fmla="*/ 2147483647 h 152"/>
                <a:gd name="T2" fmla="*/ 2147483647 w 8"/>
                <a:gd name="T3" fmla="*/ 2147483647 h 152"/>
                <a:gd name="T4" fmla="*/ 2147483647 w 8"/>
                <a:gd name="T5" fmla="*/ 0 h 152"/>
                <a:gd name="T6" fmla="*/ 0 w 8"/>
                <a:gd name="T7" fmla="*/ 0 h 152"/>
                <a:gd name="T8" fmla="*/ 0 w 8"/>
                <a:gd name="T9" fmla="*/ 2147483647 h 152"/>
                <a:gd name="T10" fmla="*/ 0 60000 65536"/>
                <a:gd name="T11" fmla="*/ 0 60000 65536"/>
                <a:gd name="T12" fmla="*/ 0 60000 65536"/>
                <a:gd name="T13" fmla="*/ 0 60000 65536"/>
                <a:gd name="T14" fmla="*/ 0 60000 65536"/>
                <a:gd name="T15" fmla="*/ 0 w 8"/>
                <a:gd name="T16" fmla="*/ 0 h 152"/>
                <a:gd name="T17" fmla="*/ 8 w 8"/>
                <a:gd name="T18" fmla="*/ 152 h 152"/>
              </a:gdLst>
              <a:ahLst/>
              <a:cxnLst>
                <a:cxn ang="T10">
                  <a:pos x="T0" y="T1"/>
                </a:cxn>
                <a:cxn ang="T11">
                  <a:pos x="T2" y="T3"/>
                </a:cxn>
                <a:cxn ang="T12">
                  <a:pos x="T4" y="T5"/>
                </a:cxn>
                <a:cxn ang="T13">
                  <a:pos x="T6" y="T7"/>
                </a:cxn>
                <a:cxn ang="T14">
                  <a:pos x="T8" y="T9"/>
                </a:cxn>
              </a:cxnLst>
              <a:rect l="T15" t="T16" r="T17" b="T18"/>
              <a:pathLst>
                <a:path w="8" h="152">
                  <a:moveTo>
                    <a:pt x="0" y="152"/>
                  </a:moveTo>
                  <a:cubicBezTo>
                    <a:pt x="3" y="152"/>
                    <a:pt x="5" y="152"/>
                    <a:pt x="8" y="152"/>
                  </a:cubicBezTo>
                  <a:cubicBezTo>
                    <a:pt x="8" y="101"/>
                    <a:pt x="8" y="51"/>
                    <a:pt x="8" y="0"/>
                  </a:cubicBezTo>
                  <a:cubicBezTo>
                    <a:pt x="5" y="0"/>
                    <a:pt x="3" y="0"/>
                    <a:pt x="0" y="0"/>
                  </a:cubicBezTo>
                  <a:cubicBezTo>
                    <a:pt x="0" y="51"/>
                    <a:pt x="0" y="101"/>
                    <a:pt x="0" y="152"/>
                  </a:cubicBezTo>
                  <a:close/>
                </a:path>
              </a:pathLst>
            </a:custGeom>
            <a:solidFill>
              <a:srgbClr val="CCCCCC"/>
            </a:solidFill>
            <a:ln>
              <a:noFill/>
            </a:ln>
            <a:extLst>
              <a:ext uri="{91240B29-F687-4F45-9708-019B960494DF}">
                <a14:hiddenLine xmlns:a14="http://schemas.microsoft.com/office/drawing/2010/main" w="9525">
                  <a:solidFill>
                    <a:srgbClr val="000000"/>
                  </a:solidFill>
                  <a:bevel/>
                </a14:hiddenLine>
              </a:ext>
            </a:extLst>
          </p:spPr>
          <p:txBody>
            <a:bodyPr lIns="121669" tIns="60834" rIns="121669" bIns="60834"/>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1" i="0" u="none" strike="noStrike" kern="1200" cap="none" spc="0" normalizeH="0" baseline="0" noProof="0">
                <a:ln>
                  <a:noFill/>
                </a:ln>
                <a:solidFill>
                  <a:prstClr val="black"/>
                </a:solidFill>
                <a:effectLst/>
                <a:uLnTx/>
                <a:uFillTx/>
                <a:ea typeface="等线" panose="02010600030101010101" pitchFamily="2" charset="-122"/>
                <a:cs typeface="+mn-cs"/>
              </a:endParaRPr>
            </a:p>
          </p:txBody>
        </p:sp>
        <p:sp>
          <p:nvSpPr>
            <p:cNvPr id="254" name="Freeform 25"/>
            <p:cNvSpPr>
              <a:spLocks noChangeArrowheads="1"/>
            </p:cNvSpPr>
            <p:nvPr/>
          </p:nvSpPr>
          <p:spPr bwMode="auto">
            <a:xfrm>
              <a:off x="8158162" y="1846263"/>
              <a:ext cx="20637" cy="411162"/>
            </a:xfrm>
            <a:custGeom>
              <a:avLst/>
              <a:gdLst>
                <a:gd name="T0" fmla="*/ 0 w 13"/>
                <a:gd name="T1" fmla="*/ 2147483647 h 261"/>
                <a:gd name="T2" fmla="*/ 2147483647 w 13"/>
                <a:gd name="T3" fmla="*/ 2147483647 h 261"/>
                <a:gd name="T4" fmla="*/ 2147483647 w 13"/>
                <a:gd name="T5" fmla="*/ 0 h 261"/>
                <a:gd name="T6" fmla="*/ 0 w 13"/>
                <a:gd name="T7" fmla="*/ 0 h 261"/>
                <a:gd name="T8" fmla="*/ 0 w 13"/>
                <a:gd name="T9" fmla="*/ 2147483647 h 261"/>
                <a:gd name="T10" fmla="*/ 0 w 13"/>
                <a:gd name="T11" fmla="*/ 2147483647 h 261"/>
                <a:gd name="T12" fmla="*/ 0 60000 65536"/>
                <a:gd name="T13" fmla="*/ 0 60000 65536"/>
                <a:gd name="T14" fmla="*/ 0 60000 65536"/>
                <a:gd name="T15" fmla="*/ 0 60000 65536"/>
                <a:gd name="T16" fmla="*/ 0 60000 65536"/>
                <a:gd name="T17" fmla="*/ 0 60000 65536"/>
                <a:gd name="T18" fmla="*/ 0 w 13"/>
                <a:gd name="T19" fmla="*/ 0 h 261"/>
                <a:gd name="T20" fmla="*/ 13 w 13"/>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3" h="261">
                  <a:moveTo>
                    <a:pt x="0" y="261"/>
                  </a:moveTo>
                  <a:lnTo>
                    <a:pt x="13" y="261"/>
                  </a:lnTo>
                  <a:lnTo>
                    <a:pt x="13" y="0"/>
                  </a:lnTo>
                  <a:lnTo>
                    <a:pt x="0" y="0"/>
                  </a:lnTo>
                  <a:lnTo>
                    <a:pt x="0" y="261"/>
                  </a:lnTo>
                  <a:close/>
                </a:path>
              </a:pathLst>
            </a:custGeom>
            <a:solidFill>
              <a:srgbClr val="CCCCCC"/>
            </a:solidFill>
            <a:ln>
              <a:noFill/>
            </a:ln>
            <a:extLst>
              <a:ext uri="{91240B29-F687-4F45-9708-019B960494DF}">
                <a14:hiddenLine xmlns:a14="http://schemas.microsoft.com/office/drawing/2010/main" w="9525">
                  <a:solidFill>
                    <a:srgbClr val="000000"/>
                  </a:solidFill>
                  <a:bevel/>
                </a14:hiddenLine>
              </a:ext>
            </a:extLst>
          </p:spPr>
          <p:txBody>
            <a:bodyPr lIns="121669" tIns="60834" rIns="121669" bIns="60834"/>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1" i="0" u="none" strike="noStrike" kern="1200" cap="none" spc="0" normalizeH="0" baseline="0" noProof="0">
                <a:ln>
                  <a:noFill/>
                </a:ln>
                <a:solidFill>
                  <a:prstClr val="black"/>
                </a:solidFill>
                <a:effectLst/>
                <a:uLnTx/>
                <a:uFillTx/>
                <a:ea typeface="等线" panose="02010600030101010101" pitchFamily="2" charset="-122"/>
                <a:cs typeface="+mn-cs"/>
              </a:endParaRPr>
            </a:p>
          </p:txBody>
        </p:sp>
      </p:grpSp>
      <p:grpSp>
        <p:nvGrpSpPr>
          <p:cNvPr id="255" name="组合 254" descr="n53 Fb Tran Phu"/>
          <p:cNvGrpSpPr/>
          <p:nvPr/>
        </p:nvGrpSpPr>
        <p:grpSpPr>
          <a:xfrm>
            <a:off x="985473" y="1481165"/>
            <a:ext cx="10147391" cy="1783807"/>
            <a:chOff x="877887" y="1746250"/>
            <a:chExt cx="8091487" cy="1422400"/>
          </a:xfrm>
        </p:grpSpPr>
        <p:sp>
          <p:nvSpPr>
            <p:cNvPr id="256" name="Freeform 5"/>
            <p:cNvSpPr>
              <a:spLocks noChangeArrowheads="1"/>
            </p:cNvSpPr>
            <p:nvPr/>
          </p:nvSpPr>
          <p:spPr bwMode="auto">
            <a:xfrm>
              <a:off x="2259012" y="1746250"/>
              <a:ext cx="1431925" cy="711200"/>
            </a:xfrm>
            <a:custGeom>
              <a:avLst/>
              <a:gdLst>
                <a:gd name="T0" fmla="*/ 2147483647 w 524"/>
                <a:gd name="T1" fmla="*/ 0 h 262"/>
                <a:gd name="T2" fmla="*/ 2147483647 w 524"/>
                <a:gd name="T3" fmla="*/ 2147483647 h 262"/>
                <a:gd name="T4" fmla="*/ 2147483647 w 524"/>
                <a:gd name="T5" fmla="*/ 2147483647 h 262"/>
                <a:gd name="T6" fmla="*/ 2147483647 w 524"/>
                <a:gd name="T7" fmla="*/ 2147483647 h 262"/>
                <a:gd name="T8" fmla="*/ 2147483647 w 524"/>
                <a:gd name="T9" fmla="*/ 2147483647 h 262"/>
                <a:gd name="T10" fmla="*/ 2147483647 w 524"/>
                <a:gd name="T11" fmla="*/ 2147483647 h 262"/>
                <a:gd name="T12" fmla="*/ 2147483647 w 524"/>
                <a:gd name="T13" fmla="*/ 2147483647 h 262"/>
                <a:gd name="T14" fmla="*/ 2147483647 w 524"/>
                <a:gd name="T15" fmla="*/ 2147483647 h 262"/>
                <a:gd name="T16" fmla="*/ 2147483647 w 524"/>
                <a:gd name="T17" fmla="*/ 2147483647 h 262"/>
                <a:gd name="T18" fmla="*/ 2147483647 w 524"/>
                <a:gd name="T19" fmla="*/ 2147483647 h 262"/>
                <a:gd name="T20" fmla="*/ 2147483647 w 524"/>
                <a:gd name="T21" fmla="*/ 2147483647 h 262"/>
                <a:gd name="T22" fmla="*/ 0 w 524"/>
                <a:gd name="T23" fmla="*/ 2147483647 h 262"/>
                <a:gd name="T24" fmla="*/ 2147483647 w 524"/>
                <a:gd name="T25" fmla="*/ 2147483647 h 262"/>
                <a:gd name="T26" fmla="*/ 2147483647 w 524"/>
                <a:gd name="T27" fmla="*/ 2147483647 h 262"/>
                <a:gd name="T28" fmla="*/ 2147483647 w 524"/>
                <a:gd name="T29" fmla="*/ 0 h 26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24"/>
                <a:gd name="T46" fmla="*/ 0 h 262"/>
                <a:gd name="T47" fmla="*/ 524 w 524"/>
                <a:gd name="T48" fmla="*/ 262 h 26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24" h="262">
                  <a:moveTo>
                    <a:pt x="113" y="0"/>
                  </a:moveTo>
                  <a:cubicBezTo>
                    <a:pt x="416" y="1"/>
                    <a:pt x="416" y="1"/>
                    <a:pt x="416" y="1"/>
                  </a:cubicBezTo>
                  <a:cubicBezTo>
                    <a:pt x="457" y="4"/>
                    <a:pt x="489" y="24"/>
                    <a:pt x="510" y="60"/>
                  </a:cubicBezTo>
                  <a:cubicBezTo>
                    <a:pt x="519" y="77"/>
                    <a:pt x="523" y="94"/>
                    <a:pt x="524" y="113"/>
                  </a:cubicBezTo>
                  <a:cubicBezTo>
                    <a:pt x="523" y="262"/>
                    <a:pt x="523" y="262"/>
                    <a:pt x="523" y="262"/>
                  </a:cubicBezTo>
                  <a:cubicBezTo>
                    <a:pt x="475" y="262"/>
                    <a:pt x="475" y="262"/>
                    <a:pt x="475" y="262"/>
                  </a:cubicBezTo>
                  <a:cubicBezTo>
                    <a:pt x="475" y="114"/>
                    <a:pt x="475" y="114"/>
                    <a:pt x="475" y="114"/>
                  </a:cubicBezTo>
                  <a:cubicBezTo>
                    <a:pt x="475" y="78"/>
                    <a:pt x="446" y="49"/>
                    <a:pt x="410" y="49"/>
                  </a:cubicBezTo>
                  <a:cubicBezTo>
                    <a:pt x="114" y="49"/>
                    <a:pt x="114" y="49"/>
                    <a:pt x="114" y="49"/>
                  </a:cubicBezTo>
                  <a:cubicBezTo>
                    <a:pt x="78" y="49"/>
                    <a:pt x="49" y="78"/>
                    <a:pt x="49" y="114"/>
                  </a:cubicBezTo>
                  <a:cubicBezTo>
                    <a:pt x="49" y="262"/>
                    <a:pt x="49" y="262"/>
                    <a:pt x="49" y="262"/>
                  </a:cubicBezTo>
                  <a:cubicBezTo>
                    <a:pt x="0" y="262"/>
                    <a:pt x="0" y="262"/>
                    <a:pt x="0" y="262"/>
                  </a:cubicBezTo>
                  <a:cubicBezTo>
                    <a:pt x="1" y="108"/>
                    <a:pt x="1" y="108"/>
                    <a:pt x="1" y="108"/>
                  </a:cubicBezTo>
                  <a:cubicBezTo>
                    <a:pt x="4" y="67"/>
                    <a:pt x="24" y="35"/>
                    <a:pt x="60" y="14"/>
                  </a:cubicBezTo>
                  <a:cubicBezTo>
                    <a:pt x="77" y="5"/>
                    <a:pt x="94" y="1"/>
                    <a:pt x="113" y="0"/>
                  </a:cubicBezTo>
                  <a:close/>
                </a:path>
              </a:pathLst>
            </a:custGeom>
            <a:solidFill>
              <a:srgbClr val="CCCCCC"/>
            </a:solidFill>
            <a:ln>
              <a:noFill/>
            </a:ln>
            <a:extLst>
              <a:ext uri="{91240B29-F687-4F45-9708-019B960494DF}">
                <a14:hiddenLine xmlns:a14="http://schemas.microsoft.com/office/drawing/2010/main" w="9525">
                  <a:solidFill>
                    <a:srgbClr val="000000"/>
                  </a:solidFill>
                  <a:bevel/>
                </a14:hiddenLine>
              </a:ext>
            </a:extLst>
          </p:spPr>
          <p:txBody>
            <a:bodyPr lIns="121669" tIns="60834" rIns="121669" bIns="60834"/>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1" i="0" u="none" strike="noStrike" kern="1200" cap="none" spc="0" normalizeH="0" baseline="0" noProof="0">
                <a:ln>
                  <a:noFill/>
                </a:ln>
                <a:solidFill>
                  <a:prstClr val="black"/>
                </a:solidFill>
                <a:effectLst/>
                <a:uLnTx/>
                <a:uFillTx/>
                <a:ea typeface="等线" panose="02010600030101010101" pitchFamily="2" charset="-122"/>
                <a:cs typeface="+mn-cs"/>
              </a:endParaRPr>
            </a:p>
          </p:txBody>
        </p:sp>
        <p:sp>
          <p:nvSpPr>
            <p:cNvPr id="257" name="Freeform 7"/>
            <p:cNvSpPr>
              <a:spLocks noChangeArrowheads="1"/>
            </p:cNvSpPr>
            <p:nvPr/>
          </p:nvSpPr>
          <p:spPr bwMode="auto">
            <a:xfrm>
              <a:off x="3557587" y="2457450"/>
              <a:ext cx="1427162" cy="711200"/>
            </a:xfrm>
            <a:custGeom>
              <a:avLst/>
              <a:gdLst>
                <a:gd name="T0" fmla="*/ 2147483647 w 523"/>
                <a:gd name="T1" fmla="*/ 0 h 262"/>
                <a:gd name="T2" fmla="*/ 2147483647 w 523"/>
                <a:gd name="T3" fmla="*/ 2147483647 h 262"/>
                <a:gd name="T4" fmla="*/ 2147483647 w 523"/>
                <a:gd name="T5" fmla="*/ 2147483647 h 262"/>
                <a:gd name="T6" fmla="*/ 2147483647 w 523"/>
                <a:gd name="T7" fmla="*/ 2147483647 h 262"/>
                <a:gd name="T8" fmla="*/ 2147483647 w 523"/>
                <a:gd name="T9" fmla="*/ 2147483647 h 262"/>
                <a:gd name="T10" fmla="*/ 2147483647 w 523"/>
                <a:gd name="T11" fmla="*/ 2147483647 h 262"/>
                <a:gd name="T12" fmla="*/ 0 w 523"/>
                <a:gd name="T13" fmla="*/ 2147483647 h 262"/>
                <a:gd name="T14" fmla="*/ 0 w 523"/>
                <a:gd name="T15" fmla="*/ 0 h 262"/>
                <a:gd name="T16" fmla="*/ 2147483647 w 523"/>
                <a:gd name="T17" fmla="*/ 0 h 262"/>
                <a:gd name="T18" fmla="*/ 2147483647 w 523"/>
                <a:gd name="T19" fmla="*/ 2147483647 h 262"/>
                <a:gd name="T20" fmla="*/ 2147483647 w 523"/>
                <a:gd name="T21" fmla="*/ 2147483647 h 262"/>
                <a:gd name="T22" fmla="*/ 2147483647 w 523"/>
                <a:gd name="T23" fmla="*/ 2147483647 h 262"/>
                <a:gd name="T24" fmla="*/ 2147483647 w 523"/>
                <a:gd name="T25" fmla="*/ 2147483647 h 262"/>
                <a:gd name="T26" fmla="*/ 2147483647 w 523"/>
                <a:gd name="T27" fmla="*/ 0 h 262"/>
                <a:gd name="T28" fmla="*/ 2147483647 w 523"/>
                <a:gd name="T29" fmla="*/ 0 h 26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23"/>
                <a:gd name="T46" fmla="*/ 0 h 262"/>
                <a:gd name="T47" fmla="*/ 523 w 523"/>
                <a:gd name="T48" fmla="*/ 262 h 26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23" h="262">
                  <a:moveTo>
                    <a:pt x="523" y="0"/>
                  </a:moveTo>
                  <a:cubicBezTo>
                    <a:pt x="523" y="154"/>
                    <a:pt x="523" y="154"/>
                    <a:pt x="523" y="154"/>
                  </a:cubicBezTo>
                  <a:cubicBezTo>
                    <a:pt x="522" y="165"/>
                    <a:pt x="522" y="165"/>
                    <a:pt x="522" y="165"/>
                  </a:cubicBezTo>
                  <a:cubicBezTo>
                    <a:pt x="512" y="221"/>
                    <a:pt x="468" y="260"/>
                    <a:pt x="411" y="262"/>
                  </a:cubicBezTo>
                  <a:cubicBezTo>
                    <a:pt x="108" y="261"/>
                    <a:pt x="108" y="261"/>
                    <a:pt x="108" y="261"/>
                  </a:cubicBezTo>
                  <a:cubicBezTo>
                    <a:pt x="67" y="258"/>
                    <a:pt x="35" y="238"/>
                    <a:pt x="14" y="202"/>
                  </a:cubicBezTo>
                  <a:cubicBezTo>
                    <a:pt x="5" y="185"/>
                    <a:pt x="1" y="168"/>
                    <a:pt x="0" y="149"/>
                  </a:cubicBezTo>
                  <a:cubicBezTo>
                    <a:pt x="0" y="0"/>
                    <a:pt x="0" y="0"/>
                    <a:pt x="0" y="0"/>
                  </a:cubicBezTo>
                  <a:cubicBezTo>
                    <a:pt x="49" y="0"/>
                    <a:pt x="49" y="0"/>
                    <a:pt x="49" y="0"/>
                  </a:cubicBezTo>
                  <a:cubicBezTo>
                    <a:pt x="49" y="148"/>
                    <a:pt x="49" y="148"/>
                    <a:pt x="49" y="148"/>
                  </a:cubicBezTo>
                  <a:cubicBezTo>
                    <a:pt x="49" y="184"/>
                    <a:pt x="78" y="213"/>
                    <a:pt x="114" y="213"/>
                  </a:cubicBezTo>
                  <a:cubicBezTo>
                    <a:pt x="410" y="213"/>
                    <a:pt x="410" y="213"/>
                    <a:pt x="410" y="213"/>
                  </a:cubicBezTo>
                  <a:cubicBezTo>
                    <a:pt x="446" y="213"/>
                    <a:pt x="475" y="184"/>
                    <a:pt x="475" y="148"/>
                  </a:cubicBezTo>
                  <a:cubicBezTo>
                    <a:pt x="475" y="0"/>
                    <a:pt x="475" y="0"/>
                    <a:pt x="475" y="0"/>
                  </a:cubicBezTo>
                  <a:cubicBezTo>
                    <a:pt x="523" y="0"/>
                    <a:pt x="523" y="0"/>
                    <a:pt x="523" y="0"/>
                  </a:cubicBezTo>
                  <a:close/>
                </a:path>
              </a:pathLst>
            </a:custGeom>
            <a:solidFill>
              <a:srgbClr val="CCCCCC"/>
            </a:solidFill>
            <a:ln>
              <a:noFill/>
            </a:ln>
            <a:extLst>
              <a:ext uri="{91240B29-F687-4F45-9708-019B960494DF}">
                <a14:hiddenLine xmlns:a14="http://schemas.microsoft.com/office/drawing/2010/main" w="9525">
                  <a:solidFill>
                    <a:srgbClr val="000000"/>
                  </a:solidFill>
                  <a:bevel/>
                </a14:hiddenLine>
              </a:ext>
            </a:extLst>
          </p:spPr>
          <p:txBody>
            <a:bodyPr lIns="121669" tIns="60834" rIns="121669" bIns="60834"/>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1" i="0" u="none" strike="noStrike" kern="1200" cap="none" spc="0" normalizeH="0" baseline="0" noProof="0">
                <a:ln>
                  <a:noFill/>
                </a:ln>
                <a:solidFill>
                  <a:prstClr val="black"/>
                </a:solidFill>
                <a:effectLst/>
                <a:uLnTx/>
                <a:uFillTx/>
                <a:ea typeface="等线" panose="02010600030101010101" pitchFamily="2" charset="-122"/>
                <a:cs typeface="+mn-cs"/>
              </a:endParaRPr>
            </a:p>
          </p:txBody>
        </p:sp>
        <p:sp>
          <p:nvSpPr>
            <p:cNvPr id="258" name="Freeform 8"/>
            <p:cNvSpPr>
              <a:spLocks noChangeArrowheads="1"/>
            </p:cNvSpPr>
            <p:nvPr/>
          </p:nvSpPr>
          <p:spPr bwMode="auto">
            <a:xfrm>
              <a:off x="4857749" y="1746250"/>
              <a:ext cx="1430338" cy="711200"/>
            </a:xfrm>
            <a:custGeom>
              <a:avLst/>
              <a:gdLst>
                <a:gd name="T0" fmla="*/ 2147483647 w 524"/>
                <a:gd name="T1" fmla="*/ 0 h 262"/>
                <a:gd name="T2" fmla="*/ 2147483647 w 524"/>
                <a:gd name="T3" fmla="*/ 2147483647 h 262"/>
                <a:gd name="T4" fmla="*/ 2147483647 w 524"/>
                <a:gd name="T5" fmla="*/ 2147483647 h 262"/>
                <a:gd name="T6" fmla="*/ 2147483647 w 524"/>
                <a:gd name="T7" fmla="*/ 2147483647 h 262"/>
                <a:gd name="T8" fmla="*/ 2147483647 w 524"/>
                <a:gd name="T9" fmla="*/ 2147483647 h 262"/>
                <a:gd name="T10" fmla="*/ 2147483647 w 524"/>
                <a:gd name="T11" fmla="*/ 2147483647 h 262"/>
                <a:gd name="T12" fmla="*/ 2147483647 w 524"/>
                <a:gd name="T13" fmla="*/ 2147483647 h 262"/>
                <a:gd name="T14" fmla="*/ 2147483647 w 524"/>
                <a:gd name="T15" fmla="*/ 2147483647 h 262"/>
                <a:gd name="T16" fmla="*/ 2147483647 w 524"/>
                <a:gd name="T17" fmla="*/ 2147483647 h 262"/>
                <a:gd name="T18" fmla="*/ 2147483647 w 524"/>
                <a:gd name="T19" fmla="*/ 2147483647 h 262"/>
                <a:gd name="T20" fmla="*/ 2147483647 w 524"/>
                <a:gd name="T21" fmla="*/ 2147483647 h 262"/>
                <a:gd name="T22" fmla="*/ 0 w 524"/>
                <a:gd name="T23" fmla="*/ 2147483647 h 262"/>
                <a:gd name="T24" fmla="*/ 2147483647 w 524"/>
                <a:gd name="T25" fmla="*/ 2147483647 h 262"/>
                <a:gd name="T26" fmla="*/ 2147483647 w 524"/>
                <a:gd name="T27" fmla="*/ 2147483647 h 262"/>
                <a:gd name="T28" fmla="*/ 2147483647 w 524"/>
                <a:gd name="T29" fmla="*/ 0 h 26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24"/>
                <a:gd name="T46" fmla="*/ 0 h 262"/>
                <a:gd name="T47" fmla="*/ 524 w 524"/>
                <a:gd name="T48" fmla="*/ 262 h 26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24" h="262">
                  <a:moveTo>
                    <a:pt x="113" y="0"/>
                  </a:moveTo>
                  <a:cubicBezTo>
                    <a:pt x="416" y="1"/>
                    <a:pt x="416" y="1"/>
                    <a:pt x="416" y="1"/>
                  </a:cubicBezTo>
                  <a:cubicBezTo>
                    <a:pt x="457" y="4"/>
                    <a:pt x="489" y="24"/>
                    <a:pt x="510" y="60"/>
                  </a:cubicBezTo>
                  <a:cubicBezTo>
                    <a:pt x="519" y="77"/>
                    <a:pt x="523" y="94"/>
                    <a:pt x="524" y="113"/>
                  </a:cubicBezTo>
                  <a:cubicBezTo>
                    <a:pt x="523" y="262"/>
                    <a:pt x="523" y="262"/>
                    <a:pt x="523" y="262"/>
                  </a:cubicBezTo>
                  <a:cubicBezTo>
                    <a:pt x="475" y="262"/>
                    <a:pt x="475" y="262"/>
                    <a:pt x="475" y="262"/>
                  </a:cubicBezTo>
                  <a:cubicBezTo>
                    <a:pt x="475" y="114"/>
                    <a:pt x="475" y="114"/>
                    <a:pt x="475" y="114"/>
                  </a:cubicBezTo>
                  <a:cubicBezTo>
                    <a:pt x="475" y="78"/>
                    <a:pt x="446" y="49"/>
                    <a:pt x="410" y="49"/>
                  </a:cubicBezTo>
                  <a:cubicBezTo>
                    <a:pt x="114" y="49"/>
                    <a:pt x="114" y="49"/>
                    <a:pt x="114" y="49"/>
                  </a:cubicBezTo>
                  <a:cubicBezTo>
                    <a:pt x="78" y="49"/>
                    <a:pt x="49" y="78"/>
                    <a:pt x="49" y="114"/>
                  </a:cubicBezTo>
                  <a:cubicBezTo>
                    <a:pt x="49" y="262"/>
                    <a:pt x="49" y="262"/>
                    <a:pt x="49" y="262"/>
                  </a:cubicBezTo>
                  <a:cubicBezTo>
                    <a:pt x="0" y="262"/>
                    <a:pt x="0" y="262"/>
                    <a:pt x="0" y="262"/>
                  </a:cubicBezTo>
                  <a:cubicBezTo>
                    <a:pt x="1" y="108"/>
                    <a:pt x="1" y="108"/>
                    <a:pt x="1" y="108"/>
                  </a:cubicBezTo>
                  <a:cubicBezTo>
                    <a:pt x="4" y="67"/>
                    <a:pt x="24" y="35"/>
                    <a:pt x="60" y="14"/>
                  </a:cubicBezTo>
                  <a:cubicBezTo>
                    <a:pt x="77" y="5"/>
                    <a:pt x="94" y="1"/>
                    <a:pt x="113" y="0"/>
                  </a:cubicBezTo>
                  <a:close/>
                </a:path>
              </a:pathLst>
            </a:custGeom>
            <a:solidFill>
              <a:srgbClr val="CCCCCC"/>
            </a:solidFill>
            <a:ln>
              <a:noFill/>
            </a:ln>
            <a:extLst>
              <a:ext uri="{91240B29-F687-4F45-9708-019B960494DF}">
                <a14:hiddenLine xmlns:a14="http://schemas.microsoft.com/office/drawing/2010/main" w="9525">
                  <a:solidFill>
                    <a:srgbClr val="000000"/>
                  </a:solidFill>
                  <a:bevel/>
                </a14:hiddenLine>
              </a:ext>
            </a:extLst>
          </p:spPr>
          <p:txBody>
            <a:bodyPr lIns="121669" tIns="60834" rIns="121669" bIns="60834"/>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1" i="0" u="none" strike="noStrike" kern="1200" cap="none" spc="0" normalizeH="0" baseline="0" noProof="0">
                <a:ln>
                  <a:noFill/>
                </a:ln>
                <a:solidFill>
                  <a:prstClr val="black"/>
                </a:solidFill>
                <a:effectLst/>
                <a:uLnTx/>
                <a:uFillTx/>
                <a:ea typeface="等线" panose="02010600030101010101" pitchFamily="2" charset="-122"/>
                <a:cs typeface="+mn-cs"/>
              </a:endParaRPr>
            </a:p>
          </p:txBody>
        </p:sp>
        <p:sp>
          <p:nvSpPr>
            <p:cNvPr id="259" name="Freeform 10"/>
            <p:cNvSpPr>
              <a:spLocks noChangeArrowheads="1"/>
            </p:cNvSpPr>
            <p:nvPr/>
          </p:nvSpPr>
          <p:spPr bwMode="auto">
            <a:xfrm>
              <a:off x="6154737" y="2457450"/>
              <a:ext cx="1428750" cy="711200"/>
            </a:xfrm>
            <a:custGeom>
              <a:avLst/>
              <a:gdLst>
                <a:gd name="T0" fmla="*/ 2147483647 w 523"/>
                <a:gd name="T1" fmla="*/ 0 h 262"/>
                <a:gd name="T2" fmla="*/ 2147483647 w 523"/>
                <a:gd name="T3" fmla="*/ 2147483647 h 262"/>
                <a:gd name="T4" fmla="*/ 2147483647 w 523"/>
                <a:gd name="T5" fmla="*/ 2147483647 h 262"/>
                <a:gd name="T6" fmla="*/ 2147483647 w 523"/>
                <a:gd name="T7" fmla="*/ 2147483647 h 262"/>
                <a:gd name="T8" fmla="*/ 2147483647 w 523"/>
                <a:gd name="T9" fmla="*/ 2147483647 h 262"/>
                <a:gd name="T10" fmla="*/ 2147483647 w 523"/>
                <a:gd name="T11" fmla="*/ 2147483647 h 262"/>
                <a:gd name="T12" fmla="*/ 0 w 523"/>
                <a:gd name="T13" fmla="*/ 2147483647 h 262"/>
                <a:gd name="T14" fmla="*/ 0 w 523"/>
                <a:gd name="T15" fmla="*/ 0 h 262"/>
                <a:gd name="T16" fmla="*/ 2147483647 w 523"/>
                <a:gd name="T17" fmla="*/ 0 h 262"/>
                <a:gd name="T18" fmla="*/ 2147483647 w 523"/>
                <a:gd name="T19" fmla="*/ 2147483647 h 262"/>
                <a:gd name="T20" fmla="*/ 2147483647 w 523"/>
                <a:gd name="T21" fmla="*/ 2147483647 h 262"/>
                <a:gd name="T22" fmla="*/ 2147483647 w 523"/>
                <a:gd name="T23" fmla="*/ 2147483647 h 262"/>
                <a:gd name="T24" fmla="*/ 2147483647 w 523"/>
                <a:gd name="T25" fmla="*/ 2147483647 h 262"/>
                <a:gd name="T26" fmla="*/ 2147483647 w 523"/>
                <a:gd name="T27" fmla="*/ 0 h 262"/>
                <a:gd name="T28" fmla="*/ 2147483647 w 523"/>
                <a:gd name="T29" fmla="*/ 0 h 26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23"/>
                <a:gd name="T46" fmla="*/ 0 h 262"/>
                <a:gd name="T47" fmla="*/ 523 w 523"/>
                <a:gd name="T48" fmla="*/ 262 h 26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23" h="262">
                  <a:moveTo>
                    <a:pt x="523" y="0"/>
                  </a:moveTo>
                  <a:cubicBezTo>
                    <a:pt x="523" y="154"/>
                    <a:pt x="523" y="154"/>
                    <a:pt x="523" y="154"/>
                  </a:cubicBezTo>
                  <a:cubicBezTo>
                    <a:pt x="522" y="165"/>
                    <a:pt x="522" y="165"/>
                    <a:pt x="522" y="165"/>
                  </a:cubicBezTo>
                  <a:cubicBezTo>
                    <a:pt x="512" y="221"/>
                    <a:pt x="468" y="260"/>
                    <a:pt x="411" y="262"/>
                  </a:cubicBezTo>
                  <a:cubicBezTo>
                    <a:pt x="108" y="261"/>
                    <a:pt x="108" y="261"/>
                    <a:pt x="108" y="261"/>
                  </a:cubicBezTo>
                  <a:cubicBezTo>
                    <a:pt x="67" y="258"/>
                    <a:pt x="35" y="238"/>
                    <a:pt x="14" y="202"/>
                  </a:cubicBezTo>
                  <a:cubicBezTo>
                    <a:pt x="5" y="185"/>
                    <a:pt x="1" y="168"/>
                    <a:pt x="0" y="149"/>
                  </a:cubicBezTo>
                  <a:cubicBezTo>
                    <a:pt x="0" y="0"/>
                    <a:pt x="0" y="0"/>
                    <a:pt x="0" y="0"/>
                  </a:cubicBezTo>
                  <a:cubicBezTo>
                    <a:pt x="49" y="0"/>
                    <a:pt x="49" y="0"/>
                    <a:pt x="49" y="0"/>
                  </a:cubicBezTo>
                  <a:cubicBezTo>
                    <a:pt x="49" y="148"/>
                    <a:pt x="49" y="148"/>
                    <a:pt x="49" y="148"/>
                  </a:cubicBezTo>
                  <a:cubicBezTo>
                    <a:pt x="49" y="184"/>
                    <a:pt x="78" y="213"/>
                    <a:pt x="114" y="213"/>
                  </a:cubicBezTo>
                  <a:cubicBezTo>
                    <a:pt x="410" y="213"/>
                    <a:pt x="410" y="213"/>
                    <a:pt x="410" y="213"/>
                  </a:cubicBezTo>
                  <a:cubicBezTo>
                    <a:pt x="446" y="213"/>
                    <a:pt x="475" y="184"/>
                    <a:pt x="475" y="148"/>
                  </a:cubicBezTo>
                  <a:cubicBezTo>
                    <a:pt x="475" y="0"/>
                    <a:pt x="475" y="0"/>
                    <a:pt x="475" y="0"/>
                  </a:cubicBezTo>
                  <a:cubicBezTo>
                    <a:pt x="523" y="0"/>
                    <a:pt x="523" y="0"/>
                    <a:pt x="523" y="0"/>
                  </a:cubicBezTo>
                  <a:close/>
                </a:path>
              </a:pathLst>
            </a:custGeom>
            <a:solidFill>
              <a:srgbClr val="CCCCCC"/>
            </a:solidFill>
            <a:ln>
              <a:noFill/>
            </a:ln>
            <a:extLst>
              <a:ext uri="{91240B29-F687-4F45-9708-019B960494DF}">
                <a14:hiddenLine xmlns:a14="http://schemas.microsoft.com/office/drawing/2010/main" w="9525">
                  <a:solidFill>
                    <a:srgbClr val="000000"/>
                  </a:solidFill>
                  <a:bevel/>
                </a14:hiddenLine>
              </a:ext>
            </a:extLst>
          </p:spPr>
          <p:txBody>
            <a:bodyPr lIns="121669" tIns="60834" rIns="121669" bIns="60834"/>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1" i="0" u="none" strike="noStrike" kern="1200" cap="none" spc="0" normalizeH="0" baseline="0" noProof="0">
                <a:ln>
                  <a:noFill/>
                </a:ln>
                <a:solidFill>
                  <a:prstClr val="black"/>
                </a:solidFill>
                <a:effectLst/>
                <a:uLnTx/>
                <a:uFillTx/>
                <a:ea typeface="等线" panose="02010600030101010101" pitchFamily="2" charset="-122"/>
                <a:cs typeface="+mn-cs"/>
              </a:endParaRPr>
            </a:p>
          </p:txBody>
        </p:sp>
        <p:sp>
          <p:nvSpPr>
            <p:cNvPr id="260" name="Freeform 11"/>
            <p:cNvSpPr>
              <a:spLocks noChangeArrowheads="1"/>
            </p:cNvSpPr>
            <p:nvPr/>
          </p:nvSpPr>
          <p:spPr bwMode="auto">
            <a:xfrm>
              <a:off x="7453312" y="1746250"/>
              <a:ext cx="1427162" cy="1222375"/>
            </a:xfrm>
            <a:custGeom>
              <a:avLst/>
              <a:gdLst>
                <a:gd name="T0" fmla="*/ 2147483647 w 523"/>
                <a:gd name="T1" fmla="*/ 0 h 450"/>
                <a:gd name="T2" fmla="*/ 2147483647 w 523"/>
                <a:gd name="T3" fmla="*/ 2147483647 h 450"/>
                <a:gd name="T4" fmla="*/ 2147483647 w 523"/>
                <a:gd name="T5" fmla="*/ 2147483647 h 450"/>
                <a:gd name="T6" fmla="*/ 2147483647 w 523"/>
                <a:gd name="T7" fmla="*/ 2147483647 h 450"/>
                <a:gd name="T8" fmla="*/ 2147483647 w 523"/>
                <a:gd name="T9" fmla="*/ 2147483647 h 450"/>
                <a:gd name="T10" fmla="*/ 2147483647 w 523"/>
                <a:gd name="T11" fmla="*/ 2147483647 h 450"/>
                <a:gd name="T12" fmla="*/ 2147483647 w 523"/>
                <a:gd name="T13" fmla="*/ 2147483647 h 450"/>
                <a:gd name="T14" fmla="*/ 2147483647 w 523"/>
                <a:gd name="T15" fmla="*/ 2147483647 h 450"/>
                <a:gd name="T16" fmla="*/ 2147483647 w 523"/>
                <a:gd name="T17" fmla="*/ 2147483647 h 450"/>
                <a:gd name="T18" fmla="*/ 2147483647 w 523"/>
                <a:gd name="T19" fmla="*/ 2147483647 h 450"/>
                <a:gd name="T20" fmla="*/ 2147483647 w 523"/>
                <a:gd name="T21" fmla="*/ 2147483647 h 450"/>
                <a:gd name="T22" fmla="*/ 0 w 523"/>
                <a:gd name="T23" fmla="*/ 2147483647 h 450"/>
                <a:gd name="T24" fmla="*/ 0 w 523"/>
                <a:gd name="T25" fmla="*/ 2147483647 h 450"/>
                <a:gd name="T26" fmla="*/ 2147483647 w 523"/>
                <a:gd name="T27" fmla="*/ 2147483647 h 450"/>
                <a:gd name="T28" fmla="*/ 2147483647 w 523"/>
                <a:gd name="T29" fmla="*/ 0 h 45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23"/>
                <a:gd name="T46" fmla="*/ 0 h 450"/>
                <a:gd name="T47" fmla="*/ 523 w 523"/>
                <a:gd name="T48" fmla="*/ 450 h 45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23" h="450">
                  <a:moveTo>
                    <a:pt x="113" y="0"/>
                  </a:moveTo>
                  <a:cubicBezTo>
                    <a:pt x="416" y="1"/>
                    <a:pt x="416" y="1"/>
                    <a:pt x="416" y="1"/>
                  </a:cubicBezTo>
                  <a:cubicBezTo>
                    <a:pt x="457" y="4"/>
                    <a:pt x="489" y="24"/>
                    <a:pt x="510" y="60"/>
                  </a:cubicBezTo>
                  <a:cubicBezTo>
                    <a:pt x="519" y="77"/>
                    <a:pt x="523" y="94"/>
                    <a:pt x="523" y="113"/>
                  </a:cubicBezTo>
                  <a:cubicBezTo>
                    <a:pt x="523" y="450"/>
                    <a:pt x="523" y="450"/>
                    <a:pt x="523" y="450"/>
                  </a:cubicBezTo>
                  <a:cubicBezTo>
                    <a:pt x="475" y="450"/>
                    <a:pt x="475" y="450"/>
                    <a:pt x="475" y="450"/>
                  </a:cubicBezTo>
                  <a:cubicBezTo>
                    <a:pt x="475" y="114"/>
                    <a:pt x="475" y="114"/>
                    <a:pt x="475" y="114"/>
                  </a:cubicBezTo>
                  <a:cubicBezTo>
                    <a:pt x="475" y="78"/>
                    <a:pt x="446" y="49"/>
                    <a:pt x="410" y="49"/>
                  </a:cubicBezTo>
                  <a:cubicBezTo>
                    <a:pt x="114" y="49"/>
                    <a:pt x="114" y="49"/>
                    <a:pt x="114" y="49"/>
                  </a:cubicBezTo>
                  <a:cubicBezTo>
                    <a:pt x="78" y="49"/>
                    <a:pt x="49" y="78"/>
                    <a:pt x="49" y="114"/>
                  </a:cubicBezTo>
                  <a:cubicBezTo>
                    <a:pt x="49" y="262"/>
                    <a:pt x="49" y="262"/>
                    <a:pt x="49" y="262"/>
                  </a:cubicBezTo>
                  <a:cubicBezTo>
                    <a:pt x="0" y="262"/>
                    <a:pt x="0" y="262"/>
                    <a:pt x="0" y="262"/>
                  </a:cubicBezTo>
                  <a:cubicBezTo>
                    <a:pt x="0" y="108"/>
                    <a:pt x="0" y="108"/>
                    <a:pt x="0" y="108"/>
                  </a:cubicBezTo>
                  <a:cubicBezTo>
                    <a:pt x="4" y="67"/>
                    <a:pt x="24" y="35"/>
                    <a:pt x="60" y="14"/>
                  </a:cubicBezTo>
                  <a:cubicBezTo>
                    <a:pt x="77" y="5"/>
                    <a:pt x="94" y="1"/>
                    <a:pt x="113" y="0"/>
                  </a:cubicBezTo>
                  <a:close/>
                </a:path>
              </a:pathLst>
            </a:custGeom>
            <a:solidFill>
              <a:srgbClr val="CCCCCC"/>
            </a:solidFill>
            <a:ln>
              <a:noFill/>
            </a:ln>
            <a:extLst>
              <a:ext uri="{91240B29-F687-4F45-9708-019B960494DF}">
                <a14:hiddenLine xmlns:a14="http://schemas.microsoft.com/office/drawing/2010/main" w="9525">
                  <a:solidFill>
                    <a:srgbClr val="000000"/>
                  </a:solidFill>
                  <a:bevel/>
                </a14:hiddenLine>
              </a:ext>
            </a:extLst>
          </p:spPr>
          <p:txBody>
            <a:bodyPr lIns="121669" tIns="60834" rIns="121669" bIns="60834"/>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1" i="0" u="none" strike="noStrike" kern="1200" cap="none" spc="0" normalizeH="0" baseline="0" noProof="0">
                <a:ln>
                  <a:noFill/>
                </a:ln>
                <a:solidFill>
                  <a:prstClr val="black"/>
                </a:solidFill>
                <a:effectLst/>
                <a:uLnTx/>
                <a:uFillTx/>
                <a:ea typeface="等线" panose="02010600030101010101" pitchFamily="2" charset="-122"/>
                <a:cs typeface="+mn-cs"/>
              </a:endParaRPr>
            </a:p>
          </p:txBody>
        </p:sp>
        <p:sp>
          <p:nvSpPr>
            <p:cNvPr id="261" name="Freeform 12"/>
            <p:cNvSpPr>
              <a:spLocks noChangeArrowheads="1"/>
            </p:cNvSpPr>
            <p:nvPr/>
          </p:nvSpPr>
          <p:spPr bwMode="auto">
            <a:xfrm>
              <a:off x="8667749" y="2900363"/>
              <a:ext cx="301625" cy="268287"/>
            </a:xfrm>
            <a:custGeom>
              <a:avLst/>
              <a:gdLst>
                <a:gd name="T0" fmla="*/ 2147483647 w 188"/>
                <a:gd name="T1" fmla="*/ 0 h 170"/>
                <a:gd name="T2" fmla="*/ 2147483647 w 188"/>
                <a:gd name="T3" fmla="*/ 2147483647 h 170"/>
                <a:gd name="T4" fmla="*/ 0 w 188"/>
                <a:gd name="T5" fmla="*/ 0 h 170"/>
                <a:gd name="T6" fmla="*/ 2147483647 w 188"/>
                <a:gd name="T7" fmla="*/ 0 h 170"/>
                <a:gd name="T8" fmla="*/ 2147483647 w 188"/>
                <a:gd name="T9" fmla="*/ 0 h 170"/>
                <a:gd name="T10" fmla="*/ 0 60000 65536"/>
                <a:gd name="T11" fmla="*/ 0 60000 65536"/>
                <a:gd name="T12" fmla="*/ 0 60000 65536"/>
                <a:gd name="T13" fmla="*/ 0 60000 65536"/>
                <a:gd name="T14" fmla="*/ 0 60000 65536"/>
                <a:gd name="T15" fmla="*/ 0 w 188"/>
                <a:gd name="T16" fmla="*/ 0 h 170"/>
                <a:gd name="T17" fmla="*/ 188 w 188"/>
                <a:gd name="T18" fmla="*/ 170 h 170"/>
              </a:gdLst>
              <a:ahLst/>
              <a:cxnLst>
                <a:cxn ang="T10">
                  <a:pos x="T0" y="T1"/>
                </a:cxn>
                <a:cxn ang="T11">
                  <a:pos x="T2" y="T3"/>
                </a:cxn>
                <a:cxn ang="T12">
                  <a:pos x="T4" y="T5"/>
                </a:cxn>
                <a:cxn ang="T13">
                  <a:pos x="T6" y="T7"/>
                </a:cxn>
                <a:cxn ang="T14">
                  <a:pos x="T8" y="T9"/>
                </a:cxn>
              </a:cxnLst>
              <a:rect l="T15" t="T16" r="T17" b="T18"/>
              <a:pathLst>
                <a:path w="188" h="170">
                  <a:moveTo>
                    <a:pt x="188" y="0"/>
                  </a:moveTo>
                  <a:lnTo>
                    <a:pt x="93" y="170"/>
                  </a:lnTo>
                  <a:lnTo>
                    <a:pt x="0" y="0"/>
                  </a:lnTo>
                  <a:lnTo>
                    <a:pt x="188" y="0"/>
                  </a:lnTo>
                  <a:close/>
                </a:path>
              </a:pathLst>
            </a:custGeom>
            <a:solidFill>
              <a:srgbClr val="A5A5A5"/>
            </a:solidFill>
            <a:ln>
              <a:noFill/>
            </a:ln>
            <a:extLst>
              <a:ext uri="{91240B29-F687-4F45-9708-019B960494DF}">
                <a14:hiddenLine xmlns:a14="http://schemas.microsoft.com/office/drawing/2010/main" w="9525">
                  <a:solidFill>
                    <a:srgbClr val="000000"/>
                  </a:solidFill>
                  <a:bevel/>
                </a14:hiddenLine>
              </a:ext>
            </a:extLst>
          </p:spPr>
          <p:txBody>
            <a:bodyPr lIns="121669" tIns="60834" rIns="121669" bIns="60834"/>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1" i="0" u="none" strike="noStrike" kern="1200" cap="none" spc="0" normalizeH="0" baseline="0" noProof="0">
                <a:ln>
                  <a:noFill/>
                </a:ln>
                <a:solidFill>
                  <a:prstClr val="black"/>
                </a:solidFill>
                <a:effectLst/>
                <a:uLnTx/>
                <a:uFillTx/>
                <a:ea typeface="等线" panose="02010600030101010101" pitchFamily="2" charset="-122"/>
                <a:cs typeface="+mn-cs"/>
              </a:endParaRPr>
            </a:p>
          </p:txBody>
        </p:sp>
        <p:sp>
          <p:nvSpPr>
            <p:cNvPr id="262" name="Freeform 13"/>
            <p:cNvSpPr>
              <a:spLocks noChangeArrowheads="1"/>
            </p:cNvSpPr>
            <p:nvPr/>
          </p:nvSpPr>
          <p:spPr bwMode="auto">
            <a:xfrm>
              <a:off x="877887" y="1746250"/>
              <a:ext cx="300037" cy="268288"/>
            </a:xfrm>
            <a:custGeom>
              <a:avLst/>
              <a:gdLst>
                <a:gd name="T0" fmla="*/ 2147483647 w 188"/>
                <a:gd name="T1" fmla="*/ 0 h 170"/>
                <a:gd name="T2" fmla="*/ 2147483647 w 188"/>
                <a:gd name="T3" fmla="*/ 2147483647 h 170"/>
                <a:gd name="T4" fmla="*/ 0 w 188"/>
                <a:gd name="T5" fmla="*/ 0 h 170"/>
                <a:gd name="T6" fmla="*/ 2147483647 w 188"/>
                <a:gd name="T7" fmla="*/ 0 h 170"/>
                <a:gd name="T8" fmla="*/ 2147483647 w 188"/>
                <a:gd name="T9" fmla="*/ 0 h 170"/>
                <a:gd name="T10" fmla="*/ 0 60000 65536"/>
                <a:gd name="T11" fmla="*/ 0 60000 65536"/>
                <a:gd name="T12" fmla="*/ 0 60000 65536"/>
                <a:gd name="T13" fmla="*/ 0 60000 65536"/>
                <a:gd name="T14" fmla="*/ 0 60000 65536"/>
                <a:gd name="T15" fmla="*/ 0 w 188"/>
                <a:gd name="T16" fmla="*/ 0 h 170"/>
                <a:gd name="T17" fmla="*/ 188 w 188"/>
                <a:gd name="T18" fmla="*/ 170 h 170"/>
              </a:gdLst>
              <a:ahLst/>
              <a:cxnLst>
                <a:cxn ang="T10">
                  <a:pos x="T0" y="T1"/>
                </a:cxn>
                <a:cxn ang="T11">
                  <a:pos x="T2" y="T3"/>
                </a:cxn>
                <a:cxn ang="T12">
                  <a:pos x="T4" y="T5"/>
                </a:cxn>
                <a:cxn ang="T13">
                  <a:pos x="T6" y="T7"/>
                </a:cxn>
                <a:cxn ang="T14">
                  <a:pos x="T8" y="T9"/>
                </a:cxn>
              </a:cxnLst>
              <a:rect l="T15" t="T16" r="T17" b="T18"/>
              <a:pathLst>
                <a:path w="188" h="170">
                  <a:moveTo>
                    <a:pt x="188" y="0"/>
                  </a:moveTo>
                  <a:lnTo>
                    <a:pt x="95" y="170"/>
                  </a:lnTo>
                  <a:lnTo>
                    <a:pt x="0" y="0"/>
                  </a:lnTo>
                  <a:lnTo>
                    <a:pt x="188" y="0"/>
                  </a:lnTo>
                  <a:close/>
                </a:path>
              </a:pathLst>
            </a:custGeom>
            <a:solidFill>
              <a:srgbClr val="A5A5A5"/>
            </a:solidFill>
            <a:ln>
              <a:noFill/>
            </a:ln>
            <a:extLst>
              <a:ext uri="{91240B29-F687-4F45-9708-019B960494DF}">
                <a14:hiddenLine xmlns:a14="http://schemas.microsoft.com/office/drawing/2010/main" w="9525">
                  <a:solidFill>
                    <a:srgbClr val="000000"/>
                  </a:solidFill>
                  <a:bevel/>
                </a14:hiddenLine>
              </a:ext>
            </a:extLst>
          </p:spPr>
          <p:txBody>
            <a:bodyPr lIns="121669" tIns="60834" rIns="121669" bIns="60834"/>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1" i="0" u="none" strike="noStrike" kern="1200" cap="none" spc="0" normalizeH="0" baseline="0" noProof="0">
                <a:ln>
                  <a:noFill/>
                </a:ln>
                <a:solidFill>
                  <a:prstClr val="black"/>
                </a:solidFill>
                <a:effectLst/>
                <a:uLnTx/>
                <a:uFillTx/>
                <a:ea typeface="等线" panose="02010600030101010101" pitchFamily="2" charset="-122"/>
                <a:cs typeface="+mn-cs"/>
              </a:endParaRPr>
            </a:p>
          </p:txBody>
        </p:sp>
        <p:sp>
          <p:nvSpPr>
            <p:cNvPr id="263" name="Freeform 14"/>
            <p:cNvSpPr>
              <a:spLocks noChangeArrowheads="1"/>
            </p:cNvSpPr>
            <p:nvPr/>
          </p:nvSpPr>
          <p:spPr bwMode="auto">
            <a:xfrm>
              <a:off x="962024" y="1981200"/>
              <a:ext cx="1430338" cy="1187450"/>
            </a:xfrm>
            <a:custGeom>
              <a:avLst/>
              <a:gdLst>
                <a:gd name="T0" fmla="*/ 2147483647 w 524"/>
                <a:gd name="T1" fmla="*/ 2147483647 h 437"/>
                <a:gd name="T2" fmla="*/ 2147483647 w 524"/>
                <a:gd name="T3" fmla="*/ 2147483647 h 437"/>
                <a:gd name="T4" fmla="*/ 2147483647 w 524"/>
                <a:gd name="T5" fmla="*/ 2147483647 h 437"/>
                <a:gd name="T6" fmla="*/ 2147483647 w 524"/>
                <a:gd name="T7" fmla="*/ 2147483647 h 437"/>
                <a:gd name="T8" fmla="*/ 2147483647 w 524"/>
                <a:gd name="T9" fmla="*/ 2147483647 h 437"/>
                <a:gd name="T10" fmla="*/ 2147483647 w 524"/>
                <a:gd name="T11" fmla="*/ 2147483647 h 437"/>
                <a:gd name="T12" fmla="*/ 0 w 524"/>
                <a:gd name="T13" fmla="*/ 2147483647 h 437"/>
                <a:gd name="T14" fmla="*/ 2147483647 w 524"/>
                <a:gd name="T15" fmla="*/ 0 h 437"/>
                <a:gd name="T16" fmla="*/ 2147483647 w 524"/>
                <a:gd name="T17" fmla="*/ 2147483647 h 437"/>
                <a:gd name="T18" fmla="*/ 2147483647 w 524"/>
                <a:gd name="T19" fmla="*/ 0 h 437"/>
                <a:gd name="T20" fmla="*/ 2147483647 w 524"/>
                <a:gd name="T21" fmla="*/ 2147483647 h 437"/>
                <a:gd name="T22" fmla="*/ 2147483647 w 524"/>
                <a:gd name="T23" fmla="*/ 2147483647 h 437"/>
                <a:gd name="T24" fmla="*/ 2147483647 w 524"/>
                <a:gd name="T25" fmla="*/ 2147483647 h 437"/>
                <a:gd name="T26" fmla="*/ 2147483647 w 524"/>
                <a:gd name="T27" fmla="*/ 2147483647 h 437"/>
                <a:gd name="T28" fmla="*/ 2147483647 w 524"/>
                <a:gd name="T29" fmla="*/ 2147483647 h 437"/>
                <a:gd name="T30" fmla="*/ 2147483647 w 524"/>
                <a:gd name="T31" fmla="*/ 2147483647 h 43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24"/>
                <a:gd name="T49" fmla="*/ 0 h 437"/>
                <a:gd name="T50" fmla="*/ 524 w 524"/>
                <a:gd name="T51" fmla="*/ 437 h 43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24" h="437">
                  <a:moveTo>
                    <a:pt x="524" y="175"/>
                  </a:moveTo>
                  <a:cubicBezTo>
                    <a:pt x="523" y="329"/>
                    <a:pt x="523" y="329"/>
                    <a:pt x="523" y="329"/>
                  </a:cubicBezTo>
                  <a:cubicBezTo>
                    <a:pt x="522" y="340"/>
                    <a:pt x="522" y="340"/>
                    <a:pt x="522" y="340"/>
                  </a:cubicBezTo>
                  <a:cubicBezTo>
                    <a:pt x="512" y="396"/>
                    <a:pt x="468" y="435"/>
                    <a:pt x="411" y="437"/>
                  </a:cubicBezTo>
                  <a:cubicBezTo>
                    <a:pt x="108" y="436"/>
                    <a:pt x="108" y="436"/>
                    <a:pt x="108" y="436"/>
                  </a:cubicBezTo>
                  <a:cubicBezTo>
                    <a:pt x="67" y="433"/>
                    <a:pt x="35" y="413"/>
                    <a:pt x="14" y="377"/>
                  </a:cubicBezTo>
                  <a:cubicBezTo>
                    <a:pt x="5" y="360"/>
                    <a:pt x="1" y="343"/>
                    <a:pt x="0" y="324"/>
                  </a:cubicBezTo>
                  <a:cubicBezTo>
                    <a:pt x="1" y="0"/>
                    <a:pt x="1" y="0"/>
                    <a:pt x="1" y="0"/>
                  </a:cubicBezTo>
                  <a:cubicBezTo>
                    <a:pt x="25" y="44"/>
                    <a:pt x="25" y="44"/>
                    <a:pt x="25" y="44"/>
                  </a:cubicBezTo>
                  <a:cubicBezTo>
                    <a:pt x="49" y="0"/>
                    <a:pt x="49" y="0"/>
                    <a:pt x="49" y="0"/>
                  </a:cubicBezTo>
                  <a:cubicBezTo>
                    <a:pt x="49" y="323"/>
                    <a:pt x="49" y="323"/>
                    <a:pt x="49" y="323"/>
                  </a:cubicBezTo>
                  <a:cubicBezTo>
                    <a:pt x="49" y="359"/>
                    <a:pt x="78" y="388"/>
                    <a:pt x="114" y="388"/>
                  </a:cubicBezTo>
                  <a:cubicBezTo>
                    <a:pt x="410" y="388"/>
                    <a:pt x="410" y="388"/>
                    <a:pt x="410" y="388"/>
                  </a:cubicBezTo>
                  <a:cubicBezTo>
                    <a:pt x="446" y="388"/>
                    <a:pt x="475" y="359"/>
                    <a:pt x="475" y="323"/>
                  </a:cubicBezTo>
                  <a:cubicBezTo>
                    <a:pt x="475" y="175"/>
                    <a:pt x="475" y="175"/>
                    <a:pt x="475" y="175"/>
                  </a:cubicBezTo>
                  <a:cubicBezTo>
                    <a:pt x="524" y="175"/>
                    <a:pt x="524" y="175"/>
                    <a:pt x="524" y="175"/>
                  </a:cubicBezTo>
                  <a:close/>
                </a:path>
              </a:pathLst>
            </a:custGeom>
            <a:solidFill>
              <a:srgbClr val="CCCCCC"/>
            </a:solidFill>
            <a:ln>
              <a:noFill/>
            </a:ln>
            <a:extLst>
              <a:ext uri="{91240B29-F687-4F45-9708-019B960494DF}">
                <a14:hiddenLine xmlns:a14="http://schemas.microsoft.com/office/drawing/2010/main" w="9525">
                  <a:solidFill>
                    <a:srgbClr val="000000"/>
                  </a:solidFill>
                  <a:bevel/>
                </a14:hiddenLine>
              </a:ext>
            </a:extLst>
          </p:spPr>
          <p:txBody>
            <a:bodyPr lIns="121669" tIns="60834" rIns="121669" bIns="60834"/>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1" i="0" u="none" strike="noStrike" kern="1200" cap="none" spc="0" normalizeH="0" baseline="0" noProof="0">
                <a:ln>
                  <a:noFill/>
                </a:ln>
                <a:solidFill>
                  <a:prstClr val="black"/>
                </a:solidFill>
                <a:effectLst/>
                <a:uLnTx/>
                <a:uFillTx/>
                <a:ea typeface="等线" panose="02010600030101010101" pitchFamily="2" charset="-122"/>
                <a:cs typeface="+mn-cs"/>
              </a:endParaRPr>
            </a:p>
          </p:txBody>
        </p:sp>
      </p:grpSp>
      <p:grpSp>
        <p:nvGrpSpPr>
          <p:cNvPr id="264" name="组合 263" descr="n53 Fb Tran Phu"/>
          <p:cNvGrpSpPr/>
          <p:nvPr/>
        </p:nvGrpSpPr>
        <p:grpSpPr>
          <a:xfrm>
            <a:off x="1369707" y="1481166"/>
            <a:ext cx="1234331" cy="1226367"/>
            <a:chOff x="1184274" y="1746250"/>
            <a:chExt cx="984250" cy="977900"/>
          </a:xfrm>
        </p:grpSpPr>
        <p:sp>
          <p:nvSpPr>
            <p:cNvPr id="265" name="Oval 16"/>
            <p:cNvSpPr>
              <a:spLocks noChangeArrowheads="1"/>
            </p:cNvSpPr>
            <p:nvPr/>
          </p:nvSpPr>
          <p:spPr bwMode="auto">
            <a:xfrm>
              <a:off x="1184274" y="1746250"/>
              <a:ext cx="984250" cy="977900"/>
            </a:xfrm>
            <a:prstGeom prst="ellipse">
              <a:avLst/>
            </a:prstGeom>
            <a:solidFill>
              <a:srgbClr val="9751CB"/>
            </a:solidFill>
            <a:ln>
              <a:noFill/>
            </a:ln>
            <a:extLst>
              <a:ext uri="{91240B29-F687-4F45-9708-019B960494DF}">
                <a14:hiddenLine xmlns:a14="http://schemas.microsoft.com/office/drawing/2010/main" w="9525">
                  <a:solidFill>
                    <a:srgbClr val="000000"/>
                  </a:solidFill>
                  <a:bevel/>
                </a14:hiddenLine>
              </a:ext>
            </a:extLst>
          </p:spPr>
          <p:txBody>
            <a:bodyPr lIns="121669" tIns="60834" rIns="121669" bIns="60834"/>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zh-CN" sz="2800" b="1" i="0" u="none" strike="noStrike" kern="1200" cap="none" spc="0" normalizeH="0" baseline="0" noProof="0">
                <a:ln>
                  <a:noFill/>
                </a:ln>
                <a:solidFill>
                  <a:srgbClr val="000000"/>
                </a:solidFill>
                <a:effectLst/>
                <a:uLnTx/>
                <a:uFillTx/>
                <a:ea typeface="等线" panose="02010600030101010101" pitchFamily="2" charset="-122"/>
                <a:cs typeface="+mn-cs"/>
                <a:sym typeface="SimSun" panose="02010600030101010101" pitchFamily="2" charset="-122"/>
              </a:endParaRPr>
            </a:p>
          </p:txBody>
        </p:sp>
        <p:sp>
          <p:nvSpPr>
            <p:cNvPr id="266" name="TextBox 87"/>
            <p:cNvSpPr>
              <a:spLocks noChangeArrowheads="1"/>
            </p:cNvSpPr>
            <p:nvPr/>
          </p:nvSpPr>
          <p:spPr bwMode="auto">
            <a:xfrm>
              <a:off x="1401645" y="1858963"/>
              <a:ext cx="571730" cy="44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669" tIns="60834" rIns="121669" bIns="60834">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800" b="1">
                  <a:solidFill>
                    <a:prstClr val="white"/>
                  </a:solidFill>
                  <a:ea typeface="Microsoft YaHei" panose="020B0503020204020204" pitchFamily="34" charset="-122"/>
                  <a:sym typeface="Arial" panose="020B0604020202020204" pitchFamily="34" charset="0"/>
                </a:rPr>
                <a:t>ĐỒ</a:t>
              </a:r>
              <a:endParaRPr kumimoji="0" lang="zh-CN" altLang="en-US" sz="2800" b="1" i="0" u="none" strike="noStrike" kern="1200" cap="none" spc="0" normalizeH="0" baseline="0" noProof="0" dirty="0">
                <a:ln>
                  <a:noFill/>
                </a:ln>
                <a:solidFill>
                  <a:prstClr val="white"/>
                </a:solidFill>
                <a:effectLst/>
                <a:uLnTx/>
                <a:uFillTx/>
                <a:ea typeface="Microsoft YaHei" panose="020B0503020204020204" pitchFamily="34" charset="-122"/>
                <a:sym typeface="Arial" panose="020B0604020202020204" pitchFamily="34" charset="0"/>
              </a:endParaRPr>
            </a:p>
          </p:txBody>
        </p:sp>
        <p:sp>
          <p:nvSpPr>
            <p:cNvPr id="267" name="矩形 1"/>
            <p:cNvSpPr>
              <a:spLocks noChangeArrowheads="1"/>
            </p:cNvSpPr>
            <p:nvPr/>
          </p:nvSpPr>
          <p:spPr bwMode="auto">
            <a:xfrm>
              <a:off x="1241424" y="2209800"/>
              <a:ext cx="847725" cy="44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121669" tIns="60834" rIns="121669" bIns="60834">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a:ln>
                    <a:noFill/>
                  </a:ln>
                  <a:solidFill>
                    <a:prstClr val="white"/>
                  </a:solidFill>
                  <a:effectLst/>
                  <a:uLnTx/>
                  <a:uFillTx/>
                  <a:ea typeface="Microsoft YaHei" panose="020B0503020204020204" pitchFamily="34" charset="-122"/>
                  <a:cs typeface="+mn-cs"/>
                  <a:sym typeface="Microsoft YaHei" panose="020B0503020204020204" pitchFamily="34" charset="-122"/>
                </a:rPr>
                <a:t>THỊ</a:t>
              </a:r>
              <a:endParaRPr kumimoji="0" lang="zh-CN" altLang="en-US" sz="2800" b="1" i="0" u="none" strike="noStrike" kern="1200" cap="none" spc="0" normalizeH="0" baseline="0" noProof="0" dirty="0">
                <a:ln>
                  <a:noFill/>
                </a:ln>
                <a:solidFill>
                  <a:prstClr val="white"/>
                </a:solidFill>
                <a:effectLst/>
                <a:uLnTx/>
                <a:uFillTx/>
                <a:ea typeface="Microsoft YaHei" panose="020B0503020204020204" pitchFamily="34" charset="-122"/>
                <a:cs typeface="+mn-cs"/>
                <a:sym typeface="Microsoft YaHei" panose="020B0503020204020204" pitchFamily="34" charset="-122"/>
              </a:endParaRPr>
            </a:p>
          </p:txBody>
        </p:sp>
        <p:sp>
          <p:nvSpPr>
            <p:cNvPr id="268" name="直接连接符 86017"/>
            <p:cNvSpPr>
              <a:spLocks noChangeShapeType="1"/>
            </p:cNvSpPr>
            <p:nvPr/>
          </p:nvSpPr>
          <p:spPr bwMode="auto">
            <a:xfrm>
              <a:off x="1330324" y="2209800"/>
              <a:ext cx="688975" cy="0"/>
            </a:xfrm>
            <a:prstGeom prst="line">
              <a:avLst/>
            </a:prstGeom>
            <a:noFill/>
            <a:ln w="9525">
              <a:solidFill>
                <a:schemeClr val="bg1"/>
              </a:solidFill>
              <a:bevel/>
            </a:ln>
            <a:extLst>
              <a:ext uri="{909E8E84-426E-40DD-AFC4-6F175D3DCCD1}">
                <a14:hiddenFill xmlns:a14="http://schemas.microsoft.com/office/drawing/2010/main">
                  <a:noFill/>
                </a14:hiddenFill>
              </a:ext>
            </a:extLst>
          </p:spPr>
          <p:txBody>
            <a:bodyPr lIns="121669" tIns="60834" rIns="121669" bIns="60834"/>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1" i="0" u="none" strike="noStrike" kern="1200" cap="none" spc="0" normalizeH="0" baseline="0" noProof="0">
                <a:ln>
                  <a:noFill/>
                </a:ln>
                <a:solidFill>
                  <a:prstClr val="black"/>
                </a:solidFill>
                <a:effectLst/>
                <a:uLnTx/>
                <a:uFillTx/>
                <a:ea typeface="等线" panose="02010600030101010101" pitchFamily="2" charset="-122"/>
                <a:cs typeface="+mn-cs"/>
              </a:endParaRPr>
            </a:p>
          </p:txBody>
        </p:sp>
      </p:grpSp>
      <p:grpSp>
        <p:nvGrpSpPr>
          <p:cNvPr id="269" name="组合 268" descr="n53 Fb Tran Phu"/>
          <p:cNvGrpSpPr/>
          <p:nvPr/>
        </p:nvGrpSpPr>
        <p:grpSpPr>
          <a:xfrm>
            <a:off x="4574074" y="1481166"/>
            <a:ext cx="1335954" cy="1226367"/>
            <a:chOff x="3739424" y="1746250"/>
            <a:chExt cx="1065284" cy="977900"/>
          </a:xfrm>
        </p:grpSpPr>
        <p:sp>
          <p:nvSpPr>
            <p:cNvPr id="270" name="Oval 20"/>
            <p:cNvSpPr>
              <a:spLocks noChangeArrowheads="1"/>
            </p:cNvSpPr>
            <p:nvPr/>
          </p:nvSpPr>
          <p:spPr bwMode="auto">
            <a:xfrm>
              <a:off x="3781424" y="1746250"/>
              <a:ext cx="984250" cy="977900"/>
            </a:xfrm>
            <a:prstGeom prst="ellipse">
              <a:avLst/>
            </a:prstGeom>
            <a:solidFill>
              <a:schemeClr val="accent4"/>
            </a:solidFill>
            <a:ln>
              <a:noFill/>
            </a:ln>
            <a:extLst>
              <a:ext uri="{91240B29-F687-4F45-9708-019B960494DF}">
                <a14:hiddenLine xmlns:a14="http://schemas.microsoft.com/office/drawing/2010/main" w="9525">
                  <a:solidFill>
                    <a:srgbClr val="000000"/>
                  </a:solidFill>
                  <a:bevel/>
                </a14:hiddenLine>
              </a:ext>
            </a:extLst>
          </p:spPr>
          <p:txBody>
            <a:bodyPr lIns="121669" tIns="60834" rIns="121669" bIns="60834"/>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zh-CN" sz="2800" b="1" i="0" u="none" strike="noStrike" kern="1200" cap="none" spc="0" normalizeH="0" baseline="0" noProof="0">
                <a:ln>
                  <a:noFill/>
                </a:ln>
                <a:solidFill>
                  <a:srgbClr val="000000"/>
                </a:solidFill>
                <a:effectLst/>
                <a:uLnTx/>
                <a:uFillTx/>
                <a:ea typeface="等线" panose="02010600030101010101" pitchFamily="2" charset="-122"/>
                <a:cs typeface="+mn-cs"/>
                <a:sym typeface="SimSun" panose="02010600030101010101" pitchFamily="2" charset="-122"/>
              </a:endParaRPr>
            </a:p>
          </p:txBody>
        </p:sp>
        <p:sp>
          <p:nvSpPr>
            <p:cNvPr id="271" name="TextBox 95"/>
            <p:cNvSpPr>
              <a:spLocks noChangeArrowheads="1"/>
            </p:cNvSpPr>
            <p:nvPr/>
          </p:nvSpPr>
          <p:spPr bwMode="auto">
            <a:xfrm>
              <a:off x="3935833" y="1858963"/>
              <a:ext cx="700832" cy="392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669" tIns="60834" rIns="121669" bIns="60834">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a:ln>
                    <a:noFill/>
                  </a:ln>
                  <a:solidFill>
                    <a:prstClr val="white"/>
                  </a:solidFill>
                  <a:effectLst/>
                  <a:uLnTx/>
                  <a:uFillTx/>
                  <a:ea typeface="Microsoft YaHei" panose="020B0503020204020204" pitchFamily="34" charset="-122"/>
                  <a:cs typeface="+mn-cs"/>
                  <a:sym typeface="Arial" panose="020B0604020202020204" pitchFamily="34" charset="0"/>
                </a:rPr>
                <a:t>DỊCH</a:t>
              </a:r>
              <a:endParaRPr kumimoji="0" lang="zh-CN" altLang="en-US" sz="2400" b="1" i="0" u="none" strike="noStrike" kern="1200" cap="none" spc="0" normalizeH="0" baseline="0" noProof="0">
                <a:ln>
                  <a:noFill/>
                </a:ln>
                <a:solidFill>
                  <a:prstClr val="white"/>
                </a:solidFill>
                <a:effectLst/>
                <a:uLnTx/>
                <a:uFillTx/>
                <a:ea typeface="Microsoft YaHei" panose="020B0503020204020204" pitchFamily="34" charset="-122"/>
                <a:cs typeface="+mn-cs"/>
                <a:sym typeface="Arial" panose="020B0604020202020204" pitchFamily="34" charset="0"/>
              </a:endParaRPr>
            </a:p>
          </p:txBody>
        </p:sp>
        <p:sp>
          <p:nvSpPr>
            <p:cNvPr id="272" name="矩形 1"/>
            <p:cNvSpPr>
              <a:spLocks noChangeArrowheads="1"/>
            </p:cNvSpPr>
            <p:nvPr/>
          </p:nvSpPr>
          <p:spPr bwMode="auto">
            <a:xfrm>
              <a:off x="3739424" y="2209800"/>
              <a:ext cx="1065284" cy="392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lIns="121669" tIns="60834" rIns="121669" bIns="60834">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a:ln>
                    <a:noFill/>
                  </a:ln>
                  <a:solidFill>
                    <a:prstClr val="white"/>
                  </a:solidFill>
                  <a:effectLst/>
                  <a:uLnTx/>
                  <a:uFillTx/>
                  <a:ea typeface="Microsoft YaHei" panose="020B0503020204020204" pitchFamily="34" charset="-122"/>
                  <a:cs typeface="+mn-cs"/>
                  <a:sym typeface="Microsoft YaHei" panose="020B0503020204020204" pitchFamily="34" charset="-122"/>
                </a:rPr>
                <a:t>CHUYỂN</a:t>
              </a:r>
              <a:endParaRPr kumimoji="0" lang="zh-CN" altLang="en-US" sz="2400" b="1" i="0" u="none" strike="noStrike" kern="1200" cap="none" spc="0" normalizeH="0" baseline="0" noProof="0" dirty="0">
                <a:ln>
                  <a:noFill/>
                </a:ln>
                <a:solidFill>
                  <a:prstClr val="white"/>
                </a:solidFill>
                <a:effectLst/>
                <a:uLnTx/>
                <a:uFillTx/>
                <a:ea typeface="Microsoft YaHei" panose="020B0503020204020204" pitchFamily="34" charset="-122"/>
                <a:cs typeface="+mn-cs"/>
                <a:sym typeface="Microsoft YaHei" panose="020B0503020204020204" pitchFamily="34" charset="-122"/>
              </a:endParaRPr>
            </a:p>
          </p:txBody>
        </p:sp>
        <p:sp>
          <p:nvSpPr>
            <p:cNvPr id="273" name="直接连接符 97"/>
            <p:cNvSpPr>
              <a:spLocks noChangeShapeType="1"/>
            </p:cNvSpPr>
            <p:nvPr/>
          </p:nvSpPr>
          <p:spPr bwMode="auto">
            <a:xfrm>
              <a:off x="3929062" y="2209800"/>
              <a:ext cx="690562" cy="0"/>
            </a:xfrm>
            <a:prstGeom prst="line">
              <a:avLst/>
            </a:prstGeom>
            <a:noFill/>
            <a:ln w="9525">
              <a:solidFill>
                <a:schemeClr val="bg1"/>
              </a:solidFill>
              <a:bevel/>
            </a:ln>
            <a:extLst>
              <a:ext uri="{909E8E84-426E-40DD-AFC4-6F175D3DCCD1}">
                <a14:hiddenFill xmlns:a14="http://schemas.microsoft.com/office/drawing/2010/main">
                  <a:noFill/>
                </a14:hiddenFill>
              </a:ext>
            </a:extLst>
          </p:spPr>
          <p:txBody>
            <a:bodyPr lIns="121669" tIns="60834" rIns="121669" bIns="60834"/>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1" i="0" u="none" strike="noStrike" kern="1200" cap="none" spc="0" normalizeH="0" baseline="0" noProof="0">
                <a:ln>
                  <a:noFill/>
                </a:ln>
                <a:solidFill>
                  <a:prstClr val="black"/>
                </a:solidFill>
                <a:effectLst/>
                <a:uLnTx/>
                <a:uFillTx/>
                <a:ea typeface="等线" panose="02010600030101010101" pitchFamily="2" charset="-122"/>
                <a:cs typeface="+mn-cs"/>
              </a:endParaRPr>
            </a:p>
          </p:txBody>
        </p:sp>
      </p:grpSp>
      <p:grpSp>
        <p:nvGrpSpPr>
          <p:cNvPr id="274" name="组合 273" descr="n53 Fb Tran Phu"/>
          <p:cNvGrpSpPr/>
          <p:nvPr/>
        </p:nvGrpSpPr>
        <p:grpSpPr>
          <a:xfrm>
            <a:off x="7885779" y="1481166"/>
            <a:ext cx="1230349" cy="1226367"/>
            <a:chOff x="6380162" y="1746250"/>
            <a:chExt cx="981075" cy="977900"/>
          </a:xfrm>
        </p:grpSpPr>
        <p:sp>
          <p:nvSpPr>
            <p:cNvPr id="275" name="Oval 24"/>
            <p:cNvSpPr>
              <a:spLocks noChangeArrowheads="1"/>
            </p:cNvSpPr>
            <p:nvPr/>
          </p:nvSpPr>
          <p:spPr bwMode="auto">
            <a:xfrm>
              <a:off x="6380162" y="1746250"/>
              <a:ext cx="981075" cy="977900"/>
            </a:xfrm>
            <a:prstGeom prst="ellipse">
              <a:avLst/>
            </a:prstGeom>
            <a:solidFill>
              <a:srgbClr val="EBAC07"/>
            </a:solidFill>
            <a:ln>
              <a:noFill/>
            </a:ln>
            <a:extLst>
              <a:ext uri="{91240B29-F687-4F45-9708-019B960494DF}">
                <a14:hiddenLine xmlns:a14="http://schemas.microsoft.com/office/drawing/2010/main" w="9525">
                  <a:solidFill>
                    <a:srgbClr val="000000"/>
                  </a:solidFill>
                  <a:bevel/>
                </a14:hiddenLine>
              </a:ext>
            </a:extLst>
          </p:spPr>
          <p:txBody>
            <a:bodyPr lIns="121669" tIns="60834" rIns="121669" bIns="60834"/>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zh-CN" sz="2800" b="1" i="0" u="none" strike="noStrike" kern="1200" cap="none" spc="0" normalizeH="0" baseline="0" noProof="0">
                <a:ln>
                  <a:noFill/>
                </a:ln>
                <a:solidFill>
                  <a:srgbClr val="000000"/>
                </a:solidFill>
                <a:effectLst/>
                <a:uLnTx/>
                <a:uFillTx/>
                <a:ea typeface="等线" panose="02010600030101010101" pitchFamily="2" charset="-122"/>
                <a:cs typeface="+mn-cs"/>
                <a:sym typeface="SimSun" panose="02010600030101010101" pitchFamily="2" charset="-122"/>
              </a:endParaRPr>
            </a:p>
          </p:txBody>
        </p:sp>
        <p:sp>
          <p:nvSpPr>
            <p:cNvPr id="276" name="TextBox 98"/>
            <p:cNvSpPr>
              <a:spLocks noChangeArrowheads="1"/>
            </p:cNvSpPr>
            <p:nvPr/>
          </p:nvSpPr>
          <p:spPr bwMode="auto">
            <a:xfrm>
              <a:off x="6481569" y="2026305"/>
              <a:ext cx="794142" cy="44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669" tIns="60834" rIns="121669" bIns="60834">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a:ln>
                    <a:noFill/>
                  </a:ln>
                  <a:solidFill>
                    <a:prstClr val="white"/>
                  </a:solidFill>
                  <a:effectLst/>
                  <a:uLnTx/>
                  <a:uFillTx/>
                  <a:ea typeface="Microsoft YaHei" panose="020B0503020204020204" pitchFamily="34" charset="-122"/>
                  <a:cs typeface="+mn-cs"/>
                  <a:sym typeface="Arial" panose="020B0604020202020204" pitchFamily="34" charset="0"/>
                </a:rPr>
                <a:t>THỜI</a:t>
              </a:r>
              <a:endParaRPr kumimoji="0" lang="zh-CN" altLang="en-US" sz="2800" b="1" i="0" u="none" strike="noStrike" kern="1200" cap="none" spc="0" normalizeH="0" baseline="0" noProof="0">
                <a:ln>
                  <a:noFill/>
                </a:ln>
                <a:solidFill>
                  <a:prstClr val="white"/>
                </a:solidFill>
                <a:effectLst/>
                <a:uLnTx/>
                <a:uFillTx/>
                <a:ea typeface="Microsoft YaHei" panose="020B0503020204020204" pitchFamily="34" charset="-122"/>
                <a:cs typeface="+mn-cs"/>
                <a:sym typeface="Arial" panose="020B0604020202020204" pitchFamily="34" charset="0"/>
              </a:endParaRPr>
            </a:p>
          </p:txBody>
        </p:sp>
      </p:grpSp>
      <p:grpSp>
        <p:nvGrpSpPr>
          <p:cNvPr id="279" name="组合 278" descr="n53 Fb Tran Phu"/>
          <p:cNvGrpSpPr/>
          <p:nvPr/>
        </p:nvGrpSpPr>
        <p:grpSpPr>
          <a:xfrm>
            <a:off x="3000219" y="2036616"/>
            <a:ext cx="1232339" cy="1228358"/>
            <a:chOff x="2484437" y="2189163"/>
            <a:chExt cx="982662" cy="979487"/>
          </a:xfrm>
        </p:grpSpPr>
        <p:sp>
          <p:nvSpPr>
            <p:cNvPr id="280" name="Oval 18"/>
            <p:cNvSpPr>
              <a:spLocks noChangeArrowheads="1"/>
            </p:cNvSpPr>
            <p:nvPr/>
          </p:nvSpPr>
          <p:spPr bwMode="auto">
            <a:xfrm>
              <a:off x="2484437" y="2189163"/>
              <a:ext cx="982662" cy="979487"/>
            </a:xfrm>
            <a:prstGeom prst="ellipse">
              <a:avLst/>
            </a:prstGeom>
            <a:solidFill>
              <a:schemeClr val="accent1"/>
            </a:solidFill>
            <a:ln>
              <a:noFill/>
            </a:ln>
            <a:extLst>
              <a:ext uri="{91240B29-F687-4F45-9708-019B960494DF}">
                <a14:hiddenLine xmlns:a14="http://schemas.microsoft.com/office/drawing/2010/main" w="9525">
                  <a:solidFill>
                    <a:srgbClr val="000000"/>
                  </a:solidFill>
                  <a:bevel/>
                </a14:hiddenLine>
              </a:ext>
            </a:extLst>
          </p:spPr>
          <p:txBody>
            <a:bodyPr lIns="121669" tIns="60834" rIns="121669" bIns="60834"/>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zh-CN" sz="2800" b="1" i="0" u="none" strike="noStrike" kern="1200" cap="none" spc="0" normalizeH="0" baseline="0" noProof="0">
                <a:ln>
                  <a:noFill/>
                </a:ln>
                <a:solidFill>
                  <a:srgbClr val="000000"/>
                </a:solidFill>
                <a:effectLst/>
                <a:uLnTx/>
                <a:uFillTx/>
                <a:ea typeface="等线" panose="02010600030101010101" pitchFamily="2" charset="-122"/>
                <a:cs typeface="+mn-cs"/>
                <a:sym typeface="SimSun" panose="02010600030101010101" pitchFamily="2" charset="-122"/>
              </a:endParaRPr>
            </a:p>
          </p:txBody>
        </p:sp>
        <p:sp>
          <p:nvSpPr>
            <p:cNvPr id="281" name="TextBox 101"/>
            <p:cNvSpPr>
              <a:spLocks noChangeArrowheads="1"/>
            </p:cNvSpPr>
            <p:nvPr/>
          </p:nvSpPr>
          <p:spPr bwMode="auto">
            <a:xfrm>
              <a:off x="2652409" y="2441389"/>
              <a:ext cx="571730" cy="44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669" tIns="60834" rIns="121669" bIns="60834">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800" b="1">
                  <a:solidFill>
                    <a:prstClr val="white"/>
                  </a:solidFill>
                  <a:ea typeface="Microsoft YaHei" panose="020B0503020204020204" pitchFamily="34" charset="-122"/>
                  <a:sym typeface="Arial" panose="020B0604020202020204" pitchFamily="34" charset="0"/>
                </a:rPr>
                <a:t>ĐỘ</a:t>
              </a:r>
              <a:endParaRPr kumimoji="0" lang="zh-CN" altLang="en-US" sz="2800" b="1" i="0" u="none" strike="noStrike" kern="1200" cap="none" spc="0" normalizeH="0" baseline="0" noProof="0" dirty="0">
                <a:ln>
                  <a:noFill/>
                </a:ln>
                <a:solidFill>
                  <a:prstClr val="white"/>
                </a:solidFill>
                <a:effectLst/>
                <a:uLnTx/>
                <a:uFillTx/>
                <a:ea typeface="Microsoft YaHei" panose="020B0503020204020204" pitchFamily="34" charset="-122"/>
                <a:sym typeface="Arial" panose="020B0604020202020204" pitchFamily="34" charset="0"/>
              </a:endParaRPr>
            </a:p>
          </p:txBody>
        </p:sp>
      </p:grpSp>
      <p:grpSp>
        <p:nvGrpSpPr>
          <p:cNvPr id="284" name="组合 283" descr="n53 Fb Tran Phu"/>
          <p:cNvGrpSpPr/>
          <p:nvPr/>
        </p:nvGrpSpPr>
        <p:grpSpPr>
          <a:xfrm>
            <a:off x="6255267" y="2036616"/>
            <a:ext cx="1234331" cy="1228358"/>
            <a:chOff x="5079999" y="2189163"/>
            <a:chExt cx="984250" cy="979487"/>
          </a:xfrm>
        </p:grpSpPr>
        <p:sp>
          <p:nvSpPr>
            <p:cNvPr id="285" name="Oval 22"/>
            <p:cNvSpPr>
              <a:spLocks noChangeArrowheads="1"/>
            </p:cNvSpPr>
            <p:nvPr/>
          </p:nvSpPr>
          <p:spPr bwMode="auto">
            <a:xfrm>
              <a:off x="5079999" y="2189163"/>
              <a:ext cx="984250" cy="979487"/>
            </a:xfrm>
            <a:prstGeom prst="ellipse">
              <a:avLst/>
            </a:prstGeom>
            <a:solidFill>
              <a:srgbClr val="F83003"/>
            </a:solidFill>
            <a:ln>
              <a:noFill/>
            </a:ln>
            <a:extLst>
              <a:ext uri="{91240B29-F687-4F45-9708-019B960494DF}">
                <a14:hiddenLine xmlns:a14="http://schemas.microsoft.com/office/drawing/2010/main" w="9525">
                  <a:solidFill>
                    <a:srgbClr val="000000"/>
                  </a:solidFill>
                  <a:bevel/>
                </a14:hiddenLine>
              </a:ext>
            </a:extLst>
          </p:spPr>
          <p:txBody>
            <a:bodyPr lIns="121669" tIns="60834" rIns="121669" bIns="60834"/>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zh-CN" sz="2800" b="1" i="0" u="none" strike="noStrike" kern="1200" cap="none" spc="0" normalizeH="0" baseline="0" noProof="0">
                <a:ln>
                  <a:noFill/>
                </a:ln>
                <a:solidFill>
                  <a:srgbClr val="000000"/>
                </a:solidFill>
                <a:effectLst/>
                <a:uLnTx/>
                <a:uFillTx/>
                <a:ea typeface="等线" panose="02010600030101010101" pitchFamily="2" charset="-122"/>
                <a:cs typeface="+mn-cs"/>
                <a:sym typeface="SimSun" panose="02010600030101010101" pitchFamily="2" charset="-122"/>
              </a:endParaRPr>
            </a:p>
          </p:txBody>
        </p:sp>
        <p:sp>
          <p:nvSpPr>
            <p:cNvPr id="288" name="直接连接符 106"/>
            <p:cNvSpPr>
              <a:spLocks noChangeShapeType="1"/>
            </p:cNvSpPr>
            <p:nvPr/>
          </p:nvSpPr>
          <p:spPr bwMode="auto">
            <a:xfrm>
              <a:off x="5319339" y="2684650"/>
              <a:ext cx="510397" cy="0"/>
            </a:xfrm>
            <a:prstGeom prst="line">
              <a:avLst/>
            </a:prstGeom>
            <a:noFill/>
            <a:ln w="76200">
              <a:solidFill>
                <a:schemeClr val="bg1"/>
              </a:solidFill>
              <a:bevel/>
            </a:ln>
            <a:extLst>
              <a:ext uri="{909E8E84-426E-40DD-AFC4-6F175D3DCCD1}">
                <a14:hiddenFill xmlns:a14="http://schemas.microsoft.com/office/drawing/2010/main">
                  <a:noFill/>
                </a14:hiddenFill>
              </a:ext>
            </a:extLst>
          </p:spPr>
          <p:txBody>
            <a:bodyPr lIns="121669" tIns="60834" rIns="121669" bIns="60834"/>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1" i="0" u="none" strike="noStrike" kern="1200" cap="none" spc="0" normalizeH="0" baseline="0" noProof="0">
                <a:ln>
                  <a:noFill/>
                </a:ln>
                <a:solidFill>
                  <a:prstClr val="black"/>
                </a:solidFill>
                <a:effectLst/>
                <a:uLnTx/>
                <a:uFillTx/>
                <a:ea typeface="等线" panose="02010600030101010101" pitchFamily="2" charset="-122"/>
                <a:cs typeface="+mn-cs"/>
              </a:endParaRPr>
            </a:p>
          </p:txBody>
        </p:sp>
      </p:grpSp>
      <p:grpSp>
        <p:nvGrpSpPr>
          <p:cNvPr id="289" name="组合 288" descr="n53 Fb Tran Phu"/>
          <p:cNvGrpSpPr/>
          <p:nvPr/>
        </p:nvGrpSpPr>
        <p:grpSpPr>
          <a:xfrm>
            <a:off x="9512307" y="2036616"/>
            <a:ext cx="1234331" cy="1228358"/>
            <a:chOff x="7677149" y="2189163"/>
            <a:chExt cx="984250" cy="979487"/>
          </a:xfrm>
        </p:grpSpPr>
        <p:sp>
          <p:nvSpPr>
            <p:cNvPr id="290" name="Oval 26"/>
            <p:cNvSpPr>
              <a:spLocks noChangeArrowheads="1"/>
            </p:cNvSpPr>
            <p:nvPr/>
          </p:nvSpPr>
          <p:spPr bwMode="auto">
            <a:xfrm>
              <a:off x="7677149" y="2189163"/>
              <a:ext cx="984250" cy="979487"/>
            </a:xfrm>
            <a:prstGeom prst="ellipse">
              <a:avLst/>
            </a:prstGeom>
            <a:solidFill>
              <a:srgbClr val="A2B932"/>
            </a:solidFill>
            <a:ln>
              <a:noFill/>
            </a:ln>
            <a:extLst>
              <a:ext uri="{91240B29-F687-4F45-9708-019B960494DF}">
                <a14:hiddenLine xmlns:a14="http://schemas.microsoft.com/office/drawing/2010/main" w="9525">
                  <a:solidFill>
                    <a:srgbClr val="000000"/>
                  </a:solidFill>
                  <a:bevel/>
                </a14:hiddenLine>
              </a:ext>
            </a:extLst>
          </p:spPr>
          <p:txBody>
            <a:bodyPr lIns="121669" tIns="60834" rIns="121669" bIns="60834"/>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zh-CN" sz="2800" b="1" i="0" u="none" strike="noStrike" kern="1200" cap="none" spc="0" normalizeH="0" baseline="0" noProof="0">
                <a:ln>
                  <a:noFill/>
                </a:ln>
                <a:solidFill>
                  <a:srgbClr val="000000"/>
                </a:solidFill>
                <a:effectLst/>
                <a:uLnTx/>
                <a:uFillTx/>
                <a:ea typeface="等线" panose="02010600030101010101" pitchFamily="2" charset="-122"/>
                <a:cs typeface="+mn-cs"/>
                <a:sym typeface="SimSun" panose="02010600030101010101" pitchFamily="2" charset="-122"/>
              </a:endParaRPr>
            </a:p>
          </p:txBody>
        </p:sp>
        <p:sp>
          <p:nvSpPr>
            <p:cNvPr id="291" name="TextBox 107"/>
            <p:cNvSpPr>
              <a:spLocks noChangeArrowheads="1"/>
            </p:cNvSpPr>
            <p:nvPr/>
          </p:nvSpPr>
          <p:spPr bwMode="auto">
            <a:xfrm>
              <a:off x="7752125" y="2465295"/>
              <a:ext cx="818428" cy="44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669" tIns="60834" rIns="121669" bIns="60834">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a:ln>
                    <a:noFill/>
                  </a:ln>
                  <a:solidFill>
                    <a:prstClr val="white"/>
                  </a:solidFill>
                  <a:effectLst/>
                  <a:uLnTx/>
                  <a:uFillTx/>
                  <a:ea typeface="Microsoft YaHei" panose="020B0503020204020204" pitchFamily="34" charset="-122"/>
                  <a:cs typeface="+mn-cs"/>
                  <a:sym typeface="Arial" panose="020B0604020202020204" pitchFamily="34" charset="0"/>
                </a:rPr>
                <a:t>GIAN</a:t>
              </a:r>
              <a:endParaRPr kumimoji="0" lang="zh-CN" altLang="en-US" sz="2800" b="1" i="0" u="none" strike="noStrike" kern="1200" cap="none" spc="0" normalizeH="0" baseline="0" noProof="0">
                <a:ln>
                  <a:noFill/>
                </a:ln>
                <a:solidFill>
                  <a:prstClr val="white"/>
                </a:solidFill>
                <a:effectLst/>
                <a:uLnTx/>
                <a:uFillTx/>
                <a:ea typeface="Microsoft YaHei" panose="020B0503020204020204" pitchFamily="34" charset="-122"/>
                <a:cs typeface="+mn-cs"/>
                <a:sym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slow" advClick="0">
        <p14:flash/>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07"/>
                                        </p:tgtEl>
                                        <p:attrNameLst>
                                          <p:attrName>style.visibility</p:attrName>
                                        </p:attrNameLst>
                                      </p:cBhvr>
                                      <p:to>
                                        <p:strVal val="visible"/>
                                      </p:to>
                                    </p:set>
                                    <p:animEffect transition="in" filter="wipe(left)">
                                      <p:cBhvr>
                                        <p:cTn id="7" dur="500"/>
                                        <p:tgtEl>
                                          <p:spTgt spid="207"/>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00"/>
                                        </p:tgtEl>
                                        <p:attrNameLst>
                                          <p:attrName>style.visibility</p:attrName>
                                        </p:attrNameLst>
                                      </p:cBhvr>
                                      <p:to>
                                        <p:strVal val="visible"/>
                                      </p:to>
                                    </p:set>
                                    <p:anim calcmode="lin" valueType="num">
                                      <p:cBhvr>
                                        <p:cTn id="11" dur="500" fill="hold"/>
                                        <p:tgtEl>
                                          <p:spTgt spid="200"/>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200"/>
                                        </p:tgtEl>
                                        <p:attrNameLst>
                                          <p:attrName>ppt_y</p:attrName>
                                        </p:attrNameLst>
                                      </p:cBhvr>
                                      <p:tavLst>
                                        <p:tav tm="0">
                                          <p:val>
                                            <p:strVal val="#ppt_y"/>
                                          </p:val>
                                        </p:tav>
                                        <p:tav tm="100000">
                                          <p:val>
                                            <p:strVal val="#ppt_y"/>
                                          </p:val>
                                        </p:tav>
                                      </p:tavLst>
                                    </p:anim>
                                    <p:anim calcmode="lin" valueType="num">
                                      <p:cBhvr>
                                        <p:cTn id="13" dur="500" fill="hold"/>
                                        <p:tgtEl>
                                          <p:spTgt spid="200"/>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200"/>
                                        </p:tgtEl>
                                        <p:attrNameLst>
                                          <p:attrName>ppt_w</p:attrName>
                                        </p:attrNameLst>
                                      </p:cBhvr>
                                      <p:tavLst>
                                        <p:tav tm="0">
                                          <p:val>
                                            <p:strVal val="#ppt_w/10"/>
                                          </p:val>
                                        </p:tav>
                                        <p:tav tm="50000">
                                          <p:val>
                                            <p:strVal val="#ppt_w+.01"/>
                                          </p:val>
                                        </p:tav>
                                        <p:tav tm="100000">
                                          <p:val>
                                            <p:strVal val="#ppt_w"/>
                                          </p:val>
                                        </p:tav>
                                      </p:tavLst>
                                    </p:anim>
                                    <p:animEffect>
                                      <p:cBhvr>
                                        <p:cTn id="15" dur="500" tmFilter="0,0; .5, 1; 1, 1"/>
                                        <p:tgtEl>
                                          <p:spTgt spid="200"/>
                                        </p:tgtEl>
                                      </p:cBhvr>
                                    </p:animEffect>
                                  </p:childTnLst>
                                </p:cTn>
                              </p:par>
                            </p:childTnLst>
                          </p:cTn>
                        </p:par>
                        <p:par>
                          <p:cTn id="16" fill="hold">
                            <p:stCondLst>
                              <p:cond delay="699"/>
                            </p:stCondLst>
                            <p:childTnLst>
                              <p:par>
                                <p:cTn id="17" presetID="26" presetClass="emph" presetSubtype="0" fill="hold" nodeType="afterEffect">
                                  <p:stCondLst>
                                    <p:cond delay="0"/>
                                  </p:stCondLst>
                                  <p:childTnLst>
                                    <p:animEffect transition="out" filter="fade">
                                      <p:cBhvr>
                                        <p:cTn id="18" dur="500" tmFilter="0, 0; .2, .5; .8, .5; 1, 0"/>
                                        <p:tgtEl>
                                          <p:spTgt spid="185"/>
                                        </p:tgtEl>
                                      </p:cBhvr>
                                    </p:animEffect>
                                    <p:animScale>
                                      <p:cBhvr>
                                        <p:cTn id="19" dur="250" autoRev="1" fill="hold"/>
                                        <p:tgtEl>
                                          <p:spTgt spid="185"/>
                                        </p:tgtEl>
                                      </p:cBhvr>
                                      <p:by x="105000" y="105000"/>
                                    </p:animScale>
                                  </p:childTnLst>
                                </p:cTn>
                              </p:par>
                            </p:childTnLst>
                          </p:cTn>
                        </p:par>
                        <p:par>
                          <p:cTn id="20" fill="hold">
                            <p:stCondLst>
                              <p:cond delay="1199"/>
                            </p:stCondLst>
                            <p:childTnLst>
                              <p:par>
                                <p:cTn id="21" presetID="22" presetClass="entr" presetSubtype="8" fill="hold" nodeType="afterEffect">
                                  <p:stCondLst>
                                    <p:cond delay="0"/>
                                  </p:stCondLst>
                                  <p:childTnLst>
                                    <p:set>
                                      <p:cBhvr>
                                        <p:cTn id="22" dur="1" fill="hold">
                                          <p:stCondLst>
                                            <p:cond delay="0"/>
                                          </p:stCondLst>
                                        </p:cTn>
                                        <p:tgtEl>
                                          <p:spTgt spid="255"/>
                                        </p:tgtEl>
                                        <p:attrNameLst>
                                          <p:attrName>style.visibility</p:attrName>
                                        </p:attrNameLst>
                                      </p:cBhvr>
                                      <p:to>
                                        <p:strVal val="visible"/>
                                      </p:to>
                                    </p:set>
                                    <p:animEffect transition="in" filter="wipe(left)">
                                      <p:cBhvr>
                                        <p:cTn id="23" dur="500"/>
                                        <p:tgtEl>
                                          <p:spTgt spid="255"/>
                                        </p:tgtEl>
                                      </p:cBhvr>
                                    </p:animEffect>
                                  </p:childTnLst>
                                </p:cTn>
                              </p:par>
                            </p:childTnLst>
                          </p:cTn>
                        </p:par>
                        <p:par>
                          <p:cTn id="24" fill="hold">
                            <p:stCondLst>
                              <p:cond delay="1699"/>
                            </p:stCondLst>
                            <p:childTnLst>
                              <p:par>
                                <p:cTn id="25" presetID="22" presetClass="entr" presetSubtype="4" fill="hold" nodeType="afterEffect">
                                  <p:stCondLst>
                                    <p:cond delay="0"/>
                                  </p:stCondLst>
                                  <p:childTnLst>
                                    <p:set>
                                      <p:cBhvr>
                                        <p:cTn id="26" dur="1" fill="hold">
                                          <p:stCondLst>
                                            <p:cond delay="0"/>
                                          </p:stCondLst>
                                        </p:cTn>
                                        <p:tgtEl>
                                          <p:spTgt spid="247"/>
                                        </p:tgtEl>
                                        <p:attrNameLst>
                                          <p:attrName>style.visibility</p:attrName>
                                        </p:attrNameLst>
                                      </p:cBhvr>
                                      <p:to>
                                        <p:strVal val="visible"/>
                                      </p:to>
                                    </p:set>
                                    <p:animEffect transition="in" filter="wipe(down)">
                                      <p:cBhvr>
                                        <p:cTn id="27" dur="500"/>
                                        <p:tgtEl>
                                          <p:spTgt spid="247"/>
                                        </p:tgtEl>
                                      </p:cBhvr>
                                    </p:animEffect>
                                  </p:childTnLst>
                                </p:cTn>
                              </p:par>
                              <p:par>
                                <p:cTn id="28" presetID="22" presetClass="entr" presetSubtype="1" fill="hold" nodeType="withEffect">
                                  <p:stCondLst>
                                    <p:cond delay="0"/>
                                  </p:stCondLst>
                                  <p:childTnLst>
                                    <p:set>
                                      <p:cBhvr>
                                        <p:cTn id="29" dur="1" fill="hold">
                                          <p:stCondLst>
                                            <p:cond delay="0"/>
                                          </p:stCondLst>
                                        </p:cTn>
                                        <p:tgtEl>
                                          <p:spTgt spid="251"/>
                                        </p:tgtEl>
                                        <p:attrNameLst>
                                          <p:attrName>style.visibility</p:attrName>
                                        </p:attrNameLst>
                                      </p:cBhvr>
                                      <p:to>
                                        <p:strVal val="visible"/>
                                      </p:to>
                                    </p:set>
                                    <p:animEffect transition="in" filter="wipe(up)">
                                      <p:cBhvr>
                                        <p:cTn id="30" dur="500"/>
                                        <p:tgtEl>
                                          <p:spTgt spid="251"/>
                                        </p:tgtEl>
                                      </p:cBhvr>
                                    </p:animEffect>
                                  </p:childTnLst>
                                </p:cTn>
                              </p:par>
                            </p:childTnLst>
                          </p:cTn>
                        </p:par>
                        <p:par>
                          <p:cTn id="31" fill="hold">
                            <p:stCondLst>
                              <p:cond delay="2199"/>
                            </p:stCondLst>
                            <p:childTnLst>
                              <p:par>
                                <p:cTn id="32" presetID="37" presetClass="entr" presetSubtype="0" fill="hold" nodeType="afterEffect">
                                  <p:stCondLst>
                                    <p:cond delay="0"/>
                                  </p:stCondLst>
                                  <p:childTnLst>
                                    <p:set>
                                      <p:cBhvr>
                                        <p:cTn id="33" dur="1" fill="hold">
                                          <p:stCondLst>
                                            <p:cond delay="0"/>
                                          </p:stCondLst>
                                        </p:cTn>
                                        <p:tgtEl>
                                          <p:spTgt spid="264"/>
                                        </p:tgtEl>
                                        <p:attrNameLst>
                                          <p:attrName>style.visibility</p:attrName>
                                        </p:attrNameLst>
                                      </p:cBhvr>
                                      <p:to>
                                        <p:strVal val="visible"/>
                                      </p:to>
                                    </p:set>
                                    <p:animEffect transition="in" filter="fade">
                                      <p:cBhvr>
                                        <p:cTn id="34" dur="500"/>
                                        <p:tgtEl>
                                          <p:spTgt spid="264"/>
                                        </p:tgtEl>
                                      </p:cBhvr>
                                    </p:animEffect>
                                    <p:anim calcmode="lin" valueType="num">
                                      <p:cBhvr>
                                        <p:cTn id="35" dur="500" fill="hold"/>
                                        <p:tgtEl>
                                          <p:spTgt spid="264"/>
                                        </p:tgtEl>
                                        <p:attrNameLst>
                                          <p:attrName>ppt_x</p:attrName>
                                        </p:attrNameLst>
                                      </p:cBhvr>
                                      <p:tavLst>
                                        <p:tav tm="0">
                                          <p:val>
                                            <p:strVal val="#ppt_x"/>
                                          </p:val>
                                        </p:tav>
                                        <p:tav tm="100000">
                                          <p:val>
                                            <p:strVal val="#ppt_x"/>
                                          </p:val>
                                        </p:tav>
                                      </p:tavLst>
                                    </p:anim>
                                    <p:anim calcmode="lin" valueType="num">
                                      <p:cBhvr>
                                        <p:cTn id="36" dur="450" decel="100000" fill="hold"/>
                                        <p:tgtEl>
                                          <p:spTgt spid="264"/>
                                        </p:tgtEl>
                                        <p:attrNameLst>
                                          <p:attrName>ppt_y</p:attrName>
                                        </p:attrNameLst>
                                      </p:cBhvr>
                                      <p:tavLst>
                                        <p:tav tm="0">
                                          <p:val>
                                            <p:strVal val="#ppt_y+1"/>
                                          </p:val>
                                        </p:tav>
                                        <p:tav tm="100000">
                                          <p:val>
                                            <p:strVal val="#ppt_y-.03"/>
                                          </p:val>
                                        </p:tav>
                                      </p:tavLst>
                                    </p:anim>
                                    <p:anim calcmode="lin" valueType="num">
                                      <p:cBhvr>
                                        <p:cTn id="37" dur="50" accel="100000" fill="hold">
                                          <p:stCondLst>
                                            <p:cond delay="450"/>
                                          </p:stCondLst>
                                        </p:cTn>
                                        <p:tgtEl>
                                          <p:spTgt spid="264"/>
                                        </p:tgtEl>
                                        <p:attrNameLst>
                                          <p:attrName>ppt_y</p:attrName>
                                        </p:attrNameLst>
                                      </p:cBhvr>
                                      <p:tavLst>
                                        <p:tav tm="0">
                                          <p:val>
                                            <p:strVal val="#ppt_y-.03"/>
                                          </p:val>
                                        </p:tav>
                                        <p:tav tm="100000">
                                          <p:val>
                                            <p:strVal val="#ppt_y"/>
                                          </p:val>
                                        </p:tav>
                                      </p:tavLst>
                                    </p:anim>
                                  </p:childTnLst>
                                </p:cTn>
                              </p:par>
                            </p:childTnLst>
                          </p:cTn>
                        </p:par>
                        <p:par>
                          <p:cTn id="38" fill="hold">
                            <p:stCondLst>
                              <p:cond delay="2699"/>
                            </p:stCondLst>
                            <p:childTnLst>
                              <p:par>
                                <p:cTn id="39" presetID="37" presetClass="entr" presetSubtype="0" fill="hold" nodeType="afterEffect">
                                  <p:stCondLst>
                                    <p:cond delay="0"/>
                                  </p:stCondLst>
                                  <p:childTnLst>
                                    <p:set>
                                      <p:cBhvr>
                                        <p:cTn id="40" dur="1" fill="hold">
                                          <p:stCondLst>
                                            <p:cond delay="0"/>
                                          </p:stCondLst>
                                        </p:cTn>
                                        <p:tgtEl>
                                          <p:spTgt spid="279"/>
                                        </p:tgtEl>
                                        <p:attrNameLst>
                                          <p:attrName>style.visibility</p:attrName>
                                        </p:attrNameLst>
                                      </p:cBhvr>
                                      <p:to>
                                        <p:strVal val="visible"/>
                                      </p:to>
                                    </p:set>
                                    <p:animEffect transition="in" filter="fade">
                                      <p:cBhvr>
                                        <p:cTn id="41" dur="500"/>
                                        <p:tgtEl>
                                          <p:spTgt spid="279"/>
                                        </p:tgtEl>
                                      </p:cBhvr>
                                    </p:animEffect>
                                    <p:anim calcmode="lin" valueType="num">
                                      <p:cBhvr>
                                        <p:cTn id="42" dur="500" fill="hold"/>
                                        <p:tgtEl>
                                          <p:spTgt spid="279"/>
                                        </p:tgtEl>
                                        <p:attrNameLst>
                                          <p:attrName>ppt_x</p:attrName>
                                        </p:attrNameLst>
                                      </p:cBhvr>
                                      <p:tavLst>
                                        <p:tav tm="0">
                                          <p:val>
                                            <p:strVal val="#ppt_x"/>
                                          </p:val>
                                        </p:tav>
                                        <p:tav tm="100000">
                                          <p:val>
                                            <p:strVal val="#ppt_x"/>
                                          </p:val>
                                        </p:tav>
                                      </p:tavLst>
                                    </p:anim>
                                    <p:anim calcmode="lin" valueType="num">
                                      <p:cBhvr>
                                        <p:cTn id="43" dur="450" decel="100000" fill="hold"/>
                                        <p:tgtEl>
                                          <p:spTgt spid="279"/>
                                        </p:tgtEl>
                                        <p:attrNameLst>
                                          <p:attrName>ppt_y</p:attrName>
                                        </p:attrNameLst>
                                      </p:cBhvr>
                                      <p:tavLst>
                                        <p:tav tm="0">
                                          <p:val>
                                            <p:strVal val="#ppt_y+1"/>
                                          </p:val>
                                        </p:tav>
                                        <p:tav tm="100000">
                                          <p:val>
                                            <p:strVal val="#ppt_y-.03"/>
                                          </p:val>
                                        </p:tav>
                                      </p:tavLst>
                                    </p:anim>
                                    <p:anim calcmode="lin" valueType="num">
                                      <p:cBhvr>
                                        <p:cTn id="44" dur="50" accel="100000" fill="hold">
                                          <p:stCondLst>
                                            <p:cond delay="450"/>
                                          </p:stCondLst>
                                        </p:cTn>
                                        <p:tgtEl>
                                          <p:spTgt spid="279"/>
                                        </p:tgtEl>
                                        <p:attrNameLst>
                                          <p:attrName>ppt_y</p:attrName>
                                        </p:attrNameLst>
                                      </p:cBhvr>
                                      <p:tavLst>
                                        <p:tav tm="0">
                                          <p:val>
                                            <p:strVal val="#ppt_y-.03"/>
                                          </p:val>
                                        </p:tav>
                                        <p:tav tm="100000">
                                          <p:val>
                                            <p:strVal val="#ppt_y"/>
                                          </p:val>
                                        </p:tav>
                                      </p:tavLst>
                                    </p:anim>
                                  </p:childTnLst>
                                </p:cTn>
                              </p:par>
                            </p:childTnLst>
                          </p:cTn>
                        </p:par>
                        <p:par>
                          <p:cTn id="45" fill="hold">
                            <p:stCondLst>
                              <p:cond delay="3199"/>
                            </p:stCondLst>
                            <p:childTnLst>
                              <p:par>
                                <p:cTn id="46" presetID="37" presetClass="entr" presetSubtype="0" fill="hold" nodeType="afterEffect">
                                  <p:stCondLst>
                                    <p:cond delay="0"/>
                                  </p:stCondLst>
                                  <p:childTnLst>
                                    <p:set>
                                      <p:cBhvr>
                                        <p:cTn id="47" dur="1" fill="hold">
                                          <p:stCondLst>
                                            <p:cond delay="0"/>
                                          </p:stCondLst>
                                        </p:cTn>
                                        <p:tgtEl>
                                          <p:spTgt spid="269"/>
                                        </p:tgtEl>
                                        <p:attrNameLst>
                                          <p:attrName>style.visibility</p:attrName>
                                        </p:attrNameLst>
                                      </p:cBhvr>
                                      <p:to>
                                        <p:strVal val="visible"/>
                                      </p:to>
                                    </p:set>
                                    <p:animEffect transition="in" filter="fade">
                                      <p:cBhvr>
                                        <p:cTn id="48" dur="500"/>
                                        <p:tgtEl>
                                          <p:spTgt spid="269"/>
                                        </p:tgtEl>
                                      </p:cBhvr>
                                    </p:animEffect>
                                    <p:anim calcmode="lin" valueType="num">
                                      <p:cBhvr>
                                        <p:cTn id="49" dur="500" fill="hold"/>
                                        <p:tgtEl>
                                          <p:spTgt spid="269"/>
                                        </p:tgtEl>
                                        <p:attrNameLst>
                                          <p:attrName>ppt_x</p:attrName>
                                        </p:attrNameLst>
                                      </p:cBhvr>
                                      <p:tavLst>
                                        <p:tav tm="0">
                                          <p:val>
                                            <p:strVal val="#ppt_x"/>
                                          </p:val>
                                        </p:tav>
                                        <p:tav tm="100000">
                                          <p:val>
                                            <p:strVal val="#ppt_x"/>
                                          </p:val>
                                        </p:tav>
                                      </p:tavLst>
                                    </p:anim>
                                    <p:anim calcmode="lin" valueType="num">
                                      <p:cBhvr>
                                        <p:cTn id="50" dur="450" decel="100000" fill="hold"/>
                                        <p:tgtEl>
                                          <p:spTgt spid="269"/>
                                        </p:tgtEl>
                                        <p:attrNameLst>
                                          <p:attrName>ppt_y</p:attrName>
                                        </p:attrNameLst>
                                      </p:cBhvr>
                                      <p:tavLst>
                                        <p:tav tm="0">
                                          <p:val>
                                            <p:strVal val="#ppt_y+1"/>
                                          </p:val>
                                        </p:tav>
                                        <p:tav tm="100000">
                                          <p:val>
                                            <p:strVal val="#ppt_y-.03"/>
                                          </p:val>
                                        </p:tav>
                                      </p:tavLst>
                                    </p:anim>
                                    <p:anim calcmode="lin" valueType="num">
                                      <p:cBhvr>
                                        <p:cTn id="51" dur="50" accel="100000" fill="hold">
                                          <p:stCondLst>
                                            <p:cond delay="450"/>
                                          </p:stCondLst>
                                        </p:cTn>
                                        <p:tgtEl>
                                          <p:spTgt spid="269"/>
                                        </p:tgtEl>
                                        <p:attrNameLst>
                                          <p:attrName>ppt_y</p:attrName>
                                        </p:attrNameLst>
                                      </p:cBhvr>
                                      <p:tavLst>
                                        <p:tav tm="0">
                                          <p:val>
                                            <p:strVal val="#ppt_y-.03"/>
                                          </p:val>
                                        </p:tav>
                                        <p:tav tm="100000">
                                          <p:val>
                                            <p:strVal val="#ppt_y"/>
                                          </p:val>
                                        </p:tav>
                                      </p:tavLst>
                                    </p:anim>
                                  </p:childTnLst>
                                </p:cTn>
                              </p:par>
                            </p:childTnLst>
                          </p:cTn>
                        </p:par>
                        <p:par>
                          <p:cTn id="52" fill="hold">
                            <p:stCondLst>
                              <p:cond delay="3699"/>
                            </p:stCondLst>
                            <p:childTnLst>
                              <p:par>
                                <p:cTn id="53" presetID="37" presetClass="entr" presetSubtype="0" fill="hold" nodeType="afterEffect">
                                  <p:stCondLst>
                                    <p:cond delay="0"/>
                                  </p:stCondLst>
                                  <p:childTnLst>
                                    <p:set>
                                      <p:cBhvr>
                                        <p:cTn id="54" dur="1" fill="hold">
                                          <p:stCondLst>
                                            <p:cond delay="0"/>
                                          </p:stCondLst>
                                        </p:cTn>
                                        <p:tgtEl>
                                          <p:spTgt spid="284"/>
                                        </p:tgtEl>
                                        <p:attrNameLst>
                                          <p:attrName>style.visibility</p:attrName>
                                        </p:attrNameLst>
                                      </p:cBhvr>
                                      <p:to>
                                        <p:strVal val="visible"/>
                                      </p:to>
                                    </p:set>
                                    <p:animEffect transition="in" filter="fade">
                                      <p:cBhvr>
                                        <p:cTn id="55" dur="500"/>
                                        <p:tgtEl>
                                          <p:spTgt spid="284"/>
                                        </p:tgtEl>
                                      </p:cBhvr>
                                    </p:animEffect>
                                    <p:anim calcmode="lin" valueType="num">
                                      <p:cBhvr>
                                        <p:cTn id="56" dur="500" fill="hold"/>
                                        <p:tgtEl>
                                          <p:spTgt spid="284"/>
                                        </p:tgtEl>
                                        <p:attrNameLst>
                                          <p:attrName>ppt_x</p:attrName>
                                        </p:attrNameLst>
                                      </p:cBhvr>
                                      <p:tavLst>
                                        <p:tav tm="0">
                                          <p:val>
                                            <p:strVal val="#ppt_x"/>
                                          </p:val>
                                        </p:tav>
                                        <p:tav tm="100000">
                                          <p:val>
                                            <p:strVal val="#ppt_x"/>
                                          </p:val>
                                        </p:tav>
                                      </p:tavLst>
                                    </p:anim>
                                    <p:anim calcmode="lin" valueType="num">
                                      <p:cBhvr>
                                        <p:cTn id="57" dur="450" decel="100000" fill="hold"/>
                                        <p:tgtEl>
                                          <p:spTgt spid="284"/>
                                        </p:tgtEl>
                                        <p:attrNameLst>
                                          <p:attrName>ppt_y</p:attrName>
                                        </p:attrNameLst>
                                      </p:cBhvr>
                                      <p:tavLst>
                                        <p:tav tm="0">
                                          <p:val>
                                            <p:strVal val="#ppt_y+1"/>
                                          </p:val>
                                        </p:tav>
                                        <p:tav tm="100000">
                                          <p:val>
                                            <p:strVal val="#ppt_y-.03"/>
                                          </p:val>
                                        </p:tav>
                                      </p:tavLst>
                                    </p:anim>
                                    <p:anim calcmode="lin" valueType="num">
                                      <p:cBhvr>
                                        <p:cTn id="58" dur="50" accel="100000" fill="hold">
                                          <p:stCondLst>
                                            <p:cond delay="450"/>
                                          </p:stCondLst>
                                        </p:cTn>
                                        <p:tgtEl>
                                          <p:spTgt spid="284"/>
                                        </p:tgtEl>
                                        <p:attrNameLst>
                                          <p:attrName>ppt_y</p:attrName>
                                        </p:attrNameLst>
                                      </p:cBhvr>
                                      <p:tavLst>
                                        <p:tav tm="0">
                                          <p:val>
                                            <p:strVal val="#ppt_y-.03"/>
                                          </p:val>
                                        </p:tav>
                                        <p:tav tm="100000">
                                          <p:val>
                                            <p:strVal val="#ppt_y"/>
                                          </p:val>
                                        </p:tav>
                                      </p:tavLst>
                                    </p:anim>
                                  </p:childTnLst>
                                </p:cTn>
                              </p:par>
                            </p:childTnLst>
                          </p:cTn>
                        </p:par>
                        <p:par>
                          <p:cTn id="59" fill="hold">
                            <p:stCondLst>
                              <p:cond delay="4199"/>
                            </p:stCondLst>
                            <p:childTnLst>
                              <p:par>
                                <p:cTn id="60" presetID="37" presetClass="entr" presetSubtype="0" fill="hold" nodeType="afterEffect">
                                  <p:stCondLst>
                                    <p:cond delay="0"/>
                                  </p:stCondLst>
                                  <p:childTnLst>
                                    <p:set>
                                      <p:cBhvr>
                                        <p:cTn id="61" dur="1" fill="hold">
                                          <p:stCondLst>
                                            <p:cond delay="0"/>
                                          </p:stCondLst>
                                        </p:cTn>
                                        <p:tgtEl>
                                          <p:spTgt spid="274"/>
                                        </p:tgtEl>
                                        <p:attrNameLst>
                                          <p:attrName>style.visibility</p:attrName>
                                        </p:attrNameLst>
                                      </p:cBhvr>
                                      <p:to>
                                        <p:strVal val="visible"/>
                                      </p:to>
                                    </p:set>
                                    <p:animEffect transition="in" filter="fade">
                                      <p:cBhvr>
                                        <p:cTn id="62" dur="500"/>
                                        <p:tgtEl>
                                          <p:spTgt spid="274"/>
                                        </p:tgtEl>
                                      </p:cBhvr>
                                    </p:animEffect>
                                    <p:anim calcmode="lin" valueType="num">
                                      <p:cBhvr>
                                        <p:cTn id="63" dur="500" fill="hold"/>
                                        <p:tgtEl>
                                          <p:spTgt spid="274"/>
                                        </p:tgtEl>
                                        <p:attrNameLst>
                                          <p:attrName>ppt_x</p:attrName>
                                        </p:attrNameLst>
                                      </p:cBhvr>
                                      <p:tavLst>
                                        <p:tav tm="0">
                                          <p:val>
                                            <p:strVal val="#ppt_x"/>
                                          </p:val>
                                        </p:tav>
                                        <p:tav tm="100000">
                                          <p:val>
                                            <p:strVal val="#ppt_x"/>
                                          </p:val>
                                        </p:tav>
                                      </p:tavLst>
                                    </p:anim>
                                    <p:anim calcmode="lin" valueType="num">
                                      <p:cBhvr>
                                        <p:cTn id="64" dur="450" decel="100000" fill="hold"/>
                                        <p:tgtEl>
                                          <p:spTgt spid="274"/>
                                        </p:tgtEl>
                                        <p:attrNameLst>
                                          <p:attrName>ppt_y</p:attrName>
                                        </p:attrNameLst>
                                      </p:cBhvr>
                                      <p:tavLst>
                                        <p:tav tm="0">
                                          <p:val>
                                            <p:strVal val="#ppt_y+1"/>
                                          </p:val>
                                        </p:tav>
                                        <p:tav tm="100000">
                                          <p:val>
                                            <p:strVal val="#ppt_y-.03"/>
                                          </p:val>
                                        </p:tav>
                                      </p:tavLst>
                                    </p:anim>
                                    <p:anim calcmode="lin" valueType="num">
                                      <p:cBhvr>
                                        <p:cTn id="65" dur="50" accel="100000" fill="hold">
                                          <p:stCondLst>
                                            <p:cond delay="450"/>
                                          </p:stCondLst>
                                        </p:cTn>
                                        <p:tgtEl>
                                          <p:spTgt spid="274"/>
                                        </p:tgtEl>
                                        <p:attrNameLst>
                                          <p:attrName>ppt_y</p:attrName>
                                        </p:attrNameLst>
                                      </p:cBhvr>
                                      <p:tavLst>
                                        <p:tav tm="0">
                                          <p:val>
                                            <p:strVal val="#ppt_y-.03"/>
                                          </p:val>
                                        </p:tav>
                                        <p:tav tm="100000">
                                          <p:val>
                                            <p:strVal val="#ppt_y"/>
                                          </p:val>
                                        </p:tav>
                                      </p:tavLst>
                                    </p:anim>
                                  </p:childTnLst>
                                </p:cTn>
                              </p:par>
                            </p:childTnLst>
                          </p:cTn>
                        </p:par>
                        <p:par>
                          <p:cTn id="66" fill="hold">
                            <p:stCondLst>
                              <p:cond delay="4699"/>
                            </p:stCondLst>
                            <p:childTnLst>
                              <p:par>
                                <p:cTn id="67" presetID="37" presetClass="entr" presetSubtype="0" fill="hold" nodeType="afterEffect">
                                  <p:stCondLst>
                                    <p:cond delay="0"/>
                                  </p:stCondLst>
                                  <p:childTnLst>
                                    <p:set>
                                      <p:cBhvr>
                                        <p:cTn id="68" dur="1" fill="hold">
                                          <p:stCondLst>
                                            <p:cond delay="0"/>
                                          </p:stCondLst>
                                        </p:cTn>
                                        <p:tgtEl>
                                          <p:spTgt spid="289"/>
                                        </p:tgtEl>
                                        <p:attrNameLst>
                                          <p:attrName>style.visibility</p:attrName>
                                        </p:attrNameLst>
                                      </p:cBhvr>
                                      <p:to>
                                        <p:strVal val="visible"/>
                                      </p:to>
                                    </p:set>
                                    <p:animEffect transition="in" filter="fade">
                                      <p:cBhvr>
                                        <p:cTn id="69" dur="500"/>
                                        <p:tgtEl>
                                          <p:spTgt spid="289"/>
                                        </p:tgtEl>
                                      </p:cBhvr>
                                    </p:animEffect>
                                    <p:anim calcmode="lin" valueType="num">
                                      <p:cBhvr>
                                        <p:cTn id="70" dur="500" fill="hold"/>
                                        <p:tgtEl>
                                          <p:spTgt spid="289"/>
                                        </p:tgtEl>
                                        <p:attrNameLst>
                                          <p:attrName>ppt_x</p:attrName>
                                        </p:attrNameLst>
                                      </p:cBhvr>
                                      <p:tavLst>
                                        <p:tav tm="0">
                                          <p:val>
                                            <p:strVal val="#ppt_x"/>
                                          </p:val>
                                        </p:tav>
                                        <p:tav tm="100000">
                                          <p:val>
                                            <p:strVal val="#ppt_x"/>
                                          </p:val>
                                        </p:tav>
                                      </p:tavLst>
                                    </p:anim>
                                    <p:anim calcmode="lin" valueType="num">
                                      <p:cBhvr>
                                        <p:cTn id="71" dur="450" decel="100000" fill="hold"/>
                                        <p:tgtEl>
                                          <p:spTgt spid="289"/>
                                        </p:tgtEl>
                                        <p:attrNameLst>
                                          <p:attrName>ppt_y</p:attrName>
                                        </p:attrNameLst>
                                      </p:cBhvr>
                                      <p:tavLst>
                                        <p:tav tm="0">
                                          <p:val>
                                            <p:strVal val="#ppt_y+1"/>
                                          </p:val>
                                        </p:tav>
                                        <p:tav tm="100000">
                                          <p:val>
                                            <p:strVal val="#ppt_y-.03"/>
                                          </p:val>
                                        </p:tav>
                                      </p:tavLst>
                                    </p:anim>
                                    <p:anim calcmode="lin" valueType="num">
                                      <p:cBhvr>
                                        <p:cTn id="72" dur="50" accel="100000" fill="hold">
                                          <p:stCondLst>
                                            <p:cond delay="450"/>
                                          </p:stCondLst>
                                        </p:cTn>
                                        <p:tgtEl>
                                          <p:spTgt spid="28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 grpId="0" bldLvl="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六边形 98" descr="n53 Fb Tran Phu"/>
          <p:cNvSpPr/>
          <p:nvPr/>
        </p:nvSpPr>
        <p:spPr>
          <a:xfrm rot="5400000">
            <a:off x="4683488" y="4043181"/>
            <a:ext cx="1059135" cy="913802"/>
          </a:xfrm>
          <a:prstGeom prst="hexagon">
            <a:avLst>
              <a:gd name="adj" fmla="val 30879"/>
              <a:gd name="vf" fmla="val 115470"/>
            </a:avLst>
          </a:prstGeom>
          <a:gradFill flip="none" rotWithShape="1">
            <a:gsLst>
              <a:gs pos="0">
                <a:srgbClr val="FF9201"/>
              </a:gs>
              <a:gs pos="100000">
                <a:schemeClr val="accent2">
                  <a:shade val="100000"/>
                  <a:satMod val="115000"/>
                </a:schemeClr>
              </a:gs>
            </a:gsLst>
            <a:lin ang="5400000" scaled="1"/>
            <a:tileRect/>
          </a:gradFill>
          <a:ln w="38100" cap="flat" cmpd="sng" algn="ctr">
            <a:solidFill>
              <a:schemeClr val="accent2"/>
            </a:solidFill>
            <a:prstDash val="solid"/>
          </a:ln>
          <a:effectLst>
            <a:outerShdw blurRad="393700" dist="38100" dir="5400000" algn="t" rotWithShape="0">
              <a:schemeClr val="tx1">
                <a:alpha val="37000"/>
              </a:schemeClr>
            </a:outerShdw>
          </a:effectLst>
        </p:spPr>
        <p:txBody>
          <a:bodyPr lIns="114656" tIns="57328" rIns="114656" bIns="57328" anchor="ctr"/>
          <a:lstStyle/>
          <a:p>
            <a:pPr marL="0" marR="0" lvl="0" indent="0" algn="ctr" defTabSz="1213485" rtl="0" eaLnBrk="1" fontAlgn="auto" latinLnBrk="0" hangingPunct="1">
              <a:lnSpc>
                <a:spcPct val="100000"/>
              </a:lnSpc>
              <a:spcBef>
                <a:spcPts val="0"/>
              </a:spcBef>
              <a:spcAft>
                <a:spcPts val="0"/>
              </a:spcAft>
              <a:buClrTx/>
              <a:buSzTx/>
              <a:buFontTx/>
              <a:buNone/>
              <a:defRPr/>
            </a:pPr>
            <a:endParaRPr kumimoji="0" lang="zh-CN" altLang="en-US" sz="2255" b="0" i="0" u="none" strike="noStrike" kern="0" cap="none" spc="0" normalizeH="0" baseline="0" noProof="0">
              <a:ln>
                <a:noFill/>
              </a:ln>
              <a:solidFill>
                <a:srgbClr val="E64823">
                  <a:lumMod val="50000"/>
                </a:srgbClr>
              </a:solidFill>
              <a:effectLst/>
              <a:uLnTx/>
              <a:uFillTx/>
              <a:ea typeface="等线" panose="02010600030101010101" pitchFamily="2" charset="-122"/>
              <a:cs typeface="+mn-cs"/>
            </a:endParaRPr>
          </a:p>
        </p:txBody>
      </p:sp>
      <p:sp>
        <p:nvSpPr>
          <p:cNvPr id="100" name="六边形 99" descr="n53 Fb Tran Phu"/>
          <p:cNvSpPr/>
          <p:nvPr/>
        </p:nvSpPr>
        <p:spPr>
          <a:xfrm rot="5400000">
            <a:off x="1898283" y="1705916"/>
            <a:ext cx="1485178" cy="1280120"/>
          </a:xfrm>
          <a:prstGeom prst="hexagon">
            <a:avLst>
              <a:gd name="adj" fmla="val 30879"/>
              <a:gd name="vf" fmla="val 115470"/>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8100000" scaled="1"/>
            <a:tileRect/>
          </a:gradFill>
          <a:ln w="38100" cap="flat" cmpd="sng" algn="ctr">
            <a:solidFill>
              <a:schemeClr val="accent4"/>
            </a:solidFill>
            <a:prstDash val="solid"/>
          </a:ln>
          <a:effectLst>
            <a:outerShdw blurRad="393700" dist="38100" dir="5400000" algn="t" rotWithShape="0">
              <a:schemeClr val="tx1">
                <a:alpha val="37000"/>
              </a:schemeClr>
            </a:outerShdw>
          </a:effectLst>
        </p:spPr>
        <p:txBody>
          <a:bodyPr lIns="114656" tIns="57328" rIns="114656" bIns="57328" anchor="ctr"/>
          <a:lstStyle/>
          <a:p>
            <a:pPr marL="0" marR="0" lvl="0" indent="0" algn="ctr" defTabSz="1213485" rtl="0" eaLnBrk="1" fontAlgn="auto" latinLnBrk="0" hangingPunct="1">
              <a:lnSpc>
                <a:spcPct val="100000"/>
              </a:lnSpc>
              <a:spcBef>
                <a:spcPts val="0"/>
              </a:spcBef>
              <a:spcAft>
                <a:spcPts val="0"/>
              </a:spcAft>
              <a:buClrTx/>
              <a:buSzTx/>
              <a:buFontTx/>
              <a:buNone/>
              <a:defRPr/>
            </a:pPr>
            <a:endParaRPr kumimoji="0" lang="zh-CN" altLang="en-US" sz="2255" b="0" i="0" u="none" strike="noStrike" kern="0" cap="none" spc="0" normalizeH="0" baseline="0" noProof="0">
              <a:ln>
                <a:noFill/>
              </a:ln>
              <a:solidFill>
                <a:srgbClr val="E64823">
                  <a:lumMod val="50000"/>
                </a:srgbClr>
              </a:solidFill>
              <a:effectLst/>
              <a:uLnTx/>
              <a:uFillTx/>
              <a:ea typeface="等线" panose="02010600030101010101" pitchFamily="2" charset="-122"/>
              <a:cs typeface="+mn-cs"/>
            </a:endParaRPr>
          </a:p>
        </p:txBody>
      </p:sp>
      <p:sp>
        <p:nvSpPr>
          <p:cNvPr id="101" name="六边形 100" descr="n53 Fb Tran Phu"/>
          <p:cNvSpPr/>
          <p:nvPr/>
        </p:nvSpPr>
        <p:spPr>
          <a:xfrm rot="5400000">
            <a:off x="954244" y="3515205"/>
            <a:ext cx="1156687" cy="997418"/>
          </a:xfrm>
          <a:prstGeom prst="hexagon">
            <a:avLst>
              <a:gd name="adj" fmla="val 30879"/>
              <a:gd name="vf" fmla="val 115470"/>
            </a:avLst>
          </a:pr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lin ang="5400000" scaled="1"/>
            <a:tileRect/>
          </a:gradFill>
          <a:ln w="38100" cap="flat" cmpd="sng" algn="ctr">
            <a:solidFill>
              <a:schemeClr val="bg2"/>
            </a:solidFill>
            <a:prstDash val="solid"/>
          </a:ln>
          <a:effectLst>
            <a:outerShdw blurRad="393700" dist="38100" dir="5400000" algn="t" rotWithShape="0">
              <a:schemeClr val="tx1">
                <a:alpha val="37000"/>
              </a:schemeClr>
            </a:outerShdw>
          </a:effectLst>
        </p:spPr>
        <p:txBody>
          <a:bodyPr lIns="114656" tIns="57328" rIns="114656" bIns="57328" anchor="ctr"/>
          <a:lstStyle/>
          <a:p>
            <a:pPr marL="0" marR="0" lvl="0" indent="0" algn="ctr" defTabSz="1213485" rtl="0" eaLnBrk="1" fontAlgn="auto" latinLnBrk="0" hangingPunct="1">
              <a:lnSpc>
                <a:spcPct val="100000"/>
              </a:lnSpc>
              <a:spcBef>
                <a:spcPts val="0"/>
              </a:spcBef>
              <a:spcAft>
                <a:spcPts val="0"/>
              </a:spcAft>
              <a:buClrTx/>
              <a:buSzTx/>
              <a:buFontTx/>
              <a:buNone/>
              <a:defRPr/>
            </a:pPr>
            <a:endParaRPr kumimoji="0" lang="zh-CN" altLang="en-US" sz="2255" b="0" i="0" u="none" strike="noStrike" kern="0" cap="none" spc="0" normalizeH="0" baseline="0" noProof="0">
              <a:ln>
                <a:noFill/>
              </a:ln>
              <a:solidFill>
                <a:srgbClr val="E64823">
                  <a:lumMod val="50000"/>
                </a:srgbClr>
              </a:solidFill>
              <a:effectLst/>
              <a:uLnTx/>
              <a:uFillTx/>
              <a:ea typeface="等线" panose="02010600030101010101" pitchFamily="2" charset="-122"/>
              <a:cs typeface="+mn-cs"/>
            </a:endParaRPr>
          </a:p>
        </p:txBody>
      </p:sp>
      <p:grpSp>
        <p:nvGrpSpPr>
          <p:cNvPr id="2" name="组合 101" descr="n53 Fb Tran Phu"/>
          <p:cNvGrpSpPr/>
          <p:nvPr/>
        </p:nvGrpSpPr>
        <p:grpSpPr bwMode="auto">
          <a:xfrm>
            <a:off x="3515853" y="1081784"/>
            <a:ext cx="1556849" cy="1805707"/>
            <a:chOff x="2803652" y="1116161"/>
            <a:chExt cx="1241260" cy="1439861"/>
          </a:xfrm>
        </p:grpSpPr>
        <p:sp>
          <p:nvSpPr>
            <p:cNvPr id="103" name="六边形 102"/>
            <p:cNvSpPr/>
            <p:nvPr/>
          </p:nvSpPr>
          <p:spPr>
            <a:xfrm rot="5400000">
              <a:off x="2704352" y="1215462"/>
              <a:ext cx="1439861" cy="1241260"/>
            </a:xfrm>
            <a:prstGeom prst="hexagon">
              <a:avLst>
                <a:gd name="adj" fmla="val 30879"/>
                <a:gd name="vf" fmla="val 115470"/>
              </a:avLst>
            </a:prstGeom>
            <a:gradFill flip="none" rotWithShape="1">
              <a:gsLst>
                <a:gs pos="6000">
                  <a:sysClr val="window" lastClr="FFFFFF">
                    <a:lumMod val="95000"/>
                    <a:shade val="67500"/>
                    <a:satMod val="115000"/>
                  </a:sysClr>
                </a:gs>
                <a:gs pos="100000">
                  <a:srgbClr val="E4E4E4"/>
                </a:gs>
                <a:gs pos="80000">
                  <a:srgbClr val="F1F1F1"/>
                </a:gs>
                <a:gs pos="43000">
                  <a:sysClr val="window" lastClr="FFFFFF"/>
                </a:gs>
              </a:gsLst>
              <a:lin ang="8100000" scaled="1"/>
              <a:tileRect/>
            </a:gradFill>
            <a:ln w="19050" cap="flat" cmpd="sng" algn="ctr">
              <a:solidFill>
                <a:sysClr val="window" lastClr="FFFFFF"/>
              </a:solidFill>
              <a:prstDash val="solid"/>
            </a:ln>
            <a:effectLst>
              <a:outerShdw blurRad="393700" dist="38100" dir="5400000" algn="t" rotWithShape="0">
                <a:schemeClr val="tx1">
                  <a:alpha val="37000"/>
                </a:schemeClr>
              </a:outerShdw>
            </a:effectLst>
          </p:spPr>
          <p:txBody>
            <a:bodyPr anchor="ctr"/>
            <a:lstStyle/>
            <a:p>
              <a:pPr marL="0" marR="0" lvl="0" indent="0" algn="ctr" defTabSz="1213485" rtl="0" eaLnBrk="1" fontAlgn="auto" latinLnBrk="0" hangingPunct="1">
                <a:lnSpc>
                  <a:spcPct val="100000"/>
                </a:lnSpc>
                <a:spcBef>
                  <a:spcPts val="0"/>
                </a:spcBef>
                <a:spcAft>
                  <a:spcPts val="0"/>
                </a:spcAft>
                <a:buClrTx/>
                <a:buSzTx/>
                <a:buFontTx/>
                <a:buNone/>
                <a:defRPr/>
              </a:pPr>
              <a:endParaRPr kumimoji="0" lang="zh-CN" altLang="en-US" sz="2255" b="0" i="0" u="none" strike="noStrike" kern="0" cap="none" spc="0" normalizeH="0" baseline="0" noProof="0">
                <a:ln>
                  <a:noFill/>
                </a:ln>
                <a:solidFill>
                  <a:srgbClr val="E64823">
                    <a:lumMod val="50000"/>
                  </a:srgbClr>
                </a:solidFill>
                <a:effectLst/>
                <a:uLnTx/>
                <a:uFillTx/>
                <a:ea typeface="等线" panose="02010600030101010101" pitchFamily="2" charset="-122"/>
                <a:cs typeface="+mn-cs"/>
              </a:endParaRPr>
            </a:p>
          </p:txBody>
        </p:sp>
        <p:sp>
          <p:nvSpPr>
            <p:cNvPr id="104" name="Title 3"/>
            <p:cNvSpPr txBox="1"/>
            <p:nvPr/>
          </p:nvSpPr>
          <p:spPr>
            <a:xfrm>
              <a:off x="3056114" y="1517664"/>
              <a:ext cx="796699" cy="318577"/>
            </a:xfrm>
            <a:prstGeom prst="rect">
              <a:avLst/>
            </a:prstGeom>
          </p:spPr>
          <p:txBody>
            <a:bodyPr/>
            <a:lstStyle>
              <a:lvl1pPr algn="ctr" defTabSz="967740" rtl="0" eaLnBrk="1" latinLnBrk="0" hangingPunct="1">
                <a:spcBef>
                  <a:spcPct val="0"/>
                </a:spcBef>
                <a:buNone/>
                <a:defRPr sz="4700" kern="1200">
                  <a:solidFill>
                    <a:schemeClr val="tx1"/>
                  </a:solidFill>
                  <a:latin typeface="+mj-lt"/>
                  <a:ea typeface="+mj-ea"/>
                  <a:cs typeface="+mj-cs"/>
                </a:defRPr>
              </a:lvl1pPr>
            </a:lstStyle>
            <a:p>
              <a:pPr marL="0" marR="0" lvl="0" indent="0" defTabSz="967740" rtl="0" eaLnBrk="1" fontAlgn="auto" latinLnBrk="0" hangingPunct="1">
                <a:lnSpc>
                  <a:spcPct val="100000"/>
                </a:lnSpc>
                <a:spcBef>
                  <a:spcPct val="0"/>
                </a:spcBef>
                <a:spcAft>
                  <a:spcPts val="0"/>
                </a:spcAft>
                <a:buClrTx/>
                <a:buSzTx/>
                <a:buFontTx/>
                <a:buNone/>
                <a:defRPr/>
              </a:pPr>
              <a:r>
                <a:rPr kumimoji="0" lang="en-US" sz="4515" b="1" i="0" u="none" strike="noStrike" kern="1200" cap="none" spc="0" normalizeH="0" baseline="0" noProof="0">
                  <a:ln>
                    <a:noFill/>
                  </a:ln>
                  <a:solidFill>
                    <a:srgbClr val="E5DEDB"/>
                  </a:solidFill>
                  <a:effectLst>
                    <a:innerShdw blurRad="63500" dist="50800" dir="13500000">
                      <a:prstClr val="black">
                        <a:alpha val="50000"/>
                      </a:prstClr>
                    </a:innerShdw>
                  </a:effectLst>
                  <a:uLnTx/>
                  <a:uFillTx/>
                  <a:latin typeface="+mn-lt"/>
                  <a:ea typeface="等线 Light" panose="02010600030101010101" pitchFamily="2" charset="-122"/>
                  <a:cs typeface="+mj-cs"/>
                </a:rPr>
                <a:t>I</a:t>
              </a:r>
              <a:endParaRPr kumimoji="0" lang="en-US" sz="4515" b="1" i="0" u="none" strike="noStrike" kern="1200" cap="none" spc="0" normalizeH="0" baseline="0" noProof="0" dirty="0">
                <a:ln>
                  <a:noFill/>
                </a:ln>
                <a:solidFill>
                  <a:srgbClr val="E5DEDB"/>
                </a:solidFill>
                <a:effectLst>
                  <a:innerShdw blurRad="63500" dist="50800" dir="13500000">
                    <a:prstClr val="black">
                      <a:alpha val="50000"/>
                    </a:prstClr>
                  </a:innerShdw>
                </a:effectLst>
                <a:uLnTx/>
                <a:uFillTx/>
                <a:latin typeface="+mn-lt"/>
                <a:cs typeface="+mj-cs"/>
              </a:endParaRPr>
            </a:p>
          </p:txBody>
        </p:sp>
      </p:grpSp>
      <p:grpSp>
        <p:nvGrpSpPr>
          <p:cNvPr id="3" name="组合 104" descr="n53 Fb Tran Phu"/>
          <p:cNvGrpSpPr/>
          <p:nvPr/>
        </p:nvGrpSpPr>
        <p:grpSpPr bwMode="auto">
          <a:xfrm>
            <a:off x="2639877" y="2622706"/>
            <a:ext cx="1556849" cy="1805707"/>
            <a:chOff x="2105727" y="2344988"/>
            <a:chExt cx="1241260" cy="1439861"/>
          </a:xfrm>
        </p:grpSpPr>
        <p:sp>
          <p:nvSpPr>
            <p:cNvPr id="106" name="六边形 105"/>
            <p:cNvSpPr/>
            <p:nvPr/>
          </p:nvSpPr>
          <p:spPr>
            <a:xfrm rot="5400000">
              <a:off x="2006426" y="2444288"/>
              <a:ext cx="1439861" cy="1241260"/>
            </a:xfrm>
            <a:prstGeom prst="hexagon">
              <a:avLst>
                <a:gd name="adj" fmla="val 30879"/>
                <a:gd name="vf" fmla="val 115470"/>
              </a:avLst>
            </a:prstGeom>
            <a:gradFill flip="none" rotWithShape="1">
              <a:gsLst>
                <a:gs pos="6000">
                  <a:sysClr val="window" lastClr="FFFFFF">
                    <a:lumMod val="95000"/>
                    <a:shade val="67500"/>
                    <a:satMod val="115000"/>
                  </a:sysClr>
                </a:gs>
                <a:gs pos="100000">
                  <a:srgbClr val="E4E4E4"/>
                </a:gs>
                <a:gs pos="80000">
                  <a:srgbClr val="F1F1F1"/>
                </a:gs>
                <a:gs pos="43000">
                  <a:sysClr val="window" lastClr="FFFFFF"/>
                </a:gs>
              </a:gsLst>
              <a:lin ang="8100000" scaled="1"/>
              <a:tileRect/>
            </a:gradFill>
            <a:ln w="19050" cap="flat" cmpd="sng" algn="ctr">
              <a:solidFill>
                <a:sysClr val="window" lastClr="FFFFFF"/>
              </a:solidFill>
              <a:prstDash val="solid"/>
            </a:ln>
            <a:effectLst>
              <a:outerShdw blurRad="393700" dist="38100" dir="5400000" algn="t" rotWithShape="0">
                <a:schemeClr val="tx1">
                  <a:alpha val="37000"/>
                </a:schemeClr>
              </a:outerShdw>
            </a:effectLst>
          </p:spPr>
          <p:txBody>
            <a:bodyPr anchor="ctr"/>
            <a:lstStyle/>
            <a:p>
              <a:pPr marL="0" marR="0" lvl="0" indent="0" algn="ctr" defTabSz="1213485" rtl="0" eaLnBrk="1" fontAlgn="auto" latinLnBrk="0" hangingPunct="1">
                <a:lnSpc>
                  <a:spcPct val="100000"/>
                </a:lnSpc>
                <a:spcBef>
                  <a:spcPts val="0"/>
                </a:spcBef>
                <a:spcAft>
                  <a:spcPts val="0"/>
                </a:spcAft>
                <a:buClrTx/>
                <a:buSzTx/>
                <a:buFontTx/>
                <a:buNone/>
                <a:defRPr/>
              </a:pPr>
              <a:endParaRPr kumimoji="0" lang="zh-CN" altLang="en-US" sz="2255" b="0" i="0" u="none" strike="noStrike" kern="0" cap="none" spc="0" normalizeH="0" baseline="0" noProof="0">
                <a:ln>
                  <a:noFill/>
                </a:ln>
                <a:solidFill>
                  <a:srgbClr val="E64823">
                    <a:lumMod val="50000"/>
                  </a:srgbClr>
                </a:solidFill>
                <a:effectLst/>
                <a:uLnTx/>
                <a:uFillTx/>
                <a:ea typeface="等线" panose="02010600030101010101" pitchFamily="2" charset="-122"/>
                <a:cs typeface="+mn-cs"/>
              </a:endParaRPr>
            </a:p>
          </p:txBody>
        </p:sp>
        <p:sp>
          <p:nvSpPr>
            <p:cNvPr id="107" name="Title 3"/>
            <p:cNvSpPr txBox="1"/>
            <p:nvPr/>
          </p:nvSpPr>
          <p:spPr>
            <a:xfrm>
              <a:off x="2343729" y="2746341"/>
              <a:ext cx="796699" cy="318577"/>
            </a:xfrm>
            <a:prstGeom prst="rect">
              <a:avLst/>
            </a:prstGeom>
          </p:spPr>
          <p:txBody>
            <a:bodyPr/>
            <a:lstStyle>
              <a:lvl1pPr algn="ctr" defTabSz="967740" rtl="0" eaLnBrk="1" latinLnBrk="0" hangingPunct="1">
                <a:spcBef>
                  <a:spcPct val="0"/>
                </a:spcBef>
                <a:buNone/>
                <a:defRPr sz="4700" kern="1200">
                  <a:solidFill>
                    <a:schemeClr val="tx1"/>
                  </a:solidFill>
                  <a:latin typeface="+mj-lt"/>
                  <a:ea typeface="+mj-ea"/>
                  <a:cs typeface="+mj-cs"/>
                </a:defRPr>
              </a:lvl1pPr>
            </a:lstStyle>
            <a:p>
              <a:pPr marL="0" marR="0" lvl="0" indent="0" defTabSz="967740" rtl="0" eaLnBrk="1" fontAlgn="auto" latinLnBrk="0" hangingPunct="1">
                <a:lnSpc>
                  <a:spcPct val="100000"/>
                </a:lnSpc>
                <a:spcBef>
                  <a:spcPct val="0"/>
                </a:spcBef>
                <a:spcAft>
                  <a:spcPts val="0"/>
                </a:spcAft>
                <a:buClrTx/>
                <a:buSzTx/>
                <a:buFontTx/>
                <a:buNone/>
                <a:defRPr/>
              </a:pPr>
              <a:r>
                <a:rPr kumimoji="0" lang="en-US" altLang="zh-CN" sz="4515" b="1" i="0" u="none" strike="noStrike" kern="1200" cap="none" spc="0" normalizeH="0" baseline="0" noProof="0">
                  <a:ln>
                    <a:noFill/>
                  </a:ln>
                  <a:solidFill>
                    <a:srgbClr val="FFCA08"/>
                  </a:solidFill>
                  <a:effectLst>
                    <a:innerShdw blurRad="63500" dist="50800" dir="13500000">
                      <a:prstClr val="black">
                        <a:alpha val="50000"/>
                      </a:prstClr>
                    </a:innerShdw>
                  </a:effectLst>
                  <a:uLnTx/>
                  <a:uFillTx/>
                  <a:latin typeface="+mn-lt"/>
                  <a:ea typeface="等线 Light" panose="02010600030101010101" pitchFamily="2" charset="-122"/>
                  <a:cs typeface="+mj-cs"/>
                </a:rPr>
                <a:t>II</a:t>
              </a:r>
              <a:endParaRPr kumimoji="0" lang="en-US" sz="4515" b="1" i="0" u="none" strike="noStrike" kern="1200" cap="none" spc="0" normalizeH="0" baseline="0" noProof="0" dirty="0">
                <a:ln>
                  <a:noFill/>
                </a:ln>
                <a:solidFill>
                  <a:srgbClr val="FFCA08"/>
                </a:solidFill>
                <a:effectLst>
                  <a:innerShdw blurRad="63500" dist="50800" dir="13500000">
                    <a:prstClr val="black">
                      <a:alpha val="50000"/>
                    </a:prstClr>
                  </a:innerShdw>
                </a:effectLst>
                <a:uLnTx/>
                <a:uFillTx/>
                <a:latin typeface="+mn-lt"/>
                <a:cs typeface="+mj-cs"/>
              </a:endParaRPr>
            </a:p>
          </p:txBody>
        </p:sp>
      </p:grpSp>
      <p:grpSp>
        <p:nvGrpSpPr>
          <p:cNvPr id="4" name="组合 107" descr="n53 Fb Tran Phu"/>
          <p:cNvGrpSpPr/>
          <p:nvPr/>
        </p:nvGrpSpPr>
        <p:grpSpPr bwMode="auto">
          <a:xfrm>
            <a:off x="3515853" y="4127793"/>
            <a:ext cx="1556849" cy="1805707"/>
            <a:chOff x="2803652" y="3545528"/>
            <a:chExt cx="1241260" cy="1439861"/>
          </a:xfrm>
        </p:grpSpPr>
        <p:sp>
          <p:nvSpPr>
            <p:cNvPr id="109" name="六边形 108"/>
            <p:cNvSpPr/>
            <p:nvPr/>
          </p:nvSpPr>
          <p:spPr>
            <a:xfrm rot="5400000">
              <a:off x="2704352" y="3644829"/>
              <a:ext cx="1439861" cy="1241260"/>
            </a:xfrm>
            <a:prstGeom prst="hexagon">
              <a:avLst>
                <a:gd name="adj" fmla="val 30879"/>
                <a:gd name="vf" fmla="val 115470"/>
              </a:avLst>
            </a:prstGeom>
            <a:gradFill flip="none" rotWithShape="1">
              <a:gsLst>
                <a:gs pos="6000">
                  <a:sysClr val="window" lastClr="FFFFFF">
                    <a:lumMod val="95000"/>
                    <a:shade val="67500"/>
                    <a:satMod val="115000"/>
                  </a:sysClr>
                </a:gs>
                <a:gs pos="100000">
                  <a:srgbClr val="E4E4E4"/>
                </a:gs>
                <a:gs pos="80000">
                  <a:srgbClr val="F1F1F1"/>
                </a:gs>
                <a:gs pos="43000">
                  <a:sysClr val="window" lastClr="FFFFFF"/>
                </a:gs>
              </a:gsLst>
              <a:lin ang="8100000" scaled="1"/>
              <a:tileRect/>
            </a:gradFill>
            <a:ln w="19050" cap="flat" cmpd="sng" algn="ctr">
              <a:solidFill>
                <a:sysClr val="window" lastClr="FFFFFF"/>
              </a:solidFill>
              <a:prstDash val="solid"/>
            </a:ln>
            <a:effectLst>
              <a:outerShdw blurRad="393700" dist="38100" dir="5400000" algn="t" rotWithShape="0">
                <a:schemeClr val="tx1">
                  <a:alpha val="37000"/>
                </a:schemeClr>
              </a:outerShdw>
            </a:effectLst>
          </p:spPr>
          <p:txBody>
            <a:bodyPr anchor="ctr"/>
            <a:lstStyle/>
            <a:p>
              <a:pPr marL="0" marR="0" lvl="0" indent="0" algn="ctr" defTabSz="1213485" rtl="0" eaLnBrk="1" fontAlgn="auto" latinLnBrk="0" hangingPunct="1">
                <a:lnSpc>
                  <a:spcPct val="100000"/>
                </a:lnSpc>
                <a:spcBef>
                  <a:spcPts val="0"/>
                </a:spcBef>
                <a:spcAft>
                  <a:spcPts val="0"/>
                </a:spcAft>
                <a:buClrTx/>
                <a:buSzTx/>
                <a:buFontTx/>
                <a:buNone/>
                <a:defRPr/>
              </a:pPr>
              <a:endParaRPr kumimoji="0" lang="zh-CN" altLang="en-US" sz="2255" b="0" i="0" u="none" strike="noStrike" kern="0" cap="none" spc="0" normalizeH="0" baseline="0" noProof="0">
                <a:ln>
                  <a:noFill/>
                </a:ln>
                <a:solidFill>
                  <a:srgbClr val="E64823">
                    <a:lumMod val="50000"/>
                  </a:srgbClr>
                </a:solidFill>
                <a:effectLst/>
                <a:uLnTx/>
                <a:uFillTx/>
                <a:ea typeface="等线" panose="02010600030101010101" pitchFamily="2" charset="-122"/>
                <a:cs typeface="+mn-cs"/>
              </a:endParaRPr>
            </a:p>
          </p:txBody>
        </p:sp>
        <p:sp>
          <p:nvSpPr>
            <p:cNvPr id="110" name="Title 3"/>
            <p:cNvSpPr txBox="1"/>
            <p:nvPr/>
          </p:nvSpPr>
          <p:spPr>
            <a:xfrm>
              <a:off x="3025931" y="3946882"/>
              <a:ext cx="796699" cy="318577"/>
            </a:xfrm>
            <a:prstGeom prst="rect">
              <a:avLst/>
            </a:prstGeom>
          </p:spPr>
          <p:txBody>
            <a:bodyPr/>
            <a:lstStyle>
              <a:lvl1pPr algn="ctr" defTabSz="967740" rtl="0" eaLnBrk="1" latinLnBrk="0" hangingPunct="1">
                <a:spcBef>
                  <a:spcPct val="0"/>
                </a:spcBef>
                <a:buNone/>
                <a:defRPr sz="4700" kern="1200">
                  <a:solidFill>
                    <a:schemeClr val="tx1"/>
                  </a:solidFill>
                  <a:latin typeface="+mj-lt"/>
                  <a:ea typeface="+mj-ea"/>
                  <a:cs typeface="+mj-cs"/>
                </a:defRPr>
              </a:lvl1pPr>
            </a:lstStyle>
            <a:p>
              <a:pPr marL="0" marR="0" lvl="0" indent="0" defTabSz="967740" rtl="0" eaLnBrk="1" fontAlgn="auto" latinLnBrk="0" hangingPunct="1">
                <a:lnSpc>
                  <a:spcPct val="100000"/>
                </a:lnSpc>
                <a:spcBef>
                  <a:spcPct val="0"/>
                </a:spcBef>
                <a:spcAft>
                  <a:spcPts val="0"/>
                </a:spcAft>
                <a:buClrTx/>
                <a:buSzTx/>
                <a:buFontTx/>
                <a:buNone/>
                <a:defRPr/>
              </a:pPr>
              <a:r>
                <a:rPr kumimoji="0" lang="en-US" altLang="zh-CN" sz="4515" b="1" i="0" u="none" strike="noStrike" kern="1200" cap="none" spc="0" normalizeH="0" baseline="0" noProof="0">
                  <a:ln>
                    <a:noFill/>
                  </a:ln>
                  <a:solidFill>
                    <a:srgbClr val="EC7016"/>
                  </a:solidFill>
                  <a:effectLst>
                    <a:innerShdw blurRad="63500" dist="50800" dir="13500000">
                      <a:prstClr val="black">
                        <a:alpha val="50000"/>
                      </a:prstClr>
                    </a:innerShdw>
                  </a:effectLst>
                  <a:uLnTx/>
                  <a:uFillTx/>
                  <a:latin typeface="+mn-lt"/>
                  <a:ea typeface="等线 Light" panose="02010600030101010101" pitchFamily="2" charset="-122"/>
                  <a:cs typeface="+mj-cs"/>
                </a:rPr>
                <a:t>III</a:t>
              </a:r>
              <a:endParaRPr kumimoji="0" lang="en-US" sz="4515" b="1" i="0" u="none" strike="noStrike" kern="1200" cap="none" spc="0" normalizeH="0" baseline="0" noProof="0" dirty="0">
                <a:ln>
                  <a:noFill/>
                </a:ln>
                <a:solidFill>
                  <a:srgbClr val="EC7016"/>
                </a:solidFill>
                <a:effectLst>
                  <a:innerShdw blurRad="63500" dist="50800" dir="13500000">
                    <a:prstClr val="black">
                      <a:alpha val="50000"/>
                    </a:prstClr>
                  </a:innerShdw>
                </a:effectLst>
                <a:uLnTx/>
                <a:uFillTx/>
                <a:latin typeface="+mn-lt"/>
                <a:cs typeface="+mj-cs"/>
              </a:endParaRPr>
            </a:p>
          </p:txBody>
        </p:sp>
      </p:grpSp>
      <p:grpSp>
        <p:nvGrpSpPr>
          <p:cNvPr id="5" name="组合 110" descr="n53 Fb Tran Phu"/>
          <p:cNvGrpSpPr/>
          <p:nvPr/>
        </p:nvGrpSpPr>
        <p:grpSpPr bwMode="auto">
          <a:xfrm>
            <a:off x="6313003" y="853879"/>
            <a:ext cx="4759510" cy="1499015"/>
            <a:chOff x="1574601" y="3235045"/>
            <a:chExt cx="3264430" cy="370957"/>
          </a:xfrm>
        </p:grpSpPr>
        <p:sp>
          <p:nvSpPr>
            <p:cNvPr id="112" name="五边形 111"/>
            <p:cNvSpPr/>
            <p:nvPr/>
          </p:nvSpPr>
          <p:spPr>
            <a:xfrm>
              <a:off x="1574601" y="3235045"/>
              <a:ext cx="3264430" cy="370957"/>
            </a:xfrm>
            <a:prstGeom prst="homePlate">
              <a:avLst/>
            </a:prstGeom>
            <a:solidFill>
              <a:schemeClr val="bg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3485" rtl="0" eaLnBrk="1" fontAlgn="auto" latinLnBrk="0" hangingPunct="1">
                <a:lnSpc>
                  <a:spcPct val="100000"/>
                </a:lnSpc>
                <a:spcBef>
                  <a:spcPts val="0"/>
                </a:spcBef>
                <a:spcAft>
                  <a:spcPts val="0"/>
                </a:spcAft>
                <a:buClrTx/>
                <a:buSzTx/>
                <a:buFontTx/>
                <a:buNone/>
                <a:defRPr/>
              </a:pPr>
              <a:endParaRPr kumimoji="0" lang="zh-CN" altLang="en-US" sz="2255" b="0" i="0" u="none" strike="noStrike" kern="1200" cap="none" spc="0" normalizeH="0" baseline="0" noProof="0">
                <a:ln>
                  <a:noFill/>
                </a:ln>
                <a:solidFill>
                  <a:prstClr val="white"/>
                </a:solidFill>
                <a:effectLst/>
                <a:uLnTx/>
                <a:uFillTx/>
                <a:ea typeface="等线" panose="02010600030101010101" pitchFamily="2" charset="-122"/>
                <a:cs typeface="+mn-cs"/>
              </a:endParaRPr>
            </a:p>
          </p:txBody>
        </p:sp>
        <p:sp>
          <p:nvSpPr>
            <p:cNvPr id="13331" name="Title 3"/>
            <p:cNvSpPr txBox="1"/>
            <p:nvPr/>
          </p:nvSpPr>
          <p:spPr bwMode="auto">
            <a:xfrm>
              <a:off x="1623768" y="3359823"/>
              <a:ext cx="2880289" cy="109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anose="020B0604020202020204" pitchFamily="34" charset="0"/>
                  <a:ea typeface="Microsoft YaHei" panose="020B0503020204020204" pitchFamily="34" charset="-122"/>
                </a:defRPr>
              </a:lvl1pPr>
              <a:lvl2pPr marL="742950" indent="-285750">
                <a:defRPr sz="1900">
                  <a:solidFill>
                    <a:schemeClr val="tx1"/>
                  </a:solidFill>
                  <a:latin typeface="Arial" panose="020B0604020202020204" pitchFamily="34" charset="0"/>
                  <a:ea typeface="Microsoft YaHei" panose="020B0503020204020204" pitchFamily="34" charset="-122"/>
                </a:defRPr>
              </a:lvl2pPr>
              <a:lvl3pPr marL="1143000" indent="-228600">
                <a:defRPr sz="1900">
                  <a:solidFill>
                    <a:schemeClr val="tx1"/>
                  </a:solidFill>
                  <a:latin typeface="Arial" panose="020B0604020202020204" pitchFamily="34" charset="0"/>
                  <a:ea typeface="Microsoft YaHei" panose="020B0503020204020204" pitchFamily="34" charset="-122"/>
                </a:defRPr>
              </a:lvl3pPr>
              <a:lvl4pPr marL="1600200" indent="-228600">
                <a:defRPr sz="1900">
                  <a:solidFill>
                    <a:schemeClr val="tx1"/>
                  </a:solidFill>
                  <a:latin typeface="Arial" panose="020B0604020202020204" pitchFamily="34" charset="0"/>
                  <a:ea typeface="Microsoft YaHei" panose="020B0503020204020204" pitchFamily="34" charset="-122"/>
                </a:defRPr>
              </a:lvl4pPr>
              <a:lvl5pPr marL="2057400" indent="-228600">
                <a:defRPr sz="1900">
                  <a:solidFill>
                    <a:schemeClr val="tx1"/>
                  </a:solidFill>
                  <a:latin typeface="Arial" panose="020B0604020202020204" pitchFamily="34" charset="0"/>
                  <a:ea typeface="Microsoft YaHei" panose="020B0503020204020204" pitchFamily="34" charset="-122"/>
                </a:defRPr>
              </a:lvl5pPr>
              <a:lvl6pPr marL="25146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6pPr>
              <a:lvl7pPr marL="29718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7pPr>
              <a:lvl8pPr marL="34290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8pPr>
              <a:lvl9pPr marL="38862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2255" b="1">
                  <a:latin typeface="+mn-lt"/>
                </a:rPr>
                <a:t>I. </a:t>
              </a:r>
              <a:r>
                <a:rPr kumimoji="0" lang="en-US" altLang="zh-CN" sz="2255" b="1" i="0" u="none" strike="noStrike" kern="1200" cap="none" spc="0" normalizeH="0" baseline="0" noProof="0">
                  <a:ln>
                    <a:noFill/>
                  </a:ln>
                  <a:effectLst/>
                  <a:uLnTx/>
                  <a:uFillTx/>
                  <a:latin typeface="+mn-lt"/>
                </a:rPr>
                <a:t>CHUYỂN ĐỘNG THẲNG</a:t>
              </a:r>
              <a:endParaRPr kumimoji="0" lang="en-US" sz="2255" b="1" i="0" u="none" strike="noStrike" kern="1200" cap="none" spc="0" normalizeH="0" baseline="0" noProof="0">
                <a:ln>
                  <a:noFill/>
                </a:ln>
                <a:effectLst/>
                <a:uLnTx/>
                <a:uFillTx/>
                <a:latin typeface="+mn-lt"/>
              </a:endParaRPr>
            </a:p>
          </p:txBody>
        </p:sp>
      </p:grpSp>
      <p:grpSp>
        <p:nvGrpSpPr>
          <p:cNvPr id="6" name="组合 114" descr="n53 Fb Tran Phu"/>
          <p:cNvGrpSpPr/>
          <p:nvPr/>
        </p:nvGrpSpPr>
        <p:grpSpPr bwMode="auto">
          <a:xfrm>
            <a:off x="6313003" y="2725910"/>
            <a:ext cx="4759511" cy="1499015"/>
            <a:chOff x="1574602" y="3235045"/>
            <a:chExt cx="2322150" cy="370957"/>
          </a:xfrm>
        </p:grpSpPr>
        <p:sp>
          <p:nvSpPr>
            <p:cNvPr id="116" name="五边形 115"/>
            <p:cNvSpPr/>
            <p:nvPr/>
          </p:nvSpPr>
          <p:spPr>
            <a:xfrm>
              <a:off x="1574602" y="3235045"/>
              <a:ext cx="2322150" cy="370957"/>
            </a:xfrm>
            <a:prstGeom prst="homePlate">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3485" rtl="0" eaLnBrk="1" fontAlgn="auto" latinLnBrk="0" hangingPunct="1">
                <a:lnSpc>
                  <a:spcPct val="100000"/>
                </a:lnSpc>
                <a:spcBef>
                  <a:spcPts val="0"/>
                </a:spcBef>
                <a:spcAft>
                  <a:spcPts val="0"/>
                </a:spcAft>
                <a:buClrTx/>
                <a:buSzTx/>
                <a:buFontTx/>
                <a:buNone/>
                <a:defRPr/>
              </a:pPr>
              <a:endParaRPr kumimoji="0" lang="zh-CN" altLang="en-US" sz="2255" b="0" i="0" u="none" strike="noStrike" kern="1200" cap="none" spc="0" normalizeH="0" baseline="0" noProof="0">
                <a:ln>
                  <a:noFill/>
                </a:ln>
                <a:solidFill>
                  <a:prstClr val="white"/>
                </a:solidFill>
                <a:effectLst/>
                <a:uLnTx/>
                <a:uFillTx/>
                <a:ea typeface="等线" panose="02010600030101010101" pitchFamily="2" charset="-122"/>
                <a:cs typeface="+mn-cs"/>
              </a:endParaRPr>
            </a:p>
          </p:txBody>
        </p:sp>
        <p:sp>
          <p:nvSpPr>
            <p:cNvPr id="13329" name="Title 3"/>
            <p:cNvSpPr txBox="1"/>
            <p:nvPr/>
          </p:nvSpPr>
          <p:spPr bwMode="auto">
            <a:xfrm>
              <a:off x="1616416" y="3274926"/>
              <a:ext cx="2007077" cy="318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anose="020B0604020202020204" pitchFamily="34" charset="0"/>
                  <a:ea typeface="Microsoft YaHei" panose="020B0503020204020204" pitchFamily="34" charset="-122"/>
                </a:defRPr>
              </a:lvl1pPr>
              <a:lvl2pPr marL="742950" indent="-285750">
                <a:defRPr sz="1900">
                  <a:solidFill>
                    <a:schemeClr val="tx1"/>
                  </a:solidFill>
                  <a:latin typeface="Arial" panose="020B0604020202020204" pitchFamily="34" charset="0"/>
                  <a:ea typeface="Microsoft YaHei" panose="020B0503020204020204" pitchFamily="34" charset="-122"/>
                </a:defRPr>
              </a:lvl2pPr>
              <a:lvl3pPr marL="1143000" indent="-228600">
                <a:defRPr sz="1900">
                  <a:solidFill>
                    <a:schemeClr val="tx1"/>
                  </a:solidFill>
                  <a:latin typeface="Arial" panose="020B0604020202020204" pitchFamily="34" charset="0"/>
                  <a:ea typeface="Microsoft YaHei" panose="020B0503020204020204" pitchFamily="34" charset="-122"/>
                </a:defRPr>
              </a:lvl3pPr>
              <a:lvl4pPr marL="1600200" indent="-228600">
                <a:defRPr sz="1900">
                  <a:solidFill>
                    <a:schemeClr val="tx1"/>
                  </a:solidFill>
                  <a:latin typeface="Arial" panose="020B0604020202020204" pitchFamily="34" charset="0"/>
                  <a:ea typeface="Microsoft YaHei" panose="020B0503020204020204" pitchFamily="34" charset="-122"/>
                </a:defRPr>
              </a:lvl4pPr>
              <a:lvl5pPr marL="2057400" indent="-228600">
                <a:defRPr sz="1900">
                  <a:solidFill>
                    <a:schemeClr val="tx1"/>
                  </a:solidFill>
                  <a:latin typeface="Arial" panose="020B0604020202020204" pitchFamily="34" charset="0"/>
                  <a:ea typeface="Microsoft YaHei" panose="020B0503020204020204" pitchFamily="34" charset="-122"/>
                </a:defRPr>
              </a:lvl5pPr>
              <a:lvl6pPr marL="25146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6pPr>
              <a:lvl7pPr marL="29718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7pPr>
              <a:lvl8pPr marL="34290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8pPr>
              <a:lvl9pPr marL="38862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9pPr>
            </a:lstStyle>
            <a:p>
              <a:pPr marL="0" marR="0" lvl="0" indent="0" algn="just" defTabSz="914400" rtl="0" eaLnBrk="1" fontAlgn="auto" latinLnBrk="0" hangingPunct="1">
                <a:lnSpc>
                  <a:spcPct val="100000"/>
                </a:lnSpc>
                <a:spcBef>
                  <a:spcPts val="0"/>
                </a:spcBef>
                <a:spcAft>
                  <a:spcPts val="0"/>
                </a:spcAft>
                <a:buClrTx/>
                <a:buSzTx/>
                <a:buFontTx/>
                <a:buNone/>
                <a:defRPr/>
              </a:pPr>
              <a:r>
                <a:rPr lang="en-US" altLang="zh-CN" sz="2255" b="1">
                  <a:latin typeface="+mn-lt"/>
                </a:rPr>
                <a:t>II.</a:t>
              </a:r>
              <a:r>
                <a:rPr kumimoji="0" lang="zh-CN" altLang="en-US" sz="2255" b="1" i="0" u="none" strike="noStrike" kern="1200" cap="none" spc="0" normalizeH="0" baseline="0" noProof="0">
                  <a:ln>
                    <a:noFill/>
                  </a:ln>
                  <a:effectLst/>
                  <a:uLnTx/>
                  <a:uFillTx/>
                  <a:latin typeface="+mn-lt"/>
                </a:rPr>
                <a:t> </a:t>
              </a:r>
              <a:r>
                <a:rPr lang="en-US" altLang="zh-CN" sz="2255" b="1">
                  <a:latin typeface="+mn-lt"/>
                </a:rPr>
                <a:t>ĐỒ THỊ ĐỘ DỊCH CHUYỂN – THỜI GIAN TRONG CHUYỂN ĐỘNG THẲNG</a:t>
              </a:r>
              <a:endParaRPr kumimoji="0" lang="en-US" sz="2255" b="1" i="0" u="none" strike="noStrike" kern="1200" cap="none" spc="0" normalizeH="0" baseline="0" noProof="0">
                <a:ln>
                  <a:noFill/>
                </a:ln>
                <a:effectLst/>
                <a:uLnTx/>
                <a:uFillTx/>
                <a:latin typeface="+mn-lt"/>
              </a:endParaRPr>
            </a:p>
          </p:txBody>
        </p:sp>
      </p:grpSp>
      <p:grpSp>
        <p:nvGrpSpPr>
          <p:cNvPr id="7" name="组合 118" descr="n53 Fb Tran Phu"/>
          <p:cNvGrpSpPr/>
          <p:nvPr/>
        </p:nvGrpSpPr>
        <p:grpSpPr bwMode="auto">
          <a:xfrm>
            <a:off x="6313004" y="4597941"/>
            <a:ext cx="4759510" cy="1499015"/>
            <a:chOff x="1574602" y="3235045"/>
            <a:chExt cx="2322150" cy="370957"/>
          </a:xfrm>
        </p:grpSpPr>
        <p:sp>
          <p:nvSpPr>
            <p:cNvPr id="120" name="五边形 119"/>
            <p:cNvSpPr/>
            <p:nvPr/>
          </p:nvSpPr>
          <p:spPr>
            <a:xfrm>
              <a:off x="1574602" y="3235045"/>
              <a:ext cx="2322150" cy="370957"/>
            </a:xfrm>
            <a:prstGeom prst="homePlate">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3485" rtl="0" eaLnBrk="1" fontAlgn="auto" latinLnBrk="0" hangingPunct="1">
                <a:lnSpc>
                  <a:spcPct val="100000"/>
                </a:lnSpc>
                <a:spcBef>
                  <a:spcPts val="0"/>
                </a:spcBef>
                <a:spcAft>
                  <a:spcPts val="0"/>
                </a:spcAft>
                <a:buClrTx/>
                <a:buSzTx/>
                <a:buFontTx/>
                <a:buNone/>
                <a:defRPr/>
              </a:pPr>
              <a:endParaRPr kumimoji="0" lang="zh-CN" altLang="en-US" sz="2255" b="0" i="0" u="none" strike="noStrike" kern="1200" cap="none" spc="0" normalizeH="0" baseline="0" noProof="0">
                <a:ln>
                  <a:noFill/>
                </a:ln>
                <a:solidFill>
                  <a:prstClr val="white"/>
                </a:solidFill>
                <a:effectLst/>
                <a:uLnTx/>
                <a:uFillTx/>
                <a:ea typeface="等线" panose="02010600030101010101" pitchFamily="2" charset="-122"/>
                <a:cs typeface="+mn-cs"/>
              </a:endParaRPr>
            </a:p>
          </p:txBody>
        </p:sp>
        <p:sp>
          <p:nvSpPr>
            <p:cNvPr id="13327" name="Title 3"/>
            <p:cNvSpPr txBox="1"/>
            <p:nvPr/>
          </p:nvSpPr>
          <p:spPr bwMode="auto">
            <a:xfrm>
              <a:off x="1574602" y="3286662"/>
              <a:ext cx="2048891" cy="294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anose="020B0604020202020204" pitchFamily="34" charset="0"/>
                  <a:ea typeface="Microsoft YaHei" panose="020B0503020204020204" pitchFamily="34" charset="-122"/>
                </a:defRPr>
              </a:lvl1pPr>
              <a:lvl2pPr marL="742950" indent="-285750">
                <a:defRPr sz="1900">
                  <a:solidFill>
                    <a:schemeClr val="tx1"/>
                  </a:solidFill>
                  <a:latin typeface="Arial" panose="020B0604020202020204" pitchFamily="34" charset="0"/>
                  <a:ea typeface="Microsoft YaHei" panose="020B0503020204020204" pitchFamily="34" charset="-122"/>
                </a:defRPr>
              </a:lvl2pPr>
              <a:lvl3pPr marL="1143000" indent="-228600">
                <a:defRPr sz="1900">
                  <a:solidFill>
                    <a:schemeClr val="tx1"/>
                  </a:solidFill>
                  <a:latin typeface="Arial" panose="020B0604020202020204" pitchFamily="34" charset="0"/>
                  <a:ea typeface="Microsoft YaHei" panose="020B0503020204020204" pitchFamily="34" charset="-122"/>
                </a:defRPr>
              </a:lvl3pPr>
              <a:lvl4pPr marL="1600200" indent="-228600">
                <a:defRPr sz="1900">
                  <a:solidFill>
                    <a:schemeClr val="tx1"/>
                  </a:solidFill>
                  <a:latin typeface="Arial" panose="020B0604020202020204" pitchFamily="34" charset="0"/>
                  <a:ea typeface="Microsoft YaHei" panose="020B0503020204020204" pitchFamily="34" charset="-122"/>
                </a:defRPr>
              </a:lvl4pPr>
              <a:lvl5pPr marL="2057400" indent="-228600">
                <a:defRPr sz="1900">
                  <a:solidFill>
                    <a:schemeClr val="tx1"/>
                  </a:solidFill>
                  <a:latin typeface="Arial" panose="020B0604020202020204" pitchFamily="34" charset="0"/>
                  <a:ea typeface="Microsoft YaHei" panose="020B0503020204020204" pitchFamily="34" charset="-122"/>
                </a:defRPr>
              </a:lvl5pPr>
              <a:lvl6pPr marL="25146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6pPr>
              <a:lvl7pPr marL="29718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7pPr>
              <a:lvl8pPr marL="34290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8pPr>
              <a:lvl9pPr marL="38862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9pPr>
            </a:lstStyle>
            <a:p>
              <a:pPr marL="0" marR="0" lvl="0" indent="0" algn="just" defTabSz="914400" rtl="0" eaLnBrk="1" fontAlgn="auto" latinLnBrk="0" hangingPunct="1">
                <a:lnSpc>
                  <a:spcPct val="100000"/>
                </a:lnSpc>
                <a:spcBef>
                  <a:spcPts val="0"/>
                </a:spcBef>
                <a:spcAft>
                  <a:spcPts val="0"/>
                </a:spcAft>
                <a:buClrTx/>
                <a:buSzTx/>
                <a:buFontTx/>
                <a:buNone/>
                <a:defRPr/>
              </a:pPr>
              <a:r>
                <a:rPr lang="en-US" altLang="zh-CN" sz="2255" b="1">
                  <a:latin typeface="+mn-lt"/>
                </a:rPr>
                <a:t>III.</a:t>
              </a:r>
              <a:r>
                <a:rPr kumimoji="0" lang="zh-CN" altLang="en-US" sz="2255" b="1" i="0" u="none" strike="noStrike" kern="1200" cap="none" spc="0" normalizeH="0" baseline="0" noProof="0">
                  <a:ln>
                    <a:noFill/>
                  </a:ln>
                  <a:effectLst/>
                  <a:uLnTx/>
                  <a:uFillTx/>
                  <a:latin typeface="+mn-lt"/>
                </a:rPr>
                <a:t> </a:t>
              </a:r>
              <a:r>
                <a:rPr kumimoji="0" lang="en-US" altLang="zh-CN" sz="2255" b="1" i="0" u="none" strike="noStrike" kern="1200" cap="none" spc="0" normalizeH="0" baseline="0" noProof="0">
                  <a:ln>
                    <a:noFill/>
                  </a:ln>
                  <a:effectLst/>
                  <a:uLnTx/>
                  <a:uFillTx/>
                  <a:latin typeface="+mn-lt"/>
                </a:rPr>
                <a:t>VẬN TỐC VÀ </a:t>
              </a:r>
              <a:r>
                <a:rPr lang="en-US" altLang="zh-CN" sz="2255" b="1">
                  <a:latin typeface="+mn-lt"/>
                </a:rPr>
                <a:t>ĐỒ THỊ ĐỘ DỊCH CHUYỂN – THỜI GIAN TRONG CHUYỂN ĐỘNG THẲNG</a:t>
              </a:r>
              <a:endParaRPr kumimoji="0" lang="en-US" sz="2255" b="1" i="0" u="none" strike="noStrike" kern="1200" cap="none" spc="0" normalizeH="0" baseline="0" noProof="0">
                <a:ln>
                  <a:noFill/>
                </a:ln>
                <a:effectLst/>
                <a:uLnTx/>
                <a:uFillTx/>
                <a:latin typeface="+mn-lt"/>
              </a:endParaRPr>
            </a:p>
          </p:txBody>
        </p:sp>
      </p:grpSp>
      <p:sp>
        <p:nvSpPr>
          <p:cNvPr id="26" name="文本框 6" descr="n53 Fb Tran Phu"/>
          <p:cNvSpPr>
            <a:spLocks noChangeArrowheads="1"/>
          </p:cNvSpPr>
          <p:nvPr/>
        </p:nvSpPr>
        <p:spPr bwMode="auto">
          <a:xfrm>
            <a:off x="801581" y="390383"/>
            <a:ext cx="4133016" cy="395685"/>
          </a:xfrm>
          <a:prstGeom prst="rect">
            <a:avLst/>
          </a:prstGeom>
          <a:noFill/>
          <a:ln>
            <a:noFill/>
          </a:ln>
        </p:spPr>
        <p:txBody>
          <a:bodyPr lIns="85980" tIns="42989" rIns="85980" bIns="42989">
            <a:spAutoFit/>
          </a:bodyPr>
          <a:lstStyle/>
          <a:p>
            <a:pPr marL="0" marR="0" lvl="0" indent="0" algn="l" defTabSz="1213485" rtl="0" eaLnBrk="1" fontAlgn="auto" latinLnBrk="0" hangingPunct="1">
              <a:lnSpc>
                <a:spcPct val="100000"/>
              </a:lnSpc>
              <a:spcBef>
                <a:spcPts val="0"/>
              </a:spcBef>
              <a:spcAft>
                <a:spcPts val="0"/>
              </a:spcAft>
              <a:buClrTx/>
              <a:buSzTx/>
              <a:buFontTx/>
              <a:buNone/>
              <a:defRPr/>
            </a:pPr>
            <a:r>
              <a:rPr kumimoji="0" lang="en-US" altLang="zh-CN" sz="2005" b="1" i="0" u="none" strike="noStrike" kern="1200" cap="none" spc="0" normalizeH="0" baseline="0" noProof="0">
                <a:ln>
                  <a:noFill/>
                </a:ln>
                <a:solidFill>
                  <a:prstClr val="black"/>
                </a:solidFill>
                <a:effectLst/>
                <a:uLnTx/>
                <a:uFillTx/>
                <a:ea typeface="Microsoft YaHei" panose="020B0503020204020204" pitchFamily="34" charset="-122"/>
                <a:cs typeface="+mn-cs"/>
                <a:sym typeface="Microsoft YaHei" panose="020B0503020204020204" pitchFamily="34" charset="-122"/>
              </a:rPr>
              <a:t>NỘI</a:t>
            </a:r>
            <a:r>
              <a:rPr kumimoji="0" lang="en-US" altLang="zh-CN" sz="2005" b="1" i="0" u="none" strike="noStrike" kern="1200" cap="none" spc="0" normalizeH="0" noProof="0">
                <a:ln>
                  <a:noFill/>
                </a:ln>
                <a:solidFill>
                  <a:prstClr val="black"/>
                </a:solidFill>
                <a:effectLst/>
                <a:uLnTx/>
                <a:uFillTx/>
                <a:ea typeface="Microsoft YaHei" panose="020B0503020204020204" pitchFamily="34" charset="-122"/>
                <a:cs typeface="+mn-cs"/>
                <a:sym typeface="Microsoft YaHei" panose="020B0503020204020204" pitchFamily="34" charset="-122"/>
              </a:rPr>
              <a:t> DUNG CHÍNH</a:t>
            </a:r>
            <a:endParaRPr kumimoji="0" lang="zh-CN" altLang="en-US" sz="2005" b="1" i="0" u="none" strike="noStrike" kern="1200" cap="none" spc="0" normalizeH="0" baseline="0" noProof="0" dirty="0">
              <a:ln>
                <a:noFill/>
              </a:ln>
              <a:solidFill>
                <a:prstClr val="black"/>
              </a:solidFill>
              <a:effectLst/>
              <a:uLnTx/>
              <a:uFillTx/>
              <a:ea typeface="Microsoft YaHei" panose="020B0503020204020204" pitchFamily="34" charset="-122"/>
              <a:cs typeface="+mn-cs"/>
              <a:sym typeface="Microsoft YaHei" panose="020B0503020204020204" pitchFamily="34" charset="-122"/>
            </a:endParaRPr>
          </a:p>
        </p:txBody>
      </p:sp>
      <p:grpSp>
        <p:nvGrpSpPr>
          <p:cNvPr id="27" name="组合 26" descr="n53 Fb Tran Phu"/>
          <p:cNvGrpSpPr/>
          <p:nvPr/>
        </p:nvGrpSpPr>
        <p:grpSpPr>
          <a:xfrm>
            <a:off x="-2424" y="357415"/>
            <a:ext cx="804006" cy="443679"/>
            <a:chOff x="0" y="252065"/>
            <a:chExt cx="641111" cy="392113"/>
          </a:xfrm>
        </p:grpSpPr>
        <p:sp>
          <p:nvSpPr>
            <p:cNvPr id="28" name="矩形 59"/>
            <p:cNvSpPr>
              <a:spLocks noChangeArrowheads="1"/>
            </p:cNvSpPr>
            <p:nvPr/>
          </p:nvSpPr>
          <p:spPr bwMode="auto">
            <a:xfrm>
              <a:off x="0" y="252065"/>
              <a:ext cx="227013" cy="392112"/>
            </a:xfrm>
            <a:prstGeom prst="rect">
              <a:avLst/>
            </a:prstGeom>
            <a:solidFill>
              <a:srgbClr val="7030A0"/>
            </a:solidFill>
            <a:ln>
              <a:noFill/>
            </a:ln>
          </p:spPr>
          <p:txBody>
            <a:bodyPr anchor="ctr"/>
            <a:lstStyle>
              <a:lvl1pPr>
                <a:lnSpc>
                  <a:spcPct val="90000"/>
                </a:lnSpc>
                <a:spcBef>
                  <a:spcPts val="1000"/>
                </a:spcBef>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ctr" defTabSz="1213485" rtl="0" eaLnBrk="1" fontAlgn="auto" latinLnBrk="0" hangingPunct="1">
                <a:lnSpc>
                  <a:spcPct val="100000"/>
                </a:lnSpc>
                <a:spcBef>
                  <a:spcPct val="0"/>
                </a:spcBef>
                <a:spcAft>
                  <a:spcPts val="0"/>
                </a:spcAft>
                <a:buClrTx/>
                <a:buSzTx/>
                <a:buFontTx/>
                <a:buNone/>
                <a:defRPr/>
              </a:pPr>
              <a:endParaRPr kumimoji="0" lang="zh-CN" altLang="en-US" sz="1755" b="0" i="0" u="none" strike="noStrike" kern="1200" cap="none" spc="0" normalizeH="0" baseline="0" noProof="0">
                <a:ln>
                  <a:noFill/>
                </a:ln>
                <a:solidFill>
                  <a:srgbClr val="FFFFFF"/>
                </a:solidFill>
                <a:effectLst/>
                <a:uLnTx/>
                <a:uFillTx/>
                <a:latin typeface="+mn-lt"/>
                <a:ea typeface="SimSun" panose="02010600030101010101" pitchFamily="2" charset="-122"/>
                <a:cs typeface="+mn-cs"/>
              </a:endParaRPr>
            </a:p>
          </p:txBody>
        </p:sp>
        <p:sp>
          <p:nvSpPr>
            <p:cNvPr id="29" name="矩形 60"/>
            <p:cNvSpPr>
              <a:spLocks noChangeArrowheads="1"/>
            </p:cNvSpPr>
            <p:nvPr/>
          </p:nvSpPr>
          <p:spPr bwMode="auto">
            <a:xfrm>
              <a:off x="227013" y="252065"/>
              <a:ext cx="114300" cy="392112"/>
            </a:xfrm>
            <a:prstGeom prst="rect">
              <a:avLst/>
            </a:prstGeom>
            <a:solidFill>
              <a:srgbClr val="FFC000"/>
            </a:solidFill>
            <a:ln>
              <a:noFill/>
            </a:ln>
          </p:spPr>
          <p:txBody>
            <a:bodyPr anchor="ctr"/>
            <a:lstStyle>
              <a:lvl1pPr>
                <a:lnSpc>
                  <a:spcPct val="90000"/>
                </a:lnSpc>
                <a:spcBef>
                  <a:spcPts val="1000"/>
                </a:spcBef>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ctr" defTabSz="1213485" rtl="0" eaLnBrk="1" fontAlgn="auto" latinLnBrk="0" hangingPunct="1">
                <a:lnSpc>
                  <a:spcPct val="100000"/>
                </a:lnSpc>
                <a:spcBef>
                  <a:spcPct val="0"/>
                </a:spcBef>
                <a:spcAft>
                  <a:spcPts val="0"/>
                </a:spcAft>
                <a:buClrTx/>
                <a:buSzTx/>
                <a:buFontTx/>
                <a:buNone/>
                <a:defRPr/>
              </a:pPr>
              <a:endParaRPr kumimoji="0" lang="zh-CN" altLang="en-US" sz="1755" b="0" i="0" u="none" strike="noStrike" kern="1200" cap="none" spc="0" normalizeH="0" baseline="0" noProof="0">
                <a:ln>
                  <a:noFill/>
                </a:ln>
                <a:solidFill>
                  <a:srgbClr val="FFFFFF"/>
                </a:solidFill>
                <a:effectLst/>
                <a:uLnTx/>
                <a:uFillTx/>
                <a:latin typeface="+mn-lt"/>
                <a:ea typeface="SimSun" panose="02010600030101010101" pitchFamily="2" charset="-122"/>
                <a:cs typeface="+mn-cs"/>
              </a:endParaRPr>
            </a:p>
          </p:txBody>
        </p:sp>
        <p:sp>
          <p:nvSpPr>
            <p:cNvPr id="30" name="五边形 29"/>
            <p:cNvSpPr/>
            <p:nvPr userDrawn="1"/>
          </p:nvSpPr>
          <p:spPr>
            <a:xfrm>
              <a:off x="338378" y="254692"/>
              <a:ext cx="302733" cy="389486"/>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255" b="0" i="0" u="none" strike="noStrike" kern="1200" cap="none" spc="0" normalizeH="0" baseline="0" noProof="0">
                <a:ln>
                  <a:noFill/>
                </a:ln>
                <a:solidFill>
                  <a:prstClr val="white"/>
                </a:solidFill>
                <a:effectLst/>
                <a:uLnTx/>
                <a:uFillTx/>
                <a:ea typeface="等线" panose="02010600030101010101" pitchFamily="2" charset="-122"/>
                <a:cs typeface="+mn-cs"/>
              </a:endParaRPr>
            </a:p>
          </p:txBody>
        </p:sp>
      </p:grpSp>
    </p:spTree>
  </p:cSld>
  <p:clrMapOvr>
    <a:masterClrMapping/>
  </p:clrMapOvr>
  <mc:AlternateContent xmlns:mc="http://schemas.openxmlformats.org/markup-compatibility/2006" xmlns:p14="http://schemas.microsoft.com/office/powerpoint/2010/main">
    <mc:Choice Requires="p14">
      <p:transition spd="slow" advClick="0">
        <p14:flash/>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6"/>
                                        </p:tgtEl>
                                        <p:attrNameLst>
                                          <p:attrName>style.visibility</p:attrName>
                                        </p:attrNameLst>
                                      </p:cBhvr>
                                      <p:to>
                                        <p:strVal val="visible"/>
                                      </p:to>
                                    </p:set>
                                    <p:anim calcmode="lin" valueType="num">
                                      <p:cBhvr>
                                        <p:cTn id="11"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26"/>
                                        </p:tgtEl>
                                        <p:attrNameLst>
                                          <p:attrName>ppt_y</p:attrName>
                                        </p:attrNameLst>
                                      </p:cBhvr>
                                      <p:tavLst>
                                        <p:tav tm="0">
                                          <p:val>
                                            <p:strVal val="#ppt_y"/>
                                          </p:val>
                                        </p:tav>
                                        <p:tav tm="100000">
                                          <p:val>
                                            <p:strVal val="#ppt_y"/>
                                          </p:val>
                                        </p:tav>
                                      </p:tavLst>
                                    </p:anim>
                                    <p:anim calcmode="lin" valueType="num">
                                      <p:cBhvr>
                                        <p:cTn id="13"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26"/>
                                        </p:tgtEl>
                                        <p:attrNameLst>
                                          <p:attrName>ppt_w</p:attrName>
                                        </p:attrNameLst>
                                      </p:cBhvr>
                                      <p:tavLst>
                                        <p:tav tm="0">
                                          <p:val>
                                            <p:strVal val="#ppt_w/10"/>
                                          </p:val>
                                        </p:tav>
                                        <p:tav tm="50000">
                                          <p:val>
                                            <p:strVal val="#ppt_w+.01"/>
                                          </p:val>
                                        </p:tav>
                                        <p:tav tm="100000">
                                          <p:val>
                                            <p:strVal val="#ppt_w"/>
                                          </p:val>
                                        </p:tav>
                                      </p:tavLst>
                                    </p:anim>
                                    <p:animEffect>
                                      <p:cBhvr>
                                        <p:cTn id="15" dur="500" tmFilter="0,0; .5, 1; 1, 1"/>
                                        <p:tgtEl>
                                          <p:spTgt spid="26"/>
                                        </p:tgtEl>
                                      </p:cBhvr>
                                    </p:animEffect>
                                  </p:childTnLst>
                                </p:cTn>
                              </p:par>
                            </p:childTnLst>
                          </p:cTn>
                        </p:par>
                        <p:par>
                          <p:cTn id="16" fill="hold">
                            <p:stCondLst>
                              <p:cond delay="1149"/>
                            </p:stCondLst>
                            <p:childTnLst>
                              <p:par>
                                <p:cTn id="17" presetID="31"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250" fill="hold"/>
                                        <p:tgtEl>
                                          <p:spTgt spid="2"/>
                                        </p:tgtEl>
                                        <p:attrNameLst>
                                          <p:attrName>ppt_w</p:attrName>
                                        </p:attrNameLst>
                                      </p:cBhvr>
                                      <p:tavLst>
                                        <p:tav tm="0">
                                          <p:val>
                                            <p:fltVal val="0"/>
                                          </p:val>
                                        </p:tav>
                                        <p:tav tm="100000">
                                          <p:val>
                                            <p:strVal val="#ppt_w"/>
                                          </p:val>
                                        </p:tav>
                                      </p:tavLst>
                                    </p:anim>
                                    <p:anim calcmode="lin" valueType="num">
                                      <p:cBhvr>
                                        <p:cTn id="20" dur="250" fill="hold"/>
                                        <p:tgtEl>
                                          <p:spTgt spid="2"/>
                                        </p:tgtEl>
                                        <p:attrNameLst>
                                          <p:attrName>ppt_h</p:attrName>
                                        </p:attrNameLst>
                                      </p:cBhvr>
                                      <p:tavLst>
                                        <p:tav tm="0">
                                          <p:val>
                                            <p:fltVal val="0"/>
                                          </p:val>
                                        </p:tav>
                                        <p:tav tm="100000">
                                          <p:val>
                                            <p:strVal val="#ppt_h"/>
                                          </p:val>
                                        </p:tav>
                                      </p:tavLst>
                                    </p:anim>
                                    <p:anim calcmode="lin" valueType="num">
                                      <p:cBhvr>
                                        <p:cTn id="21" dur="250" fill="hold"/>
                                        <p:tgtEl>
                                          <p:spTgt spid="2"/>
                                        </p:tgtEl>
                                        <p:attrNameLst>
                                          <p:attrName>style.rotation</p:attrName>
                                        </p:attrNameLst>
                                      </p:cBhvr>
                                      <p:tavLst>
                                        <p:tav tm="0">
                                          <p:val>
                                            <p:fltVal val="90"/>
                                          </p:val>
                                        </p:tav>
                                        <p:tav tm="100000">
                                          <p:val>
                                            <p:fltVal val="0"/>
                                          </p:val>
                                        </p:tav>
                                      </p:tavLst>
                                    </p:anim>
                                    <p:animEffect transition="in" filter="fade">
                                      <p:cBhvr>
                                        <p:cTn id="22" dur="250"/>
                                        <p:tgtEl>
                                          <p:spTgt spid="2"/>
                                        </p:tgtEl>
                                      </p:cBhvr>
                                    </p:animEffect>
                                  </p:childTnLst>
                                </p:cTn>
                              </p:par>
                            </p:childTnLst>
                          </p:cTn>
                        </p:par>
                        <p:par>
                          <p:cTn id="23" fill="hold">
                            <p:stCondLst>
                              <p:cond delay="1649"/>
                            </p:stCondLst>
                            <p:childTnLst>
                              <p:par>
                                <p:cTn id="24" presetID="31" presetClass="entr" presetSubtype="0" fill="hold" nodeType="after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p:cTn id="26" dur="250" fill="hold"/>
                                        <p:tgtEl>
                                          <p:spTgt spid="3"/>
                                        </p:tgtEl>
                                        <p:attrNameLst>
                                          <p:attrName>ppt_w</p:attrName>
                                        </p:attrNameLst>
                                      </p:cBhvr>
                                      <p:tavLst>
                                        <p:tav tm="0">
                                          <p:val>
                                            <p:fltVal val="0"/>
                                          </p:val>
                                        </p:tav>
                                        <p:tav tm="100000">
                                          <p:val>
                                            <p:strVal val="#ppt_w"/>
                                          </p:val>
                                        </p:tav>
                                      </p:tavLst>
                                    </p:anim>
                                    <p:anim calcmode="lin" valueType="num">
                                      <p:cBhvr>
                                        <p:cTn id="27" dur="250" fill="hold"/>
                                        <p:tgtEl>
                                          <p:spTgt spid="3"/>
                                        </p:tgtEl>
                                        <p:attrNameLst>
                                          <p:attrName>ppt_h</p:attrName>
                                        </p:attrNameLst>
                                      </p:cBhvr>
                                      <p:tavLst>
                                        <p:tav tm="0">
                                          <p:val>
                                            <p:fltVal val="0"/>
                                          </p:val>
                                        </p:tav>
                                        <p:tav tm="100000">
                                          <p:val>
                                            <p:strVal val="#ppt_h"/>
                                          </p:val>
                                        </p:tav>
                                      </p:tavLst>
                                    </p:anim>
                                    <p:anim calcmode="lin" valueType="num">
                                      <p:cBhvr>
                                        <p:cTn id="28" dur="250" fill="hold"/>
                                        <p:tgtEl>
                                          <p:spTgt spid="3"/>
                                        </p:tgtEl>
                                        <p:attrNameLst>
                                          <p:attrName>style.rotation</p:attrName>
                                        </p:attrNameLst>
                                      </p:cBhvr>
                                      <p:tavLst>
                                        <p:tav tm="0">
                                          <p:val>
                                            <p:fltVal val="90"/>
                                          </p:val>
                                        </p:tav>
                                        <p:tav tm="100000">
                                          <p:val>
                                            <p:fltVal val="0"/>
                                          </p:val>
                                        </p:tav>
                                      </p:tavLst>
                                    </p:anim>
                                    <p:animEffect transition="in" filter="fade">
                                      <p:cBhvr>
                                        <p:cTn id="29" dur="250"/>
                                        <p:tgtEl>
                                          <p:spTgt spid="3"/>
                                        </p:tgtEl>
                                      </p:cBhvr>
                                    </p:animEffect>
                                  </p:childTnLst>
                                </p:cTn>
                              </p:par>
                            </p:childTnLst>
                          </p:cTn>
                        </p:par>
                        <p:par>
                          <p:cTn id="30" fill="hold">
                            <p:stCondLst>
                              <p:cond delay="2149"/>
                            </p:stCondLst>
                            <p:childTnLst>
                              <p:par>
                                <p:cTn id="31" presetID="31" presetClass="entr" presetSubtype="0" fill="hold" nodeType="after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p:cTn id="33" dur="250" fill="hold"/>
                                        <p:tgtEl>
                                          <p:spTgt spid="4"/>
                                        </p:tgtEl>
                                        <p:attrNameLst>
                                          <p:attrName>ppt_w</p:attrName>
                                        </p:attrNameLst>
                                      </p:cBhvr>
                                      <p:tavLst>
                                        <p:tav tm="0">
                                          <p:val>
                                            <p:fltVal val="0"/>
                                          </p:val>
                                        </p:tav>
                                        <p:tav tm="100000">
                                          <p:val>
                                            <p:strVal val="#ppt_w"/>
                                          </p:val>
                                        </p:tav>
                                      </p:tavLst>
                                    </p:anim>
                                    <p:anim calcmode="lin" valueType="num">
                                      <p:cBhvr>
                                        <p:cTn id="34" dur="250" fill="hold"/>
                                        <p:tgtEl>
                                          <p:spTgt spid="4"/>
                                        </p:tgtEl>
                                        <p:attrNameLst>
                                          <p:attrName>ppt_h</p:attrName>
                                        </p:attrNameLst>
                                      </p:cBhvr>
                                      <p:tavLst>
                                        <p:tav tm="0">
                                          <p:val>
                                            <p:fltVal val="0"/>
                                          </p:val>
                                        </p:tav>
                                        <p:tav tm="100000">
                                          <p:val>
                                            <p:strVal val="#ppt_h"/>
                                          </p:val>
                                        </p:tav>
                                      </p:tavLst>
                                    </p:anim>
                                    <p:anim calcmode="lin" valueType="num">
                                      <p:cBhvr>
                                        <p:cTn id="35" dur="250" fill="hold"/>
                                        <p:tgtEl>
                                          <p:spTgt spid="4"/>
                                        </p:tgtEl>
                                        <p:attrNameLst>
                                          <p:attrName>style.rotation</p:attrName>
                                        </p:attrNameLst>
                                      </p:cBhvr>
                                      <p:tavLst>
                                        <p:tav tm="0">
                                          <p:val>
                                            <p:fltVal val="90"/>
                                          </p:val>
                                        </p:tav>
                                        <p:tav tm="100000">
                                          <p:val>
                                            <p:fltVal val="0"/>
                                          </p:val>
                                        </p:tav>
                                      </p:tavLst>
                                    </p:anim>
                                    <p:animEffect transition="in" filter="fade">
                                      <p:cBhvr>
                                        <p:cTn id="36" dur="250"/>
                                        <p:tgtEl>
                                          <p:spTgt spid="4"/>
                                        </p:tgtEl>
                                      </p:cBhvr>
                                    </p:animEffect>
                                  </p:childTnLst>
                                </p:cTn>
                              </p:par>
                            </p:childTnLst>
                          </p:cTn>
                        </p:par>
                        <p:par>
                          <p:cTn id="37" fill="hold">
                            <p:stCondLst>
                              <p:cond delay="2649"/>
                            </p:stCondLst>
                            <p:childTnLst>
                              <p:par>
                                <p:cTn id="38" presetID="31" presetClass="entr" presetSubtype="0" fill="hold" grpId="0" nodeType="afterEffect">
                                  <p:stCondLst>
                                    <p:cond delay="0"/>
                                  </p:stCondLst>
                                  <p:childTnLst>
                                    <p:set>
                                      <p:cBhvr>
                                        <p:cTn id="39" dur="1" fill="hold">
                                          <p:stCondLst>
                                            <p:cond delay="0"/>
                                          </p:stCondLst>
                                        </p:cTn>
                                        <p:tgtEl>
                                          <p:spTgt spid="100"/>
                                        </p:tgtEl>
                                        <p:attrNameLst>
                                          <p:attrName>style.visibility</p:attrName>
                                        </p:attrNameLst>
                                      </p:cBhvr>
                                      <p:to>
                                        <p:strVal val="visible"/>
                                      </p:to>
                                    </p:set>
                                    <p:anim calcmode="lin" valueType="num">
                                      <p:cBhvr>
                                        <p:cTn id="40" dur="250" fill="hold"/>
                                        <p:tgtEl>
                                          <p:spTgt spid="100"/>
                                        </p:tgtEl>
                                        <p:attrNameLst>
                                          <p:attrName>ppt_w</p:attrName>
                                        </p:attrNameLst>
                                      </p:cBhvr>
                                      <p:tavLst>
                                        <p:tav tm="0">
                                          <p:val>
                                            <p:fltVal val="0"/>
                                          </p:val>
                                        </p:tav>
                                        <p:tav tm="100000">
                                          <p:val>
                                            <p:strVal val="#ppt_w"/>
                                          </p:val>
                                        </p:tav>
                                      </p:tavLst>
                                    </p:anim>
                                    <p:anim calcmode="lin" valueType="num">
                                      <p:cBhvr>
                                        <p:cTn id="41" dur="250" fill="hold"/>
                                        <p:tgtEl>
                                          <p:spTgt spid="100"/>
                                        </p:tgtEl>
                                        <p:attrNameLst>
                                          <p:attrName>ppt_h</p:attrName>
                                        </p:attrNameLst>
                                      </p:cBhvr>
                                      <p:tavLst>
                                        <p:tav tm="0">
                                          <p:val>
                                            <p:fltVal val="0"/>
                                          </p:val>
                                        </p:tav>
                                        <p:tav tm="100000">
                                          <p:val>
                                            <p:strVal val="#ppt_h"/>
                                          </p:val>
                                        </p:tav>
                                      </p:tavLst>
                                    </p:anim>
                                    <p:anim calcmode="lin" valueType="num">
                                      <p:cBhvr>
                                        <p:cTn id="42" dur="250" fill="hold"/>
                                        <p:tgtEl>
                                          <p:spTgt spid="100"/>
                                        </p:tgtEl>
                                        <p:attrNameLst>
                                          <p:attrName>style.rotation</p:attrName>
                                        </p:attrNameLst>
                                      </p:cBhvr>
                                      <p:tavLst>
                                        <p:tav tm="0">
                                          <p:val>
                                            <p:fltVal val="90"/>
                                          </p:val>
                                        </p:tav>
                                        <p:tav tm="100000">
                                          <p:val>
                                            <p:fltVal val="0"/>
                                          </p:val>
                                        </p:tav>
                                      </p:tavLst>
                                    </p:anim>
                                    <p:animEffect transition="in" filter="fade">
                                      <p:cBhvr>
                                        <p:cTn id="43" dur="250"/>
                                        <p:tgtEl>
                                          <p:spTgt spid="100"/>
                                        </p:tgtEl>
                                      </p:cBhvr>
                                    </p:animEffect>
                                  </p:childTnLst>
                                </p:cTn>
                              </p:par>
                            </p:childTnLst>
                          </p:cTn>
                        </p:par>
                        <p:par>
                          <p:cTn id="44" fill="hold">
                            <p:stCondLst>
                              <p:cond delay="3149"/>
                            </p:stCondLst>
                            <p:childTnLst>
                              <p:par>
                                <p:cTn id="45" presetID="31" presetClass="entr" presetSubtype="0" fill="hold" grpId="0" nodeType="afterEffect">
                                  <p:stCondLst>
                                    <p:cond delay="0"/>
                                  </p:stCondLst>
                                  <p:childTnLst>
                                    <p:set>
                                      <p:cBhvr>
                                        <p:cTn id="46" dur="1" fill="hold">
                                          <p:stCondLst>
                                            <p:cond delay="0"/>
                                          </p:stCondLst>
                                        </p:cTn>
                                        <p:tgtEl>
                                          <p:spTgt spid="101"/>
                                        </p:tgtEl>
                                        <p:attrNameLst>
                                          <p:attrName>style.visibility</p:attrName>
                                        </p:attrNameLst>
                                      </p:cBhvr>
                                      <p:to>
                                        <p:strVal val="visible"/>
                                      </p:to>
                                    </p:set>
                                    <p:anim calcmode="lin" valueType="num">
                                      <p:cBhvr>
                                        <p:cTn id="47" dur="250" fill="hold"/>
                                        <p:tgtEl>
                                          <p:spTgt spid="101"/>
                                        </p:tgtEl>
                                        <p:attrNameLst>
                                          <p:attrName>ppt_w</p:attrName>
                                        </p:attrNameLst>
                                      </p:cBhvr>
                                      <p:tavLst>
                                        <p:tav tm="0">
                                          <p:val>
                                            <p:fltVal val="0"/>
                                          </p:val>
                                        </p:tav>
                                        <p:tav tm="100000">
                                          <p:val>
                                            <p:strVal val="#ppt_w"/>
                                          </p:val>
                                        </p:tav>
                                      </p:tavLst>
                                    </p:anim>
                                    <p:anim calcmode="lin" valueType="num">
                                      <p:cBhvr>
                                        <p:cTn id="48" dur="250" fill="hold"/>
                                        <p:tgtEl>
                                          <p:spTgt spid="101"/>
                                        </p:tgtEl>
                                        <p:attrNameLst>
                                          <p:attrName>ppt_h</p:attrName>
                                        </p:attrNameLst>
                                      </p:cBhvr>
                                      <p:tavLst>
                                        <p:tav tm="0">
                                          <p:val>
                                            <p:fltVal val="0"/>
                                          </p:val>
                                        </p:tav>
                                        <p:tav tm="100000">
                                          <p:val>
                                            <p:strVal val="#ppt_h"/>
                                          </p:val>
                                        </p:tav>
                                      </p:tavLst>
                                    </p:anim>
                                    <p:anim calcmode="lin" valueType="num">
                                      <p:cBhvr>
                                        <p:cTn id="49" dur="250" fill="hold"/>
                                        <p:tgtEl>
                                          <p:spTgt spid="101"/>
                                        </p:tgtEl>
                                        <p:attrNameLst>
                                          <p:attrName>style.rotation</p:attrName>
                                        </p:attrNameLst>
                                      </p:cBhvr>
                                      <p:tavLst>
                                        <p:tav tm="0">
                                          <p:val>
                                            <p:fltVal val="90"/>
                                          </p:val>
                                        </p:tav>
                                        <p:tav tm="100000">
                                          <p:val>
                                            <p:fltVal val="0"/>
                                          </p:val>
                                        </p:tav>
                                      </p:tavLst>
                                    </p:anim>
                                    <p:animEffect transition="in" filter="fade">
                                      <p:cBhvr>
                                        <p:cTn id="50" dur="250"/>
                                        <p:tgtEl>
                                          <p:spTgt spid="101"/>
                                        </p:tgtEl>
                                      </p:cBhvr>
                                    </p:animEffect>
                                  </p:childTnLst>
                                </p:cTn>
                              </p:par>
                            </p:childTnLst>
                          </p:cTn>
                        </p:par>
                        <p:par>
                          <p:cTn id="51" fill="hold">
                            <p:stCondLst>
                              <p:cond delay="3649"/>
                            </p:stCondLst>
                            <p:childTnLst>
                              <p:par>
                                <p:cTn id="52" presetID="31" presetClass="entr" presetSubtype="0" fill="hold" grpId="0" nodeType="afterEffect">
                                  <p:stCondLst>
                                    <p:cond delay="0"/>
                                  </p:stCondLst>
                                  <p:childTnLst>
                                    <p:set>
                                      <p:cBhvr>
                                        <p:cTn id="53" dur="1" fill="hold">
                                          <p:stCondLst>
                                            <p:cond delay="0"/>
                                          </p:stCondLst>
                                        </p:cTn>
                                        <p:tgtEl>
                                          <p:spTgt spid="99"/>
                                        </p:tgtEl>
                                        <p:attrNameLst>
                                          <p:attrName>style.visibility</p:attrName>
                                        </p:attrNameLst>
                                      </p:cBhvr>
                                      <p:to>
                                        <p:strVal val="visible"/>
                                      </p:to>
                                    </p:set>
                                    <p:anim calcmode="lin" valueType="num">
                                      <p:cBhvr>
                                        <p:cTn id="54" dur="250" fill="hold"/>
                                        <p:tgtEl>
                                          <p:spTgt spid="99"/>
                                        </p:tgtEl>
                                        <p:attrNameLst>
                                          <p:attrName>ppt_w</p:attrName>
                                        </p:attrNameLst>
                                      </p:cBhvr>
                                      <p:tavLst>
                                        <p:tav tm="0">
                                          <p:val>
                                            <p:fltVal val="0"/>
                                          </p:val>
                                        </p:tav>
                                        <p:tav tm="100000">
                                          <p:val>
                                            <p:strVal val="#ppt_w"/>
                                          </p:val>
                                        </p:tav>
                                      </p:tavLst>
                                    </p:anim>
                                    <p:anim calcmode="lin" valueType="num">
                                      <p:cBhvr>
                                        <p:cTn id="55" dur="250" fill="hold"/>
                                        <p:tgtEl>
                                          <p:spTgt spid="99"/>
                                        </p:tgtEl>
                                        <p:attrNameLst>
                                          <p:attrName>ppt_h</p:attrName>
                                        </p:attrNameLst>
                                      </p:cBhvr>
                                      <p:tavLst>
                                        <p:tav tm="0">
                                          <p:val>
                                            <p:fltVal val="0"/>
                                          </p:val>
                                        </p:tav>
                                        <p:tav tm="100000">
                                          <p:val>
                                            <p:strVal val="#ppt_h"/>
                                          </p:val>
                                        </p:tav>
                                      </p:tavLst>
                                    </p:anim>
                                    <p:anim calcmode="lin" valueType="num">
                                      <p:cBhvr>
                                        <p:cTn id="56" dur="250" fill="hold"/>
                                        <p:tgtEl>
                                          <p:spTgt spid="99"/>
                                        </p:tgtEl>
                                        <p:attrNameLst>
                                          <p:attrName>style.rotation</p:attrName>
                                        </p:attrNameLst>
                                      </p:cBhvr>
                                      <p:tavLst>
                                        <p:tav tm="0">
                                          <p:val>
                                            <p:fltVal val="90"/>
                                          </p:val>
                                        </p:tav>
                                        <p:tav tm="100000">
                                          <p:val>
                                            <p:fltVal val="0"/>
                                          </p:val>
                                        </p:tav>
                                      </p:tavLst>
                                    </p:anim>
                                    <p:animEffect transition="in" filter="fade">
                                      <p:cBhvr>
                                        <p:cTn id="57" dur="250"/>
                                        <p:tgtEl>
                                          <p:spTgt spid="99"/>
                                        </p:tgtEl>
                                      </p:cBhvr>
                                    </p:animEffect>
                                  </p:childTnLst>
                                </p:cTn>
                              </p:par>
                            </p:childTnLst>
                          </p:cTn>
                        </p:par>
                        <p:par>
                          <p:cTn id="58" fill="hold">
                            <p:stCondLst>
                              <p:cond delay="4149"/>
                            </p:stCondLst>
                            <p:childTnLst>
                              <p:par>
                                <p:cTn id="59" presetID="22" presetClass="entr" presetSubtype="8" fill="hold" nodeType="afterEffect">
                                  <p:stCondLst>
                                    <p:cond delay="0"/>
                                  </p:stCondLst>
                                  <p:childTnLst>
                                    <p:set>
                                      <p:cBhvr>
                                        <p:cTn id="60" dur="1" fill="hold">
                                          <p:stCondLst>
                                            <p:cond delay="0"/>
                                          </p:stCondLst>
                                        </p:cTn>
                                        <p:tgtEl>
                                          <p:spTgt spid="5"/>
                                        </p:tgtEl>
                                        <p:attrNameLst>
                                          <p:attrName>style.visibility</p:attrName>
                                        </p:attrNameLst>
                                      </p:cBhvr>
                                      <p:to>
                                        <p:strVal val="visible"/>
                                      </p:to>
                                    </p:set>
                                    <p:animEffect transition="in" filter="wipe(left)">
                                      <p:cBhvr>
                                        <p:cTn id="61" dur="500"/>
                                        <p:tgtEl>
                                          <p:spTgt spid="5"/>
                                        </p:tgtEl>
                                      </p:cBhvr>
                                    </p:animEffect>
                                  </p:childTnLst>
                                </p:cTn>
                              </p:par>
                            </p:childTnLst>
                          </p:cTn>
                        </p:par>
                        <p:par>
                          <p:cTn id="62" fill="hold">
                            <p:stCondLst>
                              <p:cond delay="4649"/>
                            </p:stCondLst>
                            <p:childTnLst>
                              <p:par>
                                <p:cTn id="63" presetID="22" presetClass="entr" presetSubtype="8" fill="hold" nodeType="after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wipe(left)">
                                      <p:cBhvr>
                                        <p:cTn id="65" dur="500"/>
                                        <p:tgtEl>
                                          <p:spTgt spid="6"/>
                                        </p:tgtEl>
                                      </p:cBhvr>
                                    </p:animEffect>
                                  </p:childTnLst>
                                </p:cTn>
                              </p:par>
                            </p:childTnLst>
                          </p:cTn>
                        </p:par>
                        <p:par>
                          <p:cTn id="66" fill="hold">
                            <p:stCondLst>
                              <p:cond delay="5149"/>
                            </p:stCondLst>
                            <p:childTnLst>
                              <p:par>
                                <p:cTn id="67" presetID="22" presetClass="entr" presetSubtype="8" fill="hold" nodeType="afterEffect">
                                  <p:stCondLst>
                                    <p:cond delay="0"/>
                                  </p:stCondLst>
                                  <p:childTnLst>
                                    <p:set>
                                      <p:cBhvr>
                                        <p:cTn id="68" dur="1" fill="hold">
                                          <p:stCondLst>
                                            <p:cond delay="0"/>
                                          </p:stCondLst>
                                        </p:cTn>
                                        <p:tgtEl>
                                          <p:spTgt spid="7"/>
                                        </p:tgtEl>
                                        <p:attrNameLst>
                                          <p:attrName>style.visibility</p:attrName>
                                        </p:attrNameLst>
                                      </p:cBhvr>
                                      <p:to>
                                        <p:strVal val="visible"/>
                                      </p:to>
                                    </p:set>
                                    <p:animEffect transition="in" filter="wipe(left)">
                                      <p:cBhvr>
                                        <p:cTn id="6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animBg="1"/>
      <p:bldP spid="100" grpId="0" animBg="1"/>
      <p:bldP spid="101" grpId="0" animBg="1"/>
      <p:bldP spid="26" grpId="0" bldLvl="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框 6" descr="n53 Fb Tran Phu"/>
          <p:cNvSpPr>
            <a:spLocks noChangeArrowheads="1"/>
          </p:cNvSpPr>
          <p:nvPr/>
        </p:nvSpPr>
        <p:spPr bwMode="auto">
          <a:xfrm>
            <a:off x="801581" y="300443"/>
            <a:ext cx="4429986" cy="579260"/>
          </a:xfrm>
          <a:prstGeom prst="rect">
            <a:avLst/>
          </a:prstGeom>
          <a:noFill/>
          <a:ln>
            <a:noFill/>
          </a:ln>
        </p:spPr>
        <p:txBody>
          <a:bodyPr wrap="square" lIns="85980" tIns="42989" rIns="85980" bIns="42989">
            <a:spAutoFit/>
          </a:bodyPr>
          <a:lstStyle/>
          <a:p>
            <a:pPr marL="0" marR="0" lvl="0" indent="0" algn="l" defTabSz="1213485" rtl="0" eaLnBrk="1" fontAlgn="auto" latinLnBrk="0" hangingPunct="1">
              <a:lnSpc>
                <a:spcPct val="100000"/>
              </a:lnSpc>
              <a:spcBef>
                <a:spcPts val="0"/>
              </a:spcBef>
              <a:spcAft>
                <a:spcPts val="0"/>
              </a:spcAft>
              <a:buClrTx/>
              <a:buSzTx/>
              <a:buFontTx/>
              <a:buNone/>
              <a:defRPr/>
            </a:pPr>
            <a:r>
              <a:rPr lang="en-US" altLang="zh-CN" sz="3200" b="1">
                <a:solidFill>
                  <a:prstClr val="black"/>
                </a:solidFill>
                <a:ea typeface="Microsoft YaHei" panose="020B0503020204020204" pitchFamily="34" charset="-122"/>
                <a:sym typeface="Microsoft YaHei" panose="020B0503020204020204" pitchFamily="34" charset="-122"/>
              </a:rPr>
              <a:t>I. CHUYỂN ĐỘNG THẲNG</a:t>
            </a:r>
            <a:endParaRPr kumimoji="0" lang="zh-CN" altLang="en-US" sz="3200" b="1" i="0" u="none" strike="noStrike" kern="1200" cap="none" spc="0" normalizeH="0" baseline="0" noProof="0" dirty="0">
              <a:ln>
                <a:noFill/>
              </a:ln>
              <a:solidFill>
                <a:prstClr val="black"/>
              </a:solidFill>
              <a:effectLst/>
              <a:uLnTx/>
              <a:uFillTx/>
              <a:ea typeface="Microsoft YaHei" panose="020B0503020204020204" pitchFamily="34" charset="-122"/>
              <a:sym typeface="Microsoft YaHei" panose="020B0503020204020204" pitchFamily="34" charset="-122"/>
            </a:endParaRPr>
          </a:p>
        </p:txBody>
      </p:sp>
      <p:grpSp>
        <p:nvGrpSpPr>
          <p:cNvPr id="24" name="组合 23" descr="n53 Fb Tran Phu"/>
          <p:cNvGrpSpPr/>
          <p:nvPr/>
        </p:nvGrpSpPr>
        <p:grpSpPr>
          <a:xfrm>
            <a:off x="-2424" y="357415"/>
            <a:ext cx="804006" cy="443679"/>
            <a:chOff x="0" y="252065"/>
            <a:chExt cx="641111" cy="392113"/>
          </a:xfrm>
        </p:grpSpPr>
        <p:sp>
          <p:nvSpPr>
            <p:cNvPr id="25" name="矩形 59"/>
            <p:cNvSpPr>
              <a:spLocks noChangeArrowheads="1"/>
            </p:cNvSpPr>
            <p:nvPr/>
          </p:nvSpPr>
          <p:spPr bwMode="auto">
            <a:xfrm>
              <a:off x="0" y="252065"/>
              <a:ext cx="227013" cy="392112"/>
            </a:xfrm>
            <a:prstGeom prst="rect">
              <a:avLst/>
            </a:prstGeom>
            <a:solidFill>
              <a:srgbClr val="7030A0"/>
            </a:solidFill>
            <a:ln>
              <a:noFill/>
            </a:ln>
          </p:spPr>
          <p:txBody>
            <a:bodyPr anchor="ctr"/>
            <a:lstStyle>
              <a:lvl1pPr>
                <a:lnSpc>
                  <a:spcPct val="90000"/>
                </a:lnSpc>
                <a:spcBef>
                  <a:spcPts val="1000"/>
                </a:spcBef>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ctr" defTabSz="1213485" rtl="0" eaLnBrk="1" fontAlgn="auto" latinLnBrk="0" hangingPunct="1">
                <a:lnSpc>
                  <a:spcPct val="100000"/>
                </a:lnSpc>
                <a:spcBef>
                  <a:spcPct val="0"/>
                </a:spcBef>
                <a:spcAft>
                  <a:spcPts val="0"/>
                </a:spcAft>
                <a:buClrTx/>
                <a:buSzTx/>
                <a:buFontTx/>
                <a:buNone/>
                <a:defRPr/>
              </a:pPr>
              <a:endParaRPr kumimoji="0" lang="zh-CN" altLang="en-US" sz="1755" b="0" i="0" u="none" strike="noStrike" kern="1200" cap="none" spc="0" normalizeH="0" baseline="0" noProof="0">
                <a:ln>
                  <a:noFill/>
                </a:ln>
                <a:solidFill>
                  <a:srgbClr val="FFFFFF"/>
                </a:solidFill>
                <a:effectLst/>
                <a:uLnTx/>
                <a:uFillTx/>
                <a:latin typeface="Calibri" panose="020F0502020204030204" pitchFamily="34" charset="0"/>
                <a:ea typeface="SimSun" panose="02010600030101010101" pitchFamily="2" charset="-122"/>
                <a:cs typeface="+mn-cs"/>
              </a:endParaRPr>
            </a:p>
          </p:txBody>
        </p:sp>
        <p:sp>
          <p:nvSpPr>
            <p:cNvPr id="26" name="矩形 60"/>
            <p:cNvSpPr>
              <a:spLocks noChangeArrowheads="1"/>
            </p:cNvSpPr>
            <p:nvPr/>
          </p:nvSpPr>
          <p:spPr bwMode="auto">
            <a:xfrm>
              <a:off x="227013" y="252065"/>
              <a:ext cx="114300" cy="392112"/>
            </a:xfrm>
            <a:prstGeom prst="rect">
              <a:avLst/>
            </a:prstGeom>
            <a:solidFill>
              <a:srgbClr val="FFC000"/>
            </a:solidFill>
            <a:ln>
              <a:noFill/>
            </a:ln>
          </p:spPr>
          <p:txBody>
            <a:bodyPr anchor="ctr"/>
            <a:lstStyle>
              <a:lvl1pPr>
                <a:lnSpc>
                  <a:spcPct val="90000"/>
                </a:lnSpc>
                <a:spcBef>
                  <a:spcPts val="1000"/>
                </a:spcBef>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ctr" defTabSz="1213485" rtl="0" eaLnBrk="1" fontAlgn="auto" latinLnBrk="0" hangingPunct="1">
                <a:lnSpc>
                  <a:spcPct val="100000"/>
                </a:lnSpc>
                <a:spcBef>
                  <a:spcPct val="0"/>
                </a:spcBef>
                <a:spcAft>
                  <a:spcPts val="0"/>
                </a:spcAft>
                <a:buClrTx/>
                <a:buSzTx/>
                <a:buFontTx/>
                <a:buNone/>
                <a:defRPr/>
              </a:pPr>
              <a:endParaRPr kumimoji="0" lang="zh-CN" altLang="en-US" sz="1755" b="0" i="0" u="none" strike="noStrike" kern="1200" cap="none" spc="0" normalizeH="0" baseline="0" noProof="0">
                <a:ln>
                  <a:noFill/>
                </a:ln>
                <a:solidFill>
                  <a:srgbClr val="FFFFFF"/>
                </a:solidFill>
                <a:effectLst/>
                <a:uLnTx/>
                <a:uFillTx/>
                <a:latin typeface="Calibri" panose="020F0502020204030204" pitchFamily="34" charset="0"/>
                <a:ea typeface="SimSun" panose="02010600030101010101" pitchFamily="2" charset="-122"/>
                <a:cs typeface="+mn-cs"/>
              </a:endParaRPr>
            </a:p>
          </p:txBody>
        </p:sp>
        <p:sp>
          <p:nvSpPr>
            <p:cNvPr id="27" name="五边形 26"/>
            <p:cNvSpPr/>
            <p:nvPr userDrawn="1"/>
          </p:nvSpPr>
          <p:spPr>
            <a:xfrm>
              <a:off x="338378" y="254692"/>
              <a:ext cx="302733" cy="389486"/>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255"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50" name="圆角矩形 49" descr="n53 Fb Tran Phu"/>
          <p:cNvSpPr/>
          <p:nvPr/>
        </p:nvSpPr>
        <p:spPr>
          <a:xfrm>
            <a:off x="637157" y="959885"/>
            <a:ext cx="10971073" cy="680365"/>
          </a:xfrm>
          <a:prstGeom prst="roundRect">
            <a:avLst>
              <a:gd name="adj" fmla="val 0"/>
            </a:avLst>
          </a:prstGeom>
          <a:gradFill flip="none" rotWithShape="1">
            <a:gsLst>
              <a:gs pos="6000">
                <a:sysClr val="window" lastClr="FFFFFF">
                  <a:lumMod val="95000"/>
                  <a:shade val="67500"/>
                  <a:satMod val="115000"/>
                </a:sysClr>
              </a:gs>
              <a:gs pos="100000">
                <a:srgbClr val="E4E4E4"/>
              </a:gs>
              <a:gs pos="80000">
                <a:srgbClr val="F1F1F1"/>
              </a:gs>
              <a:gs pos="43000">
                <a:sysClr val="window" lastClr="FFFFFF"/>
              </a:gs>
            </a:gsLst>
            <a:lin ang="8100000" scaled="1"/>
            <a:tileRect/>
          </a:gradFill>
          <a:ln w="12700" cap="flat" cmpd="sng" algn="ctr">
            <a:solidFill>
              <a:sysClr val="window" lastClr="FFFFFF"/>
            </a:solidFill>
            <a:prstDash val="solid"/>
          </a:ln>
          <a:effectLst>
            <a:outerShdw blurRad="279400" algn="ctr" rotWithShape="0">
              <a:prstClr val="black">
                <a:alpha val="11000"/>
              </a:prstClr>
            </a:outerShdw>
          </a:effectLst>
        </p:spPr>
        <p:txBody>
          <a:bodyPr anchor="ctr"/>
          <a:lstStyle/>
          <a:p>
            <a:pPr marL="0" marR="0" lvl="0" indent="0" algn="ctr" defTabSz="1213485" rtl="0" eaLnBrk="1" fontAlgn="auto" latinLnBrk="0" hangingPunct="1">
              <a:lnSpc>
                <a:spcPct val="100000"/>
              </a:lnSpc>
              <a:spcBef>
                <a:spcPts val="0"/>
              </a:spcBef>
              <a:spcAft>
                <a:spcPts val="0"/>
              </a:spcAft>
              <a:buClrTx/>
              <a:buSzTx/>
              <a:buFontTx/>
              <a:buNone/>
              <a:defRPr/>
            </a:pPr>
            <a:endParaRPr kumimoji="0" lang="zh-CN" altLang="en-US" sz="3135" b="0" i="0" u="none" strike="noStrike" kern="0" cap="none" spc="0" normalizeH="0" baseline="0" noProof="0">
              <a:ln>
                <a:noFill/>
              </a:ln>
              <a:solidFill>
                <a:srgbClr val="9C6A6A">
                  <a:lumMod val="90000"/>
                  <a:lumOff val="10000"/>
                </a:srgbClr>
              </a:solidFill>
              <a:effectLst/>
              <a:uLnTx/>
              <a:uFillTx/>
              <a:ea typeface="等线" panose="02010600030101010101" pitchFamily="2" charset="-122"/>
              <a:cs typeface="+mn-cs"/>
            </a:endParaRPr>
          </a:p>
        </p:txBody>
      </p:sp>
      <p:grpSp>
        <p:nvGrpSpPr>
          <p:cNvPr id="51" name="组合 3" descr="n53 Fb Tran Phu"/>
          <p:cNvGrpSpPr/>
          <p:nvPr/>
        </p:nvGrpSpPr>
        <p:grpSpPr bwMode="auto">
          <a:xfrm>
            <a:off x="694460" y="1044143"/>
            <a:ext cx="1062224" cy="537544"/>
            <a:chOff x="683354" y="1534592"/>
            <a:chExt cx="1293940" cy="633536"/>
          </a:xfrm>
        </p:grpSpPr>
        <p:sp>
          <p:nvSpPr>
            <p:cNvPr id="52" name="圆角矩形 51"/>
            <p:cNvSpPr/>
            <p:nvPr/>
          </p:nvSpPr>
          <p:spPr>
            <a:xfrm>
              <a:off x="717475" y="1534592"/>
              <a:ext cx="1259819" cy="633536"/>
            </a:xfrm>
            <a:prstGeom prst="roundRect">
              <a:avLst>
                <a:gd name="adj" fmla="val 10880"/>
              </a:avLst>
            </a:prstGeom>
            <a:solidFill>
              <a:schemeClr val="bg2"/>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3485" rtl="0" eaLnBrk="1" fontAlgn="auto" latinLnBrk="0" hangingPunct="1">
                <a:lnSpc>
                  <a:spcPct val="120000"/>
                </a:lnSpc>
                <a:spcBef>
                  <a:spcPts val="0"/>
                </a:spcBef>
                <a:spcAft>
                  <a:spcPts val="0"/>
                </a:spcAft>
                <a:buClrTx/>
                <a:buSzTx/>
                <a:buFontTx/>
                <a:buNone/>
                <a:defRPr/>
              </a:pPr>
              <a:endParaRPr kumimoji="0" lang="zh-CN" altLang="en-US" sz="1880" b="1" i="0" u="none" strike="noStrike" kern="1200" cap="none" spc="0" normalizeH="0" baseline="0" noProof="0">
                <a:ln>
                  <a:noFill/>
                </a:ln>
                <a:solidFill>
                  <a:prstClr val="white"/>
                </a:solidFill>
                <a:effectLst/>
                <a:uLnTx/>
                <a:uFillTx/>
                <a:ea typeface="等线" panose="02010600030101010101" pitchFamily="2" charset="-122"/>
                <a:cs typeface="+mn-cs"/>
              </a:endParaRPr>
            </a:p>
          </p:txBody>
        </p:sp>
        <p:sp>
          <p:nvSpPr>
            <p:cNvPr id="54" name="TextBox 6"/>
            <p:cNvSpPr txBox="1">
              <a:spLocks noChangeArrowheads="1"/>
            </p:cNvSpPr>
            <p:nvPr/>
          </p:nvSpPr>
          <p:spPr bwMode="auto">
            <a:xfrm>
              <a:off x="683354" y="1556081"/>
              <a:ext cx="1224137" cy="609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900">
                  <a:solidFill>
                    <a:schemeClr val="tx1"/>
                  </a:solidFill>
                  <a:latin typeface="Arial" panose="020B0604020202020204" pitchFamily="34" charset="0"/>
                  <a:ea typeface="Microsoft YaHei" panose="020B0503020204020204" pitchFamily="34" charset="-122"/>
                </a:defRPr>
              </a:lvl1pPr>
              <a:lvl2pPr marL="742950" indent="-285750">
                <a:defRPr sz="1900">
                  <a:solidFill>
                    <a:schemeClr val="tx1"/>
                  </a:solidFill>
                  <a:latin typeface="Arial" panose="020B0604020202020204" pitchFamily="34" charset="0"/>
                  <a:ea typeface="Microsoft YaHei" panose="020B0503020204020204" pitchFamily="34" charset="-122"/>
                </a:defRPr>
              </a:lvl2pPr>
              <a:lvl3pPr marL="1143000" indent="-228600">
                <a:defRPr sz="1900">
                  <a:solidFill>
                    <a:schemeClr val="tx1"/>
                  </a:solidFill>
                  <a:latin typeface="Arial" panose="020B0604020202020204" pitchFamily="34" charset="0"/>
                  <a:ea typeface="Microsoft YaHei" panose="020B0503020204020204" pitchFamily="34" charset="-122"/>
                </a:defRPr>
              </a:lvl3pPr>
              <a:lvl4pPr marL="1600200" indent="-228600">
                <a:defRPr sz="1900">
                  <a:solidFill>
                    <a:schemeClr val="tx1"/>
                  </a:solidFill>
                  <a:latin typeface="Arial" panose="020B0604020202020204" pitchFamily="34" charset="0"/>
                  <a:ea typeface="Microsoft YaHei" panose="020B0503020204020204" pitchFamily="34" charset="-122"/>
                </a:defRPr>
              </a:lvl4pPr>
              <a:lvl5pPr marL="2057400" indent="-228600">
                <a:defRPr sz="1900">
                  <a:solidFill>
                    <a:schemeClr val="tx1"/>
                  </a:solidFill>
                  <a:latin typeface="Arial" panose="020B0604020202020204" pitchFamily="34" charset="0"/>
                  <a:ea typeface="Microsoft YaHei" panose="020B0503020204020204" pitchFamily="34" charset="-122"/>
                </a:defRPr>
              </a:lvl5pPr>
              <a:lvl6pPr marL="25146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6pPr>
              <a:lvl7pPr marL="29718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7pPr>
              <a:lvl8pPr marL="34290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8pPr>
              <a:lvl9pPr marL="38862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9pPr>
            </a:lstStyle>
            <a:p>
              <a:pPr marL="0" marR="0" lvl="0" indent="0" algn="ctr" defTabSz="914400" rtl="0" eaLnBrk="1" fontAlgn="auto" latinLnBrk="0" hangingPunct="1">
                <a:spcBef>
                  <a:spcPts val="0"/>
                </a:spcBef>
                <a:spcAft>
                  <a:spcPts val="0"/>
                </a:spcAft>
                <a:buClrTx/>
                <a:buSzTx/>
                <a:buFontTx/>
                <a:buNone/>
                <a:defRPr/>
              </a:pPr>
              <a:r>
                <a:rPr kumimoji="0" lang="en-US" altLang="zh-CN" sz="2760" b="1" i="0" u="none" strike="noStrike" kern="1200" cap="none" spc="0" normalizeH="0" baseline="0" noProof="0">
                  <a:ln>
                    <a:noFill/>
                  </a:ln>
                  <a:solidFill>
                    <a:schemeClr val="tx1">
                      <a:lumMod val="50000"/>
                      <a:lumOff val="50000"/>
                    </a:schemeClr>
                  </a:solidFill>
                  <a:effectLst/>
                  <a:uLnTx/>
                  <a:uFillTx/>
                  <a:latin typeface="+mn-lt"/>
                  <a:ea typeface="Microsoft YaHei" panose="020B0503020204020204" pitchFamily="34" charset="-122"/>
                  <a:cs typeface="+mn-cs"/>
                </a:rPr>
                <a:t>Câu 1</a:t>
              </a:r>
              <a:endParaRPr kumimoji="0" lang="zh-CN" altLang="en-US" sz="2760" b="1" i="0" u="none" strike="noStrike" kern="1200" cap="none" spc="0" normalizeH="0" baseline="0" noProof="0">
                <a:ln>
                  <a:noFill/>
                </a:ln>
                <a:solidFill>
                  <a:schemeClr val="tx1">
                    <a:lumMod val="50000"/>
                    <a:lumOff val="50000"/>
                  </a:schemeClr>
                </a:solidFill>
                <a:effectLst/>
                <a:uLnTx/>
                <a:uFillTx/>
                <a:latin typeface="+mn-lt"/>
                <a:ea typeface="Microsoft YaHei" panose="020B0503020204020204" pitchFamily="34" charset="-122"/>
                <a:cs typeface="+mn-cs"/>
              </a:endParaRPr>
            </a:p>
          </p:txBody>
        </p:sp>
      </p:grpSp>
      <p:sp>
        <p:nvSpPr>
          <p:cNvPr id="55" name="文本框 58" descr="n53 Fb Tran Phu"/>
          <p:cNvSpPr txBox="1"/>
          <p:nvPr/>
        </p:nvSpPr>
        <p:spPr>
          <a:xfrm>
            <a:off x="1784695" y="1058141"/>
            <a:ext cx="6747457" cy="537543"/>
          </a:xfrm>
          <a:prstGeom prst="rect">
            <a:avLst/>
          </a:prstGeom>
          <a:noFill/>
        </p:spPr>
        <p:txBody>
          <a:bodyPr wrap="square" lIns="124420" tIns="62210" rIns="124420" bIns="62210">
            <a:spAutoFit/>
          </a:bodyPr>
          <a:lstStyle/>
          <a:p>
            <a:pPr lvl="0" defTabSz="1213485">
              <a:lnSpc>
                <a:spcPct val="120000"/>
              </a:lnSpc>
              <a:defRPr/>
            </a:pPr>
            <a:r>
              <a:rPr lang="en-US" sz="2400"/>
              <a:t>Thế nào là chuyển động thẳng?</a:t>
            </a:r>
            <a:endParaRPr kumimoji="0" lang="en-US" altLang="zh-CN" sz="2400" b="0" i="0" u="none" strike="noStrike" kern="1200" cap="none" spc="0" normalizeH="0" baseline="0" noProof="0" dirty="0">
              <a:ln>
                <a:noFill/>
              </a:ln>
              <a:solidFill>
                <a:srgbClr val="9C6A6A">
                  <a:lumMod val="75000"/>
                  <a:lumOff val="25000"/>
                </a:srgbClr>
              </a:solidFill>
              <a:effectLst/>
              <a:uLnTx/>
              <a:uFillTx/>
              <a:ea typeface="Microsoft YaHei" panose="020B0503020204020204" pitchFamily="34" charset="-122"/>
            </a:endParaRPr>
          </a:p>
        </p:txBody>
      </p:sp>
      <p:sp>
        <p:nvSpPr>
          <p:cNvPr id="56" name="圆角矩形 55" descr="n53 Fb Tran Phu"/>
          <p:cNvSpPr/>
          <p:nvPr/>
        </p:nvSpPr>
        <p:spPr>
          <a:xfrm>
            <a:off x="637157" y="1765797"/>
            <a:ext cx="10971072" cy="1139885"/>
          </a:xfrm>
          <a:prstGeom prst="roundRect">
            <a:avLst>
              <a:gd name="adj" fmla="val 0"/>
            </a:avLst>
          </a:prstGeom>
          <a:gradFill flip="none" rotWithShape="1">
            <a:gsLst>
              <a:gs pos="6000">
                <a:sysClr val="window" lastClr="FFFFFF">
                  <a:lumMod val="95000"/>
                  <a:shade val="67500"/>
                  <a:satMod val="115000"/>
                </a:sysClr>
              </a:gs>
              <a:gs pos="100000">
                <a:srgbClr val="E4E4E4"/>
              </a:gs>
              <a:gs pos="80000">
                <a:srgbClr val="F1F1F1"/>
              </a:gs>
              <a:gs pos="43000">
                <a:sysClr val="window" lastClr="FFFFFF"/>
              </a:gs>
            </a:gsLst>
            <a:lin ang="8100000" scaled="1"/>
            <a:tileRect/>
          </a:gradFill>
          <a:ln w="12700" cap="flat" cmpd="sng" algn="ctr">
            <a:solidFill>
              <a:sysClr val="window" lastClr="FFFFFF"/>
            </a:solidFill>
            <a:prstDash val="solid"/>
          </a:ln>
          <a:effectLst>
            <a:outerShdw blurRad="279400" algn="ctr" rotWithShape="0">
              <a:prstClr val="black">
                <a:alpha val="11000"/>
              </a:prstClr>
            </a:outerShdw>
          </a:effectLst>
        </p:spPr>
        <p:txBody>
          <a:bodyPr anchor="ctr"/>
          <a:lstStyle/>
          <a:p>
            <a:pPr marL="0" marR="0" lvl="0" indent="0" algn="ctr" defTabSz="1213485" rtl="0" eaLnBrk="1" fontAlgn="auto" latinLnBrk="0" hangingPunct="1">
              <a:lnSpc>
                <a:spcPct val="100000"/>
              </a:lnSpc>
              <a:spcBef>
                <a:spcPts val="0"/>
              </a:spcBef>
              <a:spcAft>
                <a:spcPts val="0"/>
              </a:spcAft>
              <a:buClrTx/>
              <a:buSzTx/>
              <a:buFontTx/>
              <a:buNone/>
              <a:defRPr/>
            </a:pPr>
            <a:endParaRPr kumimoji="0" lang="zh-CN" altLang="en-US" sz="3135" b="0" i="0" u="none" strike="noStrike" kern="0" cap="none" spc="0" normalizeH="0" baseline="0" noProof="0">
              <a:ln>
                <a:noFill/>
              </a:ln>
              <a:solidFill>
                <a:srgbClr val="9C6A6A">
                  <a:lumMod val="90000"/>
                  <a:lumOff val="10000"/>
                </a:srgbClr>
              </a:solidFill>
              <a:effectLst/>
              <a:uLnTx/>
              <a:uFillTx/>
              <a:ea typeface="等线" panose="02010600030101010101" pitchFamily="2" charset="-122"/>
              <a:cs typeface="+mn-cs"/>
            </a:endParaRPr>
          </a:p>
        </p:txBody>
      </p:sp>
      <p:sp>
        <p:nvSpPr>
          <p:cNvPr id="57" name="文本框 58" descr="n53 Fb Tran Phu"/>
          <p:cNvSpPr txBox="1"/>
          <p:nvPr/>
        </p:nvSpPr>
        <p:spPr>
          <a:xfrm>
            <a:off x="1800576" y="1703836"/>
            <a:ext cx="9807653" cy="1233631"/>
          </a:xfrm>
          <a:prstGeom prst="rect">
            <a:avLst/>
          </a:prstGeom>
          <a:noFill/>
        </p:spPr>
        <p:txBody>
          <a:bodyPr wrap="square" lIns="124420" tIns="62210" rIns="124420" bIns="62210">
            <a:spAutoFit/>
          </a:bodyPr>
          <a:lstStyle/>
          <a:p>
            <a:pPr lvl="0" algn="just" defTabSz="1213485">
              <a:defRPr/>
            </a:pPr>
            <a:r>
              <a:rPr lang="en-US" sz="2400"/>
              <a:t>Nhận xét về quãng đường đi được và độ dịch chuyển, tốc độ và vận tốc của chuyển động thẳng theo một chiều hoặc chuyển động thẳng có đổi chiều ngược lại.</a:t>
            </a:r>
            <a:endParaRPr kumimoji="0" lang="en-US" altLang="zh-CN" sz="2400" b="0" i="0" u="none" strike="noStrike" kern="1200" cap="none" spc="0" normalizeH="0" baseline="0" noProof="0" dirty="0">
              <a:ln>
                <a:noFill/>
              </a:ln>
              <a:solidFill>
                <a:srgbClr val="9C6A6A">
                  <a:lumMod val="75000"/>
                  <a:lumOff val="25000"/>
                </a:srgbClr>
              </a:solidFill>
              <a:effectLst/>
              <a:uLnTx/>
              <a:uFillTx/>
              <a:ea typeface="Microsoft YaHei" panose="020B0503020204020204" pitchFamily="34" charset="-122"/>
            </a:endParaRPr>
          </a:p>
        </p:txBody>
      </p:sp>
      <p:sp>
        <p:nvSpPr>
          <p:cNvPr id="58" name="圆角矩形 57" descr="n53 Fb Tran Phu"/>
          <p:cNvSpPr/>
          <p:nvPr/>
        </p:nvSpPr>
        <p:spPr>
          <a:xfrm>
            <a:off x="637157" y="3036223"/>
            <a:ext cx="10971072" cy="1231998"/>
          </a:xfrm>
          <a:prstGeom prst="roundRect">
            <a:avLst>
              <a:gd name="adj" fmla="val 0"/>
            </a:avLst>
          </a:prstGeom>
          <a:gradFill flip="none" rotWithShape="1">
            <a:gsLst>
              <a:gs pos="6000">
                <a:sysClr val="window" lastClr="FFFFFF">
                  <a:lumMod val="95000"/>
                  <a:shade val="67500"/>
                  <a:satMod val="115000"/>
                </a:sysClr>
              </a:gs>
              <a:gs pos="100000">
                <a:srgbClr val="E4E4E4"/>
              </a:gs>
              <a:gs pos="80000">
                <a:srgbClr val="F1F1F1"/>
              </a:gs>
              <a:gs pos="43000">
                <a:sysClr val="window" lastClr="FFFFFF"/>
              </a:gs>
            </a:gsLst>
            <a:lin ang="8100000" scaled="1"/>
            <a:tileRect/>
          </a:gradFill>
          <a:ln w="12700" cap="flat" cmpd="sng" algn="ctr">
            <a:solidFill>
              <a:sysClr val="window" lastClr="FFFFFF"/>
            </a:solidFill>
            <a:prstDash val="solid"/>
          </a:ln>
          <a:effectLst>
            <a:outerShdw blurRad="279400" algn="ctr" rotWithShape="0">
              <a:prstClr val="black">
                <a:alpha val="11000"/>
              </a:prstClr>
            </a:outerShdw>
          </a:effectLst>
        </p:spPr>
        <p:txBody>
          <a:bodyPr anchor="ctr"/>
          <a:lstStyle/>
          <a:p>
            <a:pPr marL="0" marR="0" lvl="0" indent="0" algn="ctr" defTabSz="1213485" rtl="0" eaLnBrk="1" fontAlgn="auto" latinLnBrk="0" hangingPunct="1">
              <a:lnSpc>
                <a:spcPct val="100000"/>
              </a:lnSpc>
              <a:spcBef>
                <a:spcPts val="0"/>
              </a:spcBef>
              <a:spcAft>
                <a:spcPts val="0"/>
              </a:spcAft>
              <a:buClrTx/>
              <a:buSzTx/>
              <a:buFontTx/>
              <a:buNone/>
              <a:defRPr/>
            </a:pPr>
            <a:endParaRPr kumimoji="0" lang="zh-CN" altLang="en-US" sz="3135" b="0" i="0" u="none" strike="noStrike" kern="0" cap="none" spc="0" normalizeH="0" baseline="0" noProof="0">
              <a:ln>
                <a:noFill/>
              </a:ln>
              <a:solidFill>
                <a:srgbClr val="9C6A6A">
                  <a:lumMod val="90000"/>
                  <a:lumOff val="10000"/>
                </a:srgbClr>
              </a:solidFill>
              <a:effectLst/>
              <a:uLnTx/>
              <a:uFillTx/>
              <a:ea typeface="等线" panose="02010600030101010101" pitchFamily="2" charset="-122"/>
              <a:cs typeface="+mn-cs"/>
            </a:endParaRPr>
          </a:p>
        </p:txBody>
      </p:sp>
      <p:sp>
        <p:nvSpPr>
          <p:cNvPr id="59" name="文本框 58" descr="n53 Fb Tran Phu"/>
          <p:cNvSpPr txBox="1"/>
          <p:nvPr/>
        </p:nvSpPr>
        <p:spPr>
          <a:xfrm>
            <a:off x="1800576" y="3080757"/>
            <a:ext cx="9807654" cy="1187464"/>
          </a:xfrm>
          <a:prstGeom prst="rect">
            <a:avLst/>
          </a:prstGeom>
          <a:noFill/>
        </p:spPr>
        <p:txBody>
          <a:bodyPr wrap="square" lIns="124420" tIns="62210" rIns="124420" bIns="62210">
            <a:spAutoFit/>
          </a:bodyPr>
          <a:lstStyle/>
          <a:p>
            <a:pPr lvl="0" algn="just" defTabSz="1213485">
              <a:defRPr/>
            </a:pPr>
            <a:r>
              <a:rPr lang="en-US" sz="2300"/>
              <a:t>Hãy tính quãng đường đi được, độ dịch chuyển, tốc độ, vận tốc của bạn A khi đi từ nhà đến trường và khi đi từ trường đến siêu thị (Hình 7.1). Coi chuyển động của bạn A là chuyển động đều và biết cứ 100 m bạn A đi hết 25 s. </a:t>
            </a:r>
            <a:endParaRPr kumimoji="0" lang="en-US" altLang="zh-CN" sz="2300" b="0" i="0" u="none" strike="noStrike" kern="1200" cap="none" spc="0" normalizeH="0" baseline="0" noProof="0" dirty="0">
              <a:ln>
                <a:noFill/>
              </a:ln>
              <a:solidFill>
                <a:srgbClr val="9C6A6A">
                  <a:lumMod val="75000"/>
                  <a:lumOff val="25000"/>
                </a:srgbClr>
              </a:solidFill>
              <a:effectLst/>
              <a:uLnTx/>
              <a:uFillTx/>
              <a:ea typeface="Microsoft YaHei" panose="020B0503020204020204" pitchFamily="34" charset="-122"/>
            </a:endParaRPr>
          </a:p>
        </p:txBody>
      </p:sp>
      <p:grpSp>
        <p:nvGrpSpPr>
          <p:cNvPr id="61" name="组合 13" descr="n53 Fb Tran Phu"/>
          <p:cNvGrpSpPr/>
          <p:nvPr/>
        </p:nvGrpSpPr>
        <p:grpSpPr bwMode="auto">
          <a:xfrm>
            <a:off x="662098" y="1914400"/>
            <a:ext cx="1122597" cy="854797"/>
            <a:chOff x="731117" y="1360205"/>
            <a:chExt cx="1690250" cy="948064"/>
          </a:xfrm>
        </p:grpSpPr>
        <p:sp>
          <p:nvSpPr>
            <p:cNvPr id="64" name="圆角矩形 63"/>
            <p:cNvSpPr/>
            <p:nvPr/>
          </p:nvSpPr>
          <p:spPr>
            <a:xfrm>
              <a:off x="822019" y="1360205"/>
              <a:ext cx="1599348" cy="948064"/>
            </a:xfrm>
            <a:prstGeom prst="roundRect">
              <a:avLst>
                <a:gd name="adj" fmla="val 10880"/>
              </a:avLst>
            </a:prstGeom>
            <a:solidFill>
              <a:schemeClr val="accent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3485" rtl="0" eaLnBrk="1" fontAlgn="auto" latinLnBrk="0" hangingPunct="1">
                <a:lnSpc>
                  <a:spcPct val="120000"/>
                </a:lnSpc>
                <a:spcBef>
                  <a:spcPts val="0"/>
                </a:spcBef>
                <a:spcAft>
                  <a:spcPts val="0"/>
                </a:spcAft>
                <a:buClrTx/>
                <a:buSzTx/>
                <a:buFontTx/>
                <a:buNone/>
                <a:defRPr/>
              </a:pPr>
              <a:endParaRPr kumimoji="0" lang="zh-CN" altLang="en-US" sz="1880" b="1" i="0" u="none" strike="noStrike" kern="1200" cap="none" spc="0" normalizeH="0" baseline="0" noProof="0">
                <a:ln>
                  <a:noFill/>
                </a:ln>
                <a:solidFill>
                  <a:prstClr val="white"/>
                </a:solidFill>
                <a:effectLst/>
                <a:uLnTx/>
                <a:uFillTx/>
                <a:ea typeface="等线" panose="02010600030101010101" pitchFamily="2" charset="-122"/>
                <a:cs typeface="+mn-cs"/>
              </a:endParaRPr>
            </a:p>
          </p:txBody>
        </p:sp>
        <p:sp>
          <p:nvSpPr>
            <p:cNvPr id="65" name="TextBox 17"/>
            <p:cNvSpPr txBox="1">
              <a:spLocks noChangeArrowheads="1"/>
            </p:cNvSpPr>
            <p:nvPr/>
          </p:nvSpPr>
          <p:spPr bwMode="auto">
            <a:xfrm>
              <a:off x="731117" y="1489168"/>
              <a:ext cx="1686654" cy="629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900">
                  <a:solidFill>
                    <a:schemeClr val="tx1"/>
                  </a:solidFill>
                  <a:latin typeface="Arial" panose="020B0604020202020204" pitchFamily="34" charset="0"/>
                  <a:ea typeface="Microsoft YaHei" panose="020B0503020204020204" pitchFamily="34" charset="-122"/>
                </a:defRPr>
              </a:lvl1pPr>
              <a:lvl2pPr marL="742950" indent="-285750">
                <a:defRPr sz="1900">
                  <a:solidFill>
                    <a:schemeClr val="tx1"/>
                  </a:solidFill>
                  <a:latin typeface="Arial" panose="020B0604020202020204" pitchFamily="34" charset="0"/>
                  <a:ea typeface="Microsoft YaHei" panose="020B0503020204020204" pitchFamily="34" charset="-122"/>
                </a:defRPr>
              </a:lvl2pPr>
              <a:lvl3pPr marL="1143000" indent="-228600">
                <a:defRPr sz="1900">
                  <a:solidFill>
                    <a:schemeClr val="tx1"/>
                  </a:solidFill>
                  <a:latin typeface="Arial" panose="020B0604020202020204" pitchFamily="34" charset="0"/>
                  <a:ea typeface="Microsoft YaHei" panose="020B0503020204020204" pitchFamily="34" charset="-122"/>
                </a:defRPr>
              </a:lvl3pPr>
              <a:lvl4pPr marL="1600200" indent="-228600">
                <a:defRPr sz="1900">
                  <a:solidFill>
                    <a:schemeClr val="tx1"/>
                  </a:solidFill>
                  <a:latin typeface="Arial" panose="020B0604020202020204" pitchFamily="34" charset="0"/>
                  <a:ea typeface="Microsoft YaHei" panose="020B0503020204020204" pitchFamily="34" charset="-122"/>
                </a:defRPr>
              </a:lvl4pPr>
              <a:lvl5pPr marL="2057400" indent="-228600">
                <a:defRPr sz="1900">
                  <a:solidFill>
                    <a:schemeClr val="tx1"/>
                  </a:solidFill>
                  <a:latin typeface="Arial" panose="020B0604020202020204" pitchFamily="34" charset="0"/>
                  <a:ea typeface="Microsoft YaHei" panose="020B0503020204020204" pitchFamily="34" charset="-122"/>
                </a:defRPr>
              </a:lvl5pPr>
              <a:lvl6pPr marL="25146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6pPr>
              <a:lvl7pPr marL="29718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7pPr>
              <a:lvl8pPr marL="34290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8pPr>
              <a:lvl9pPr marL="38862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9pPr>
            </a:lstStyle>
            <a:p>
              <a:pPr marL="0" marR="0" lvl="0" indent="0" algn="ctr" defTabSz="914400" rtl="0" eaLnBrk="1" fontAlgn="auto" latinLnBrk="0" hangingPunct="1">
                <a:lnSpc>
                  <a:spcPct val="120000"/>
                </a:lnSpc>
                <a:spcBef>
                  <a:spcPts val="0"/>
                </a:spcBef>
                <a:spcAft>
                  <a:spcPts val="0"/>
                </a:spcAft>
                <a:buClrTx/>
                <a:buSzTx/>
                <a:buFontTx/>
                <a:buNone/>
                <a:defRPr/>
              </a:pPr>
              <a:r>
                <a:rPr lang="en-US" altLang="zh-CN" sz="2760" b="1">
                  <a:solidFill>
                    <a:prstClr val="white"/>
                  </a:solidFill>
                  <a:latin typeface="+mn-lt"/>
                </a:rPr>
                <a:t>Câu 2</a:t>
              </a:r>
              <a:endParaRPr kumimoji="0" lang="zh-CN" altLang="en-US" sz="2760" b="1" i="0" u="none" strike="noStrike" kern="1200" cap="none" spc="0" normalizeH="0" baseline="0" noProof="0">
                <a:ln>
                  <a:noFill/>
                </a:ln>
                <a:solidFill>
                  <a:prstClr val="white"/>
                </a:solidFill>
                <a:effectLst/>
                <a:uLnTx/>
                <a:uFillTx/>
                <a:latin typeface="+mn-lt"/>
              </a:endParaRPr>
            </a:p>
          </p:txBody>
        </p:sp>
      </p:grpSp>
      <p:grpSp>
        <p:nvGrpSpPr>
          <p:cNvPr id="67" name="组合 19" descr="n53 Fb Tran Phu"/>
          <p:cNvGrpSpPr/>
          <p:nvPr/>
        </p:nvGrpSpPr>
        <p:grpSpPr bwMode="auto">
          <a:xfrm>
            <a:off x="722470" y="3190207"/>
            <a:ext cx="1078108" cy="943252"/>
            <a:chOff x="653383" y="1336059"/>
            <a:chExt cx="950836" cy="868161"/>
          </a:xfrm>
        </p:grpSpPr>
        <p:sp>
          <p:nvSpPr>
            <p:cNvPr id="69" name="圆角矩形 68"/>
            <p:cNvSpPr/>
            <p:nvPr/>
          </p:nvSpPr>
          <p:spPr>
            <a:xfrm>
              <a:off x="653384" y="1336059"/>
              <a:ext cx="950835" cy="868161"/>
            </a:xfrm>
            <a:prstGeom prst="roundRect">
              <a:avLst>
                <a:gd name="adj" fmla="val 10880"/>
              </a:avLst>
            </a:prstGeom>
            <a:solidFill>
              <a:schemeClr val="accent3"/>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3485" rtl="0" eaLnBrk="1" fontAlgn="auto" latinLnBrk="0" hangingPunct="1">
                <a:lnSpc>
                  <a:spcPct val="120000"/>
                </a:lnSpc>
                <a:spcBef>
                  <a:spcPts val="0"/>
                </a:spcBef>
                <a:spcAft>
                  <a:spcPts val="0"/>
                </a:spcAft>
                <a:buClrTx/>
                <a:buSzTx/>
                <a:buFontTx/>
                <a:buNone/>
                <a:defRPr/>
              </a:pPr>
              <a:endParaRPr kumimoji="0" lang="zh-CN" altLang="en-US" sz="1880" b="1" i="0" u="none" strike="noStrike" kern="1200" cap="none" spc="0" normalizeH="0" baseline="0" noProof="0">
                <a:ln>
                  <a:noFill/>
                </a:ln>
                <a:solidFill>
                  <a:prstClr val="white"/>
                </a:solidFill>
                <a:effectLst/>
                <a:uLnTx/>
                <a:uFillTx/>
                <a:ea typeface="等线" panose="02010600030101010101" pitchFamily="2" charset="-122"/>
                <a:cs typeface="+mn-cs"/>
              </a:endParaRPr>
            </a:p>
          </p:txBody>
        </p:sp>
        <p:sp>
          <p:nvSpPr>
            <p:cNvPr id="70" name="TextBox 22"/>
            <p:cNvSpPr txBox="1">
              <a:spLocks noChangeArrowheads="1"/>
            </p:cNvSpPr>
            <p:nvPr/>
          </p:nvSpPr>
          <p:spPr bwMode="auto">
            <a:xfrm>
              <a:off x="653383" y="1512150"/>
              <a:ext cx="934722" cy="522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900">
                  <a:solidFill>
                    <a:schemeClr val="tx1"/>
                  </a:solidFill>
                  <a:latin typeface="Arial" panose="020B0604020202020204" pitchFamily="34" charset="0"/>
                  <a:ea typeface="Microsoft YaHei" panose="020B0503020204020204" pitchFamily="34" charset="-122"/>
                </a:defRPr>
              </a:lvl1pPr>
              <a:lvl2pPr marL="742950" indent="-285750">
                <a:defRPr sz="1900">
                  <a:solidFill>
                    <a:schemeClr val="tx1"/>
                  </a:solidFill>
                  <a:latin typeface="Arial" panose="020B0604020202020204" pitchFamily="34" charset="0"/>
                  <a:ea typeface="Microsoft YaHei" panose="020B0503020204020204" pitchFamily="34" charset="-122"/>
                </a:defRPr>
              </a:lvl2pPr>
              <a:lvl3pPr marL="1143000" indent="-228600">
                <a:defRPr sz="1900">
                  <a:solidFill>
                    <a:schemeClr val="tx1"/>
                  </a:solidFill>
                  <a:latin typeface="Arial" panose="020B0604020202020204" pitchFamily="34" charset="0"/>
                  <a:ea typeface="Microsoft YaHei" panose="020B0503020204020204" pitchFamily="34" charset="-122"/>
                </a:defRPr>
              </a:lvl3pPr>
              <a:lvl4pPr marL="1600200" indent="-228600">
                <a:defRPr sz="1900">
                  <a:solidFill>
                    <a:schemeClr val="tx1"/>
                  </a:solidFill>
                  <a:latin typeface="Arial" panose="020B0604020202020204" pitchFamily="34" charset="0"/>
                  <a:ea typeface="Microsoft YaHei" panose="020B0503020204020204" pitchFamily="34" charset="-122"/>
                </a:defRPr>
              </a:lvl4pPr>
              <a:lvl5pPr marL="2057400" indent="-228600">
                <a:defRPr sz="1900">
                  <a:solidFill>
                    <a:schemeClr val="tx1"/>
                  </a:solidFill>
                  <a:latin typeface="Arial" panose="020B0604020202020204" pitchFamily="34" charset="0"/>
                  <a:ea typeface="Microsoft YaHei" panose="020B0503020204020204" pitchFamily="34" charset="-122"/>
                </a:defRPr>
              </a:lvl5pPr>
              <a:lvl6pPr marL="25146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6pPr>
              <a:lvl7pPr marL="29718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7pPr>
              <a:lvl8pPr marL="34290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8pPr>
              <a:lvl9pPr marL="38862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9p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altLang="zh-CN" sz="2760" b="1" i="0" u="none" strike="noStrike" kern="1200" cap="none" spc="0" normalizeH="0" baseline="0" noProof="0">
                  <a:ln>
                    <a:noFill/>
                  </a:ln>
                  <a:solidFill>
                    <a:prstClr val="white"/>
                  </a:solidFill>
                  <a:effectLst/>
                  <a:uLnTx/>
                  <a:uFillTx/>
                  <a:latin typeface="+mn-lt"/>
                  <a:ea typeface="Microsoft YaHei" panose="020B0503020204020204" pitchFamily="34" charset="-122"/>
                  <a:cs typeface="+mn-cs"/>
                </a:rPr>
                <a:t>Câu 3</a:t>
              </a:r>
              <a:endParaRPr kumimoji="0" lang="zh-CN" altLang="en-US" sz="2760" b="1" i="0" u="none" strike="noStrike" kern="1200" cap="none" spc="0" normalizeH="0" baseline="0" noProof="0">
                <a:ln>
                  <a:noFill/>
                </a:ln>
                <a:solidFill>
                  <a:prstClr val="white"/>
                </a:solidFill>
                <a:effectLst/>
                <a:uLnTx/>
                <a:uFillTx/>
                <a:latin typeface="+mn-lt"/>
                <a:ea typeface="Microsoft YaHei" panose="020B0503020204020204" pitchFamily="34" charset="-122"/>
                <a:cs typeface="+mn-cs"/>
              </a:endParaRPr>
            </a:p>
          </p:txBody>
        </p:sp>
      </p:grpSp>
      <p:pic>
        <p:nvPicPr>
          <p:cNvPr id="28" name="Picture 27" descr="n53 Fb Tran Phu"/>
          <p:cNvPicPr>
            <a:picLocks noChangeAspect="1"/>
          </p:cNvPicPr>
          <p:nvPr/>
        </p:nvPicPr>
        <p:blipFill rotWithShape="1">
          <a:blip r:embed="rId3"/>
          <a:srcRect b="18864"/>
          <a:stretch>
            <a:fillRect/>
          </a:stretch>
        </p:blipFill>
        <p:spPr>
          <a:xfrm>
            <a:off x="912617" y="4294748"/>
            <a:ext cx="10366766" cy="250409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advClick="0">
        <p14:flash/>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3"/>
                                        </p:tgtEl>
                                        <p:attrNameLst>
                                          <p:attrName>style.visibility</p:attrName>
                                        </p:attrNameLst>
                                      </p:cBhvr>
                                      <p:to>
                                        <p:strVal val="visible"/>
                                      </p:to>
                                    </p:set>
                                    <p:anim calcmode="lin" valueType="num">
                                      <p:cBhvr>
                                        <p:cTn id="11" dur="500" fill="hold"/>
                                        <p:tgtEl>
                                          <p:spTgt spid="23"/>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23"/>
                                        </p:tgtEl>
                                        <p:attrNameLst>
                                          <p:attrName>ppt_y</p:attrName>
                                        </p:attrNameLst>
                                      </p:cBhvr>
                                      <p:tavLst>
                                        <p:tav tm="0">
                                          <p:val>
                                            <p:strVal val="#ppt_y"/>
                                          </p:val>
                                        </p:tav>
                                        <p:tav tm="100000">
                                          <p:val>
                                            <p:strVal val="#ppt_y"/>
                                          </p:val>
                                        </p:tav>
                                      </p:tavLst>
                                    </p:anim>
                                    <p:anim calcmode="lin" valueType="num">
                                      <p:cBhvr>
                                        <p:cTn id="13" dur="500" fill="hold"/>
                                        <p:tgtEl>
                                          <p:spTgt spid="23"/>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23"/>
                                        </p:tgtEl>
                                        <p:attrNameLst>
                                          <p:attrName>ppt_w</p:attrName>
                                        </p:attrNameLst>
                                      </p:cBhvr>
                                      <p:tavLst>
                                        <p:tav tm="0">
                                          <p:val>
                                            <p:strVal val="#ppt_w/10"/>
                                          </p:val>
                                        </p:tav>
                                        <p:tav tm="50000">
                                          <p:val>
                                            <p:strVal val="#ppt_w+.01"/>
                                          </p:val>
                                        </p:tav>
                                        <p:tav tm="100000">
                                          <p:val>
                                            <p:strVal val="#ppt_w"/>
                                          </p:val>
                                        </p:tav>
                                      </p:tavLst>
                                    </p:anim>
                                    <p:animEffect>
                                      <p:cBhvr>
                                        <p:cTn id="15" dur="500" tmFilter="0,0; .5, 1; 1, 1"/>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50"/>
                                        </p:tgtEl>
                                        <p:attrNameLst>
                                          <p:attrName>style.visibility</p:attrName>
                                        </p:attrNameLst>
                                      </p:cBhvr>
                                      <p:to>
                                        <p:strVal val="visible"/>
                                      </p:to>
                                    </p:set>
                                    <p:anim calcmode="lin" valueType="num">
                                      <p:cBhvr additive="base">
                                        <p:cTn id="20" dur="500" fill="hold"/>
                                        <p:tgtEl>
                                          <p:spTgt spid="50"/>
                                        </p:tgtEl>
                                        <p:attrNameLst>
                                          <p:attrName>ppt_x</p:attrName>
                                        </p:attrNameLst>
                                      </p:cBhvr>
                                      <p:tavLst>
                                        <p:tav tm="0">
                                          <p:val>
                                            <p:strVal val="0-#ppt_w/2"/>
                                          </p:val>
                                        </p:tav>
                                        <p:tav tm="100000">
                                          <p:val>
                                            <p:strVal val="#ppt_x"/>
                                          </p:val>
                                        </p:tav>
                                      </p:tavLst>
                                    </p:anim>
                                    <p:anim calcmode="lin" valueType="num">
                                      <p:cBhvr additive="base">
                                        <p:cTn id="21" dur="500" fill="hold"/>
                                        <p:tgtEl>
                                          <p:spTgt spid="50"/>
                                        </p:tgtEl>
                                        <p:attrNameLst>
                                          <p:attrName>ppt_y</p:attrName>
                                        </p:attrNameLst>
                                      </p:cBhvr>
                                      <p:tavLst>
                                        <p:tav tm="0">
                                          <p:val>
                                            <p:strVal val="#ppt_y"/>
                                          </p:val>
                                        </p:tav>
                                        <p:tav tm="100000">
                                          <p:val>
                                            <p:strVal val="#ppt_y"/>
                                          </p:val>
                                        </p:tav>
                                      </p:tavLst>
                                    </p:anim>
                                  </p:childTnLst>
                                </p:cTn>
                              </p:par>
                              <p:par>
                                <p:cTn id="22" presetID="10" presetClass="entr" presetSubtype="0" fill="hold" nodeType="withEffect">
                                  <p:stCondLst>
                                    <p:cond delay="300"/>
                                  </p:stCondLst>
                                  <p:childTnLst>
                                    <p:set>
                                      <p:cBhvr>
                                        <p:cTn id="23" dur="1" fill="hold">
                                          <p:stCondLst>
                                            <p:cond delay="0"/>
                                          </p:stCondLst>
                                        </p:cTn>
                                        <p:tgtEl>
                                          <p:spTgt spid="51"/>
                                        </p:tgtEl>
                                        <p:attrNameLst>
                                          <p:attrName>style.visibility</p:attrName>
                                        </p:attrNameLst>
                                      </p:cBhvr>
                                      <p:to>
                                        <p:strVal val="visible"/>
                                      </p:to>
                                    </p:set>
                                    <p:animEffect transition="in" filter="fade">
                                      <p:cBhvr>
                                        <p:cTn id="24" dur="500"/>
                                        <p:tgtEl>
                                          <p:spTgt spid="51"/>
                                        </p:tgtEl>
                                      </p:cBhvr>
                                    </p:animEffect>
                                  </p:childTnLst>
                                </p:cTn>
                              </p:par>
                              <p:par>
                                <p:cTn id="25" presetID="22" presetClass="entr" presetSubtype="8" fill="hold" grpId="0" nodeType="withEffect">
                                  <p:stCondLst>
                                    <p:cond delay="600"/>
                                  </p:stCondLst>
                                  <p:childTnLst>
                                    <p:set>
                                      <p:cBhvr>
                                        <p:cTn id="26" dur="1" fill="hold">
                                          <p:stCondLst>
                                            <p:cond delay="0"/>
                                          </p:stCondLst>
                                        </p:cTn>
                                        <p:tgtEl>
                                          <p:spTgt spid="55"/>
                                        </p:tgtEl>
                                        <p:attrNameLst>
                                          <p:attrName>style.visibility</p:attrName>
                                        </p:attrNameLst>
                                      </p:cBhvr>
                                      <p:to>
                                        <p:strVal val="visible"/>
                                      </p:to>
                                    </p:set>
                                    <p:animEffect transition="in" filter="wipe(left)">
                                      <p:cBhvr>
                                        <p:cTn id="27" dur="500"/>
                                        <p:tgtEl>
                                          <p:spTgt spid="55"/>
                                        </p:tgtEl>
                                      </p:cBhvr>
                                    </p:animEffec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61"/>
                                        </p:tgtEl>
                                        <p:attrNameLst>
                                          <p:attrName>style.visibility</p:attrName>
                                        </p:attrNameLst>
                                      </p:cBhvr>
                                      <p:to>
                                        <p:strVal val="visible"/>
                                      </p:to>
                                    </p:set>
                                    <p:animEffect transition="in" filter="fade">
                                      <p:cBhvr>
                                        <p:cTn id="31" dur="500"/>
                                        <p:tgtEl>
                                          <p:spTgt spid="61"/>
                                        </p:tgtEl>
                                      </p:cBhvr>
                                    </p:animEffect>
                                  </p:childTnLst>
                                </p:cTn>
                              </p:par>
                            </p:childTnLst>
                          </p:cTn>
                        </p:par>
                        <p:par>
                          <p:cTn id="32" fill="hold">
                            <p:stCondLst>
                              <p:cond delay="1000"/>
                            </p:stCondLst>
                            <p:childTnLst>
                              <p:par>
                                <p:cTn id="33" presetID="2" presetClass="entr" presetSubtype="8" fill="hold" grpId="0" nodeType="afterEffect">
                                  <p:stCondLst>
                                    <p:cond delay="0"/>
                                  </p:stCondLst>
                                  <p:childTnLst>
                                    <p:set>
                                      <p:cBhvr>
                                        <p:cTn id="34" dur="1" fill="hold">
                                          <p:stCondLst>
                                            <p:cond delay="0"/>
                                          </p:stCondLst>
                                        </p:cTn>
                                        <p:tgtEl>
                                          <p:spTgt spid="56"/>
                                        </p:tgtEl>
                                        <p:attrNameLst>
                                          <p:attrName>style.visibility</p:attrName>
                                        </p:attrNameLst>
                                      </p:cBhvr>
                                      <p:to>
                                        <p:strVal val="visible"/>
                                      </p:to>
                                    </p:set>
                                    <p:anim calcmode="lin" valueType="num">
                                      <p:cBhvr additive="base">
                                        <p:cTn id="35" dur="500" fill="hold"/>
                                        <p:tgtEl>
                                          <p:spTgt spid="56"/>
                                        </p:tgtEl>
                                        <p:attrNameLst>
                                          <p:attrName>ppt_x</p:attrName>
                                        </p:attrNameLst>
                                      </p:cBhvr>
                                      <p:tavLst>
                                        <p:tav tm="0">
                                          <p:val>
                                            <p:strVal val="0-#ppt_w/2"/>
                                          </p:val>
                                        </p:tav>
                                        <p:tav tm="100000">
                                          <p:val>
                                            <p:strVal val="#ppt_x"/>
                                          </p:val>
                                        </p:tav>
                                      </p:tavLst>
                                    </p:anim>
                                    <p:anim calcmode="lin" valueType="num">
                                      <p:cBhvr additive="base">
                                        <p:cTn id="36" dur="500" fill="hold"/>
                                        <p:tgtEl>
                                          <p:spTgt spid="56"/>
                                        </p:tgtEl>
                                        <p:attrNameLst>
                                          <p:attrName>ppt_y</p:attrName>
                                        </p:attrNameLst>
                                      </p:cBhvr>
                                      <p:tavLst>
                                        <p:tav tm="0">
                                          <p:val>
                                            <p:strVal val="#ppt_y"/>
                                          </p:val>
                                        </p:tav>
                                        <p:tav tm="100000">
                                          <p:val>
                                            <p:strVal val="#ppt_y"/>
                                          </p:val>
                                        </p:tav>
                                      </p:tavLst>
                                    </p:anim>
                                  </p:childTnLst>
                                </p:cTn>
                              </p:par>
                              <p:par>
                                <p:cTn id="37" presetID="22" presetClass="entr" presetSubtype="8" fill="hold" grpId="0" nodeType="withEffect">
                                  <p:stCondLst>
                                    <p:cond delay="600"/>
                                  </p:stCondLst>
                                  <p:childTnLst>
                                    <p:set>
                                      <p:cBhvr>
                                        <p:cTn id="38" dur="1" fill="hold">
                                          <p:stCondLst>
                                            <p:cond delay="0"/>
                                          </p:stCondLst>
                                        </p:cTn>
                                        <p:tgtEl>
                                          <p:spTgt spid="57"/>
                                        </p:tgtEl>
                                        <p:attrNameLst>
                                          <p:attrName>style.visibility</p:attrName>
                                        </p:attrNameLst>
                                      </p:cBhvr>
                                      <p:to>
                                        <p:strVal val="visible"/>
                                      </p:to>
                                    </p:set>
                                    <p:animEffect transition="in" filter="wipe(left)">
                                      <p:cBhvr>
                                        <p:cTn id="39" dur="500"/>
                                        <p:tgtEl>
                                          <p:spTgt spid="57"/>
                                        </p:tgtEl>
                                      </p:cBhvr>
                                    </p:animEffect>
                                  </p:childTnLst>
                                </p:cTn>
                              </p:par>
                            </p:childTnLst>
                          </p:cTn>
                        </p:par>
                        <p:par>
                          <p:cTn id="40" fill="hold">
                            <p:stCondLst>
                              <p:cond delay="1500"/>
                            </p:stCondLst>
                            <p:childTnLst>
                              <p:par>
                                <p:cTn id="41" presetID="10" presetClass="entr" presetSubtype="0" fill="hold" nodeType="afterEffect">
                                  <p:stCondLst>
                                    <p:cond delay="0"/>
                                  </p:stCondLst>
                                  <p:childTnLst>
                                    <p:set>
                                      <p:cBhvr>
                                        <p:cTn id="42" dur="1" fill="hold">
                                          <p:stCondLst>
                                            <p:cond delay="0"/>
                                          </p:stCondLst>
                                        </p:cTn>
                                        <p:tgtEl>
                                          <p:spTgt spid="67"/>
                                        </p:tgtEl>
                                        <p:attrNameLst>
                                          <p:attrName>style.visibility</p:attrName>
                                        </p:attrNameLst>
                                      </p:cBhvr>
                                      <p:to>
                                        <p:strVal val="visible"/>
                                      </p:to>
                                    </p:set>
                                    <p:animEffect transition="in" filter="fade">
                                      <p:cBhvr>
                                        <p:cTn id="43" dur="500"/>
                                        <p:tgtEl>
                                          <p:spTgt spid="67"/>
                                        </p:tgtEl>
                                      </p:cBhvr>
                                    </p:animEffect>
                                  </p:childTnLst>
                                </p:cTn>
                              </p:par>
                            </p:childTnLst>
                          </p:cTn>
                        </p:par>
                        <p:par>
                          <p:cTn id="44" fill="hold">
                            <p:stCondLst>
                              <p:cond delay="2000"/>
                            </p:stCondLst>
                            <p:childTnLst>
                              <p:par>
                                <p:cTn id="45" presetID="2" presetClass="entr" presetSubtype="8" fill="hold" grpId="0" nodeType="afterEffect">
                                  <p:stCondLst>
                                    <p:cond delay="0"/>
                                  </p:stCondLst>
                                  <p:childTnLst>
                                    <p:set>
                                      <p:cBhvr>
                                        <p:cTn id="46" dur="1" fill="hold">
                                          <p:stCondLst>
                                            <p:cond delay="0"/>
                                          </p:stCondLst>
                                        </p:cTn>
                                        <p:tgtEl>
                                          <p:spTgt spid="58"/>
                                        </p:tgtEl>
                                        <p:attrNameLst>
                                          <p:attrName>style.visibility</p:attrName>
                                        </p:attrNameLst>
                                      </p:cBhvr>
                                      <p:to>
                                        <p:strVal val="visible"/>
                                      </p:to>
                                    </p:set>
                                    <p:anim calcmode="lin" valueType="num">
                                      <p:cBhvr additive="base">
                                        <p:cTn id="47" dur="500" fill="hold"/>
                                        <p:tgtEl>
                                          <p:spTgt spid="58"/>
                                        </p:tgtEl>
                                        <p:attrNameLst>
                                          <p:attrName>ppt_x</p:attrName>
                                        </p:attrNameLst>
                                      </p:cBhvr>
                                      <p:tavLst>
                                        <p:tav tm="0">
                                          <p:val>
                                            <p:strVal val="0-#ppt_w/2"/>
                                          </p:val>
                                        </p:tav>
                                        <p:tav tm="100000">
                                          <p:val>
                                            <p:strVal val="#ppt_x"/>
                                          </p:val>
                                        </p:tav>
                                      </p:tavLst>
                                    </p:anim>
                                    <p:anim calcmode="lin" valueType="num">
                                      <p:cBhvr additive="base">
                                        <p:cTn id="48" dur="500" fill="hold"/>
                                        <p:tgtEl>
                                          <p:spTgt spid="58"/>
                                        </p:tgtEl>
                                        <p:attrNameLst>
                                          <p:attrName>ppt_y</p:attrName>
                                        </p:attrNameLst>
                                      </p:cBhvr>
                                      <p:tavLst>
                                        <p:tav tm="0">
                                          <p:val>
                                            <p:strVal val="#ppt_y"/>
                                          </p:val>
                                        </p:tav>
                                        <p:tav tm="100000">
                                          <p:val>
                                            <p:strVal val="#ppt_y"/>
                                          </p:val>
                                        </p:tav>
                                      </p:tavLst>
                                    </p:anim>
                                  </p:childTnLst>
                                </p:cTn>
                              </p:par>
                              <p:par>
                                <p:cTn id="49" presetID="22" presetClass="entr" presetSubtype="8" fill="hold" grpId="0" nodeType="withEffect">
                                  <p:stCondLst>
                                    <p:cond delay="600"/>
                                  </p:stCondLst>
                                  <p:childTnLst>
                                    <p:set>
                                      <p:cBhvr>
                                        <p:cTn id="50" dur="1" fill="hold">
                                          <p:stCondLst>
                                            <p:cond delay="0"/>
                                          </p:stCondLst>
                                        </p:cTn>
                                        <p:tgtEl>
                                          <p:spTgt spid="59"/>
                                        </p:tgtEl>
                                        <p:attrNameLst>
                                          <p:attrName>style.visibility</p:attrName>
                                        </p:attrNameLst>
                                      </p:cBhvr>
                                      <p:to>
                                        <p:strVal val="visible"/>
                                      </p:to>
                                    </p:set>
                                    <p:animEffect transition="in" filter="wipe(left)">
                                      <p:cBhvr>
                                        <p:cTn id="51" dur="500"/>
                                        <p:tgtEl>
                                          <p:spTgt spid="59"/>
                                        </p:tgtEl>
                                      </p:cBhvr>
                                    </p:animEffect>
                                  </p:childTnLst>
                                </p:cTn>
                              </p:par>
                              <p:par>
                                <p:cTn id="52" presetID="10" presetClass="entr" presetSubtype="0" fill="hold" nodeType="withEffect">
                                  <p:stCondLst>
                                    <p:cond delay="600"/>
                                  </p:stCondLst>
                                  <p:childTnLst>
                                    <p:set>
                                      <p:cBhvr>
                                        <p:cTn id="53" dur="1" fill="hold">
                                          <p:stCondLst>
                                            <p:cond delay="0"/>
                                          </p:stCondLst>
                                        </p:cTn>
                                        <p:tgtEl>
                                          <p:spTgt spid="28"/>
                                        </p:tgtEl>
                                        <p:attrNameLst>
                                          <p:attrName>style.visibility</p:attrName>
                                        </p:attrNameLst>
                                      </p:cBhvr>
                                      <p:to>
                                        <p:strVal val="visible"/>
                                      </p:to>
                                    </p:set>
                                    <p:animEffect transition="in" filter="fade">
                                      <p:cBhvr>
                                        <p:cTn id="5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ldLvl="0" autoUpdateAnimBg="0"/>
      <p:bldP spid="50" grpId="0" animBg="1"/>
      <p:bldP spid="55" grpId="0"/>
      <p:bldP spid="56" grpId="0" animBg="1"/>
      <p:bldP spid="57" grpId="0"/>
      <p:bldP spid="58" grpId="0" animBg="1"/>
      <p:bldP spid="5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55" descr="n53 Fb Tran Phu"/>
          <p:cNvSpPr/>
          <p:nvPr/>
        </p:nvSpPr>
        <p:spPr>
          <a:xfrm>
            <a:off x="2218544" y="5566565"/>
            <a:ext cx="9761542" cy="1057024"/>
          </a:xfrm>
          <a:prstGeom prst="roundRect">
            <a:avLst>
              <a:gd name="adj" fmla="val 0"/>
            </a:avLst>
          </a:prstGeom>
          <a:gradFill flip="none" rotWithShape="1">
            <a:gsLst>
              <a:gs pos="6000">
                <a:sysClr val="window" lastClr="FFFFFF">
                  <a:lumMod val="95000"/>
                  <a:shade val="67500"/>
                  <a:satMod val="115000"/>
                </a:sysClr>
              </a:gs>
              <a:gs pos="100000">
                <a:srgbClr val="E4E4E4"/>
              </a:gs>
              <a:gs pos="80000">
                <a:srgbClr val="F1F1F1"/>
              </a:gs>
              <a:gs pos="43000">
                <a:sysClr val="window" lastClr="FFFFFF"/>
              </a:gs>
            </a:gsLst>
            <a:lin ang="8100000" scaled="1"/>
            <a:tileRect/>
          </a:gradFill>
          <a:ln w="12700" cap="flat" cmpd="sng" algn="ctr">
            <a:solidFill>
              <a:sysClr val="window" lastClr="FFFFFF"/>
            </a:solidFill>
            <a:prstDash val="solid"/>
          </a:ln>
          <a:effectLst>
            <a:outerShdw blurRad="279400" algn="ctr" rotWithShape="0">
              <a:prstClr val="black">
                <a:alpha val="11000"/>
              </a:prstClr>
            </a:outerShdw>
          </a:effectLst>
        </p:spPr>
        <p:txBody>
          <a:bodyPr anchor="ctr"/>
          <a:lstStyle/>
          <a:p>
            <a:pPr algn="ctr" defTabSz="1213485">
              <a:defRPr/>
            </a:pPr>
            <a:r>
              <a:rPr lang="en-US" sz="2800" b="1">
                <a:ea typeface="Times New Roman" panose="02020603050405020304" pitchFamily="18" charset="0"/>
              </a:rPr>
              <a:t>Tốc độ </a:t>
            </a:r>
            <a:r>
              <a:rPr lang="en-US" sz="2800" b="1">
                <a:solidFill>
                  <a:srgbClr val="00B050"/>
                </a:solidFill>
                <a:ea typeface="Times New Roman" panose="02020603050405020304" pitchFamily="18" charset="0"/>
              </a:rPr>
              <a:t>chỉ bằng độ lớn của vận tốc </a:t>
            </a:r>
            <a:r>
              <a:rPr lang="en-US" sz="2800">
                <a:ea typeface="Times New Roman" panose="02020603050405020304" pitchFamily="18" charset="0"/>
              </a:rPr>
              <a:t>và </a:t>
            </a:r>
            <a:r>
              <a:rPr lang="en-US" sz="2800" b="1">
                <a:ea typeface="Times New Roman" panose="02020603050405020304" pitchFamily="18" charset="0"/>
              </a:rPr>
              <a:t>quãng đường </a:t>
            </a:r>
            <a:r>
              <a:rPr lang="en-US" sz="2800" b="1">
                <a:solidFill>
                  <a:srgbClr val="00B050"/>
                </a:solidFill>
                <a:ea typeface="Times New Roman" panose="02020603050405020304" pitchFamily="18" charset="0"/>
              </a:rPr>
              <a:t>bằng độ lớn của độ dịch chuyển</a:t>
            </a:r>
            <a:r>
              <a:rPr lang="en-US" sz="2800">
                <a:ea typeface="Times New Roman" panose="02020603050405020304" pitchFamily="18" charset="0"/>
              </a:rPr>
              <a:t> khi vật chuyển động </a:t>
            </a:r>
            <a:r>
              <a:rPr lang="en-US" sz="2800" b="1">
                <a:solidFill>
                  <a:schemeClr val="accent5"/>
                </a:solidFill>
                <a:ea typeface="Times New Roman" panose="02020603050405020304" pitchFamily="18" charset="0"/>
              </a:rPr>
              <a:t>thẳng không đổi chiều</a:t>
            </a:r>
            <a:r>
              <a:rPr lang="en-US" sz="2800">
                <a:ea typeface="Times New Roman" panose="02020603050405020304" pitchFamily="18" charset="0"/>
              </a:rPr>
              <a:t>.</a:t>
            </a:r>
          </a:p>
        </p:txBody>
      </p:sp>
      <p:sp>
        <p:nvSpPr>
          <p:cNvPr id="23" name="文本框 6" descr="n53 Fb Tran Phu"/>
          <p:cNvSpPr>
            <a:spLocks noChangeArrowheads="1"/>
          </p:cNvSpPr>
          <p:nvPr/>
        </p:nvSpPr>
        <p:spPr bwMode="auto">
          <a:xfrm>
            <a:off x="801581" y="300443"/>
            <a:ext cx="4429986" cy="579260"/>
          </a:xfrm>
          <a:prstGeom prst="rect">
            <a:avLst/>
          </a:prstGeom>
          <a:noFill/>
          <a:ln>
            <a:noFill/>
          </a:ln>
        </p:spPr>
        <p:txBody>
          <a:bodyPr wrap="square" lIns="85980" tIns="42989" rIns="85980" bIns="42989">
            <a:spAutoFit/>
          </a:bodyPr>
          <a:lstStyle/>
          <a:p>
            <a:pPr marL="0" marR="0" lvl="0" indent="0" algn="l" defTabSz="1213485" rtl="0" eaLnBrk="1" fontAlgn="auto" latinLnBrk="0" hangingPunct="1">
              <a:lnSpc>
                <a:spcPct val="100000"/>
              </a:lnSpc>
              <a:spcBef>
                <a:spcPts val="0"/>
              </a:spcBef>
              <a:spcAft>
                <a:spcPts val="0"/>
              </a:spcAft>
              <a:buClrTx/>
              <a:buSzTx/>
              <a:buFontTx/>
              <a:buNone/>
              <a:defRPr/>
            </a:pPr>
            <a:r>
              <a:rPr lang="en-US" altLang="zh-CN" sz="3200" b="1">
                <a:solidFill>
                  <a:prstClr val="black"/>
                </a:solidFill>
                <a:ea typeface="Microsoft YaHei" panose="020B0503020204020204" pitchFamily="34" charset="-122"/>
                <a:sym typeface="Microsoft YaHei" panose="020B0503020204020204" pitchFamily="34" charset="-122"/>
              </a:rPr>
              <a:t>I. CHUYỂN ĐỘNG THẲNG</a:t>
            </a:r>
            <a:endParaRPr kumimoji="0" lang="zh-CN" altLang="en-US" sz="3200" b="1" i="0" u="none" strike="noStrike" kern="1200" cap="none" spc="0" normalizeH="0" baseline="0" noProof="0" dirty="0">
              <a:ln>
                <a:noFill/>
              </a:ln>
              <a:solidFill>
                <a:prstClr val="black"/>
              </a:solidFill>
              <a:effectLst/>
              <a:uLnTx/>
              <a:uFillTx/>
              <a:ea typeface="Microsoft YaHei" panose="020B0503020204020204" pitchFamily="34" charset="-122"/>
              <a:sym typeface="Microsoft YaHei" panose="020B0503020204020204" pitchFamily="34" charset="-122"/>
            </a:endParaRPr>
          </a:p>
        </p:txBody>
      </p:sp>
      <p:grpSp>
        <p:nvGrpSpPr>
          <p:cNvPr id="24" name="组合 23" descr="n53 Fb Tran Phu"/>
          <p:cNvGrpSpPr/>
          <p:nvPr/>
        </p:nvGrpSpPr>
        <p:grpSpPr>
          <a:xfrm>
            <a:off x="-2424" y="357415"/>
            <a:ext cx="804006" cy="443679"/>
            <a:chOff x="0" y="252065"/>
            <a:chExt cx="641111" cy="392113"/>
          </a:xfrm>
        </p:grpSpPr>
        <p:sp>
          <p:nvSpPr>
            <p:cNvPr id="25" name="矩形 59"/>
            <p:cNvSpPr>
              <a:spLocks noChangeArrowheads="1"/>
            </p:cNvSpPr>
            <p:nvPr/>
          </p:nvSpPr>
          <p:spPr bwMode="auto">
            <a:xfrm>
              <a:off x="0" y="252065"/>
              <a:ext cx="227013" cy="392112"/>
            </a:xfrm>
            <a:prstGeom prst="rect">
              <a:avLst/>
            </a:prstGeom>
            <a:solidFill>
              <a:srgbClr val="7030A0"/>
            </a:solidFill>
            <a:ln>
              <a:noFill/>
            </a:ln>
          </p:spPr>
          <p:txBody>
            <a:bodyPr anchor="ctr"/>
            <a:lstStyle>
              <a:lvl1pPr>
                <a:lnSpc>
                  <a:spcPct val="90000"/>
                </a:lnSpc>
                <a:spcBef>
                  <a:spcPts val="1000"/>
                </a:spcBef>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ctr" defTabSz="1213485" rtl="0" eaLnBrk="1" fontAlgn="auto" latinLnBrk="0" hangingPunct="1">
                <a:lnSpc>
                  <a:spcPct val="100000"/>
                </a:lnSpc>
                <a:spcBef>
                  <a:spcPct val="0"/>
                </a:spcBef>
                <a:spcAft>
                  <a:spcPts val="0"/>
                </a:spcAft>
                <a:buClrTx/>
                <a:buSzTx/>
                <a:buFontTx/>
                <a:buNone/>
                <a:defRPr/>
              </a:pPr>
              <a:endParaRPr kumimoji="0" lang="zh-CN" altLang="en-US" sz="1755" b="0" i="0" u="none" strike="noStrike" kern="1200" cap="none" spc="0" normalizeH="0" baseline="0" noProof="0">
                <a:ln>
                  <a:noFill/>
                </a:ln>
                <a:solidFill>
                  <a:srgbClr val="FFFFFF"/>
                </a:solidFill>
                <a:effectLst/>
                <a:uLnTx/>
                <a:uFillTx/>
                <a:latin typeface="Calibri" panose="020F0502020204030204" pitchFamily="34" charset="0"/>
                <a:ea typeface="SimSun" panose="02010600030101010101" pitchFamily="2" charset="-122"/>
                <a:cs typeface="+mn-cs"/>
              </a:endParaRPr>
            </a:p>
          </p:txBody>
        </p:sp>
        <p:sp>
          <p:nvSpPr>
            <p:cNvPr id="26" name="矩形 60"/>
            <p:cNvSpPr>
              <a:spLocks noChangeArrowheads="1"/>
            </p:cNvSpPr>
            <p:nvPr/>
          </p:nvSpPr>
          <p:spPr bwMode="auto">
            <a:xfrm>
              <a:off x="227013" y="252065"/>
              <a:ext cx="114300" cy="392112"/>
            </a:xfrm>
            <a:prstGeom prst="rect">
              <a:avLst/>
            </a:prstGeom>
            <a:solidFill>
              <a:srgbClr val="FFC000"/>
            </a:solidFill>
            <a:ln>
              <a:noFill/>
            </a:ln>
          </p:spPr>
          <p:txBody>
            <a:bodyPr anchor="ctr"/>
            <a:lstStyle>
              <a:lvl1pPr>
                <a:lnSpc>
                  <a:spcPct val="90000"/>
                </a:lnSpc>
                <a:spcBef>
                  <a:spcPts val="1000"/>
                </a:spcBef>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ctr" defTabSz="1213485" rtl="0" eaLnBrk="1" fontAlgn="auto" latinLnBrk="0" hangingPunct="1">
                <a:lnSpc>
                  <a:spcPct val="100000"/>
                </a:lnSpc>
                <a:spcBef>
                  <a:spcPct val="0"/>
                </a:spcBef>
                <a:spcAft>
                  <a:spcPts val="0"/>
                </a:spcAft>
                <a:buClrTx/>
                <a:buSzTx/>
                <a:buFontTx/>
                <a:buNone/>
                <a:defRPr/>
              </a:pPr>
              <a:endParaRPr kumimoji="0" lang="zh-CN" altLang="en-US" sz="1755" b="0" i="0" u="none" strike="noStrike" kern="1200" cap="none" spc="0" normalizeH="0" baseline="0" noProof="0">
                <a:ln>
                  <a:noFill/>
                </a:ln>
                <a:solidFill>
                  <a:srgbClr val="FFFFFF"/>
                </a:solidFill>
                <a:effectLst/>
                <a:uLnTx/>
                <a:uFillTx/>
                <a:latin typeface="Calibri" panose="020F0502020204030204" pitchFamily="34" charset="0"/>
                <a:ea typeface="SimSun" panose="02010600030101010101" pitchFamily="2" charset="-122"/>
                <a:cs typeface="+mn-cs"/>
              </a:endParaRPr>
            </a:p>
          </p:txBody>
        </p:sp>
        <p:sp>
          <p:nvSpPr>
            <p:cNvPr id="27" name="五边形 26"/>
            <p:cNvSpPr/>
            <p:nvPr userDrawn="1"/>
          </p:nvSpPr>
          <p:spPr>
            <a:xfrm>
              <a:off x="338378" y="254692"/>
              <a:ext cx="302733" cy="389486"/>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255"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56" name="圆角矩形 55" descr="n53 Fb Tran Phu"/>
          <p:cNvSpPr/>
          <p:nvPr/>
        </p:nvSpPr>
        <p:spPr>
          <a:xfrm>
            <a:off x="637157" y="2124590"/>
            <a:ext cx="10971072" cy="558743"/>
          </a:xfrm>
          <a:prstGeom prst="roundRect">
            <a:avLst>
              <a:gd name="adj" fmla="val 0"/>
            </a:avLst>
          </a:prstGeom>
          <a:gradFill flip="none" rotWithShape="1">
            <a:gsLst>
              <a:gs pos="6000">
                <a:sysClr val="window" lastClr="FFFFFF">
                  <a:lumMod val="95000"/>
                  <a:shade val="67500"/>
                  <a:satMod val="115000"/>
                </a:sysClr>
              </a:gs>
              <a:gs pos="100000">
                <a:srgbClr val="E4E4E4"/>
              </a:gs>
              <a:gs pos="80000">
                <a:srgbClr val="F1F1F1"/>
              </a:gs>
              <a:gs pos="43000">
                <a:sysClr val="window" lastClr="FFFFFF"/>
              </a:gs>
            </a:gsLst>
            <a:lin ang="8100000" scaled="1"/>
            <a:tileRect/>
          </a:gradFill>
          <a:ln w="12700" cap="flat" cmpd="sng" algn="ctr">
            <a:solidFill>
              <a:sysClr val="window" lastClr="FFFFFF"/>
            </a:solidFill>
            <a:prstDash val="solid"/>
          </a:ln>
          <a:effectLst>
            <a:outerShdw blurRad="279400" algn="ctr" rotWithShape="0">
              <a:prstClr val="black">
                <a:alpha val="11000"/>
              </a:prstClr>
            </a:outerShdw>
          </a:effectLst>
        </p:spPr>
        <p:txBody>
          <a:bodyPr anchor="ctr"/>
          <a:lstStyle/>
          <a:p>
            <a:pPr algn="just" defTabSz="1213485">
              <a:defRPr/>
            </a:pPr>
            <a:r>
              <a:rPr lang="en-US" sz="2800">
                <a:ea typeface="Times New Roman" panose="02020603050405020304" pitchFamily="18" charset="0"/>
              </a:rPr>
              <a:t>- Khi vật chuyển động thẳng:</a:t>
            </a:r>
          </a:p>
        </p:txBody>
      </p:sp>
      <p:sp>
        <p:nvSpPr>
          <p:cNvPr id="29" name="圆角矩形 49" descr="n53 Fb Tran Phu"/>
          <p:cNvSpPr/>
          <p:nvPr/>
        </p:nvSpPr>
        <p:spPr>
          <a:xfrm>
            <a:off x="637158" y="959885"/>
            <a:ext cx="8759102" cy="954515"/>
          </a:xfrm>
          <a:prstGeom prst="roundRect">
            <a:avLst>
              <a:gd name="adj" fmla="val 0"/>
            </a:avLst>
          </a:prstGeom>
          <a:gradFill flip="none" rotWithShape="1">
            <a:gsLst>
              <a:gs pos="6000">
                <a:sysClr val="window" lastClr="FFFFFF">
                  <a:lumMod val="95000"/>
                  <a:shade val="67500"/>
                  <a:satMod val="115000"/>
                </a:sysClr>
              </a:gs>
              <a:gs pos="100000">
                <a:srgbClr val="E4E4E4"/>
              </a:gs>
              <a:gs pos="80000">
                <a:srgbClr val="F1F1F1"/>
              </a:gs>
              <a:gs pos="43000">
                <a:sysClr val="window" lastClr="FFFFFF"/>
              </a:gs>
            </a:gsLst>
            <a:lin ang="8100000" scaled="1"/>
            <a:tileRect/>
          </a:gradFill>
          <a:ln w="12700" cap="flat" cmpd="sng" algn="ctr">
            <a:solidFill>
              <a:sysClr val="window" lastClr="FFFFFF"/>
            </a:solidFill>
            <a:prstDash val="solid"/>
          </a:ln>
          <a:effectLst>
            <a:outerShdw blurRad="279400" algn="ctr" rotWithShape="0">
              <a:prstClr val="black">
                <a:alpha val="11000"/>
              </a:prstClr>
            </a:outerShdw>
          </a:effectLst>
        </p:spPr>
        <p:txBody>
          <a:bodyPr anchor="ctr"/>
          <a:lstStyle/>
          <a:p>
            <a:pPr lvl="0" algn="just" defTabSz="1213485">
              <a:defRPr/>
            </a:pPr>
            <a:r>
              <a:rPr lang="en-US" sz="2800"/>
              <a:t>Chuyển động thẳng là chuyển động có quỹ đạo là đường thẳng</a:t>
            </a:r>
            <a:endParaRPr kumimoji="0" lang="zh-CN" altLang="en-US" sz="2800" b="0" i="0" u="none" strike="noStrike" kern="0" cap="none" spc="0" normalizeH="0" baseline="0" noProof="0">
              <a:ln>
                <a:noFill/>
              </a:ln>
              <a:solidFill>
                <a:srgbClr val="9C6A6A">
                  <a:lumMod val="90000"/>
                  <a:lumOff val="10000"/>
                </a:srgbClr>
              </a:solidFill>
              <a:effectLst/>
              <a:uLnTx/>
              <a:uFillTx/>
              <a:ea typeface="等线" panose="02010600030101010101" pitchFamily="2" charset="-122"/>
            </a:endParaRPr>
          </a:p>
        </p:txBody>
      </p:sp>
      <p:pic>
        <p:nvPicPr>
          <p:cNvPr id="1026" name="Picture 2" descr="n53 Fb Tran Phu"/>
          <p:cNvPicPr>
            <a:picLocks noChangeAspect="1" noChangeArrowheads="1"/>
          </p:cNvPicPr>
          <p:nvPr/>
        </p:nvPicPr>
        <p:blipFill rotWithShape="1">
          <a:blip r:embed="rId3">
            <a:extLst>
              <a:ext uri="{28A0092B-C50C-407E-A947-70E740481C1C}">
                <a14:useLocalDpi xmlns:a14="http://schemas.microsoft.com/office/drawing/2010/main" val="0"/>
              </a:ext>
            </a:extLst>
          </a:blip>
          <a:srcRect l="20886" t="22426" r="22458" b="25558"/>
          <a:stretch>
            <a:fillRect/>
          </a:stretch>
        </p:blipFill>
        <p:spPr bwMode="auto">
          <a:xfrm>
            <a:off x="9396259" y="539835"/>
            <a:ext cx="2158584" cy="1486371"/>
          </a:xfrm>
          <a:prstGeom prst="rect">
            <a:avLst/>
          </a:prstGeom>
          <a:noFill/>
          <a:extLst>
            <a:ext uri="{909E8E84-426E-40DD-AFC4-6F175D3DCCD1}">
              <a14:hiddenFill xmlns:a14="http://schemas.microsoft.com/office/drawing/2010/main">
                <a:solidFill>
                  <a:srgbClr val="FFFFFF"/>
                </a:solidFill>
              </a14:hiddenFill>
            </a:ext>
          </a:extLst>
        </p:spPr>
      </p:pic>
      <p:sp>
        <p:nvSpPr>
          <p:cNvPr id="5" name="Freeform: Shape 4" descr="n53 Fb Tran Phu"/>
          <p:cNvSpPr/>
          <p:nvPr/>
        </p:nvSpPr>
        <p:spPr>
          <a:xfrm>
            <a:off x="637157" y="2956836"/>
            <a:ext cx="5394960" cy="2214770"/>
          </a:xfrm>
          <a:custGeom>
            <a:avLst/>
            <a:gdLst>
              <a:gd name="connsiteX0" fmla="*/ 0 w 3817937"/>
              <a:gd name="connsiteY0" fmla="*/ 1336278 h 3819044"/>
              <a:gd name="connsiteX1" fmla="*/ 1908969 w 3817937"/>
              <a:gd name="connsiteY1" fmla="*/ 0 h 3819044"/>
              <a:gd name="connsiteX2" fmla="*/ 3817937 w 3817937"/>
              <a:gd name="connsiteY2" fmla="*/ 1336278 h 3819044"/>
              <a:gd name="connsiteX3" fmla="*/ 2863453 w 3817937"/>
              <a:gd name="connsiteY3" fmla="*/ 1336278 h 3819044"/>
              <a:gd name="connsiteX4" fmla="*/ 2863453 w 3817937"/>
              <a:gd name="connsiteY4" fmla="*/ 3819044 h 3819044"/>
              <a:gd name="connsiteX5" fmla="*/ 954484 w 3817937"/>
              <a:gd name="connsiteY5" fmla="*/ 3819044 h 3819044"/>
              <a:gd name="connsiteX6" fmla="*/ 954484 w 3817937"/>
              <a:gd name="connsiteY6" fmla="*/ 1336278 h 3819044"/>
              <a:gd name="connsiteX7" fmla="*/ 0 w 3817937"/>
              <a:gd name="connsiteY7" fmla="*/ 1336278 h 3819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7937" h="3819044">
                <a:moveTo>
                  <a:pt x="1335891" y="3819043"/>
                </a:moveTo>
                <a:lnTo>
                  <a:pt x="0" y="1909521"/>
                </a:lnTo>
                <a:lnTo>
                  <a:pt x="1335891" y="1"/>
                </a:lnTo>
                <a:lnTo>
                  <a:pt x="1335891" y="954761"/>
                </a:lnTo>
                <a:lnTo>
                  <a:pt x="3817937" y="954761"/>
                </a:lnTo>
                <a:lnTo>
                  <a:pt x="3817937" y="2864283"/>
                </a:lnTo>
                <a:lnTo>
                  <a:pt x="1335891" y="2864283"/>
                </a:lnTo>
                <a:lnTo>
                  <a:pt x="1335891" y="3819043"/>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130420" tIns="1416765" rIns="462280" bIns="1416764" numCol="1" spcCol="1270" anchor="ctr" anchorCtr="0">
            <a:noAutofit/>
          </a:bodyPr>
          <a:lstStyle/>
          <a:p>
            <a:pPr marL="0" lvl="0" indent="0" algn="ctr" defTabSz="2889250">
              <a:lnSpc>
                <a:spcPct val="90000"/>
              </a:lnSpc>
              <a:spcBef>
                <a:spcPct val="0"/>
              </a:spcBef>
              <a:spcAft>
                <a:spcPct val="35000"/>
              </a:spcAft>
              <a:buNone/>
            </a:pPr>
            <a:r>
              <a:rPr lang="en-US" sz="2400">
                <a:solidFill>
                  <a:schemeClr val="tx1"/>
                </a:solidFill>
                <a:effectLst/>
                <a:ea typeface="Times New Roman" panose="02020603050405020304" pitchFamily="18" charset="0"/>
              </a:rPr>
              <a:t>Độ dịch chuyển và vận tốc là đại lượng có thể nhận giá trị dương, âm hoặc bằng không</a:t>
            </a:r>
            <a:endParaRPr lang="en-US" sz="2400" kern="1200">
              <a:solidFill>
                <a:schemeClr val="tx1"/>
              </a:solidFill>
            </a:endParaRPr>
          </a:p>
        </p:txBody>
      </p:sp>
      <p:sp>
        <p:nvSpPr>
          <p:cNvPr id="6" name="Freeform: Shape 5" descr="n53 Fb Tran Phu"/>
          <p:cNvSpPr/>
          <p:nvPr/>
        </p:nvSpPr>
        <p:spPr>
          <a:xfrm>
            <a:off x="6213269" y="2956836"/>
            <a:ext cx="5394960" cy="2214770"/>
          </a:xfrm>
          <a:custGeom>
            <a:avLst/>
            <a:gdLst>
              <a:gd name="connsiteX0" fmla="*/ 0 w 3817937"/>
              <a:gd name="connsiteY0" fmla="*/ 1336278 h 3819044"/>
              <a:gd name="connsiteX1" fmla="*/ 1908969 w 3817937"/>
              <a:gd name="connsiteY1" fmla="*/ 0 h 3819044"/>
              <a:gd name="connsiteX2" fmla="*/ 3817937 w 3817937"/>
              <a:gd name="connsiteY2" fmla="*/ 1336278 h 3819044"/>
              <a:gd name="connsiteX3" fmla="*/ 2863453 w 3817937"/>
              <a:gd name="connsiteY3" fmla="*/ 1336278 h 3819044"/>
              <a:gd name="connsiteX4" fmla="*/ 2863453 w 3817937"/>
              <a:gd name="connsiteY4" fmla="*/ 3819044 h 3819044"/>
              <a:gd name="connsiteX5" fmla="*/ 954484 w 3817937"/>
              <a:gd name="connsiteY5" fmla="*/ 3819044 h 3819044"/>
              <a:gd name="connsiteX6" fmla="*/ 954484 w 3817937"/>
              <a:gd name="connsiteY6" fmla="*/ 1336278 h 3819044"/>
              <a:gd name="connsiteX7" fmla="*/ 0 w 3817937"/>
              <a:gd name="connsiteY7" fmla="*/ 1336278 h 3819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7937" h="3819044">
                <a:moveTo>
                  <a:pt x="2482046" y="1"/>
                </a:moveTo>
                <a:lnTo>
                  <a:pt x="3817937" y="1909523"/>
                </a:lnTo>
                <a:lnTo>
                  <a:pt x="2482046" y="3819043"/>
                </a:lnTo>
                <a:lnTo>
                  <a:pt x="2482046" y="2864283"/>
                </a:lnTo>
                <a:lnTo>
                  <a:pt x="0" y="2864283"/>
                </a:lnTo>
                <a:lnTo>
                  <a:pt x="0" y="954761"/>
                </a:lnTo>
                <a:lnTo>
                  <a:pt x="2482046" y="954761"/>
                </a:lnTo>
                <a:lnTo>
                  <a:pt x="2482046" y="1"/>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462281" tIns="1416765" rIns="1130419" bIns="1416764" numCol="1" spcCol="1270" anchor="ctr" anchorCtr="0">
            <a:noAutofit/>
          </a:bodyPr>
          <a:lstStyle/>
          <a:p>
            <a:pPr marL="0" lvl="0" indent="0" algn="ctr" defTabSz="2889250">
              <a:lnSpc>
                <a:spcPct val="90000"/>
              </a:lnSpc>
              <a:spcBef>
                <a:spcPct val="0"/>
              </a:spcBef>
              <a:spcAft>
                <a:spcPct val="35000"/>
              </a:spcAft>
              <a:buNone/>
            </a:pPr>
            <a:r>
              <a:rPr lang="en-US" sz="2400">
                <a:solidFill>
                  <a:schemeClr val="tx1"/>
                </a:solidFill>
                <a:effectLst/>
                <a:ea typeface="Times New Roman" panose="02020603050405020304" pitchFamily="18" charset="0"/>
              </a:rPr>
              <a:t>Trong khi quãng đường đi được và tốc độ là một đại lượng không âm.</a:t>
            </a:r>
            <a:endParaRPr lang="en-US" sz="2400" kern="1200">
              <a:solidFill>
                <a:schemeClr val="tx1"/>
              </a:solidFill>
            </a:endParaRPr>
          </a:p>
        </p:txBody>
      </p:sp>
      <p:grpSp>
        <p:nvGrpSpPr>
          <p:cNvPr id="10" name="Group 9" descr="n53 Fb Tran Phu"/>
          <p:cNvGrpSpPr/>
          <p:nvPr/>
        </p:nvGrpSpPr>
        <p:grpSpPr>
          <a:xfrm>
            <a:off x="6213269" y="2753866"/>
            <a:ext cx="3283303" cy="750084"/>
            <a:chOff x="6213269" y="2708896"/>
            <a:chExt cx="3283303" cy="750084"/>
          </a:xfrm>
        </p:grpSpPr>
        <p:pic>
          <p:nvPicPr>
            <p:cNvPr id="7" name="Picture 2" descr="Con thỏ GIF - Tải xuống và Chia sẻ trên PHONEK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13269" y="2708896"/>
              <a:ext cx="562563" cy="750084"/>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p:cNvCxnSpPr>
              <a:stCxn id="7" idx="3"/>
            </p:cNvCxnSpPr>
            <p:nvPr/>
          </p:nvCxnSpPr>
          <p:spPr>
            <a:xfrm>
              <a:off x="6775832" y="3083938"/>
              <a:ext cx="2134917" cy="0"/>
            </a:xfrm>
            <a:prstGeom prst="straightConnector1">
              <a:avLst/>
            </a:prstGeom>
            <a:ln w="38100">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8799605" y="2772165"/>
              <a:ext cx="696967" cy="558743"/>
            </a:xfrm>
            <a:prstGeom prst="rect">
              <a:avLst/>
            </a:prstGeom>
            <a:noFill/>
          </p:spPr>
          <p:txBody>
            <a:bodyPr wrap="square">
              <a:spAutoFit/>
            </a:bodyPr>
            <a:lstStyle/>
            <a:p>
              <a:pPr algn="just">
                <a:lnSpc>
                  <a:spcPct val="115000"/>
                </a:lnSpc>
                <a:tabLst>
                  <a:tab pos="2286000" algn="l"/>
                </a:tabLst>
              </a:pPr>
              <a:r>
                <a:rPr lang="en-US" sz="2800" b="1">
                  <a:solidFill>
                    <a:srgbClr val="0070C0"/>
                  </a:solidFill>
                  <a:effectLst/>
                  <a:ea typeface="Times New Roman" panose="02020603050405020304" pitchFamily="18" charset="0"/>
                </a:rPr>
                <a:t>(+)</a:t>
              </a:r>
            </a:p>
          </p:txBody>
        </p:sp>
      </p:grpSp>
      <p:grpSp>
        <p:nvGrpSpPr>
          <p:cNvPr id="13" name="Group 12" descr="n53 Fb Tran Phu"/>
          <p:cNvGrpSpPr/>
          <p:nvPr/>
        </p:nvGrpSpPr>
        <p:grpSpPr>
          <a:xfrm>
            <a:off x="3096650" y="2753866"/>
            <a:ext cx="2822121" cy="750084"/>
            <a:chOff x="3096650" y="2753866"/>
            <a:chExt cx="2822121" cy="750084"/>
          </a:xfrm>
        </p:grpSpPr>
        <p:pic>
          <p:nvPicPr>
            <p:cNvPr id="18" name="Picture 2" descr="Con thỏ GIF - Tải xuống và Chia sẻ trên PHONEK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5356208" y="2753866"/>
              <a:ext cx="562563" cy="750084"/>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Straight Arrow Connector 27"/>
            <p:cNvCxnSpPr>
              <a:endCxn id="18" idx="3"/>
            </p:cNvCxnSpPr>
            <p:nvPr/>
          </p:nvCxnSpPr>
          <p:spPr>
            <a:xfrm>
              <a:off x="3096650" y="3128908"/>
              <a:ext cx="2259558" cy="0"/>
            </a:xfrm>
            <a:prstGeom prst="straightConnector1">
              <a:avLst/>
            </a:prstGeom>
            <a:ln w="38100">
              <a:solidFill>
                <a:srgbClr val="0070C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31" name="TextBox 30" descr="n53 Fb Tran Phu"/>
          <p:cNvSpPr txBox="1"/>
          <p:nvPr/>
        </p:nvSpPr>
        <p:spPr>
          <a:xfrm>
            <a:off x="6213269" y="4614215"/>
            <a:ext cx="3530339" cy="830997"/>
          </a:xfrm>
          <a:prstGeom prst="rect">
            <a:avLst/>
          </a:prstGeom>
          <a:noFill/>
        </p:spPr>
        <p:txBody>
          <a:bodyPr wrap="square">
            <a:spAutoFit/>
          </a:bodyPr>
          <a:lstStyle/>
          <a:p>
            <a:pPr algn="just">
              <a:tabLst>
                <a:tab pos="2286000" algn="l"/>
              </a:tabLst>
            </a:pPr>
            <a:r>
              <a:rPr lang="en-US" sz="2400">
                <a:solidFill>
                  <a:srgbClr val="0070C0"/>
                </a:solidFill>
                <a:effectLst/>
                <a:ea typeface="Times New Roman" panose="02020603050405020304" pitchFamily="18" charset="0"/>
              </a:rPr>
              <a:t>+ Khi theo chiều dương:</a:t>
            </a:r>
          </a:p>
          <a:p>
            <a:pPr algn="ctr">
              <a:tabLst>
                <a:tab pos="2286000" algn="l"/>
              </a:tabLst>
            </a:pPr>
            <a:r>
              <a:rPr lang="en-US" sz="2400">
                <a:solidFill>
                  <a:srgbClr val="0070C0"/>
                </a:solidFill>
                <a:effectLst/>
                <a:ea typeface="Times New Roman" panose="02020603050405020304" pitchFamily="18" charset="0"/>
              </a:rPr>
              <a:t>d = s &gt; 0, v = </a:t>
            </a:r>
            <a:r>
              <a:rPr lang="en-US" sz="2400" i="1">
                <a:solidFill>
                  <a:srgbClr val="0070C0"/>
                </a:solidFill>
                <a:effectLst/>
                <a:ea typeface="Times New Roman" panose="02020603050405020304" pitchFamily="18" charset="0"/>
              </a:rPr>
              <a:t>v</a:t>
            </a:r>
            <a:r>
              <a:rPr lang="en-US" sz="2400">
                <a:solidFill>
                  <a:srgbClr val="0070C0"/>
                </a:solidFill>
                <a:effectLst/>
                <a:ea typeface="Times New Roman" panose="02020603050405020304" pitchFamily="18" charset="0"/>
              </a:rPr>
              <a:t> &gt; 0</a:t>
            </a:r>
          </a:p>
        </p:txBody>
      </p:sp>
      <p:sp>
        <p:nvSpPr>
          <p:cNvPr id="32" name="TextBox 31" descr="n53 Fb Tran Phu"/>
          <p:cNvSpPr txBox="1"/>
          <p:nvPr/>
        </p:nvSpPr>
        <p:spPr>
          <a:xfrm>
            <a:off x="2501777" y="4616520"/>
            <a:ext cx="3530340" cy="830997"/>
          </a:xfrm>
          <a:prstGeom prst="rect">
            <a:avLst/>
          </a:prstGeom>
          <a:noFill/>
        </p:spPr>
        <p:txBody>
          <a:bodyPr wrap="square">
            <a:spAutoFit/>
          </a:bodyPr>
          <a:lstStyle/>
          <a:p>
            <a:pPr algn="ctr"/>
            <a:r>
              <a:rPr lang="en-US" sz="2400">
                <a:solidFill>
                  <a:srgbClr val="0070C0"/>
                </a:solidFill>
                <a:effectLst/>
                <a:ea typeface="Times New Roman" panose="02020603050405020304" pitchFamily="18" charset="0"/>
              </a:rPr>
              <a:t>+ Khi theo chiều âm:</a:t>
            </a:r>
          </a:p>
          <a:p>
            <a:pPr algn="ctr"/>
            <a:r>
              <a:rPr lang="en-US" sz="2400">
                <a:solidFill>
                  <a:srgbClr val="0070C0"/>
                </a:solidFill>
                <a:effectLst/>
                <a:ea typeface="Times New Roman" panose="02020603050405020304" pitchFamily="18" charset="0"/>
              </a:rPr>
              <a:t>d = -s &lt; 0, v = -</a:t>
            </a:r>
            <a:r>
              <a:rPr lang="en-US" sz="2400" i="1">
                <a:solidFill>
                  <a:srgbClr val="0070C0"/>
                </a:solidFill>
                <a:effectLst/>
                <a:ea typeface="Times New Roman" panose="02020603050405020304" pitchFamily="18" charset="0"/>
              </a:rPr>
              <a:t>v</a:t>
            </a:r>
            <a:r>
              <a:rPr lang="en-US" sz="2400">
                <a:solidFill>
                  <a:srgbClr val="0070C0"/>
                </a:solidFill>
                <a:effectLst/>
                <a:ea typeface="Times New Roman" panose="02020603050405020304" pitchFamily="18" charset="0"/>
              </a:rPr>
              <a:t> &lt; 0</a:t>
            </a:r>
          </a:p>
        </p:txBody>
      </p:sp>
      <p:pic>
        <p:nvPicPr>
          <p:cNvPr id="1028" name="Picture 4" descr="n53 Fb Tran Phu"/>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255" y="5447973"/>
            <a:ext cx="2158289" cy="139116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advClick="0">
        <p14:flash/>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0-#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6"/>
                                        </p:tgtEl>
                                        <p:attrNameLst>
                                          <p:attrName>style.visibility</p:attrName>
                                        </p:attrNameLst>
                                      </p:cBhvr>
                                      <p:to>
                                        <p:strVal val="visible"/>
                                      </p:to>
                                    </p:set>
                                    <p:anim calcmode="lin" valueType="num">
                                      <p:cBhvr additive="base">
                                        <p:cTn id="13" dur="500" fill="hold"/>
                                        <p:tgtEl>
                                          <p:spTgt spid="56"/>
                                        </p:tgtEl>
                                        <p:attrNameLst>
                                          <p:attrName>ppt_x</p:attrName>
                                        </p:attrNameLst>
                                      </p:cBhvr>
                                      <p:tavLst>
                                        <p:tav tm="0">
                                          <p:val>
                                            <p:strVal val="0-#ppt_w/2"/>
                                          </p:val>
                                        </p:tav>
                                        <p:tav tm="100000">
                                          <p:val>
                                            <p:strVal val="#ppt_x"/>
                                          </p:val>
                                        </p:tav>
                                      </p:tavLst>
                                    </p:anim>
                                    <p:anim calcmode="lin" valueType="num">
                                      <p:cBhvr additive="base">
                                        <p:cTn id="14" dur="500" fill="hold"/>
                                        <p:tgtEl>
                                          <p:spTgt spid="5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right)">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wipe(up)">
                                      <p:cBhvr>
                                        <p:cTn id="34" dur="500"/>
                                        <p:tgtEl>
                                          <p:spTgt spid="3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right)">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wipe(up)">
                                      <p:cBhvr>
                                        <p:cTn id="44" dur="500"/>
                                        <p:tgtEl>
                                          <p:spTgt spid="3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028"/>
                                        </p:tgtEl>
                                        <p:attrNameLst>
                                          <p:attrName>style.visibility</p:attrName>
                                        </p:attrNameLst>
                                      </p:cBhvr>
                                      <p:to>
                                        <p:strVal val="visible"/>
                                      </p:to>
                                    </p:set>
                                    <p:animEffect transition="in" filter="fade">
                                      <p:cBhvr>
                                        <p:cTn id="49" dur="500"/>
                                        <p:tgtEl>
                                          <p:spTgt spid="1028"/>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33"/>
                                        </p:tgtEl>
                                        <p:attrNameLst>
                                          <p:attrName>style.visibility</p:attrName>
                                        </p:attrNameLst>
                                      </p:cBhvr>
                                      <p:to>
                                        <p:strVal val="visible"/>
                                      </p:to>
                                    </p:set>
                                    <p:anim calcmode="lin" valueType="num">
                                      <p:cBhvr additive="base">
                                        <p:cTn id="54" dur="500" fill="hold"/>
                                        <p:tgtEl>
                                          <p:spTgt spid="33"/>
                                        </p:tgtEl>
                                        <p:attrNameLst>
                                          <p:attrName>ppt_x</p:attrName>
                                        </p:attrNameLst>
                                      </p:cBhvr>
                                      <p:tavLst>
                                        <p:tav tm="0">
                                          <p:val>
                                            <p:strVal val="0-#ppt_w/2"/>
                                          </p:val>
                                        </p:tav>
                                        <p:tav tm="100000">
                                          <p:val>
                                            <p:strVal val="#ppt_x"/>
                                          </p:val>
                                        </p:tav>
                                      </p:tavLst>
                                    </p:anim>
                                    <p:anim calcmode="lin" valueType="num">
                                      <p:cBhvr additive="base">
                                        <p:cTn id="55" dur="50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56" grpId="0" animBg="1"/>
      <p:bldP spid="29" grpId="0" animBg="1"/>
      <p:bldP spid="5" grpId="0" animBg="1"/>
      <p:bldP spid="6" grpId="0" animBg="1"/>
      <p:bldP spid="31" grpId="0"/>
      <p:bldP spid="3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框 6" descr="n53 Fb Tran Phu"/>
          <p:cNvSpPr>
            <a:spLocks noChangeArrowheads="1"/>
          </p:cNvSpPr>
          <p:nvPr/>
        </p:nvSpPr>
        <p:spPr bwMode="auto">
          <a:xfrm>
            <a:off x="801581" y="300443"/>
            <a:ext cx="4429986" cy="579260"/>
          </a:xfrm>
          <a:prstGeom prst="rect">
            <a:avLst/>
          </a:prstGeom>
          <a:noFill/>
          <a:ln>
            <a:noFill/>
          </a:ln>
        </p:spPr>
        <p:txBody>
          <a:bodyPr wrap="square" lIns="85980" tIns="42989" rIns="85980" bIns="42989">
            <a:spAutoFit/>
          </a:bodyPr>
          <a:lstStyle/>
          <a:p>
            <a:pPr marL="0" marR="0" lvl="0" indent="0" algn="l" defTabSz="1213485" rtl="0" eaLnBrk="1" fontAlgn="auto" latinLnBrk="0" hangingPunct="1">
              <a:lnSpc>
                <a:spcPct val="100000"/>
              </a:lnSpc>
              <a:spcBef>
                <a:spcPts val="0"/>
              </a:spcBef>
              <a:spcAft>
                <a:spcPts val="0"/>
              </a:spcAft>
              <a:buClrTx/>
              <a:buSzTx/>
              <a:buFontTx/>
              <a:buNone/>
              <a:defRPr/>
            </a:pPr>
            <a:r>
              <a:rPr lang="en-US" altLang="zh-CN" sz="3200" b="1">
                <a:solidFill>
                  <a:prstClr val="black"/>
                </a:solidFill>
                <a:ea typeface="Microsoft YaHei" panose="020B0503020204020204" pitchFamily="34" charset="-122"/>
                <a:sym typeface="Microsoft YaHei" panose="020B0503020204020204" pitchFamily="34" charset="-122"/>
              </a:rPr>
              <a:t>I. CHUYỂN ĐỘNG THẲNG</a:t>
            </a:r>
            <a:endParaRPr kumimoji="0" lang="zh-CN" altLang="en-US" sz="3200" b="1" i="0" u="none" strike="noStrike" kern="1200" cap="none" spc="0" normalizeH="0" baseline="0" noProof="0" dirty="0">
              <a:ln>
                <a:noFill/>
              </a:ln>
              <a:solidFill>
                <a:prstClr val="black"/>
              </a:solidFill>
              <a:effectLst/>
              <a:uLnTx/>
              <a:uFillTx/>
              <a:ea typeface="Microsoft YaHei" panose="020B0503020204020204" pitchFamily="34" charset="-122"/>
              <a:sym typeface="Microsoft YaHei" panose="020B0503020204020204" pitchFamily="34" charset="-122"/>
            </a:endParaRPr>
          </a:p>
        </p:txBody>
      </p:sp>
      <p:grpSp>
        <p:nvGrpSpPr>
          <p:cNvPr id="24" name="组合 23" descr="n53 Fb Tran Phu"/>
          <p:cNvGrpSpPr/>
          <p:nvPr/>
        </p:nvGrpSpPr>
        <p:grpSpPr>
          <a:xfrm>
            <a:off x="-2424" y="357415"/>
            <a:ext cx="804006" cy="443679"/>
            <a:chOff x="0" y="252065"/>
            <a:chExt cx="641111" cy="392113"/>
          </a:xfrm>
        </p:grpSpPr>
        <p:sp>
          <p:nvSpPr>
            <p:cNvPr id="25" name="矩形 59"/>
            <p:cNvSpPr>
              <a:spLocks noChangeArrowheads="1"/>
            </p:cNvSpPr>
            <p:nvPr/>
          </p:nvSpPr>
          <p:spPr bwMode="auto">
            <a:xfrm>
              <a:off x="0" y="252065"/>
              <a:ext cx="227013" cy="392112"/>
            </a:xfrm>
            <a:prstGeom prst="rect">
              <a:avLst/>
            </a:prstGeom>
            <a:solidFill>
              <a:srgbClr val="7030A0"/>
            </a:solidFill>
            <a:ln>
              <a:noFill/>
            </a:ln>
          </p:spPr>
          <p:txBody>
            <a:bodyPr anchor="ctr"/>
            <a:lstStyle>
              <a:lvl1pPr>
                <a:lnSpc>
                  <a:spcPct val="90000"/>
                </a:lnSpc>
                <a:spcBef>
                  <a:spcPts val="1000"/>
                </a:spcBef>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ctr" defTabSz="1213485" rtl="0" eaLnBrk="1" fontAlgn="auto" latinLnBrk="0" hangingPunct="1">
                <a:lnSpc>
                  <a:spcPct val="100000"/>
                </a:lnSpc>
                <a:spcBef>
                  <a:spcPct val="0"/>
                </a:spcBef>
                <a:spcAft>
                  <a:spcPts val="0"/>
                </a:spcAft>
                <a:buClrTx/>
                <a:buSzTx/>
                <a:buFontTx/>
                <a:buNone/>
                <a:defRPr/>
              </a:pPr>
              <a:endParaRPr kumimoji="0" lang="zh-CN" altLang="en-US" sz="1755" b="0" i="0" u="none" strike="noStrike" kern="1200" cap="none" spc="0" normalizeH="0" baseline="0" noProof="0">
                <a:ln>
                  <a:noFill/>
                </a:ln>
                <a:solidFill>
                  <a:srgbClr val="FFFFFF"/>
                </a:solidFill>
                <a:effectLst/>
                <a:uLnTx/>
                <a:uFillTx/>
                <a:latin typeface="Calibri" panose="020F0502020204030204" pitchFamily="34" charset="0"/>
                <a:ea typeface="SimSun" panose="02010600030101010101" pitchFamily="2" charset="-122"/>
                <a:cs typeface="+mn-cs"/>
              </a:endParaRPr>
            </a:p>
          </p:txBody>
        </p:sp>
        <p:sp>
          <p:nvSpPr>
            <p:cNvPr id="26" name="矩形 60"/>
            <p:cNvSpPr>
              <a:spLocks noChangeArrowheads="1"/>
            </p:cNvSpPr>
            <p:nvPr/>
          </p:nvSpPr>
          <p:spPr bwMode="auto">
            <a:xfrm>
              <a:off x="227013" y="252065"/>
              <a:ext cx="114300" cy="392112"/>
            </a:xfrm>
            <a:prstGeom prst="rect">
              <a:avLst/>
            </a:prstGeom>
            <a:solidFill>
              <a:srgbClr val="FFC000"/>
            </a:solidFill>
            <a:ln>
              <a:noFill/>
            </a:ln>
          </p:spPr>
          <p:txBody>
            <a:bodyPr anchor="ctr"/>
            <a:lstStyle>
              <a:lvl1pPr>
                <a:lnSpc>
                  <a:spcPct val="90000"/>
                </a:lnSpc>
                <a:spcBef>
                  <a:spcPts val="1000"/>
                </a:spcBef>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ctr" defTabSz="1213485" rtl="0" eaLnBrk="1" fontAlgn="auto" latinLnBrk="0" hangingPunct="1">
                <a:lnSpc>
                  <a:spcPct val="100000"/>
                </a:lnSpc>
                <a:spcBef>
                  <a:spcPct val="0"/>
                </a:spcBef>
                <a:spcAft>
                  <a:spcPts val="0"/>
                </a:spcAft>
                <a:buClrTx/>
                <a:buSzTx/>
                <a:buFontTx/>
                <a:buNone/>
                <a:defRPr/>
              </a:pPr>
              <a:endParaRPr kumimoji="0" lang="zh-CN" altLang="en-US" sz="1755" b="0" i="0" u="none" strike="noStrike" kern="1200" cap="none" spc="0" normalizeH="0" baseline="0" noProof="0">
                <a:ln>
                  <a:noFill/>
                </a:ln>
                <a:solidFill>
                  <a:srgbClr val="FFFFFF"/>
                </a:solidFill>
                <a:effectLst/>
                <a:uLnTx/>
                <a:uFillTx/>
                <a:latin typeface="Calibri" panose="020F0502020204030204" pitchFamily="34" charset="0"/>
                <a:ea typeface="SimSun" panose="02010600030101010101" pitchFamily="2" charset="-122"/>
                <a:cs typeface="+mn-cs"/>
              </a:endParaRPr>
            </a:p>
          </p:txBody>
        </p:sp>
        <p:sp>
          <p:nvSpPr>
            <p:cNvPr id="27" name="五边形 26"/>
            <p:cNvSpPr/>
            <p:nvPr userDrawn="1"/>
          </p:nvSpPr>
          <p:spPr>
            <a:xfrm>
              <a:off x="338378" y="254692"/>
              <a:ext cx="302733" cy="389486"/>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255"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pic>
        <p:nvPicPr>
          <p:cNvPr id="28" name="Picture 27" descr="n53 Fb Tran Phu"/>
          <p:cNvPicPr>
            <a:picLocks noChangeAspect="1"/>
          </p:cNvPicPr>
          <p:nvPr/>
        </p:nvPicPr>
        <p:blipFill rotWithShape="1">
          <a:blip r:embed="rId3"/>
          <a:srcRect b="18864"/>
          <a:stretch>
            <a:fillRect/>
          </a:stretch>
        </p:blipFill>
        <p:spPr>
          <a:xfrm>
            <a:off x="912617" y="989153"/>
            <a:ext cx="10366766" cy="2504097"/>
          </a:xfrm>
          <a:prstGeom prst="rect">
            <a:avLst/>
          </a:prstGeom>
        </p:spPr>
      </p:pic>
      <p:sp>
        <p:nvSpPr>
          <p:cNvPr id="29" name="TextBox 28" descr="n53 Fb Tran Phu"/>
          <p:cNvSpPr txBox="1"/>
          <p:nvPr/>
        </p:nvSpPr>
        <p:spPr>
          <a:xfrm>
            <a:off x="2861371" y="1634256"/>
            <a:ext cx="3699449" cy="523220"/>
          </a:xfrm>
          <a:prstGeom prst="rect">
            <a:avLst/>
          </a:prstGeom>
          <a:noFill/>
        </p:spPr>
        <p:txBody>
          <a:bodyPr wrap="square">
            <a:spAutoFit/>
          </a:bodyPr>
          <a:lstStyle/>
          <a:p>
            <a:r>
              <a:rPr lang="en-US" sz="2800"/>
              <a:t>100 m bạn A đi hết 25 s. </a:t>
            </a:r>
          </a:p>
        </p:txBody>
      </p:sp>
      <mc:AlternateContent xmlns:mc="http://schemas.openxmlformats.org/markup-compatibility/2006" xmlns:a14="http://schemas.microsoft.com/office/drawing/2010/main">
        <mc:Choice Requires="a14">
          <p:sp>
            <p:nvSpPr>
              <p:cNvPr id="30" name="TextBox 29" descr="n53 Fb Tran Phu"/>
              <p:cNvSpPr txBox="1"/>
              <p:nvPr/>
            </p:nvSpPr>
            <p:spPr>
              <a:xfrm>
                <a:off x="617220" y="3493250"/>
                <a:ext cx="10995659" cy="2928238"/>
              </a:xfrm>
              <a:prstGeom prst="rect">
                <a:avLst/>
              </a:prstGeom>
              <a:noFill/>
            </p:spPr>
            <p:txBody>
              <a:bodyPr wrap="square">
                <a:spAutoFit/>
              </a:bodyPr>
              <a:lstStyle/>
              <a:p>
                <a:pPr algn="just">
                  <a:lnSpc>
                    <a:spcPct val="115000"/>
                  </a:lnSpc>
                </a:pPr>
                <a:r>
                  <a:rPr lang="en-US" sz="2800" b="1">
                    <a:solidFill>
                      <a:schemeClr val="tx1"/>
                    </a:solidFill>
                    <a:effectLst/>
                    <a:ea typeface="Times New Roman" panose="02020603050405020304" pitchFamily="18" charset="0"/>
                  </a:rPr>
                  <a:t>* Đi từ nhà đến trường:</a:t>
                </a:r>
                <a:endParaRPr lang="en-US" sz="2800">
                  <a:solidFill>
                    <a:schemeClr val="tx1"/>
                  </a:solidFill>
                  <a:effectLst/>
                  <a:ea typeface="Times New Roman" panose="02020603050405020304" pitchFamily="18" charset="0"/>
                </a:endParaRPr>
              </a:p>
              <a:p>
                <a:pPr algn="just">
                  <a:lnSpc>
                    <a:spcPct val="115000"/>
                  </a:lnSpc>
                </a:pPr>
                <a:r>
                  <a:rPr lang="en-US" sz="2800">
                    <a:solidFill>
                      <a:schemeClr val="tx1"/>
                    </a:solidFill>
                    <a:effectLst/>
                    <a:ea typeface="Times New Roman" panose="02020603050405020304" pitchFamily="18" charset="0"/>
                  </a:rPr>
                  <a:t>- Quãng đường đi được của bạn A là: s = 1000m</a:t>
                </a:r>
              </a:p>
              <a:p>
                <a:pPr algn="just">
                  <a:lnSpc>
                    <a:spcPct val="115000"/>
                  </a:lnSpc>
                </a:pPr>
                <a:r>
                  <a:rPr lang="en-US" sz="2800">
                    <a:solidFill>
                      <a:schemeClr val="tx1"/>
                    </a:solidFill>
                    <a:effectLst/>
                    <a:ea typeface="Times New Roman" panose="02020603050405020304" pitchFamily="18" charset="0"/>
                  </a:rPr>
                  <a:t>- Độ dịch chuyển: s = d = 1000m.</a:t>
                </a:r>
              </a:p>
              <a:p>
                <a:pPr algn="just">
                  <a:lnSpc>
                    <a:spcPct val="115000"/>
                  </a:lnSpc>
                </a:pPr>
                <a:r>
                  <a:rPr lang="en-US" sz="2800">
                    <a:solidFill>
                      <a:schemeClr val="tx1"/>
                    </a:solidFill>
                    <a:effectLst/>
                    <a:ea typeface="Times New Roman" panose="02020603050405020304" pitchFamily="18" charset="0"/>
                  </a:rPr>
                  <a:t>- Thời gian bạn A đi từ nhà đến trường là:</a:t>
                </a:r>
              </a:p>
              <a:p>
                <a:pPr algn="just">
                  <a:lnSpc>
                    <a:spcPct val="150000"/>
                  </a:lnSpc>
                </a:pPr>
                <a:r>
                  <a:rPr lang="en-US" sz="2800">
                    <a:solidFill>
                      <a:schemeClr val="tx1"/>
                    </a:solidFill>
                    <a:effectLst/>
                    <a:ea typeface="Times New Roman" panose="02020603050405020304" pitchFamily="18" charset="0"/>
                  </a:rPr>
                  <a:t>- Tốc độ: </a:t>
                </a:r>
                <a14:m>
                  <m:oMath xmlns:m="http://schemas.openxmlformats.org/officeDocument/2006/math">
                    <m:r>
                      <a:rPr lang="en-US" sz="2800" i="1">
                        <a:solidFill>
                          <a:schemeClr val="tx1"/>
                        </a:solidFill>
                        <a:effectLst/>
                        <a:latin typeface="Cambria Math" panose="02040503050406030204" pitchFamily="18" charset="0"/>
                        <a:ea typeface="Times New Roman" panose="02020603050405020304" pitchFamily="18" charset="0"/>
                      </a:rPr>
                      <m:t>𝑣</m:t>
                    </m:r>
                    <m:r>
                      <a:rPr lang="en-US" sz="2800">
                        <a:solidFill>
                          <a:schemeClr val="tx1"/>
                        </a:solidFill>
                        <a:effectLst/>
                        <a:latin typeface="Cambria Math" panose="02040503050406030204" pitchFamily="18" charset="0"/>
                        <a:ea typeface="Times New Roman" panose="02020603050405020304" pitchFamily="18" charset="0"/>
                      </a:rPr>
                      <m:t>=</m:t>
                    </m:r>
                    <m:f>
                      <m:fPr>
                        <m:ctrlPr>
                          <a:rPr lang="en-US" sz="2800" i="1">
                            <a:solidFill>
                              <a:schemeClr val="tx1"/>
                            </a:solidFill>
                            <a:effectLst/>
                            <a:latin typeface="Cambria Math"/>
                            <a:ea typeface="Times New Roman" panose="02020603050405020304" pitchFamily="18" charset="0"/>
                          </a:rPr>
                        </m:ctrlPr>
                      </m:fPr>
                      <m:num>
                        <m:r>
                          <a:rPr lang="en-US" sz="2800" i="1">
                            <a:solidFill>
                              <a:schemeClr val="tx1"/>
                            </a:solidFill>
                            <a:effectLst/>
                            <a:latin typeface="Cambria Math" panose="02040503050406030204" pitchFamily="18" charset="0"/>
                            <a:ea typeface="Times New Roman" panose="02020603050405020304" pitchFamily="18" charset="0"/>
                          </a:rPr>
                          <m:t>𝑠</m:t>
                        </m:r>
                      </m:num>
                      <m:den>
                        <m:r>
                          <a:rPr lang="en-US" sz="2800" i="1">
                            <a:solidFill>
                              <a:schemeClr val="tx1"/>
                            </a:solidFill>
                            <a:effectLst/>
                            <a:latin typeface="Cambria Math" panose="02040503050406030204" pitchFamily="18" charset="0"/>
                            <a:ea typeface="Times New Roman" panose="02020603050405020304" pitchFamily="18" charset="0"/>
                          </a:rPr>
                          <m:t>𝑡</m:t>
                        </m:r>
                      </m:den>
                    </m:f>
                    <m:r>
                      <a:rPr lang="en-US" sz="2800">
                        <a:solidFill>
                          <a:schemeClr val="tx1"/>
                        </a:solidFill>
                        <a:effectLst/>
                        <a:latin typeface="Cambria Math" panose="02040503050406030204" pitchFamily="18" charset="0"/>
                        <a:ea typeface="Times New Roman" panose="02020603050405020304" pitchFamily="18" charset="0"/>
                      </a:rPr>
                      <m:t>=</m:t>
                    </m:r>
                    <m:f>
                      <m:fPr>
                        <m:ctrlPr>
                          <a:rPr lang="en-US" sz="2800" i="1">
                            <a:solidFill>
                              <a:schemeClr val="tx1"/>
                            </a:solidFill>
                            <a:effectLst/>
                            <a:latin typeface="Cambria Math"/>
                            <a:ea typeface="Times New Roman" panose="02020603050405020304" pitchFamily="18" charset="0"/>
                          </a:rPr>
                        </m:ctrlPr>
                      </m:fPr>
                      <m:num>
                        <m:r>
                          <a:rPr lang="en-US" sz="2800">
                            <a:solidFill>
                              <a:schemeClr val="tx1"/>
                            </a:solidFill>
                            <a:effectLst/>
                            <a:latin typeface="Cambria Math" panose="02040503050406030204" pitchFamily="18" charset="0"/>
                            <a:ea typeface="Times New Roman" panose="02020603050405020304" pitchFamily="18" charset="0"/>
                          </a:rPr>
                          <m:t>1000</m:t>
                        </m:r>
                      </m:num>
                      <m:den>
                        <m:r>
                          <a:rPr lang="en-US" sz="2800">
                            <a:solidFill>
                              <a:schemeClr val="tx1"/>
                            </a:solidFill>
                            <a:effectLst/>
                            <a:latin typeface="Cambria Math" panose="02040503050406030204" pitchFamily="18" charset="0"/>
                            <a:ea typeface="Times New Roman" panose="02020603050405020304" pitchFamily="18" charset="0"/>
                          </a:rPr>
                          <m:t>250</m:t>
                        </m:r>
                      </m:den>
                    </m:f>
                    <m:r>
                      <a:rPr lang="en-US" sz="2800">
                        <a:solidFill>
                          <a:schemeClr val="tx1"/>
                        </a:solidFill>
                        <a:effectLst/>
                        <a:latin typeface="Cambria Math" panose="02040503050406030204" pitchFamily="18" charset="0"/>
                        <a:ea typeface="Times New Roman" panose="02020603050405020304" pitchFamily="18" charset="0"/>
                      </a:rPr>
                      <m:t>=4</m:t>
                    </m:r>
                    <m:r>
                      <a:rPr lang="en-US" sz="2800" i="1">
                        <a:solidFill>
                          <a:schemeClr val="tx1"/>
                        </a:solidFill>
                        <a:effectLst/>
                        <a:latin typeface="Cambria Math" panose="02040503050406030204" pitchFamily="18" charset="0"/>
                        <a:ea typeface="Times New Roman" panose="02020603050405020304" pitchFamily="18" charset="0"/>
                      </a:rPr>
                      <m:t>𝑚</m:t>
                    </m:r>
                    <m:r>
                      <a:rPr lang="en-US" sz="2800">
                        <a:solidFill>
                          <a:schemeClr val="tx1"/>
                        </a:solidFill>
                        <a:effectLst/>
                        <a:latin typeface="Cambria Math" panose="02040503050406030204" pitchFamily="18" charset="0"/>
                        <a:ea typeface="Times New Roman" panose="02020603050405020304" pitchFamily="18" charset="0"/>
                      </a:rPr>
                      <m:t>/</m:t>
                    </m:r>
                    <m:r>
                      <a:rPr lang="en-US" sz="2800" i="1">
                        <a:solidFill>
                          <a:schemeClr val="tx1"/>
                        </a:solidFill>
                        <a:effectLst/>
                        <a:latin typeface="Cambria Math" panose="02040503050406030204" pitchFamily="18" charset="0"/>
                        <a:ea typeface="Times New Roman" panose="02020603050405020304" pitchFamily="18" charset="0"/>
                      </a:rPr>
                      <m:t>𝑠</m:t>
                    </m:r>
                  </m:oMath>
                </a14:m>
                <a:r>
                  <a:rPr lang="en-US" sz="2800">
                    <a:solidFill>
                      <a:schemeClr val="tx1"/>
                    </a:solidFill>
                    <a:effectLst/>
                    <a:ea typeface="Times New Roman" panose="02020603050405020304" pitchFamily="18" charset="0"/>
                  </a:rPr>
                  <a:t>		- Vận tốc: v </a:t>
                </a:r>
                <a14:m>
                  <m:oMath xmlns:m="http://schemas.openxmlformats.org/officeDocument/2006/math">
                    <m:r>
                      <a:rPr lang="en-US" sz="2800">
                        <a:solidFill>
                          <a:schemeClr val="tx1"/>
                        </a:solidFill>
                        <a:effectLst/>
                        <a:latin typeface="Cambria Math" panose="02040503050406030204" pitchFamily="18" charset="0"/>
                        <a:ea typeface="Times New Roman" panose="02020603050405020304" pitchFamily="18" charset="0"/>
                      </a:rPr>
                      <m:t>=</m:t>
                    </m:r>
                    <m:f>
                      <m:fPr>
                        <m:ctrlPr>
                          <a:rPr lang="en-US" sz="2800" i="1">
                            <a:solidFill>
                              <a:schemeClr val="tx1"/>
                            </a:solidFill>
                            <a:effectLst/>
                            <a:latin typeface="Cambria Math"/>
                            <a:ea typeface="Times New Roman" panose="02020603050405020304" pitchFamily="18" charset="0"/>
                          </a:rPr>
                        </m:ctrlPr>
                      </m:fPr>
                      <m:num>
                        <m:r>
                          <a:rPr lang="en-US" sz="2800" i="1">
                            <a:solidFill>
                              <a:schemeClr val="tx1"/>
                            </a:solidFill>
                            <a:effectLst/>
                            <a:latin typeface="Cambria Math" panose="02040503050406030204" pitchFamily="18" charset="0"/>
                            <a:ea typeface="Times New Roman" panose="02020603050405020304" pitchFamily="18" charset="0"/>
                          </a:rPr>
                          <m:t>𝑑</m:t>
                        </m:r>
                      </m:num>
                      <m:den>
                        <m:r>
                          <a:rPr lang="en-US" sz="2800" i="1">
                            <a:solidFill>
                              <a:schemeClr val="tx1"/>
                            </a:solidFill>
                            <a:effectLst/>
                            <a:latin typeface="Cambria Math" panose="02040503050406030204" pitchFamily="18" charset="0"/>
                            <a:ea typeface="Times New Roman" panose="02020603050405020304" pitchFamily="18" charset="0"/>
                          </a:rPr>
                          <m:t>𝑡</m:t>
                        </m:r>
                      </m:den>
                    </m:f>
                    <m:r>
                      <a:rPr lang="en-US" sz="2800">
                        <a:solidFill>
                          <a:schemeClr val="tx1"/>
                        </a:solidFill>
                        <a:effectLst/>
                        <a:latin typeface="Cambria Math" panose="02040503050406030204" pitchFamily="18" charset="0"/>
                        <a:ea typeface="Times New Roman" panose="02020603050405020304" pitchFamily="18" charset="0"/>
                      </a:rPr>
                      <m:t>=</m:t>
                    </m:r>
                    <m:f>
                      <m:fPr>
                        <m:ctrlPr>
                          <a:rPr lang="en-US" sz="2800" i="1">
                            <a:solidFill>
                              <a:schemeClr val="tx1"/>
                            </a:solidFill>
                            <a:effectLst/>
                            <a:latin typeface="Cambria Math"/>
                            <a:ea typeface="Times New Roman" panose="02020603050405020304" pitchFamily="18" charset="0"/>
                          </a:rPr>
                        </m:ctrlPr>
                      </m:fPr>
                      <m:num>
                        <m:r>
                          <a:rPr lang="en-US" sz="2800">
                            <a:solidFill>
                              <a:schemeClr val="tx1"/>
                            </a:solidFill>
                            <a:effectLst/>
                            <a:latin typeface="Cambria Math" panose="02040503050406030204" pitchFamily="18" charset="0"/>
                            <a:ea typeface="Times New Roman" panose="02020603050405020304" pitchFamily="18" charset="0"/>
                          </a:rPr>
                          <m:t>1000</m:t>
                        </m:r>
                      </m:num>
                      <m:den>
                        <m:r>
                          <a:rPr lang="en-US" sz="2800">
                            <a:solidFill>
                              <a:schemeClr val="tx1"/>
                            </a:solidFill>
                            <a:effectLst/>
                            <a:latin typeface="Cambria Math" panose="02040503050406030204" pitchFamily="18" charset="0"/>
                            <a:ea typeface="Times New Roman" panose="02020603050405020304" pitchFamily="18" charset="0"/>
                          </a:rPr>
                          <m:t>250</m:t>
                        </m:r>
                      </m:den>
                    </m:f>
                    <m:r>
                      <a:rPr lang="en-US" sz="2800">
                        <a:solidFill>
                          <a:schemeClr val="tx1"/>
                        </a:solidFill>
                        <a:effectLst/>
                        <a:latin typeface="Cambria Math" panose="02040503050406030204" pitchFamily="18" charset="0"/>
                        <a:ea typeface="Times New Roman" panose="02020603050405020304" pitchFamily="18" charset="0"/>
                      </a:rPr>
                      <m:t>=4</m:t>
                    </m:r>
                    <m:r>
                      <a:rPr lang="en-US" sz="2800" i="1">
                        <a:solidFill>
                          <a:schemeClr val="tx1"/>
                        </a:solidFill>
                        <a:effectLst/>
                        <a:latin typeface="Cambria Math" panose="02040503050406030204" pitchFamily="18" charset="0"/>
                        <a:ea typeface="Times New Roman" panose="02020603050405020304" pitchFamily="18" charset="0"/>
                      </a:rPr>
                      <m:t>𝑚</m:t>
                    </m:r>
                    <m:r>
                      <a:rPr lang="en-US" sz="2800">
                        <a:solidFill>
                          <a:schemeClr val="tx1"/>
                        </a:solidFill>
                        <a:effectLst/>
                        <a:latin typeface="Cambria Math" panose="02040503050406030204" pitchFamily="18" charset="0"/>
                        <a:ea typeface="Times New Roman" panose="02020603050405020304" pitchFamily="18" charset="0"/>
                      </a:rPr>
                      <m:t>/</m:t>
                    </m:r>
                    <m:r>
                      <a:rPr lang="en-US" sz="2800" i="1">
                        <a:solidFill>
                          <a:schemeClr val="tx1"/>
                        </a:solidFill>
                        <a:effectLst/>
                        <a:latin typeface="Cambria Math" panose="02040503050406030204" pitchFamily="18" charset="0"/>
                        <a:ea typeface="Times New Roman" panose="02020603050405020304" pitchFamily="18" charset="0"/>
                      </a:rPr>
                      <m:t>𝑠</m:t>
                    </m:r>
                  </m:oMath>
                </a14:m>
                <a:endParaRPr lang="en-US" sz="2800">
                  <a:solidFill>
                    <a:schemeClr val="tx1"/>
                  </a:solidFill>
                  <a:effectLst/>
                  <a:ea typeface="Times New Roman" panose="02020603050405020304" pitchFamily="18" charset="0"/>
                </a:endParaRPr>
              </a:p>
            </p:txBody>
          </p:sp>
        </mc:Choice>
        <mc:Fallback xmlns="">
          <p:sp>
            <p:nvSpPr>
              <p:cNvPr id="30" name="TextBox 29" descr="n53 Fb Tran Phu"/>
              <p:cNvSpPr txBox="1">
                <a:spLocks noRot="1" noChangeAspect="1" noMove="1" noResize="1" noEditPoints="1" noAdjustHandles="1" noChangeArrowheads="1" noChangeShapeType="1" noTextEdit="1"/>
              </p:cNvSpPr>
              <p:nvPr/>
            </p:nvSpPr>
            <p:spPr>
              <a:xfrm>
                <a:off x="617220" y="3493250"/>
                <a:ext cx="10995659" cy="2928238"/>
              </a:xfrm>
              <a:prstGeom prst="rect">
                <a:avLst/>
              </a:prstGeom>
              <a:blipFill rotWithShape="1">
                <a:blip r:embed="rId4"/>
                <a:stretch>
                  <a:fillRect t="-4" r="6" b="13"/>
                </a:stretch>
              </a:blipFill>
            </p:spPr>
            <p:txBody>
              <a:bodyPr/>
              <a:lstStyle/>
              <a:p>
                <a:r>
                  <a:rPr lang="en-US" altLang="en-US">
                    <a:noFill/>
                  </a:rPr>
                  <a:t> </a:t>
                </a:r>
              </a:p>
            </p:txBody>
          </p:sp>
        </mc:Fallback>
      </mc:AlternateContent>
      <mc:AlternateContent xmlns:mc="http://schemas.openxmlformats.org/markup-compatibility/2006" xmlns:a14="http://schemas.microsoft.com/office/drawing/2010/main">
        <mc:Choice Requires="a14">
          <p:sp>
            <p:nvSpPr>
              <p:cNvPr id="31" name="TextBox 30" descr="n53 Fb Tran Phu"/>
              <p:cNvSpPr txBox="1"/>
              <p:nvPr/>
            </p:nvSpPr>
            <p:spPr>
              <a:xfrm>
                <a:off x="6446520" y="4656723"/>
                <a:ext cx="3749040" cy="1033296"/>
              </a:xfrm>
              <a:prstGeom prst="rect">
                <a:avLst/>
              </a:prstGeom>
              <a:noFill/>
            </p:spPr>
            <p:txBody>
              <a:bodyPr wrap="square">
                <a:spAutoFit/>
              </a:bodyPr>
              <a:lstStyle/>
              <a:p>
                <a:pPr algn="just">
                  <a:lnSpc>
                    <a:spcPct val="115000"/>
                  </a:lnSpc>
                </a:pPr>
                <a14:m>
                  <m:oMathPara xmlns:m="http://schemas.openxmlformats.org/officeDocument/2006/math">
                    <m:oMathParaPr>
                      <m:jc m:val="centerGroup"/>
                    </m:oMathParaPr>
                    <m:oMath xmlns:m="http://schemas.openxmlformats.org/officeDocument/2006/math">
                      <m:r>
                        <a:rPr lang="en-US" sz="2800" i="1">
                          <a:solidFill>
                            <a:schemeClr val="tx1"/>
                          </a:solidFill>
                          <a:effectLst/>
                          <a:latin typeface="Cambria Math" panose="02040503050406030204" pitchFamily="18" charset="0"/>
                          <a:ea typeface="Times New Roman" panose="02020603050405020304" pitchFamily="18" charset="0"/>
                        </a:rPr>
                        <m:t>𝑡</m:t>
                      </m:r>
                      <m:r>
                        <a:rPr lang="en-US" sz="2800">
                          <a:solidFill>
                            <a:schemeClr val="tx1"/>
                          </a:solidFill>
                          <a:effectLst/>
                          <a:latin typeface="Cambria Math" panose="02040503050406030204" pitchFamily="18" charset="0"/>
                          <a:ea typeface="Times New Roman" panose="02020603050405020304" pitchFamily="18" charset="0"/>
                        </a:rPr>
                        <m:t>=</m:t>
                      </m:r>
                      <m:f>
                        <m:fPr>
                          <m:ctrlPr>
                            <a:rPr lang="en-US" sz="2800" i="1">
                              <a:solidFill>
                                <a:schemeClr val="tx1"/>
                              </a:solidFill>
                              <a:effectLst/>
                              <a:latin typeface="Cambria Math"/>
                              <a:ea typeface="Times New Roman" panose="02020603050405020304" pitchFamily="18" charset="0"/>
                            </a:rPr>
                          </m:ctrlPr>
                        </m:fPr>
                        <m:num>
                          <m:r>
                            <a:rPr lang="en-US" sz="2800">
                              <a:solidFill>
                                <a:schemeClr val="tx1"/>
                              </a:solidFill>
                              <a:effectLst/>
                              <a:latin typeface="Cambria Math" panose="02040503050406030204" pitchFamily="18" charset="0"/>
                              <a:ea typeface="Times New Roman" panose="02020603050405020304" pitchFamily="18" charset="0"/>
                            </a:rPr>
                            <m:t>1000.25</m:t>
                          </m:r>
                        </m:num>
                        <m:den>
                          <m:r>
                            <a:rPr lang="en-US" sz="2800">
                              <a:solidFill>
                                <a:schemeClr val="tx1"/>
                              </a:solidFill>
                              <a:effectLst/>
                              <a:latin typeface="Cambria Math" panose="02040503050406030204" pitchFamily="18" charset="0"/>
                              <a:ea typeface="Times New Roman" panose="02020603050405020304" pitchFamily="18" charset="0"/>
                            </a:rPr>
                            <m:t>100</m:t>
                          </m:r>
                        </m:den>
                      </m:f>
                      <m:r>
                        <a:rPr lang="en-US" sz="2800">
                          <a:solidFill>
                            <a:schemeClr val="tx1"/>
                          </a:solidFill>
                          <a:effectLst/>
                          <a:latin typeface="Cambria Math" panose="02040503050406030204" pitchFamily="18" charset="0"/>
                          <a:ea typeface="Times New Roman" panose="02020603050405020304" pitchFamily="18" charset="0"/>
                        </a:rPr>
                        <m:t>=250</m:t>
                      </m:r>
                      <m:r>
                        <a:rPr lang="en-US" sz="2800" i="1">
                          <a:solidFill>
                            <a:schemeClr val="tx1"/>
                          </a:solidFill>
                          <a:effectLst/>
                          <a:latin typeface="Cambria Math" panose="02040503050406030204" pitchFamily="18" charset="0"/>
                          <a:ea typeface="Times New Roman" panose="02020603050405020304" pitchFamily="18" charset="0"/>
                        </a:rPr>
                        <m:t>𝑠</m:t>
                      </m:r>
                    </m:oMath>
                  </m:oMathPara>
                </a14:m>
                <a:endParaRPr lang="en-US" sz="2800">
                  <a:solidFill>
                    <a:schemeClr val="tx1"/>
                  </a:solidFill>
                  <a:effectLst/>
                  <a:latin typeface="Times New Roman" panose="02020603050405020304" pitchFamily="18" charset="0"/>
                  <a:ea typeface="Times New Roman" panose="02020603050405020304" pitchFamily="18" charset="0"/>
                </a:endParaRPr>
              </a:p>
            </p:txBody>
          </p:sp>
        </mc:Choice>
        <mc:Fallback xmlns="">
          <p:sp>
            <p:nvSpPr>
              <p:cNvPr id="31" name="TextBox 30" descr="n53 Fb Tran Phu"/>
              <p:cNvSpPr txBox="1">
                <a:spLocks noRot="1" noChangeAspect="1" noMove="1" noResize="1" noEditPoints="1" noAdjustHandles="1" noChangeArrowheads="1" noChangeShapeType="1" noTextEdit="1"/>
              </p:cNvSpPr>
              <p:nvPr/>
            </p:nvSpPr>
            <p:spPr>
              <a:xfrm>
                <a:off x="6446520" y="4656723"/>
                <a:ext cx="3749040" cy="1033296"/>
              </a:xfrm>
              <a:prstGeom prst="rect">
                <a:avLst/>
              </a:prstGeom>
              <a:blipFill rotWithShape="1">
                <a:blip r:embed="rId5"/>
                <a:stretch>
                  <a:fillRect t="-26" b="41"/>
                </a:stretch>
              </a:blipFill>
            </p:spPr>
            <p:txBody>
              <a:bodyPr/>
              <a:lstStyle/>
              <a:p>
                <a:r>
                  <a:rPr lang="en-US" alt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slow" advClick="0">
        <p14:flash/>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strVal val="4*#ppt_w"/>
                                          </p:val>
                                        </p:tav>
                                        <p:tav tm="100000">
                                          <p:val>
                                            <p:strVal val="#ppt_w"/>
                                          </p:val>
                                        </p:tav>
                                      </p:tavLst>
                                    </p:anim>
                                    <p:anim calcmode="lin" valueType="num">
                                      <p:cBhvr>
                                        <p:cTn id="8" dur="500" fill="hold"/>
                                        <p:tgtEl>
                                          <p:spTgt spid="29"/>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30">
                                            <p:txEl>
                                              <p:pRg st="0" end="0"/>
                                            </p:txEl>
                                          </p:spTgt>
                                        </p:tgtEl>
                                        <p:attrNameLst>
                                          <p:attrName>style.visibility</p:attrName>
                                        </p:attrNameLst>
                                      </p:cBhvr>
                                      <p:to>
                                        <p:strVal val="visible"/>
                                      </p:to>
                                    </p:set>
                                    <p:animEffect transition="in" filter="wipe(left)">
                                      <p:cBhvr>
                                        <p:cTn id="13" dur="500"/>
                                        <p:tgtEl>
                                          <p:spTgt spid="30">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30">
                                            <p:txEl>
                                              <p:pRg st="1" end="1"/>
                                            </p:txEl>
                                          </p:spTgt>
                                        </p:tgtEl>
                                        <p:attrNameLst>
                                          <p:attrName>style.visibility</p:attrName>
                                        </p:attrNameLst>
                                      </p:cBhvr>
                                      <p:to>
                                        <p:strVal val="visible"/>
                                      </p:to>
                                    </p:set>
                                    <p:animEffect transition="in" filter="wipe(left)">
                                      <p:cBhvr>
                                        <p:cTn id="18" dur="500"/>
                                        <p:tgtEl>
                                          <p:spTgt spid="30">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0">
                                            <p:txEl>
                                              <p:pRg st="2" end="2"/>
                                            </p:txEl>
                                          </p:spTgt>
                                        </p:tgtEl>
                                        <p:attrNameLst>
                                          <p:attrName>style.visibility</p:attrName>
                                        </p:attrNameLst>
                                      </p:cBhvr>
                                      <p:to>
                                        <p:strVal val="visible"/>
                                      </p:to>
                                    </p:set>
                                    <p:animEffect transition="in" filter="wipe(left)">
                                      <p:cBhvr>
                                        <p:cTn id="23" dur="500"/>
                                        <p:tgtEl>
                                          <p:spTgt spid="30">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30">
                                            <p:txEl>
                                              <p:pRg st="3" end="3"/>
                                            </p:txEl>
                                          </p:spTgt>
                                        </p:tgtEl>
                                        <p:attrNameLst>
                                          <p:attrName>style.visibility</p:attrName>
                                        </p:attrNameLst>
                                      </p:cBhvr>
                                      <p:to>
                                        <p:strVal val="visible"/>
                                      </p:to>
                                    </p:set>
                                    <p:animEffect transition="in" filter="wipe(left)">
                                      <p:cBhvr>
                                        <p:cTn id="28" dur="500"/>
                                        <p:tgtEl>
                                          <p:spTgt spid="30">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wipe(left)">
                                      <p:cBhvr>
                                        <p:cTn id="33" dur="500"/>
                                        <p:tgtEl>
                                          <p:spTgt spid="3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30">
                                            <p:txEl>
                                              <p:pRg st="4" end="4"/>
                                            </p:txEl>
                                          </p:spTgt>
                                        </p:tgtEl>
                                        <p:attrNameLst>
                                          <p:attrName>style.visibility</p:attrName>
                                        </p:attrNameLst>
                                      </p:cBhvr>
                                      <p:to>
                                        <p:strVal val="visible"/>
                                      </p:to>
                                    </p:set>
                                    <p:animEffect transition="in" filter="wipe(left)">
                                      <p:cBhvr>
                                        <p:cTn id="38" dur="500"/>
                                        <p:tgtEl>
                                          <p:spTgt spid="3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框 6" descr="n53 Fb Tran Phu"/>
          <p:cNvSpPr>
            <a:spLocks noChangeArrowheads="1"/>
          </p:cNvSpPr>
          <p:nvPr/>
        </p:nvSpPr>
        <p:spPr bwMode="auto">
          <a:xfrm>
            <a:off x="801581" y="300443"/>
            <a:ext cx="4429986" cy="579260"/>
          </a:xfrm>
          <a:prstGeom prst="rect">
            <a:avLst/>
          </a:prstGeom>
          <a:noFill/>
          <a:ln>
            <a:noFill/>
          </a:ln>
        </p:spPr>
        <p:txBody>
          <a:bodyPr wrap="square" lIns="85980" tIns="42989" rIns="85980" bIns="42989">
            <a:spAutoFit/>
          </a:bodyPr>
          <a:lstStyle/>
          <a:p>
            <a:pPr marL="0" marR="0" lvl="0" indent="0" algn="l" defTabSz="1213485" rtl="0" eaLnBrk="1" fontAlgn="auto" latinLnBrk="0" hangingPunct="1">
              <a:lnSpc>
                <a:spcPct val="100000"/>
              </a:lnSpc>
              <a:spcBef>
                <a:spcPts val="0"/>
              </a:spcBef>
              <a:spcAft>
                <a:spcPts val="0"/>
              </a:spcAft>
              <a:buClrTx/>
              <a:buSzTx/>
              <a:buFontTx/>
              <a:buNone/>
              <a:defRPr/>
            </a:pPr>
            <a:r>
              <a:rPr lang="en-US" altLang="zh-CN" sz="3200" b="1">
                <a:solidFill>
                  <a:prstClr val="black"/>
                </a:solidFill>
                <a:ea typeface="Microsoft YaHei" panose="020B0503020204020204" pitchFamily="34" charset="-122"/>
                <a:sym typeface="Microsoft YaHei" panose="020B0503020204020204" pitchFamily="34" charset="-122"/>
              </a:rPr>
              <a:t>I. CHUYỂN ĐỘNG THẲNG</a:t>
            </a:r>
            <a:endParaRPr kumimoji="0" lang="zh-CN" altLang="en-US" sz="3200" b="1" i="0" u="none" strike="noStrike" kern="1200" cap="none" spc="0" normalizeH="0" baseline="0" noProof="0" dirty="0">
              <a:ln>
                <a:noFill/>
              </a:ln>
              <a:solidFill>
                <a:prstClr val="black"/>
              </a:solidFill>
              <a:effectLst/>
              <a:uLnTx/>
              <a:uFillTx/>
              <a:ea typeface="Microsoft YaHei" panose="020B0503020204020204" pitchFamily="34" charset="-122"/>
              <a:sym typeface="Microsoft YaHei" panose="020B0503020204020204" pitchFamily="34" charset="-122"/>
            </a:endParaRPr>
          </a:p>
        </p:txBody>
      </p:sp>
      <p:grpSp>
        <p:nvGrpSpPr>
          <p:cNvPr id="24" name="组合 23" descr="n53 Fb Tran Phu"/>
          <p:cNvGrpSpPr/>
          <p:nvPr/>
        </p:nvGrpSpPr>
        <p:grpSpPr>
          <a:xfrm>
            <a:off x="-2424" y="357415"/>
            <a:ext cx="804006" cy="443679"/>
            <a:chOff x="0" y="252065"/>
            <a:chExt cx="641111" cy="392113"/>
          </a:xfrm>
        </p:grpSpPr>
        <p:sp>
          <p:nvSpPr>
            <p:cNvPr id="25" name="矩形 59"/>
            <p:cNvSpPr>
              <a:spLocks noChangeArrowheads="1"/>
            </p:cNvSpPr>
            <p:nvPr/>
          </p:nvSpPr>
          <p:spPr bwMode="auto">
            <a:xfrm>
              <a:off x="0" y="252065"/>
              <a:ext cx="227013" cy="392112"/>
            </a:xfrm>
            <a:prstGeom prst="rect">
              <a:avLst/>
            </a:prstGeom>
            <a:solidFill>
              <a:srgbClr val="7030A0"/>
            </a:solidFill>
            <a:ln>
              <a:noFill/>
            </a:ln>
          </p:spPr>
          <p:txBody>
            <a:bodyPr anchor="ctr"/>
            <a:lstStyle>
              <a:lvl1pPr>
                <a:lnSpc>
                  <a:spcPct val="90000"/>
                </a:lnSpc>
                <a:spcBef>
                  <a:spcPts val="1000"/>
                </a:spcBef>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ctr" defTabSz="1213485" rtl="0" eaLnBrk="1" fontAlgn="auto" latinLnBrk="0" hangingPunct="1">
                <a:lnSpc>
                  <a:spcPct val="100000"/>
                </a:lnSpc>
                <a:spcBef>
                  <a:spcPct val="0"/>
                </a:spcBef>
                <a:spcAft>
                  <a:spcPts val="0"/>
                </a:spcAft>
                <a:buClrTx/>
                <a:buSzTx/>
                <a:buFontTx/>
                <a:buNone/>
                <a:defRPr/>
              </a:pPr>
              <a:endParaRPr kumimoji="0" lang="zh-CN" altLang="en-US" sz="1755" b="0" i="0" u="none" strike="noStrike" kern="1200" cap="none" spc="0" normalizeH="0" baseline="0" noProof="0">
                <a:ln>
                  <a:noFill/>
                </a:ln>
                <a:solidFill>
                  <a:srgbClr val="FFFFFF"/>
                </a:solidFill>
                <a:effectLst/>
                <a:uLnTx/>
                <a:uFillTx/>
                <a:latin typeface="Calibri" panose="020F0502020204030204" pitchFamily="34" charset="0"/>
                <a:ea typeface="SimSun" panose="02010600030101010101" pitchFamily="2" charset="-122"/>
                <a:cs typeface="+mn-cs"/>
              </a:endParaRPr>
            </a:p>
          </p:txBody>
        </p:sp>
        <p:sp>
          <p:nvSpPr>
            <p:cNvPr id="26" name="矩形 60"/>
            <p:cNvSpPr>
              <a:spLocks noChangeArrowheads="1"/>
            </p:cNvSpPr>
            <p:nvPr/>
          </p:nvSpPr>
          <p:spPr bwMode="auto">
            <a:xfrm>
              <a:off x="227013" y="252065"/>
              <a:ext cx="114300" cy="392112"/>
            </a:xfrm>
            <a:prstGeom prst="rect">
              <a:avLst/>
            </a:prstGeom>
            <a:solidFill>
              <a:srgbClr val="FFC000"/>
            </a:solidFill>
            <a:ln>
              <a:noFill/>
            </a:ln>
          </p:spPr>
          <p:txBody>
            <a:bodyPr anchor="ctr"/>
            <a:lstStyle>
              <a:lvl1pPr>
                <a:lnSpc>
                  <a:spcPct val="90000"/>
                </a:lnSpc>
                <a:spcBef>
                  <a:spcPts val="1000"/>
                </a:spcBef>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ctr" defTabSz="1213485" rtl="0" eaLnBrk="1" fontAlgn="auto" latinLnBrk="0" hangingPunct="1">
                <a:lnSpc>
                  <a:spcPct val="100000"/>
                </a:lnSpc>
                <a:spcBef>
                  <a:spcPct val="0"/>
                </a:spcBef>
                <a:spcAft>
                  <a:spcPts val="0"/>
                </a:spcAft>
                <a:buClrTx/>
                <a:buSzTx/>
                <a:buFontTx/>
                <a:buNone/>
                <a:defRPr/>
              </a:pPr>
              <a:endParaRPr kumimoji="0" lang="zh-CN" altLang="en-US" sz="1755" b="0" i="0" u="none" strike="noStrike" kern="1200" cap="none" spc="0" normalizeH="0" baseline="0" noProof="0">
                <a:ln>
                  <a:noFill/>
                </a:ln>
                <a:solidFill>
                  <a:srgbClr val="FFFFFF"/>
                </a:solidFill>
                <a:effectLst/>
                <a:uLnTx/>
                <a:uFillTx/>
                <a:latin typeface="Calibri" panose="020F0502020204030204" pitchFamily="34" charset="0"/>
                <a:ea typeface="SimSun" panose="02010600030101010101" pitchFamily="2" charset="-122"/>
                <a:cs typeface="+mn-cs"/>
              </a:endParaRPr>
            </a:p>
          </p:txBody>
        </p:sp>
        <p:sp>
          <p:nvSpPr>
            <p:cNvPr id="27" name="五边形 26"/>
            <p:cNvSpPr/>
            <p:nvPr userDrawn="1"/>
          </p:nvSpPr>
          <p:spPr>
            <a:xfrm>
              <a:off x="338378" y="254692"/>
              <a:ext cx="302733" cy="389486"/>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255"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pic>
        <p:nvPicPr>
          <p:cNvPr id="28" name="Picture 27" descr="n53 Fb Tran Phu"/>
          <p:cNvPicPr>
            <a:picLocks noChangeAspect="1"/>
          </p:cNvPicPr>
          <p:nvPr/>
        </p:nvPicPr>
        <p:blipFill rotWithShape="1">
          <a:blip r:embed="rId3"/>
          <a:srcRect b="18864"/>
          <a:stretch>
            <a:fillRect/>
          </a:stretch>
        </p:blipFill>
        <p:spPr>
          <a:xfrm>
            <a:off x="912617" y="989153"/>
            <a:ext cx="10366766" cy="2504097"/>
          </a:xfrm>
          <a:prstGeom prst="rect">
            <a:avLst/>
          </a:prstGeom>
        </p:spPr>
      </p:pic>
      <p:sp>
        <p:nvSpPr>
          <p:cNvPr id="29" name="TextBox 28" descr="n53 Fb Tran Phu"/>
          <p:cNvSpPr txBox="1"/>
          <p:nvPr/>
        </p:nvSpPr>
        <p:spPr>
          <a:xfrm>
            <a:off x="2861371" y="1634256"/>
            <a:ext cx="3699449" cy="523220"/>
          </a:xfrm>
          <a:prstGeom prst="rect">
            <a:avLst/>
          </a:prstGeom>
          <a:noFill/>
        </p:spPr>
        <p:txBody>
          <a:bodyPr wrap="square">
            <a:spAutoFit/>
          </a:bodyPr>
          <a:lstStyle/>
          <a:p>
            <a:r>
              <a:rPr lang="en-US" sz="2800"/>
              <a:t>100 m bạn A đi hết 25 s. </a:t>
            </a:r>
          </a:p>
        </p:txBody>
      </p:sp>
      <mc:AlternateContent xmlns:mc="http://schemas.openxmlformats.org/markup-compatibility/2006" xmlns:a14="http://schemas.microsoft.com/office/drawing/2010/main">
        <mc:Choice Requires="a14">
          <p:sp>
            <p:nvSpPr>
              <p:cNvPr id="12" name="TextBox 11" descr="n53 Fb Tran Phu"/>
              <p:cNvSpPr txBox="1"/>
              <p:nvPr/>
            </p:nvSpPr>
            <p:spPr>
              <a:xfrm>
                <a:off x="611756" y="3657056"/>
                <a:ext cx="10932544" cy="3003836"/>
              </a:xfrm>
              <a:prstGeom prst="rect">
                <a:avLst/>
              </a:prstGeom>
              <a:noFill/>
            </p:spPr>
            <p:txBody>
              <a:bodyPr wrap="square">
                <a:spAutoFit/>
              </a:bodyPr>
              <a:lstStyle/>
              <a:p>
                <a:pPr algn="just">
                  <a:lnSpc>
                    <a:spcPct val="115000"/>
                  </a:lnSpc>
                </a:pPr>
                <a:r>
                  <a:rPr lang="en-US" sz="2800" b="1">
                    <a:solidFill>
                      <a:schemeClr val="tx1"/>
                    </a:solidFill>
                    <a:effectLst/>
                    <a:ea typeface="Times New Roman" panose="02020603050405020304" pitchFamily="18" charset="0"/>
                  </a:rPr>
                  <a:t>* Đi từ trường đến siêu thị:</a:t>
                </a:r>
                <a:endParaRPr lang="en-US" sz="2800">
                  <a:solidFill>
                    <a:schemeClr val="tx1"/>
                  </a:solidFill>
                  <a:effectLst/>
                  <a:ea typeface="Times New Roman" panose="02020603050405020304" pitchFamily="18" charset="0"/>
                </a:endParaRPr>
              </a:p>
              <a:p>
                <a:pPr algn="just">
                  <a:lnSpc>
                    <a:spcPct val="115000"/>
                  </a:lnSpc>
                </a:pPr>
                <a:r>
                  <a:rPr lang="en-US" sz="2800">
                    <a:solidFill>
                      <a:schemeClr val="tx1"/>
                    </a:solidFill>
                    <a:effectLst/>
                    <a:ea typeface="Times New Roman" panose="02020603050405020304" pitchFamily="18" charset="0"/>
                  </a:rPr>
                  <a:t>- Quãng đường đi được của bạn A là: s = 1000 – 800 = 200m</a:t>
                </a:r>
              </a:p>
              <a:p>
                <a:pPr algn="just">
                  <a:lnSpc>
                    <a:spcPct val="115000"/>
                  </a:lnSpc>
                </a:pPr>
                <a:r>
                  <a:rPr lang="en-US" sz="2800">
                    <a:solidFill>
                      <a:schemeClr val="tx1"/>
                    </a:solidFill>
                    <a:effectLst/>
                    <a:ea typeface="Times New Roman" panose="02020603050405020304" pitchFamily="18" charset="0"/>
                  </a:rPr>
                  <a:t>- Độ dịch chuyển: dịch chuyển ngược chiều dương nên d = −200m</a:t>
                </a:r>
              </a:p>
              <a:p>
                <a:pPr algn="just">
                  <a:lnSpc>
                    <a:spcPct val="115000"/>
                  </a:lnSpc>
                </a:pPr>
                <a:r>
                  <a:rPr lang="en-US" sz="2800">
                    <a:solidFill>
                      <a:schemeClr val="tx1"/>
                    </a:solidFill>
                    <a:effectLst/>
                    <a:ea typeface="Times New Roman" panose="02020603050405020304" pitchFamily="18" charset="0"/>
                  </a:rPr>
                  <a:t>- Thời gian bạn A đi từ trường đến siêu thị là: </a:t>
                </a:r>
                <a14:m>
                  <m:oMath xmlns:m="http://schemas.openxmlformats.org/officeDocument/2006/math">
                    <m:r>
                      <a:rPr lang="en-US" sz="2800" i="1">
                        <a:solidFill>
                          <a:schemeClr val="tx1"/>
                        </a:solidFill>
                        <a:effectLst/>
                        <a:latin typeface="Cambria Math" panose="02040503050406030204" pitchFamily="18" charset="0"/>
                        <a:ea typeface="Times New Roman" panose="02020603050405020304" pitchFamily="18" charset="0"/>
                      </a:rPr>
                      <m:t>𝑡</m:t>
                    </m:r>
                    <m:r>
                      <a:rPr lang="en-US" sz="2800">
                        <a:solidFill>
                          <a:schemeClr val="tx1"/>
                        </a:solidFill>
                        <a:effectLst/>
                        <a:latin typeface="Cambria Math" panose="02040503050406030204" pitchFamily="18" charset="0"/>
                        <a:ea typeface="Times New Roman" panose="02020603050405020304" pitchFamily="18" charset="0"/>
                      </a:rPr>
                      <m:t>=</m:t>
                    </m:r>
                    <m:f>
                      <m:fPr>
                        <m:ctrlPr>
                          <a:rPr lang="en-US" sz="2800" i="1">
                            <a:solidFill>
                              <a:schemeClr val="tx1"/>
                            </a:solidFill>
                            <a:effectLst/>
                            <a:latin typeface="Cambria Math"/>
                            <a:ea typeface="Times New Roman" panose="02020603050405020304" pitchFamily="18" charset="0"/>
                          </a:rPr>
                        </m:ctrlPr>
                      </m:fPr>
                      <m:num>
                        <m:r>
                          <a:rPr lang="en-US" sz="2800">
                            <a:solidFill>
                              <a:schemeClr val="tx1"/>
                            </a:solidFill>
                            <a:effectLst/>
                            <a:latin typeface="Cambria Math" panose="02040503050406030204" pitchFamily="18" charset="0"/>
                            <a:ea typeface="Times New Roman" panose="02020603050405020304" pitchFamily="18" charset="0"/>
                          </a:rPr>
                          <m:t>200.25</m:t>
                        </m:r>
                      </m:num>
                      <m:den>
                        <m:r>
                          <a:rPr lang="en-US" sz="2800">
                            <a:solidFill>
                              <a:schemeClr val="tx1"/>
                            </a:solidFill>
                            <a:effectLst/>
                            <a:latin typeface="Cambria Math" panose="02040503050406030204" pitchFamily="18" charset="0"/>
                            <a:ea typeface="Times New Roman" panose="02020603050405020304" pitchFamily="18" charset="0"/>
                          </a:rPr>
                          <m:t>100</m:t>
                        </m:r>
                      </m:den>
                    </m:f>
                    <m:r>
                      <a:rPr lang="en-US" sz="2800">
                        <a:solidFill>
                          <a:schemeClr val="tx1"/>
                        </a:solidFill>
                        <a:effectLst/>
                        <a:latin typeface="Cambria Math" panose="02040503050406030204" pitchFamily="18" charset="0"/>
                        <a:ea typeface="Times New Roman" panose="02020603050405020304" pitchFamily="18" charset="0"/>
                      </a:rPr>
                      <m:t>=50</m:t>
                    </m:r>
                    <m:r>
                      <a:rPr lang="en-US" sz="2800" i="1">
                        <a:solidFill>
                          <a:schemeClr val="tx1"/>
                        </a:solidFill>
                        <a:effectLst/>
                        <a:latin typeface="Cambria Math" panose="02040503050406030204" pitchFamily="18" charset="0"/>
                        <a:ea typeface="Times New Roman" panose="02020603050405020304" pitchFamily="18" charset="0"/>
                      </a:rPr>
                      <m:t>𝑠</m:t>
                    </m:r>
                  </m:oMath>
                </a14:m>
                <a:endParaRPr lang="en-US" sz="2800">
                  <a:solidFill>
                    <a:schemeClr val="tx1"/>
                  </a:solidFill>
                  <a:effectLst/>
                  <a:ea typeface="Times New Roman" panose="02020603050405020304" pitchFamily="18" charset="0"/>
                </a:endParaRPr>
              </a:p>
              <a:p>
                <a:pPr algn="just">
                  <a:lnSpc>
                    <a:spcPct val="115000"/>
                  </a:lnSpc>
                </a:pPr>
                <a:r>
                  <a:rPr lang="en-US" sz="2800">
                    <a:solidFill>
                      <a:schemeClr val="tx1"/>
                    </a:solidFill>
                    <a:effectLst/>
                    <a:ea typeface="Times New Roman" panose="02020603050405020304" pitchFamily="18" charset="0"/>
                  </a:rPr>
                  <a:t>- Tốc độ: </a:t>
                </a:r>
                <a14:m>
                  <m:oMath xmlns:m="http://schemas.openxmlformats.org/officeDocument/2006/math">
                    <m:r>
                      <a:rPr lang="en-US" sz="2800" i="1">
                        <a:solidFill>
                          <a:schemeClr val="tx1"/>
                        </a:solidFill>
                        <a:effectLst/>
                        <a:latin typeface="Cambria Math" panose="02040503050406030204" pitchFamily="18" charset="0"/>
                        <a:ea typeface="Times New Roman" panose="02020603050405020304" pitchFamily="18" charset="0"/>
                      </a:rPr>
                      <m:t>𝑣</m:t>
                    </m:r>
                    <m:r>
                      <a:rPr lang="en-US" sz="2800">
                        <a:solidFill>
                          <a:schemeClr val="tx1"/>
                        </a:solidFill>
                        <a:effectLst/>
                        <a:latin typeface="Cambria Math" panose="02040503050406030204" pitchFamily="18" charset="0"/>
                        <a:ea typeface="Times New Roman" panose="02020603050405020304" pitchFamily="18" charset="0"/>
                      </a:rPr>
                      <m:t>=</m:t>
                    </m:r>
                    <m:f>
                      <m:fPr>
                        <m:ctrlPr>
                          <a:rPr lang="en-US" sz="2800" i="1">
                            <a:solidFill>
                              <a:schemeClr val="tx1"/>
                            </a:solidFill>
                            <a:effectLst/>
                            <a:latin typeface="Cambria Math"/>
                            <a:ea typeface="Times New Roman" panose="02020603050405020304" pitchFamily="18" charset="0"/>
                          </a:rPr>
                        </m:ctrlPr>
                      </m:fPr>
                      <m:num>
                        <m:r>
                          <a:rPr lang="en-US" sz="2800" i="1">
                            <a:solidFill>
                              <a:schemeClr val="tx1"/>
                            </a:solidFill>
                            <a:effectLst/>
                            <a:latin typeface="Cambria Math" panose="02040503050406030204" pitchFamily="18" charset="0"/>
                            <a:ea typeface="Times New Roman" panose="02020603050405020304" pitchFamily="18" charset="0"/>
                          </a:rPr>
                          <m:t>𝑠</m:t>
                        </m:r>
                      </m:num>
                      <m:den>
                        <m:r>
                          <a:rPr lang="en-US" sz="2800" i="1">
                            <a:solidFill>
                              <a:schemeClr val="tx1"/>
                            </a:solidFill>
                            <a:effectLst/>
                            <a:latin typeface="Cambria Math" panose="02040503050406030204" pitchFamily="18" charset="0"/>
                            <a:ea typeface="Times New Roman" panose="02020603050405020304" pitchFamily="18" charset="0"/>
                          </a:rPr>
                          <m:t>𝑡</m:t>
                        </m:r>
                      </m:den>
                    </m:f>
                    <m:r>
                      <a:rPr lang="en-US" sz="2800">
                        <a:solidFill>
                          <a:schemeClr val="tx1"/>
                        </a:solidFill>
                        <a:effectLst/>
                        <a:latin typeface="Cambria Math" panose="02040503050406030204" pitchFamily="18" charset="0"/>
                        <a:ea typeface="Times New Roman" panose="02020603050405020304" pitchFamily="18" charset="0"/>
                      </a:rPr>
                      <m:t>=</m:t>
                    </m:r>
                    <m:f>
                      <m:fPr>
                        <m:ctrlPr>
                          <a:rPr lang="en-US" sz="2800" i="1">
                            <a:solidFill>
                              <a:schemeClr val="tx1"/>
                            </a:solidFill>
                            <a:effectLst/>
                            <a:latin typeface="Cambria Math"/>
                            <a:ea typeface="Times New Roman" panose="02020603050405020304" pitchFamily="18" charset="0"/>
                          </a:rPr>
                        </m:ctrlPr>
                      </m:fPr>
                      <m:num>
                        <m:r>
                          <a:rPr lang="en-US" sz="2800">
                            <a:solidFill>
                              <a:schemeClr val="tx1"/>
                            </a:solidFill>
                            <a:effectLst/>
                            <a:latin typeface="Cambria Math" panose="02040503050406030204" pitchFamily="18" charset="0"/>
                            <a:ea typeface="Times New Roman" panose="02020603050405020304" pitchFamily="18" charset="0"/>
                          </a:rPr>
                          <m:t>200</m:t>
                        </m:r>
                      </m:num>
                      <m:den>
                        <m:r>
                          <a:rPr lang="en-US" sz="2800">
                            <a:solidFill>
                              <a:schemeClr val="tx1"/>
                            </a:solidFill>
                            <a:effectLst/>
                            <a:latin typeface="Cambria Math" panose="02040503050406030204" pitchFamily="18" charset="0"/>
                            <a:ea typeface="Times New Roman" panose="02020603050405020304" pitchFamily="18" charset="0"/>
                          </a:rPr>
                          <m:t>50</m:t>
                        </m:r>
                      </m:den>
                    </m:f>
                    <m:r>
                      <a:rPr lang="en-US" sz="2800">
                        <a:solidFill>
                          <a:schemeClr val="tx1"/>
                        </a:solidFill>
                        <a:effectLst/>
                        <a:latin typeface="Cambria Math" panose="02040503050406030204" pitchFamily="18" charset="0"/>
                        <a:ea typeface="Times New Roman" panose="02020603050405020304" pitchFamily="18" charset="0"/>
                      </a:rPr>
                      <m:t>=4</m:t>
                    </m:r>
                    <m:r>
                      <a:rPr lang="en-US" sz="2800" i="1">
                        <a:solidFill>
                          <a:schemeClr val="tx1"/>
                        </a:solidFill>
                        <a:effectLst/>
                        <a:latin typeface="Cambria Math" panose="02040503050406030204" pitchFamily="18" charset="0"/>
                        <a:ea typeface="Times New Roman" panose="02020603050405020304" pitchFamily="18" charset="0"/>
                      </a:rPr>
                      <m:t>𝑚</m:t>
                    </m:r>
                    <m:r>
                      <a:rPr lang="en-US" sz="2800">
                        <a:solidFill>
                          <a:schemeClr val="tx1"/>
                        </a:solidFill>
                        <a:effectLst/>
                        <a:latin typeface="Cambria Math" panose="02040503050406030204" pitchFamily="18" charset="0"/>
                        <a:ea typeface="Times New Roman" panose="02020603050405020304" pitchFamily="18" charset="0"/>
                      </a:rPr>
                      <m:t>/</m:t>
                    </m:r>
                    <m:r>
                      <a:rPr lang="en-US" sz="2800" i="1">
                        <a:solidFill>
                          <a:schemeClr val="tx1"/>
                        </a:solidFill>
                        <a:effectLst/>
                        <a:latin typeface="Cambria Math" panose="02040503050406030204" pitchFamily="18" charset="0"/>
                        <a:ea typeface="Times New Roman" panose="02020603050405020304" pitchFamily="18" charset="0"/>
                      </a:rPr>
                      <m:t>𝑠</m:t>
                    </m:r>
                  </m:oMath>
                </a14:m>
                <a:r>
                  <a:rPr lang="en-US" sz="2800">
                    <a:solidFill>
                      <a:schemeClr val="tx1"/>
                    </a:solidFill>
                    <a:effectLst/>
                    <a:ea typeface="Times New Roman" panose="02020603050405020304" pitchFamily="18" charset="0"/>
                  </a:rPr>
                  <a:t>		- Vận tốc: v </a:t>
                </a:r>
                <a14:m>
                  <m:oMath xmlns:m="http://schemas.openxmlformats.org/officeDocument/2006/math">
                    <m:r>
                      <a:rPr lang="en-US" sz="2800">
                        <a:solidFill>
                          <a:schemeClr val="tx1"/>
                        </a:solidFill>
                        <a:effectLst/>
                        <a:latin typeface="Cambria Math" panose="02040503050406030204" pitchFamily="18" charset="0"/>
                        <a:ea typeface="Times New Roman" panose="02020603050405020304" pitchFamily="18" charset="0"/>
                      </a:rPr>
                      <m:t>=</m:t>
                    </m:r>
                    <m:f>
                      <m:fPr>
                        <m:ctrlPr>
                          <a:rPr lang="en-US" sz="2800" i="1">
                            <a:solidFill>
                              <a:schemeClr val="tx1"/>
                            </a:solidFill>
                            <a:effectLst/>
                            <a:latin typeface="Cambria Math"/>
                            <a:ea typeface="Times New Roman" panose="02020603050405020304" pitchFamily="18" charset="0"/>
                          </a:rPr>
                        </m:ctrlPr>
                      </m:fPr>
                      <m:num>
                        <m:r>
                          <a:rPr lang="en-US" sz="2800" i="1">
                            <a:solidFill>
                              <a:schemeClr val="tx1"/>
                            </a:solidFill>
                            <a:effectLst/>
                            <a:latin typeface="Cambria Math" panose="02040503050406030204" pitchFamily="18" charset="0"/>
                            <a:ea typeface="Times New Roman" panose="02020603050405020304" pitchFamily="18" charset="0"/>
                          </a:rPr>
                          <m:t>𝑑</m:t>
                        </m:r>
                      </m:num>
                      <m:den>
                        <m:r>
                          <a:rPr lang="en-US" sz="2800" i="1">
                            <a:solidFill>
                              <a:schemeClr val="tx1"/>
                            </a:solidFill>
                            <a:effectLst/>
                            <a:latin typeface="Cambria Math" panose="02040503050406030204" pitchFamily="18" charset="0"/>
                            <a:ea typeface="Times New Roman" panose="02020603050405020304" pitchFamily="18" charset="0"/>
                          </a:rPr>
                          <m:t>𝑡</m:t>
                        </m:r>
                      </m:den>
                    </m:f>
                    <m:r>
                      <a:rPr lang="en-US" sz="2800">
                        <a:solidFill>
                          <a:schemeClr val="tx1"/>
                        </a:solidFill>
                        <a:effectLst/>
                        <a:latin typeface="Cambria Math" panose="02040503050406030204" pitchFamily="18" charset="0"/>
                        <a:ea typeface="Times New Roman" panose="02020603050405020304" pitchFamily="18" charset="0"/>
                      </a:rPr>
                      <m:t>=</m:t>
                    </m:r>
                    <m:f>
                      <m:fPr>
                        <m:ctrlPr>
                          <a:rPr lang="en-US" sz="2800" i="1">
                            <a:solidFill>
                              <a:schemeClr val="tx1"/>
                            </a:solidFill>
                            <a:effectLst/>
                            <a:latin typeface="Cambria Math"/>
                            <a:ea typeface="Times New Roman" panose="02020603050405020304" pitchFamily="18" charset="0"/>
                          </a:rPr>
                        </m:ctrlPr>
                      </m:fPr>
                      <m:num>
                        <m:r>
                          <a:rPr lang="en-US" sz="2800" i="1">
                            <a:solidFill>
                              <a:schemeClr val="tx1"/>
                            </a:solidFill>
                            <a:effectLst/>
                            <a:latin typeface="Cambria Math" panose="02040503050406030204" pitchFamily="18" charset="0"/>
                            <a:ea typeface="Times New Roman" panose="02020603050405020304" pitchFamily="18" charset="0"/>
                          </a:rPr>
                          <m:t>−</m:t>
                        </m:r>
                        <m:r>
                          <a:rPr lang="en-US" sz="2800">
                            <a:solidFill>
                              <a:schemeClr val="tx1"/>
                            </a:solidFill>
                            <a:effectLst/>
                            <a:latin typeface="Cambria Math" panose="02040503050406030204" pitchFamily="18" charset="0"/>
                            <a:ea typeface="Times New Roman" panose="02020603050405020304" pitchFamily="18" charset="0"/>
                          </a:rPr>
                          <m:t>200</m:t>
                        </m:r>
                      </m:num>
                      <m:den>
                        <m:r>
                          <a:rPr lang="en-US" sz="2800">
                            <a:solidFill>
                              <a:schemeClr val="tx1"/>
                            </a:solidFill>
                            <a:effectLst/>
                            <a:latin typeface="Cambria Math" panose="02040503050406030204" pitchFamily="18" charset="0"/>
                            <a:ea typeface="Times New Roman" panose="02020603050405020304" pitchFamily="18" charset="0"/>
                          </a:rPr>
                          <m:t>50</m:t>
                        </m:r>
                      </m:den>
                    </m:f>
                    <m:r>
                      <a:rPr lang="en-US" sz="2800">
                        <a:solidFill>
                          <a:schemeClr val="tx1"/>
                        </a:solidFill>
                        <a:effectLst/>
                        <a:latin typeface="Cambria Math" panose="02040503050406030204" pitchFamily="18" charset="0"/>
                        <a:ea typeface="Times New Roman" panose="02020603050405020304" pitchFamily="18" charset="0"/>
                      </a:rPr>
                      <m:t>=</m:t>
                    </m:r>
                    <m:r>
                      <a:rPr lang="en-US" sz="2800" i="1">
                        <a:solidFill>
                          <a:schemeClr val="tx1"/>
                        </a:solidFill>
                        <a:effectLst/>
                        <a:latin typeface="Cambria Math" panose="02040503050406030204" pitchFamily="18" charset="0"/>
                        <a:ea typeface="Times New Roman" panose="02020603050405020304" pitchFamily="18" charset="0"/>
                      </a:rPr>
                      <m:t>−</m:t>
                    </m:r>
                    <m:r>
                      <a:rPr lang="en-US" sz="2800">
                        <a:solidFill>
                          <a:schemeClr val="tx1"/>
                        </a:solidFill>
                        <a:effectLst/>
                        <a:latin typeface="Cambria Math" panose="02040503050406030204" pitchFamily="18" charset="0"/>
                        <a:ea typeface="Times New Roman" panose="02020603050405020304" pitchFamily="18" charset="0"/>
                      </a:rPr>
                      <m:t>4</m:t>
                    </m:r>
                    <m:r>
                      <a:rPr lang="en-US" sz="2800" i="1">
                        <a:solidFill>
                          <a:schemeClr val="tx1"/>
                        </a:solidFill>
                        <a:effectLst/>
                        <a:latin typeface="Cambria Math" panose="02040503050406030204" pitchFamily="18" charset="0"/>
                        <a:ea typeface="Times New Roman" panose="02020603050405020304" pitchFamily="18" charset="0"/>
                      </a:rPr>
                      <m:t>𝑚</m:t>
                    </m:r>
                    <m:r>
                      <a:rPr lang="en-US" sz="2800">
                        <a:solidFill>
                          <a:schemeClr val="tx1"/>
                        </a:solidFill>
                        <a:effectLst/>
                        <a:latin typeface="Cambria Math" panose="02040503050406030204" pitchFamily="18" charset="0"/>
                        <a:ea typeface="Times New Roman" panose="02020603050405020304" pitchFamily="18" charset="0"/>
                      </a:rPr>
                      <m:t>/</m:t>
                    </m:r>
                    <m:r>
                      <a:rPr lang="en-US" sz="2800" i="1">
                        <a:solidFill>
                          <a:schemeClr val="tx1"/>
                        </a:solidFill>
                        <a:effectLst/>
                        <a:latin typeface="Cambria Math" panose="02040503050406030204" pitchFamily="18" charset="0"/>
                        <a:ea typeface="Times New Roman" panose="02020603050405020304" pitchFamily="18" charset="0"/>
                      </a:rPr>
                      <m:t>𝑠</m:t>
                    </m:r>
                  </m:oMath>
                </a14:m>
                <a:endParaRPr lang="en-US" sz="2800">
                  <a:solidFill>
                    <a:schemeClr val="tx1"/>
                  </a:solidFill>
                  <a:effectLst/>
                  <a:ea typeface="Times New Roman" panose="02020603050405020304" pitchFamily="18" charset="0"/>
                </a:endParaRPr>
              </a:p>
            </p:txBody>
          </p:sp>
        </mc:Choice>
        <mc:Fallback xmlns="">
          <p:sp>
            <p:nvSpPr>
              <p:cNvPr id="12" name="TextBox 11" descr="n53 Fb Tran Phu"/>
              <p:cNvSpPr txBox="1">
                <a:spLocks noRot="1" noChangeAspect="1" noMove="1" noResize="1" noEditPoints="1" noAdjustHandles="1" noChangeArrowheads="1" noChangeShapeType="1" noTextEdit="1"/>
              </p:cNvSpPr>
              <p:nvPr/>
            </p:nvSpPr>
            <p:spPr>
              <a:xfrm>
                <a:off x="611756" y="3657056"/>
                <a:ext cx="10932544" cy="3003836"/>
              </a:xfrm>
              <a:prstGeom prst="rect">
                <a:avLst/>
              </a:prstGeom>
              <a:blipFill rotWithShape="1">
                <a:blip r:embed="rId4"/>
                <a:stretch>
                  <a:fillRect l="-2" t="-3" b="13"/>
                </a:stretch>
              </a:blipFill>
            </p:spPr>
            <p:txBody>
              <a:bodyPr/>
              <a:lstStyle/>
              <a:p>
                <a:r>
                  <a:rPr lang="en-US" alt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left)">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wipe(left)">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wipe(left)">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wipe(left)">
                                      <p:cBhvr>
                                        <p:cTn id="22" dur="500"/>
                                        <p:tgtEl>
                                          <p:spTgt spid="1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2">
                                            <p:txEl>
                                              <p:pRg st="4" end="4"/>
                                            </p:txEl>
                                          </p:spTgt>
                                        </p:tgtEl>
                                        <p:attrNameLst>
                                          <p:attrName>style.visibility</p:attrName>
                                        </p:attrNameLst>
                                      </p:cBhvr>
                                      <p:to>
                                        <p:strVal val="visible"/>
                                      </p:to>
                                    </p:set>
                                    <p:animEffect transition="in" filter="wipe(left)">
                                      <p:cBhvr>
                                        <p:cTn id="27" dur="5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框 6" descr="n53 Fb Tran Phu"/>
          <p:cNvSpPr>
            <a:spLocks noChangeArrowheads="1"/>
          </p:cNvSpPr>
          <p:nvPr/>
        </p:nvSpPr>
        <p:spPr bwMode="auto">
          <a:xfrm>
            <a:off x="801580" y="323303"/>
            <a:ext cx="10968490" cy="517705"/>
          </a:xfrm>
          <a:prstGeom prst="rect">
            <a:avLst/>
          </a:prstGeom>
          <a:noFill/>
          <a:ln>
            <a:noFill/>
          </a:ln>
        </p:spPr>
        <p:txBody>
          <a:bodyPr wrap="square" lIns="85980" tIns="42989" rIns="85980" bIns="42989">
            <a:spAutoFit/>
          </a:bodyPr>
          <a:lstStyle/>
          <a:p>
            <a:pPr lvl="0" defTabSz="1213485">
              <a:defRPr/>
            </a:pPr>
            <a:r>
              <a:rPr lang="en-US" altLang="zh-CN" sz="2800" b="1">
                <a:solidFill>
                  <a:prstClr val="black"/>
                </a:solidFill>
                <a:ea typeface="Microsoft YaHei" panose="020B0503020204020204" pitchFamily="34" charset="-122"/>
                <a:sym typeface="Microsoft YaHei" panose="020B0503020204020204" pitchFamily="34" charset="-122"/>
              </a:rPr>
              <a:t>II. </a:t>
            </a:r>
            <a:r>
              <a:rPr lang="en-US" altLang="zh-CN" sz="2800" b="1"/>
              <a:t>ĐỒ THỊ ĐỘ DỊCH CHUYỂN – THỜI GIAN TRONG CHUYỂN ĐỘNG THẲNG</a:t>
            </a:r>
            <a:endParaRPr kumimoji="0" lang="zh-CN" altLang="en-US" sz="2800" b="1" i="0" u="none" strike="noStrike" kern="1200" cap="none" spc="0" normalizeH="0" baseline="0" noProof="0" dirty="0">
              <a:ln>
                <a:noFill/>
              </a:ln>
              <a:solidFill>
                <a:prstClr val="black"/>
              </a:solidFill>
              <a:effectLst/>
              <a:uLnTx/>
              <a:uFillTx/>
              <a:ea typeface="Microsoft YaHei" panose="020B0503020204020204" pitchFamily="34" charset="-122"/>
              <a:sym typeface="Microsoft YaHei" panose="020B0503020204020204" pitchFamily="34" charset="-122"/>
            </a:endParaRPr>
          </a:p>
        </p:txBody>
      </p:sp>
      <p:grpSp>
        <p:nvGrpSpPr>
          <p:cNvPr id="24" name="组合 23" descr="n53 Fb Tran Phu"/>
          <p:cNvGrpSpPr/>
          <p:nvPr/>
        </p:nvGrpSpPr>
        <p:grpSpPr>
          <a:xfrm>
            <a:off x="-2424" y="357415"/>
            <a:ext cx="804006" cy="443679"/>
            <a:chOff x="0" y="252065"/>
            <a:chExt cx="641111" cy="392113"/>
          </a:xfrm>
        </p:grpSpPr>
        <p:sp>
          <p:nvSpPr>
            <p:cNvPr id="25" name="矩形 59"/>
            <p:cNvSpPr>
              <a:spLocks noChangeArrowheads="1"/>
            </p:cNvSpPr>
            <p:nvPr/>
          </p:nvSpPr>
          <p:spPr bwMode="auto">
            <a:xfrm>
              <a:off x="0" y="252065"/>
              <a:ext cx="227013" cy="392112"/>
            </a:xfrm>
            <a:prstGeom prst="rect">
              <a:avLst/>
            </a:prstGeom>
            <a:solidFill>
              <a:srgbClr val="7030A0"/>
            </a:solidFill>
            <a:ln>
              <a:noFill/>
            </a:ln>
          </p:spPr>
          <p:txBody>
            <a:bodyPr anchor="ctr"/>
            <a:lstStyle>
              <a:lvl1pPr>
                <a:lnSpc>
                  <a:spcPct val="90000"/>
                </a:lnSpc>
                <a:spcBef>
                  <a:spcPts val="1000"/>
                </a:spcBef>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ctr" defTabSz="1213485" rtl="0" eaLnBrk="1" fontAlgn="auto" latinLnBrk="0" hangingPunct="1">
                <a:lnSpc>
                  <a:spcPct val="100000"/>
                </a:lnSpc>
                <a:spcBef>
                  <a:spcPct val="0"/>
                </a:spcBef>
                <a:spcAft>
                  <a:spcPts val="0"/>
                </a:spcAft>
                <a:buClrTx/>
                <a:buSzTx/>
                <a:buFontTx/>
                <a:buNone/>
                <a:defRPr/>
              </a:pPr>
              <a:endParaRPr kumimoji="0" lang="zh-CN" altLang="en-US" sz="1755" b="0" i="0" u="none" strike="noStrike" kern="1200" cap="none" spc="0" normalizeH="0" baseline="0" noProof="0">
                <a:ln>
                  <a:noFill/>
                </a:ln>
                <a:solidFill>
                  <a:srgbClr val="FFFFFF"/>
                </a:solidFill>
                <a:effectLst/>
                <a:uLnTx/>
                <a:uFillTx/>
                <a:latin typeface="Calibri" panose="020F0502020204030204" pitchFamily="34" charset="0"/>
                <a:ea typeface="SimSun" panose="02010600030101010101" pitchFamily="2" charset="-122"/>
                <a:cs typeface="+mn-cs"/>
              </a:endParaRPr>
            </a:p>
          </p:txBody>
        </p:sp>
        <p:sp>
          <p:nvSpPr>
            <p:cNvPr id="26" name="矩形 60"/>
            <p:cNvSpPr>
              <a:spLocks noChangeArrowheads="1"/>
            </p:cNvSpPr>
            <p:nvPr/>
          </p:nvSpPr>
          <p:spPr bwMode="auto">
            <a:xfrm>
              <a:off x="227013" y="252065"/>
              <a:ext cx="114300" cy="392112"/>
            </a:xfrm>
            <a:prstGeom prst="rect">
              <a:avLst/>
            </a:prstGeom>
            <a:solidFill>
              <a:srgbClr val="FFC000"/>
            </a:solidFill>
            <a:ln>
              <a:noFill/>
            </a:ln>
          </p:spPr>
          <p:txBody>
            <a:bodyPr anchor="ctr"/>
            <a:lstStyle>
              <a:lvl1pPr>
                <a:lnSpc>
                  <a:spcPct val="90000"/>
                </a:lnSpc>
                <a:spcBef>
                  <a:spcPts val="1000"/>
                </a:spcBef>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ctr" defTabSz="1213485" rtl="0" eaLnBrk="1" fontAlgn="auto" latinLnBrk="0" hangingPunct="1">
                <a:lnSpc>
                  <a:spcPct val="100000"/>
                </a:lnSpc>
                <a:spcBef>
                  <a:spcPct val="0"/>
                </a:spcBef>
                <a:spcAft>
                  <a:spcPts val="0"/>
                </a:spcAft>
                <a:buClrTx/>
                <a:buSzTx/>
                <a:buFontTx/>
                <a:buNone/>
                <a:defRPr/>
              </a:pPr>
              <a:endParaRPr kumimoji="0" lang="zh-CN" altLang="en-US" sz="1755" b="0" i="0" u="none" strike="noStrike" kern="1200" cap="none" spc="0" normalizeH="0" baseline="0" noProof="0">
                <a:ln>
                  <a:noFill/>
                </a:ln>
                <a:solidFill>
                  <a:srgbClr val="FFFFFF"/>
                </a:solidFill>
                <a:effectLst/>
                <a:uLnTx/>
                <a:uFillTx/>
                <a:latin typeface="Calibri" panose="020F0502020204030204" pitchFamily="34" charset="0"/>
                <a:ea typeface="SimSun" panose="02010600030101010101" pitchFamily="2" charset="-122"/>
                <a:cs typeface="+mn-cs"/>
              </a:endParaRPr>
            </a:p>
          </p:txBody>
        </p:sp>
        <p:sp>
          <p:nvSpPr>
            <p:cNvPr id="27" name="五边形 26"/>
            <p:cNvSpPr/>
            <p:nvPr userDrawn="1"/>
          </p:nvSpPr>
          <p:spPr>
            <a:xfrm>
              <a:off x="338378" y="254692"/>
              <a:ext cx="302733" cy="389486"/>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255"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grpSp>
        <p:nvGrpSpPr>
          <p:cNvPr id="10" name="组合 37" descr="n53 Fb Tran Phu"/>
          <p:cNvGrpSpPr/>
          <p:nvPr/>
        </p:nvGrpSpPr>
        <p:grpSpPr bwMode="auto">
          <a:xfrm>
            <a:off x="527477" y="4904520"/>
            <a:ext cx="2257630" cy="1947057"/>
            <a:chOff x="828477" y="1932254"/>
            <a:chExt cx="1800200" cy="1551897"/>
          </a:xfrm>
        </p:grpSpPr>
        <p:grpSp>
          <p:nvGrpSpPr>
            <p:cNvPr id="11" name="组合 38"/>
            <p:cNvGrpSpPr/>
            <p:nvPr/>
          </p:nvGrpSpPr>
          <p:grpSpPr bwMode="auto">
            <a:xfrm>
              <a:off x="828477" y="1932254"/>
              <a:ext cx="1800200" cy="1551897"/>
              <a:chOff x="985377" y="1960081"/>
              <a:chExt cx="1800200" cy="1551897"/>
            </a:xfrm>
          </p:grpSpPr>
          <p:sp>
            <p:nvSpPr>
              <p:cNvPr id="14" name="六边形 57"/>
              <p:cNvSpPr/>
              <p:nvPr/>
            </p:nvSpPr>
            <p:spPr>
              <a:xfrm>
                <a:off x="985377" y="1960081"/>
                <a:ext cx="1800200" cy="1551897"/>
              </a:xfrm>
              <a:prstGeom prst="hexagon">
                <a:avLst/>
              </a:prstGeom>
              <a:solidFill>
                <a:schemeClr val="bg1"/>
              </a:solidFill>
              <a:ln>
                <a:noFill/>
              </a:ln>
              <a:effectLst>
                <a:outerShdw blurRad="1524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3485" rtl="0" eaLnBrk="1" fontAlgn="auto" latinLnBrk="0" hangingPunct="1">
                  <a:lnSpc>
                    <a:spcPct val="100000"/>
                  </a:lnSpc>
                  <a:spcBef>
                    <a:spcPts val="0"/>
                  </a:spcBef>
                  <a:spcAft>
                    <a:spcPts val="0"/>
                  </a:spcAft>
                  <a:buClrTx/>
                  <a:buSzTx/>
                  <a:buFontTx/>
                  <a:buNone/>
                  <a:defRPr/>
                </a:pPr>
                <a:endParaRPr kumimoji="0" lang="zh-CN" altLang="en-US" sz="7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5" name="六边形 58"/>
              <p:cNvSpPr/>
              <p:nvPr/>
            </p:nvSpPr>
            <p:spPr>
              <a:xfrm>
                <a:off x="1081631" y="2043058"/>
                <a:ext cx="1607692" cy="1385942"/>
              </a:xfrm>
              <a:prstGeom prst="hexagon">
                <a:avLst/>
              </a:prstGeom>
              <a:solidFill>
                <a:schemeClr val="accent4"/>
              </a:solidFill>
              <a:ln>
                <a:noFill/>
              </a:ln>
              <a:effectLst>
                <a:innerShdw blurRad="762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3485" rtl="0" eaLnBrk="1" fontAlgn="auto" latinLnBrk="0" hangingPunct="1">
                  <a:lnSpc>
                    <a:spcPct val="100000"/>
                  </a:lnSpc>
                  <a:spcBef>
                    <a:spcPts val="0"/>
                  </a:spcBef>
                  <a:spcAft>
                    <a:spcPts val="0"/>
                  </a:spcAft>
                  <a:buClrTx/>
                  <a:buSzTx/>
                  <a:buFontTx/>
                  <a:buNone/>
                  <a:defRPr/>
                </a:pPr>
                <a:endParaRPr kumimoji="0" lang="zh-CN" altLang="en-US" sz="7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sp>
          <p:nvSpPr>
            <p:cNvPr id="13" name="TextBox 39"/>
            <p:cNvSpPr txBox="1">
              <a:spLocks noChangeArrowheads="1"/>
            </p:cNvSpPr>
            <p:nvPr/>
          </p:nvSpPr>
          <p:spPr bwMode="auto">
            <a:xfrm flipH="1">
              <a:off x="1225322" y="2234111"/>
              <a:ext cx="1043315" cy="956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900">
                  <a:solidFill>
                    <a:schemeClr val="tx1"/>
                  </a:solidFill>
                  <a:latin typeface="Arial" panose="020B0604020202020204" pitchFamily="34" charset="0"/>
                  <a:ea typeface="Microsoft YaHei" panose="020B0503020204020204" pitchFamily="34" charset="-122"/>
                </a:defRPr>
              </a:lvl1pPr>
              <a:lvl2pPr marL="742950" indent="-285750">
                <a:defRPr sz="1900">
                  <a:solidFill>
                    <a:schemeClr val="tx1"/>
                  </a:solidFill>
                  <a:latin typeface="Arial" panose="020B0604020202020204" pitchFamily="34" charset="0"/>
                  <a:ea typeface="Microsoft YaHei" panose="020B0503020204020204" pitchFamily="34" charset="-122"/>
                </a:defRPr>
              </a:lvl2pPr>
              <a:lvl3pPr marL="1143000" indent="-228600">
                <a:defRPr sz="1900">
                  <a:solidFill>
                    <a:schemeClr val="tx1"/>
                  </a:solidFill>
                  <a:latin typeface="Arial" panose="020B0604020202020204" pitchFamily="34" charset="0"/>
                  <a:ea typeface="Microsoft YaHei" panose="020B0503020204020204" pitchFamily="34" charset="-122"/>
                </a:defRPr>
              </a:lvl3pPr>
              <a:lvl4pPr marL="1600200" indent="-228600">
                <a:defRPr sz="1900">
                  <a:solidFill>
                    <a:schemeClr val="tx1"/>
                  </a:solidFill>
                  <a:latin typeface="Arial" panose="020B0604020202020204" pitchFamily="34" charset="0"/>
                  <a:ea typeface="Microsoft YaHei" panose="020B0503020204020204" pitchFamily="34" charset="-122"/>
                </a:defRPr>
              </a:lvl4pPr>
              <a:lvl5pPr marL="2057400" indent="-228600">
                <a:defRPr sz="1900">
                  <a:solidFill>
                    <a:schemeClr val="tx1"/>
                  </a:solidFill>
                  <a:latin typeface="Arial" panose="020B0604020202020204" pitchFamily="34" charset="0"/>
                  <a:ea typeface="Microsoft YaHei" panose="020B0503020204020204" pitchFamily="34" charset="-122"/>
                </a:defRPr>
              </a:lvl5pPr>
              <a:lvl6pPr marL="25146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6pPr>
              <a:lvl7pPr marL="29718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7pPr>
              <a:lvl8pPr marL="34290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8pPr>
              <a:lvl9pPr marL="38862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7200" b="1" i="0" u="none" strike="noStrike" kern="1200" cap="none" spc="0" normalizeH="0" baseline="0" noProof="0">
                  <a:ln>
                    <a:noFill/>
                  </a:ln>
                  <a:solidFill>
                    <a:prstClr val="black"/>
                  </a:solidFill>
                  <a:effectLst/>
                  <a:uLnTx/>
                  <a:uFillTx/>
                  <a:latin typeface="Arial Rounded MT Bold" panose="020F0704030504030204" pitchFamily="34" charset="0"/>
                  <a:ea typeface="Microsoft YaHei" panose="020B0503020204020204" pitchFamily="34" charset="-122"/>
                  <a:cs typeface="Times New Roman" panose="02020603050405020304" pitchFamily="18" charset="0"/>
                </a:rPr>
                <a:t>Đ</a:t>
              </a:r>
              <a:endParaRPr kumimoji="0" lang="zh-CN" altLang="en-US" sz="7200" b="1" i="0" u="none" strike="noStrike" kern="1200" cap="none" spc="0" normalizeH="0" baseline="0" noProof="0" dirty="0">
                <a:ln>
                  <a:noFill/>
                </a:ln>
                <a:solidFill>
                  <a:prstClr val="black"/>
                </a:solidFill>
                <a:effectLst/>
                <a:uLnTx/>
                <a:uFillTx/>
                <a:latin typeface="Arial Rounded MT Bold" panose="020F0704030504030204" pitchFamily="34" charset="0"/>
                <a:ea typeface="Microsoft YaHei" panose="020B0503020204020204" pitchFamily="34" charset="-122"/>
                <a:cs typeface="Times New Roman" panose="02020603050405020304" pitchFamily="18" charset="0"/>
              </a:endParaRPr>
            </a:p>
          </p:txBody>
        </p:sp>
      </p:grpSp>
      <p:grpSp>
        <p:nvGrpSpPr>
          <p:cNvPr id="16" name="组合 72" descr="n53 Fb Tran Phu"/>
          <p:cNvGrpSpPr/>
          <p:nvPr/>
        </p:nvGrpSpPr>
        <p:grpSpPr bwMode="auto">
          <a:xfrm>
            <a:off x="2376079" y="1810161"/>
            <a:ext cx="2257630" cy="1945065"/>
            <a:chOff x="3794088" y="1960081"/>
            <a:chExt cx="1800200" cy="1551897"/>
          </a:xfrm>
        </p:grpSpPr>
        <p:grpSp>
          <p:nvGrpSpPr>
            <p:cNvPr id="17" name="组合 73"/>
            <p:cNvGrpSpPr/>
            <p:nvPr/>
          </p:nvGrpSpPr>
          <p:grpSpPr bwMode="auto">
            <a:xfrm>
              <a:off x="3794088" y="1960081"/>
              <a:ext cx="1800200" cy="1551897"/>
              <a:chOff x="985377" y="1960081"/>
              <a:chExt cx="1800200" cy="1551897"/>
            </a:xfrm>
          </p:grpSpPr>
          <p:sp>
            <p:nvSpPr>
              <p:cNvPr id="19" name="六边形 62"/>
              <p:cNvSpPr/>
              <p:nvPr/>
            </p:nvSpPr>
            <p:spPr>
              <a:xfrm>
                <a:off x="985377" y="1960081"/>
                <a:ext cx="1800200" cy="1551897"/>
              </a:xfrm>
              <a:prstGeom prst="hexagon">
                <a:avLst/>
              </a:prstGeom>
              <a:solidFill>
                <a:schemeClr val="bg1"/>
              </a:solidFill>
              <a:ln>
                <a:noFill/>
              </a:ln>
              <a:effectLst>
                <a:outerShdw blurRad="1524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3485" rtl="0" eaLnBrk="1" fontAlgn="auto" latinLnBrk="0" hangingPunct="1">
                  <a:lnSpc>
                    <a:spcPct val="100000"/>
                  </a:lnSpc>
                  <a:spcBef>
                    <a:spcPts val="0"/>
                  </a:spcBef>
                  <a:spcAft>
                    <a:spcPts val="0"/>
                  </a:spcAft>
                  <a:buClrTx/>
                  <a:buSzTx/>
                  <a:buFontTx/>
                  <a:buNone/>
                  <a:defRPr/>
                </a:pPr>
                <a:endParaRPr kumimoji="0" lang="zh-CN" altLang="en-US" sz="7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0" name="六边形 63"/>
              <p:cNvSpPr/>
              <p:nvPr/>
            </p:nvSpPr>
            <p:spPr>
              <a:xfrm>
                <a:off x="1081631" y="2043058"/>
                <a:ext cx="1607692" cy="1385942"/>
              </a:xfrm>
              <a:prstGeom prst="hexagon">
                <a:avLst/>
              </a:prstGeom>
              <a:solidFill>
                <a:schemeClr val="bg2"/>
              </a:solidFill>
              <a:ln>
                <a:noFill/>
              </a:ln>
              <a:effectLst>
                <a:innerShdw blurRad="762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3485" rtl="0" eaLnBrk="1" fontAlgn="auto" latinLnBrk="0" hangingPunct="1">
                  <a:lnSpc>
                    <a:spcPct val="100000"/>
                  </a:lnSpc>
                  <a:spcBef>
                    <a:spcPts val="0"/>
                  </a:spcBef>
                  <a:spcAft>
                    <a:spcPts val="0"/>
                  </a:spcAft>
                  <a:buClrTx/>
                  <a:buSzTx/>
                  <a:buFontTx/>
                  <a:buNone/>
                  <a:defRPr/>
                </a:pPr>
                <a:endParaRPr kumimoji="0" lang="zh-CN" altLang="en-US" sz="7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sp>
          <p:nvSpPr>
            <p:cNvPr id="18" name="TextBox 74"/>
            <p:cNvSpPr txBox="1">
              <a:spLocks noChangeArrowheads="1"/>
            </p:cNvSpPr>
            <p:nvPr/>
          </p:nvSpPr>
          <p:spPr bwMode="auto">
            <a:xfrm flipH="1">
              <a:off x="4172530" y="2301388"/>
              <a:ext cx="1043315" cy="957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900">
                  <a:solidFill>
                    <a:schemeClr val="tx1"/>
                  </a:solidFill>
                  <a:latin typeface="Arial" panose="020B0604020202020204" pitchFamily="34" charset="0"/>
                  <a:ea typeface="Microsoft YaHei" panose="020B0503020204020204" pitchFamily="34" charset="-122"/>
                </a:defRPr>
              </a:lvl1pPr>
              <a:lvl2pPr marL="742950" indent="-285750">
                <a:defRPr sz="1900">
                  <a:solidFill>
                    <a:schemeClr val="tx1"/>
                  </a:solidFill>
                  <a:latin typeface="Arial" panose="020B0604020202020204" pitchFamily="34" charset="0"/>
                  <a:ea typeface="Microsoft YaHei" panose="020B0503020204020204" pitchFamily="34" charset="-122"/>
                </a:defRPr>
              </a:lvl2pPr>
              <a:lvl3pPr marL="1143000" indent="-228600">
                <a:defRPr sz="1900">
                  <a:solidFill>
                    <a:schemeClr val="tx1"/>
                  </a:solidFill>
                  <a:latin typeface="Arial" panose="020B0604020202020204" pitchFamily="34" charset="0"/>
                  <a:ea typeface="Microsoft YaHei" panose="020B0503020204020204" pitchFamily="34" charset="-122"/>
                </a:defRPr>
              </a:lvl3pPr>
              <a:lvl4pPr marL="1600200" indent="-228600">
                <a:defRPr sz="1900">
                  <a:solidFill>
                    <a:schemeClr val="tx1"/>
                  </a:solidFill>
                  <a:latin typeface="Arial" panose="020B0604020202020204" pitchFamily="34" charset="0"/>
                  <a:ea typeface="Microsoft YaHei" panose="020B0503020204020204" pitchFamily="34" charset="-122"/>
                </a:defRPr>
              </a:lvl4pPr>
              <a:lvl5pPr marL="2057400" indent="-228600">
                <a:defRPr sz="1900">
                  <a:solidFill>
                    <a:schemeClr val="tx1"/>
                  </a:solidFill>
                  <a:latin typeface="Arial" panose="020B0604020202020204" pitchFamily="34" charset="0"/>
                  <a:ea typeface="Microsoft YaHei" panose="020B0503020204020204" pitchFamily="34" charset="-122"/>
                </a:defRPr>
              </a:lvl5pPr>
              <a:lvl6pPr marL="25146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6pPr>
              <a:lvl7pPr marL="29718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7pPr>
              <a:lvl8pPr marL="34290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8pPr>
              <a:lvl9pPr marL="38862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7200" b="1" i="0" u="none" strike="noStrike" kern="1200" cap="none" spc="0" normalizeH="0" baseline="0" noProof="0">
                  <a:ln>
                    <a:noFill/>
                  </a:ln>
                  <a:solidFill>
                    <a:prstClr val="black"/>
                  </a:solidFill>
                  <a:effectLst/>
                  <a:uLnTx/>
                  <a:uFillTx/>
                  <a:latin typeface="Arial Rounded MT Bold" panose="020F0704030504030204" pitchFamily="34" charset="0"/>
                  <a:ea typeface="Microsoft YaHei" panose="020B0503020204020204" pitchFamily="34" charset="-122"/>
                  <a:cs typeface="Times New Roman" panose="02020603050405020304" pitchFamily="18" charset="0"/>
                </a:rPr>
                <a:t>V</a:t>
              </a:r>
              <a:endParaRPr kumimoji="0" lang="zh-CN" altLang="en-US" sz="7200" b="1" i="0" u="none" strike="noStrike" kern="1200" cap="none" spc="0" normalizeH="0" baseline="0" noProof="0" dirty="0">
                <a:ln>
                  <a:noFill/>
                </a:ln>
                <a:solidFill>
                  <a:prstClr val="black"/>
                </a:solidFill>
                <a:effectLst/>
                <a:uLnTx/>
                <a:uFillTx/>
                <a:latin typeface="Arial Rounded MT Bold" panose="020F0704030504030204" pitchFamily="34" charset="0"/>
                <a:ea typeface="Microsoft YaHei" panose="020B0503020204020204" pitchFamily="34" charset="-122"/>
                <a:cs typeface="Times New Roman" panose="02020603050405020304" pitchFamily="18" charset="0"/>
              </a:endParaRPr>
            </a:p>
          </p:txBody>
        </p:sp>
      </p:grpSp>
      <p:grpSp>
        <p:nvGrpSpPr>
          <p:cNvPr id="21" name="组合 77" descr="n53 Fb Tran Phu"/>
          <p:cNvGrpSpPr/>
          <p:nvPr/>
        </p:nvGrpSpPr>
        <p:grpSpPr bwMode="auto">
          <a:xfrm>
            <a:off x="6104952" y="1810161"/>
            <a:ext cx="2257630" cy="1945065"/>
            <a:chOff x="6768011" y="1960080"/>
            <a:chExt cx="1800200" cy="1551897"/>
          </a:xfrm>
        </p:grpSpPr>
        <p:grpSp>
          <p:nvGrpSpPr>
            <p:cNvPr id="22" name="组合 78"/>
            <p:cNvGrpSpPr/>
            <p:nvPr/>
          </p:nvGrpSpPr>
          <p:grpSpPr bwMode="auto">
            <a:xfrm>
              <a:off x="6768011" y="1960080"/>
              <a:ext cx="1800200" cy="1551897"/>
              <a:chOff x="985377" y="1960081"/>
              <a:chExt cx="1800200" cy="1551897"/>
            </a:xfrm>
          </p:grpSpPr>
          <p:sp>
            <p:nvSpPr>
              <p:cNvPr id="31" name="六边形 67"/>
              <p:cNvSpPr/>
              <p:nvPr/>
            </p:nvSpPr>
            <p:spPr>
              <a:xfrm>
                <a:off x="985377" y="1960081"/>
                <a:ext cx="1800200" cy="1551897"/>
              </a:xfrm>
              <a:prstGeom prst="hexagon">
                <a:avLst/>
              </a:prstGeom>
              <a:solidFill>
                <a:schemeClr val="bg1"/>
              </a:solidFill>
              <a:ln>
                <a:noFill/>
              </a:ln>
              <a:effectLst>
                <a:outerShdw blurRad="1524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3485" rtl="0" eaLnBrk="1" fontAlgn="auto" latinLnBrk="0" hangingPunct="1">
                  <a:lnSpc>
                    <a:spcPct val="100000"/>
                  </a:lnSpc>
                  <a:spcBef>
                    <a:spcPts val="0"/>
                  </a:spcBef>
                  <a:spcAft>
                    <a:spcPts val="0"/>
                  </a:spcAft>
                  <a:buClrTx/>
                  <a:buSzTx/>
                  <a:buFontTx/>
                  <a:buNone/>
                  <a:defRPr/>
                </a:pPr>
                <a:endParaRPr kumimoji="0" lang="zh-CN" altLang="en-US" sz="7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2" name="六边形 68"/>
              <p:cNvSpPr/>
              <p:nvPr/>
            </p:nvSpPr>
            <p:spPr>
              <a:xfrm>
                <a:off x="1081631" y="2043058"/>
                <a:ext cx="1607692" cy="1385942"/>
              </a:xfrm>
              <a:prstGeom prst="hexagon">
                <a:avLst/>
              </a:prstGeom>
              <a:solidFill>
                <a:srgbClr val="FF9201"/>
              </a:solidFill>
              <a:ln>
                <a:noFill/>
              </a:ln>
              <a:effectLst>
                <a:innerShdw blurRad="762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3485" rtl="0" eaLnBrk="1" fontAlgn="auto" latinLnBrk="0" hangingPunct="1">
                  <a:lnSpc>
                    <a:spcPct val="100000"/>
                  </a:lnSpc>
                  <a:spcBef>
                    <a:spcPts val="0"/>
                  </a:spcBef>
                  <a:spcAft>
                    <a:spcPts val="0"/>
                  </a:spcAft>
                  <a:buClrTx/>
                  <a:buSzTx/>
                  <a:buFontTx/>
                  <a:buNone/>
                  <a:defRPr/>
                </a:pPr>
                <a:endParaRPr kumimoji="0" lang="zh-CN" altLang="en-US" sz="7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sp>
          <p:nvSpPr>
            <p:cNvPr id="30" name="TextBox 79"/>
            <p:cNvSpPr txBox="1">
              <a:spLocks noChangeArrowheads="1"/>
            </p:cNvSpPr>
            <p:nvPr/>
          </p:nvSpPr>
          <p:spPr bwMode="auto">
            <a:xfrm flipH="1">
              <a:off x="7146453" y="2301388"/>
              <a:ext cx="1043315" cy="957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900">
                  <a:solidFill>
                    <a:schemeClr val="tx1"/>
                  </a:solidFill>
                  <a:latin typeface="Arial" panose="020B0604020202020204" pitchFamily="34" charset="0"/>
                  <a:ea typeface="Microsoft YaHei" panose="020B0503020204020204" pitchFamily="34" charset="-122"/>
                </a:defRPr>
              </a:lvl1pPr>
              <a:lvl2pPr marL="742950" indent="-285750">
                <a:defRPr sz="1900">
                  <a:solidFill>
                    <a:schemeClr val="tx1"/>
                  </a:solidFill>
                  <a:latin typeface="Arial" panose="020B0604020202020204" pitchFamily="34" charset="0"/>
                  <a:ea typeface="Microsoft YaHei" panose="020B0503020204020204" pitchFamily="34" charset="-122"/>
                </a:defRPr>
              </a:lvl2pPr>
              <a:lvl3pPr marL="1143000" indent="-228600">
                <a:defRPr sz="1900">
                  <a:solidFill>
                    <a:schemeClr val="tx1"/>
                  </a:solidFill>
                  <a:latin typeface="Arial" panose="020B0604020202020204" pitchFamily="34" charset="0"/>
                  <a:ea typeface="Microsoft YaHei" panose="020B0503020204020204" pitchFamily="34" charset="-122"/>
                </a:defRPr>
              </a:lvl3pPr>
              <a:lvl4pPr marL="1600200" indent="-228600">
                <a:defRPr sz="1900">
                  <a:solidFill>
                    <a:schemeClr val="tx1"/>
                  </a:solidFill>
                  <a:latin typeface="Arial" panose="020B0604020202020204" pitchFamily="34" charset="0"/>
                  <a:ea typeface="Microsoft YaHei" panose="020B0503020204020204" pitchFamily="34" charset="-122"/>
                </a:defRPr>
              </a:lvl4pPr>
              <a:lvl5pPr marL="2057400" indent="-228600">
                <a:defRPr sz="1900">
                  <a:solidFill>
                    <a:schemeClr val="tx1"/>
                  </a:solidFill>
                  <a:latin typeface="Arial" panose="020B0604020202020204" pitchFamily="34" charset="0"/>
                  <a:ea typeface="Microsoft YaHei" panose="020B0503020204020204" pitchFamily="34" charset="-122"/>
                </a:defRPr>
              </a:lvl5pPr>
              <a:lvl6pPr marL="25146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6pPr>
              <a:lvl7pPr marL="29718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7pPr>
              <a:lvl8pPr marL="34290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8pPr>
              <a:lvl9pPr marL="38862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7200" b="1" i="0" u="none" strike="noStrike" kern="1200" cap="none" spc="0" normalizeH="0" baseline="0" noProof="0">
                  <a:ln>
                    <a:noFill/>
                  </a:ln>
                  <a:solidFill>
                    <a:prstClr val="black"/>
                  </a:solidFill>
                  <a:effectLst/>
                  <a:uLnTx/>
                  <a:uFillTx/>
                  <a:latin typeface="Arial Rounded MT Bold" panose="020F0704030504030204" pitchFamily="34" charset="0"/>
                  <a:ea typeface="Microsoft YaHei" panose="020B0503020204020204" pitchFamily="34" charset="-122"/>
                  <a:cs typeface="Times New Roman" panose="02020603050405020304" pitchFamily="18" charset="0"/>
                </a:rPr>
                <a:t>I</a:t>
              </a:r>
              <a:endParaRPr kumimoji="0" lang="zh-CN" altLang="en-US" sz="7200" b="1" i="0" u="none" strike="noStrike" kern="1200" cap="none" spc="0" normalizeH="0" baseline="0" noProof="0" dirty="0">
                <a:ln>
                  <a:noFill/>
                </a:ln>
                <a:solidFill>
                  <a:prstClr val="black"/>
                </a:solidFill>
                <a:effectLst/>
                <a:uLnTx/>
                <a:uFillTx/>
                <a:latin typeface="Arial Rounded MT Bold" panose="020F0704030504030204" pitchFamily="34" charset="0"/>
                <a:ea typeface="Microsoft YaHei" panose="020B0503020204020204" pitchFamily="34" charset="-122"/>
                <a:cs typeface="Times New Roman" panose="02020603050405020304" pitchFamily="18" charset="0"/>
              </a:endParaRPr>
            </a:p>
          </p:txBody>
        </p:sp>
      </p:grpSp>
      <p:grpSp>
        <p:nvGrpSpPr>
          <p:cNvPr id="33" name="组合 82" descr="n53 Fb Tran Phu"/>
          <p:cNvGrpSpPr/>
          <p:nvPr/>
        </p:nvGrpSpPr>
        <p:grpSpPr bwMode="auto">
          <a:xfrm>
            <a:off x="4233548" y="790843"/>
            <a:ext cx="2257630" cy="1945065"/>
            <a:chOff x="5276006" y="1147394"/>
            <a:chExt cx="1800200" cy="1551897"/>
          </a:xfrm>
        </p:grpSpPr>
        <p:grpSp>
          <p:nvGrpSpPr>
            <p:cNvPr id="34" name="组合 83"/>
            <p:cNvGrpSpPr/>
            <p:nvPr/>
          </p:nvGrpSpPr>
          <p:grpSpPr bwMode="auto">
            <a:xfrm>
              <a:off x="5276006" y="1147394"/>
              <a:ext cx="1800200" cy="1551897"/>
              <a:chOff x="985377" y="1960081"/>
              <a:chExt cx="1800200" cy="1551897"/>
            </a:xfrm>
          </p:grpSpPr>
          <p:sp>
            <p:nvSpPr>
              <p:cNvPr id="36" name="六边形 72"/>
              <p:cNvSpPr/>
              <p:nvPr/>
            </p:nvSpPr>
            <p:spPr>
              <a:xfrm>
                <a:off x="985377" y="1960081"/>
                <a:ext cx="1800200" cy="1551897"/>
              </a:xfrm>
              <a:prstGeom prst="hexagon">
                <a:avLst/>
              </a:prstGeom>
              <a:solidFill>
                <a:schemeClr val="bg1"/>
              </a:solidFill>
              <a:ln>
                <a:noFill/>
              </a:ln>
              <a:effectLst>
                <a:outerShdw blurRad="1524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3485" rtl="0" eaLnBrk="1" fontAlgn="auto" latinLnBrk="0" hangingPunct="1">
                  <a:lnSpc>
                    <a:spcPct val="100000"/>
                  </a:lnSpc>
                  <a:spcBef>
                    <a:spcPts val="0"/>
                  </a:spcBef>
                  <a:spcAft>
                    <a:spcPts val="0"/>
                  </a:spcAft>
                  <a:buClrTx/>
                  <a:buSzTx/>
                  <a:buFontTx/>
                  <a:buNone/>
                  <a:defRPr/>
                </a:pPr>
                <a:endParaRPr kumimoji="0" lang="zh-CN" altLang="en-US" sz="7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7" name="六边形 73"/>
              <p:cNvSpPr/>
              <p:nvPr/>
            </p:nvSpPr>
            <p:spPr>
              <a:xfrm>
                <a:off x="1081631" y="2043058"/>
                <a:ext cx="1607692" cy="1385942"/>
              </a:xfrm>
              <a:prstGeom prst="hexagon">
                <a:avLst/>
              </a:prstGeom>
              <a:solidFill>
                <a:schemeClr val="accent3"/>
              </a:solidFill>
              <a:ln>
                <a:noFill/>
              </a:ln>
              <a:effectLst>
                <a:innerShdw blurRad="762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3485" rtl="0" eaLnBrk="1" fontAlgn="auto" latinLnBrk="0" hangingPunct="1">
                  <a:lnSpc>
                    <a:spcPct val="100000"/>
                  </a:lnSpc>
                  <a:spcBef>
                    <a:spcPts val="0"/>
                  </a:spcBef>
                  <a:spcAft>
                    <a:spcPts val="0"/>
                  </a:spcAft>
                  <a:buClrTx/>
                  <a:buSzTx/>
                  <a:buFontTx/>
                  <a:buNone/>
                  <a:defRPr/>
                </a:pPr>
                <a:endParaRPr kumimoji="0" lang="zh-CN" altLang="en-US" sz="7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sp>
          <p:nvSpPr>
            <p:cNvPr id="35" name="TextBox 84"/>
            <p:cNvSpPr txBox="1">
              <a:spLocks noChangeArrowheads="1"/>
            </p:cNvSpPr>
            <p:nvPr/>
          </p:nvSpPr>
          <p:spPr bwMode="auto">
            <a:xfrm flipH="1">
              <a:off x="5653013" y="1476201"/>
              <a:ext cx="1043315" cy="957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900">
                  <a:solidFill>
                    <a:schemeClr val="tx1"/>
                  </a:solidFill>
                  <a:latin typeface="Arial" panose="020B0604020202020204" pitchFamily="34" charset="0"/>
                  <a:ea typeface="Microsoft YaHei" panose="020B0503020204020204" pitchFamily="34" charset="-122"/>
                </a:defRPr>
              </a:lvl1pPr>
              <a:lvl2pPr marL="742950" indent="-285750">
                <a:defRPr sz="1900">
                  <a:solidFill>
                    <a:schemeClr val="tx1"/>
                  </a:solidFill>
                  <a:latin typeface="Arial" panose="020B0604020202020204" pitchFamily="34" charset="0"/>
                  <a:ea typeface="Microsoft YaHei" panose="020B0503020204020204" pitchFamily="34" charset="-122"/>
                </a:defRPr>
              </a:lvl2pPr>
              <a:lvl3pPr marL="1143000" indent="-228600">
                <a:defRPr sz="1900">
                  <a:solidFill>
                    <a:schemeClr val="tx1"/>
                  </a:solidFill>
                  <a:latin typeface="Arial" panose="020B0604020202020204" pitchFamily="34" charset="0"/>
                  <a:ea typeface="Microsoft YaHei" panose="020B0503020204020204" pitchFamily="34" charset="-122"/>
                </a:defRPr>
              </a:lvl3pPr>
              <a:lvl4pPr marL="1600200" indent="-228600">
                <a:defRPr sz="1900">
                  <a:solidFill>
                    <a:schemeClr val="tx1"/>
                  </a:solidFill>
                  <a:latin typeface="Arial" panose="020B0604020202020204" pitchFamily="34" charset="0"/>
                  <a:ea typeface="Microsoft YaHei" panose="020B0503020204020204" pitchFamily="34" charset="-122"/>
                </a:defRPr>
              </a:lvl4pPr>
              <a:lvl5pPr marL="2057400" indent="-228600">
                <a:defRPr sz="1900">
                  <a:solidFill>
                    <a:schemeClr val="tx1"/>
                  </a:solidFill>
                  <a:latin typeface="Arial" panose="020B0604020202020204" pitchFamily="34" charset="0"/>
                  <a:ea typeface="Microsoft YaHei" panose="020B0503020204020204" pitchFamily="34" charset="-122"/>
                </a:defRPr>
              </a:lvl5pPr>
              <a:lvl6pPr marL="25146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6pPr>
              <a:lvl7pPr marL="29718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7pPr>
              <a:lvl8pPr marL="34290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8pPr>
              <a:lvl9pPr marL="38862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7200" b="1" i="0" u="none" strike="noStrike" kern="1200" cap="none" spc="0" normalizeH="0" baseline="0" noProof="0">
                  <a:ln>
                    <a:noFill/>
                  </a:ln>
                  <a:solidFill>
                    <a:prstClr val="black"/>
                  </a:solidFill>
                  <a:effectLst/>
                  <a:uLnTx/>
                  <a:uFillTx/>
                  <a:latin typeface="Arial Rounded MT Bold" panose="020F0704030504030204" pitchFamily="34" charset="0"/>
                  <a:ea typeface="Microsoft YaHei" panose="020B0503020204020204" pitchFamily="34" charset="-122"/>
                  <a:cs typeface="Times New Roman" panose="02020603050405020304" pitchFamily="18" charset="0"/>
                </a:rPr>
                <a:t>U</a:t>
              </a:r>
              <a:endParaRPr kumimoji="0" lang="zh-CN" altLang="en-US" sz="7200" b="1" i="0" u="none" strike="noStrike" kern="1200" cap="none" spc="0" normalizeH="0" baseline="0" noProof="0" dirty="0">
                <a:ln>
                  <a:noFill/>
                </a:ln>
                <a:solidFill>
                  <a:prstClr val="black"/>
                </a:solidFill>
                <a:effectLst/>
                <a:uLnTx/>
                <a:uFillTx/>
                <a:latin typeface="Arial Rounded MT Bold" panose="020F0704030504030204" pitchFamily="34" charset="0"/>
                <a:ea typeface="Microsoft YaHei" panose="020B0503020204020204" pitchFamily="34" charset="-122"/>
                <a:cs typeface="Times New Roman" panose="02020603050405020304" pitchFamily="18" charset="0"/>
              </a:endParaRPr>
            </a:p>
          </p:txBody>
        </p:sp>
      </p:grpSp>
      <p:grpSp>
        <p:nvGrpSpPr>
          <p:cNvPr id="38" name="组合 77" descr="n53 Fb Tran Phu"/>
          <p:cNvGrpSpPr/>
          <p:nvPr/>
        </p:nvGrpSpPr>
        <p:grpSpPr bwMode="auto">
          <a:xfrm>
            <a:off x="2376079" y="3909358"/>
            <a:ext cx="2257630" cy="1945065"/>
            <a:chOff x="6768011" y="1960080"/>
            <a:chExt cx="1800200" cy="1551897"/>
          </a:xfrm>
        </p:grpSpPr>
        <p:grpSp>
          <p:nvGrpSpPr>
            <p:cNvPr id="39" name="组合 78"/>
            <p:cNvGrpSpPr/>
            <p:nvPr/>
          </p:nvGrpSpPr>
          <p:grpSpPr bwMode="auto">
            <a:xfrm>
              <a:off x="6768011" y="1960080"/>
              <a:ext cx="1800200" cy="1551897"/>
              <a:chOff x="985377" y="1960081"/>
              <a:chExt cx="1800200" cy="1551897"/>
            </a:xfrm>
          </p:grpSpPr>
          <p:sp>
            <p:nvSpPr>
              <p:cNvPr id="41" name="六边形 79"/>
              <p:cNvSpPr/>
              <p:nvPr/>
            </p:nvSpPr>
            <p:spPr>
              <a:xfrm>
                <a:off x="985377" y="1960081"/>
                <a:ext cx="1800200" cy="1551897"/>
              </a:xfrm>
              <a:prstGeom prst="hexagon">
                <a:avLst/>
              </a:prstGeom>
              <a:solidFill>
                <a:schemeClr val="bg1"/>
              </a:solidFill>
              <a:ln>
                <a:noFill/>
              </a:ln>
              <a:effectLst>
                <a:outerShdw blurRad="1524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3485" rtl="0" eaLnBrk="1" fontAlgn="auto" latinLnBrk="0" hangingPunct="1">
                  <a:lnSpc>
                    <a:spcPct val="100000"/>
                  </a:lnSpc>
                  <a:spcBef>
                    <a:spcPts val="0"/>
                  </a:spcBef>
                  <a:spcAft>
                    <a:spcPts val="0"/>
                  </a:spcAft>
                  <a:buClrTx/>
                  <a:buSzTx/>
                  <a:buFontTx/>
                  <a:buNone/>
                  <a:defRPr/>
                </a:pPr>
                <a:endParaRPr kumimoji="0" lang="zh-CN" altLang="en-US" sz="7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2" name="六边形 80"/>
              <p:cNvSpPr/>
              <p:nvPr/>
            </p:nvSpPr>
            <p:spPr>
              <a:xfrm>
                <a:off x="1081631" y="2043058"/>
                <a:ext cx="1607692" cy="1385942"/>
              </a:xfrm>
              <a:prstGeom prst="hexagon">
                <a:avLst/>
              </a:prstGeom>
              <a:solidFill>
                <a:srgbClr val="D60093"/>
              </a:solidFill>
              <a:ln>
                <a:noFill/>
              </a:ln>
              <a:effectLst>
                <a:innerShdw blurRad="762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3485" rtl="0" eaLnBrk="1" fontAlgn="auto" latinLnBrk="0" hangingPunct="1">
                  <a:lnSpc>
                    <a:spcPct val="100000"/>
                  </a:lnSpc>
                  <a:spcBef>
                    <a:spcPts val="0"/>
                  </a:spcBef>
                  <a:spcAft>
                    <a:spcPts val="0"/>
                  </a:spcAft>
                  <a:buClrTx/>
                  <a:buSzTx/>
                  <a:buFontTx/>
                  <a:buNone/>
                  <a:defRPr/>
                </a:pPr>
                <a:endParaRPr kumimoji="0" lang="zh-CN" altLang="en-US" sz="7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sp>
          <p:nvSpPr>
            <p:cNvPr id="40" name="TextBox 79"/>
            <p:cNvSpPr txBox="1">
              <a:spLocks noChangeArrowheads="1"/>
            </p:cNvSpPr>
            <p:nvPr/>
          </p:nvSpPr>
          <p:spPr bwMode="auto">
            <a:xfrm flipH="1">
              <a:off x="7146453" y="2301388"/>
              <a:ext cx="1043315" cy="957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900">
                  <a:solidFill>
                    <a:schemeClr val="tx1"/>
                  </a:solidFill>
                  <a:latin typeface="Arial" panose="020B0604020202020204" pitchFamily="34" charset="0"/>
                  <a:ea typeface="Microsoft YaHei" panose="020B0503020204020204" pitchFamily="34" charset="-122"/>
                </a:defRPr>
              </a:lvl1pPr>
              <a:lvl2pPr marL="742950" indent="-285750">
                <a:defRPr sz="1900">
                  <a:solidFill>
                    <a:schemeClr val="tx1"/>
                  </a:solidFill>
                  <a:latin typeface="Arial" panose="020B0604020202020204" pitchFamily="34" charset="0"/>
                  <a:ea typeface="Microsoft YaHei" panose="020B0503020204020204" pitchFamily="34" charset="-122"/>
                </a:defRPr>
              </a:lvl2pPr>
              <a:lvl3pPr marL="1143000" indent="-228600">
                <a:defRPr sz="1900">
                  <a:solidFill>
                    <a:schemeClr val="tx1"/>
                  </a:solidFill>
                  <a:latin typeface="Arial" panose="020B0604020202020204" pitchFamily="34" charset="0"/>
                  <a:ea typeface="Microsoft YaHei" panose="020B0503020204020204" pitchFamily="34" charset="-122"/>
                </a:defRPr>
              </a:lvl3pPr>
              <a:lvl4pPr marL="1600200" indent="-228600">
                <a:defRPr sz="1900">
                  <a:solidFill>
                    <a:schemeClr val="tx1"/>
                  </a:solidFill>
                  <a:latin typeface="Arial" panose="020B0604020202020204" pitchFamily="34" charset="0"/>
                  <a:ea typeface="Microsoft YaHei" panose="020B0503020204020204" pitchFamily="34" charset="-122"/>
                </a:defRPr>
              </a:lvl4pPr>
              <a:lvl5pPr marL="2057400" indent="-228600">
                <a:defRPr sz="1900">
                  <a:solidFill>
                    <a:schemeClr val="tx1"/>
                  </a:solidFill>
                  <a:latin typeface="Arial" panose="020B0604020202020204" pitchFamily="34" charset="0"/>
                  <a:ea typeface="Microsoft YaHei" panose="020B0503020204020204" pitchFamily="34" charset="-122"/>
                </a:defRPr>
              </a:lvl5pPr>
              <a:lvl6pPr marL="25146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6pPr>
              <a:lvl7pPr marL="29718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7pPr>
              <a:lvl8pPr marL="34290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8pPr>
              <a:lvl9pPr marL="38862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7200" b="1" i="0" u="none" strike="noStrike" kern="1200" cap="none" spc="0" normalizeH="0" baseline="0" noProof="0">
                  <a:ln>
                    <a:noFill/>
                  </a:ln>
                  <a:solidFill>
                    <a:prstClr val="black"/>
                  </a:solidFill>
                  <a:effectLst/>
                  <a:uLnTx/>
                  <a:uFillTx/>
                  <a:latin typeface="Arial Rounded MT Bold" panose="020F0704030504030204" pitchFamily="34" charset="0"/>
                  <a:ea typeface="Microsoft YaHei" panose="020B0503020204020204" pitchFamily="34" charset="-122"/>
                  <a:cs typeface="Times New Roman" panose="02020603050405020304" pitchFamily="18" charset="0"/>
                </a:rPr>
                <a:t>Ố</a:t>
              </a:r>
              <a:endParaRPr kumimoji="0" lang="zh-CN" altLang="en-US" sz="7200" b="1" i="0" u="none" strike="noStrike" kern="1200" cap="none" spc="0" normalizeH="0" baseline="0" noProof="0" dirty="0">
                <a:ln>
                  <a:noFill/>
                </a:ln>
                <a:solidFill>
                  <a:prstClr val="black"/>
                </a:solidFill>
                <a:effectLst/>
                <a:uLnTx/>
                <a:uFillTx/>
                <a:latin typeface="Arial Rounded MT Bold" panose="020F0704030504030204" pitchFamily="34" charset="0"/>
                <a:ea typeface="Microsoft YaHei" panose="020B0503020204020204" pitchFamily="34" charset="-122"/>
                <a:cs typeface="Times New Roman" panose="02020603050405020304" pitchFamily="18" charset="0"/>
              </a:endParaRPr>
            </a:p>
          </p:txBody>
        </p:sp>
      </p:grpSp>
      <p:grpSp>
        <p:nvGrpSpPr>
          <p:cNvPr id="43" name="组合 1" descr="n53 Fb Tran Phu"/>
          <p:cNvGrpSpPr/>
          <p:nvPr/>
        </p:nvGrpSpPr>
        <p:grpSpPr>
          <a:xfrm>
            <a:off x="506131" y="2869349"/>
            <a:ext cx="2257630" cy="1945065"/>
            <a:chOff x="2512820" y="2686507"/>
            <a:chExt cx="1800225" cy="1550987"/>
          </a:xfrm>
        </p:grpSpPr>
        <p:sp>
          <p:nvSpPr>
            <p:cNvPr id="44" name="六边形 52"/>
            <p:cNvSpPr/>
            <p:nvPr/>
          </p:nvSpPr>
          <p:spPr bwMode="auto">
            <a:xfrm>
              <a:off x="2512820" y="2686507"/>
              <a:ext cx="1800225" cy="1550987"/>
            </a:xfrm>
            <a:prstGeom prst="hexagon">
              <a:avLst/>
            </a:prstGeom>
            <a:solidFill>
              <a:schemeClr val="accent4">
                <a:lumMod val="40000"/>
                <a:lumOff val="60000"/>
              </a:schemeClr>
            </a:solidFill>
            <a:ln>
              <a:noFill/>
            </a:ln>
            <a:effectLst>
              <a:outerShdw blurRad="1524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3485" rtl="0" eaLnBrk="1" fontAlgn="auto" latinLnBrk="0" hangingPunct="1">
                <a:lnSpc>
                  <a:spcPct val="100000"/>
                </a:lnSpc>
                <a:spcBef>
                  <a:spcPts val="0"/>
                </a:spcBef>
                <a:spcAft>
                  <a:spcPts val="0"/>
                </a:spcAft>
                <a:buClrTx/>
                <a:buSzTx/>
                <a:buFontTx/>
                <a:buNone/>
                <a:defRPr/>
              </a:pPr>
              <a:endParaRPr kumimoji="0" lang="zh-CN" altLang="en-US" sz="2255"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45" name="图片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400000">
              <a:off x="2913177" y="2834112"/>
              <a:ext cx="1087274" cy="1172630"/>
            </a:xfrm>
            <a:prstGeom prst="rect">
              <a:avLst/>
            </a:prstGeom>
          </p:spPr>
        </p:pic>
      </p:grpSp>
      <p:grpSp>
        <p:nvGrpSpPr>
          <p:cNvPr id="46" name="组合 2" descr="n53 Fb Tran Phu"/>
          <p:cNvGrpSpPr/>
          <p:nvPr/>
        </p:nvGrpSpPr>
        <p:grpSpPr>
          <a:xfrm>
            <a:off x="4233548" y="2827487"/>
            <a:ext cx="2257630" cy="1947057"/>
            <a:chOff x="5485047" y="2653127"/>
            <a:chExt cx="1800225" cy="1552575"/>
          </a:xfrm>
        </p:grpSpPr>
        <p:sp>
          <p:nvSpPr>
            <p:cNvPr id="47" name="六边形 49"/>
            <p:cNvSpPr/>
            <p:nvPr/>
          </p:nvSpPr>
          <p:spPr bwMode="auto">
            <a:xfrm>
              <a:off x="5485047" y="2653127"/>
              <a:ext cx="1800225" cy="1552575"/>
            </a:xfrm>
            <a:prstGeom prst="hexagon">
              <a:avLst/>
            </a:prstGeom>
            <a:solidFill>
              <a:schemeClr val="bg1">
                <a:lumMod val="85000"/>
              </a:schemeClr>
            </a:solidFill>
            <a:ln>
              <a:noFill/>
            </a:ln>
            <a:effectLst>
              <a:outerShdw blurRad="1524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3485" rtl="0" eaLnBrk="1" fontAlgn="auto" latinLnBrk="0" hangingPunct="1">
                <a:lnSpc>
                  <a:spcPct val="100000"/>
                </a:lnSpc>
                <a:spcBef>
                  <a:spcPts val="0"/>
                </a:spcBef>
                <a:spcAft>
                  <a:spcPts val="0"/>
                </a:spcAft>
                <a:buClrTx/>
                <a:buSzTx/>
                <a:buFontTx/>
                <a:buNone/>
                <a:defRPr/>
              </a:pPr>
              <a:endParaRPr kumimoji="0" lang="zh-CN" altLang="en-US" sz="2255"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48" name="图片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60000">
              <a:off x="5862059" y="2750627"/>
              <a:ext cx="1195581" cy="1339600"/>
            </a:xfrm>
            <a:prstGeom prst="rect">
              <a:avLst/>
            </a:prstGeom>
          </p:spPr>
        </p:pic>
      </p:grpSp>
      <p:pic>
        <p:nvPicPr>
          <p:cNvPr id="49" name="Picture 2" descr="n53 Fb Tran Ph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9724" y="1065465"/>
            <a:ext cx="1878802" cy="1761377"/>
          </a:xfrm>
          <a:prstGeom prst="rect">
            <a:avLst/>
          </a:prstGeom>
          <a:noFill/>
          <a:extLst>
            <a:ext uri="{909E8E84-426E-40DD-AFC4-6F175D3DCCD1}">
              <a14:hiddenFill xmlns:a14="http://schemas.microsoft.com/office/drawing/2010/main">
                <a:solidFill>
                  <a:srgbClr val="FFFFFF"/>
                </a:solidFill>
              </a14:hiddenFill>
            </a:ext>
          </a:extLst>
        </p:spPr>
      </p:pic>
      <p:pic>
        <p:nvPicPr>
          <p:cNvPr id="50" name="图片 154" descr="n53 Fb Tran Phu"/>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89344" y="3935866"/>
            <a:ext cx="5102656" cy="2895963"/>
          </a:xfrm>
          <a:prstGeom prst="rect">
            <a:avLst/>
          </a:prstGeom>
        </p:spPr>
      </p:pic>
      <p:pic>
        <p:nvPicPr>
          <p:cNvPr id="51" name="图片 155" descr="n53 Fb Tran Phu"/>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128200">
            <a:off x="8106439" y="1039231"/>
            <a:ext cx="3923620" cy="27953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advClick="0">
        <p14:flash/>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3"/>
                                        </p:tgtEl>
                                        <p:attrNameLst>
                                          <p:attrName>style.visibility</p:attrName>
                                        </p:attrNameLst>
                                      </p:cBhvr>
                                      <p:to>
                                        <p:strVal val="visible"/>
                                      </p:to>
                                    </p:set>
                                    <p:anim calcmode="lin" valueType="num">
                                      <p:cBhvr>
                                        <p:cTn id="11" dur="500" fill="hold"/>
                                        <p:tgtEl>
                                          <p:spTgt spid="23"/>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23"/>
                                        </p:tgtEl>
                                        <p:attrNameLst>
                                          <p:attrName>ppt_y</p:attrName>
                                        </p:attrNameLst>
                                      </p:cBhvr>
                                      <p:tavLst>
                                        <p:tav tm="0">
                                          <p:val>
                                            <p:strVal val="#ppt_y"/>
                                          </p:val>
                                        </p:tav>
                                        <p:tav tm="100000">
                                          <p:val>
                                            <p:strVal val="#ppt_y"/>
                                          </p:val>
                                        </p:tav>
                                      </p:tavLst>
                                    </p:anim>
                                    <p:anim calcmode="lin" valueType="num">
                                      <p:cBhvr>
                                        <p:cTn id="13" dur="500" fill="hold"/>
                                        <p:tgtEl>
                                          <p:spTgt spid="23"/>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23"/>
                                        </p:tgtEl>
                                        <p:attrNameLst>
                                          <p:attrName>ppt_w</p:attrName>
                                        </p:attrNameLst>
                                      </p:cBhvr>
                                      <p:tavLst>
                                        <p:tav tm="0">
                                          <p:val>
                                            <p:strVal val="#ppt_w/10"/>
                                          </p:val>
                                        </p:tav>
                                        <p:tav tm="50000">
                                          <p:val>
                                            <p:strVal val="#ppt_w+.01"/>
                                          </p:val>
                                        </p:tav>
                                        <p:tav tm="100000">
                                          <p:val>
                                            <p:strVal val="#ppt_w"/>
                                          </p:val>
                                        </p:tav>
                                      </p:tavLst>
                                    </p:anim>
                                    <p:animEffect>
                                      <p:cBhvr>
                                        <p:cTn id="15" dur="500" tmFilter="0,0; .5, 1; 1, 1"/>
                                        <p:tgtEl>
                                          <p:spTgt spid="23"/>
                                        </p:tgtEl>
                                      </p:cBhvr>
                                    </p:animEffect>
                                  </p:childTnLst>
                                </p:cTn>
                              </p:par>
                            </p:childTnLst>
                          </p:cTn>
                        </p:par>
                        <p:par>
                          <p:cTn id="16" fill="hold">
                            <p:stCondLst>
                              <p:cond delay="3500"/>
                            </p:stCondLst>
                            <p:childTnLst>
                              <p:par>
                                <p:cTn id="17" presetID="53" presetClass="entr" presetSubtype="528"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350" fill="hold"/>
                                        <p:tgtEl>
                                          <p:spTgt spid="10"/>
                                        </p:tgtEl>
                                        <p:attrNameLst>
                                          <p:attrName>ppt_w</p:attrName>
                                        </p:attrNameLst>
                                      </p:cBhvr>
                                      <p:tavLst>
                                        <p:tav tm="0">
                                          <p:val>
                                            <p:fltVal val="0"/>
                                          </p:val>
                                        </p:tav>
                                        <p:tav tm="100000">
                                          <p:val>
                                            <p:strVal val="#ppt_w"/>
                                          </p:val>
                                        </p:tav>
                                      </p:tavLst>
                                    </p:anim>
                                    <p:anim calcmode="lin" valueType="num">
                                      <p:cBhvr>
                                        <p:cTn id="20" dur="350" fill="hold"/>
                                        <p:tgtEl>
                                          <p:spTgt spid="10"/>
                                        </p:tgtEl>
                                        <p:attrNameLst>
                                          <p:attrName>ppt_h</p:attrName>
                                        </p:attrNameLst>
                                      </p:cBhvr>
                                      <p:tavLst>
                                        <p:tav tm="0">
                                          <p:val>
                                            <p:fltVal val="0"/>
                                          </p:val>
                                        </p:tav>
                                        <p:tav tm="100000">
                                          <p:val>
                                            <p:strVal val="#ppt_h"/>
                                          </p:val>
                                        </p:tav>
                                      </p:tavLst>
                                    </p:anim>
                                    <p:animEffect transition="in" filter="fade">
                                      <p:cBhvr>
                                        <p:cTn id="21" dur="350"/>
                                        <p:tgtEl>
                                          <p:spTgt spid="10"/>
                                        </p:tgtEl>
                                      </p:cBhvr>
                                    </p:animEffect>
                                    <p:anim calcmode="lin" valueType="num">
                                      <p:cBhvr>
                                        <p:cTn id="22" dur="350" fill="hold"/>
                                        <p:tgtEl>
                                          <p:spTgt spid="10"/>
                                        </p:tgtEl>
                                        <p:attrNameLst>
                                          <p:attrName>ppt_x</p:attrName>
                                        </p:attrNameLst>
                                      </p:cBhvr>
                                      <p:tavLst>
                                        <p:tav tm="0">
                                          <p:val>
                                            <p:fltVal val="0.5"/>
                                          </p:val>
                                        </p:tav>
                                        <p:tav tm="100000">
                                          <p:val>
                                            <p:strVal val="#ppt_x"/>
                                          </p:val>
                                        </p:tav>
                                      </p:tavLst>
                                    </p:anim>
                                    <p:anim calcmode="lin" valueType="num">
                                      <p:cBhvr>
                                        <p:cTn id="23" dur="350" fill="hold"/>
                                        <p:tgtEl>
                                          <p:spTgt spid="10"/>
                                        </p:tgtEl>
                                        <p:attrNameLst>
                                          <p:attrName>ppt_y</p:attrName>
                                        </p:attrNameLst>
                                      </p:cBhvr>
                                      <p:tavLst>
                                        <p:tav tm="0">
                                          <p:val>
                                            <p:fltVal val="0.5"/>
                                          </p:val>
                                        </p:tav>
                                        <p:tav tm="100000">
                                          <p:val>
                                            <p:strVal val="#ppt_y"/>
                                          </p:val>
                                        </p:tav>
                                      </p:tavLst>
                                    </p:anim>
                                  </p:childTnLst>
                                </p:cTn>
                              </p:par>
                            </p:childTnLst>
                          </p:cTn>
                        </p:par>
                        <p:par>
                          <p:cTn id="24" fill="hold">
                            <p:stCondLst>
                              <p:cond delay="4000"/>
                            </p:stCondLst>
                            <p:childTnLst>
                              <p:par>
                                <p:cTn id="25" presetID="53" presetClass="entr" presetSubtype="16" fill="hold" nodeType="afterEffect">
                                  <p:stCondLst>
                                    <p:cond delay="0"/>
                                  </p:stCondLst>
                                  <p:childTnLst>
                                    <p:set>
                                      <p:cBhvr>
                                        <p:cTn id="26" dur="1" fill="hold">
                                          <p:stCondLst>
                                            <p:cond delay="0"/>
                                          </p:stCondLst>
                                        </p:cTn>
                                        <p:tgtEl>
                                          <p:spTgt spid="43"/>
                                        </p:tgtEl>
                                        <p:attrNameLst>
                                          <p:attrName>style.visibility</p:attrName>
                                        </p:attrNameLst>
                                      </p:cBhvr>
                                      <p:to>
                                        <p:strVal val="visible"/>
                                      </p:to>
                                    </p:set>
                                    <p:anim calcmode="lin" valueType="num">
                                      <p:cBhvr>
                                        <p:cTn id="27" dur="250" fill="hold"/>
                                        <p:tgtEl>
                                          <p:spTgt spid="43"/>
                                        </p:tgtEl>
                                        <p:attrNameLst>
                                          <p:attrName>ppt_w</p:attrName>
                                        </p:attrNameLst>
                                      </p:cBhvr>
                                      <p:tavLst>
                                        <p:tav tm="0">
                                          <p:val>
                                            <p:fltVal val="0"/>
                                          </p:val>
                                        </p:tav>
                                        <p:tav tm="100000">
                                          <p:val>
                                            <p:strVal val="#ppt_w"/>
                                          </p:val>
                                        </p:tav>
                                      </p:tavLst>
                                    </p:anim>
                                    <p:anim calcmode="lin" valueType="num">
                                      <p:cBhvr>
                                        <p:cTn id="28" dur="250" fill="hold"/>
                                        <p:tgtEl>
                                          <p:spTgt spid="43"/>
                                        </p:tgtEl>
                                        <p:attrNameLst>
                                          <p:attrName>ppt_h</p:attrName>
                                        </p:attrNameLst>
                                      </p:cBhvr>
                                      <p:tavLst>
                                        <p:tav tm="0">
                                          <p:val>
                                            <p:fltVal val="0"/>
                                          </p:val>
                                        </p:tav>
                                        <p:tav tm="100000">
                                          <p:val>
                                            <p:strVal val="#ppt_h"/>
                                          </p:val>
                                        </p:tav>
                                      </p:tavLst>
                                    </p:anim>
                                    <p:animEffect transition="in" filter="fade">
                                      <p:cBhvr>
                                        <p:cTn id="29" dur="250"/>
                                        <p:tgtEl>
                                          <p:spTgt spid="43"/>
                                        </p:tgtEl>
                                      </p:cBhvr>
                                    </p:animEffect>
                                  </p:childTnLst>
                                </p:cTn>
                              </p:par>
                            </p:childTnLst>
                          </p:cTn>
                        </p:par>
                        <p:par>
                          <p:cTn id="30" fill="hold">
                            <p:stCondLst>
                              <p:cond delay="4500"/>
                            </p:stCondLst>
                            <p:childTnLst>
                              <p:par>
                                <p:cTn id="31" presetID="53" presetClass="entr" presetSubtype="528" fill="hold" nodeType="after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350" fill="hold"/>
                                        <p:tgtEl>
                                          <p:spTgt spid="16"/>
                                        </p:tgtEl>
                                        <p:attrNameLst>
                                          <p:attrName>ppt_w</p:attrName>
                                        </p:attrNameLst>
                                      </p:cBhvr>
                                      <p:tavLst>
                                        <p:tav tm="0">
                                          <p:val>
                                            <p:fltVal val="0"/>
                                          </p:val>
                                        </p:tav>
                                        <p:tav tm="100000">
                                          <p:val>
                                            <p:strVal val="#ppt_w"/>
                                          </p:val>
                                        </p:tav>
                                      </p:tavLst>
                                    </p:anim>
                                    <p:anim calcmode="lin" valueType="num">
                                      <p:cBhvr>
                                        <p:cTn id="34" dur="350" fill="hold"/>
                                        <p:tgtEl>
                                          <p:spTgt spid="16"/>
                                        </p:tgtEl>
                                        <p:attrNameLst>
                                          <p:attrName>ppt_h</p:attrName>
                                        </p:attrNameLst>
                                      </p:cBhvr>
                                      <p:tavLst>
                                        <p:tav tm="0">
                                          <p:val>
                                            <p:fltVal val="0"/>
                                          </p:val>
                                        </p:tav>
                                        <p:tav tm="100000">
                                          <p:val>
                                            <p:strVal val="#ppt_h"/>
                                          </p:val>
                                        </p:tav>
                                      </p:tavLst>
                                    </p:anim>
                                    <p:animEffect transition="in" filter="fade">
                                      <p:cBhvr>
                                        <p:cTn id="35" dur="350"/>
                                        <p:tgtEl>
                                          <p:spTgt spid="16"/>
                                        </p:tgtEl>
                                      </p:cBhvr>
                                    </p:animEffect>
                                    <p:anim calcmode="lin" valueType="num">
                                      <p:cBhvr>
                                        <p:cTn id="36" dur="350" fill="hold"/>
                                        <p:tgtEl>
                                          <p:spTgt spid="16"/>
                                        </p:tgtEl>
                                        <p:attrNameLst>
                                          <p:attrName>ppt_x</p:attrName>
                                        </p:attrNameLst>
                                      </p:cBhvr>
                                      <p:tavLst>
                                        <p:tav tm="0">
                                          <p:val>
                                            <p:fltVal val="0.5"/>
                                          </p:val>
                                        </p:tav>
                                        <p:tav tm="100000">
                                          <p:val>
                                            <p:strVal val="#ppt_x"/>
                                          </p:val>
                                        </p:tav>
                                      </p:tavLst>
                                    </p:anim>
                                    <p:anim calcmode="lin" valueType="num">
                                      <p:cBhvr>
                                        <p:cTn id="37" dur="350" fill="hold"/>
                                        <p:tgtEl>
                                          <p:spTgt spid="16"/>
                                        </p:tgtEl>
                                        <p:attrNameLst>
                                          <p:attrName>ppt_y</p:attrName>
                                        </p:attrNameLst>
                                      </p:cBhvr>
                                      <p:tavLst>
                                        <p:tav tm="0">
                                          <p:val>
                                            <p:fltVal val="0.5"/>
                                          </p:val>
                                        </p:tav>
                                        <p:tav tm="100000">
                                          <p:val>
                                            <p:strVal val="#ppt_y"/>
                                          </p:val>
                                        </p:tav>
                                      </p:tavLst>
                                    </p:anim>
                                  </p:childTnLst>
                                </p:cTn>
                              </p:par>
                            </p:childTnLst>
                          </p:cTn>
                        </p:par>
                        <p:par>
                          <p:cTn id="38" fill="hold">
                            <p:stCondLst>
                              <p:cond delay="5000"/>
                            </p:stCondLst>
                            <p:childTnLst>
                              <p:par>
                                <p:cTn id="39" presetID="53" presetClass="entr" presetSubtype="528" fill="hold" nodeType="afterEffect">
                                  <p:stCondLst>
                                    <p:cond delay="0"/>
                                  </p:stCondLst>
                                  <p:childTnLst>
                                    <p:set>
                                      <p:cBhvr>
                                        <p:cTn id="40" dur="1" fill="hold">
                                          <p:stCondLst>
                                            <p:cond delay="0"/>
                                          </p:stCondLst>
                                        </p:cTn>
                                        <p:tgtEl>
                                          <p:spTgt spid="38"/>
                                        </p:tgtEl>
                                        <p:attrNameLst>
                                          <p:attrName>style.visibility</p:attrName>
                                        </p:attrNameLst>
                                      </p:cBhvr>
                                      <p:to>
                                        <p:strVal val="visible"/>
                                      </p:to>
                                    </p:set>
                                    <p:anim calcmode="lin" valueType="num">
                                      <p:cBhvr>
                                        <p:cTn id="41" dur="350" fill="hold"/>
                                        <p:tgtEl>
                                          <p:spTgt spid="38"/>
                                        </p:tgtEl>
                                        <p:attrNameLst>
                                          <p:attrName>ppt_w</p:attrName>
                                        </p:attrNameLst>
                                      </p:cBhvr>
                                      <p:tavLst>
                                        <p:tav tm="0">
                                          <p:val>
                                            <p:fltVal val="0"/>
                                          </p:val>
                                        </p:tav>
                                        <p:tav tm="100000">
                                          <p:val>
                                            <p:strVal val="#ppt_w"/>
                                          </p:val>
                                        </p:tav>
                                      </p:tavLst>
                                    </p:anim>
                                    <p:anim calcmode="lin" valueType="num">
                                      <p:cBhvr>
                                        <p:cTn id="42" dur="350" fill="hold"/>
                                        <p:tgtEl>
                                          <p:spTgt spid="38"/>
                                        </p:tgtEl>
                                        <p:attrNameLst>
                                          <p:attrName>ppt_h</p:attrName>
                                        </p:attrNameLst>
                                      </p:cBhvr>
                                      <p:tavLst>
                                        <p:tav tm="0">
                                          <p:val>
                                            <p:fltVal val="0"/>
                                          </p:val>
                                        </p:tav>
                                        <p:tav tm="100000">
                                          <p:val>
                                            <p:strVal val="#ppt_h"/>
                                          </p:val>
                                        </p:tav>
                                      </p:tavLst>
                                    </p:anim>
                                    <p:animEffect transition="in" filter="fade">
                                      <p:cBhvr>
                                        <p:cTn id="43" dur="350"/>
                                        <p:tgtEl>
                                          <p:spTgt spid="38"/>
                                        </p:tgtEl>
                                      </p:cBhvr>
                                    </p:animEffect>
                                    <p:anim calcmode="lin" valueType="num">
                                      <p:cBhvr>
                                        <p:cTn id="44" dur="350" fill="hold"/>
                                        <p:tgtEl>
                                          <p:spTgt spid="38"/>
                                        </p:tgtEl>
                                        <p:attrNameLst>
                                          <p:attrName>ppt_x</p:attrName>
                                        </p:attrNameLst>
                                      </p:cBhvr>
                                      <p:tavLst>
                                        <p:tav tm="0">
                                          <p:val>
                                            <p:fltVal val="0.5"/>
                                          </p:val>
                                        </p:tav>
                                        <p:tav tm="100000">
                                          <p:val>
                                            <p:strVal val="#ppt_x"/>
                                          </p:val>
                                        </p:tav>
                                      </p:tavLst>
                                    </p:anim>
                                    <p:anim calcmode="lin" valueType="num">
                                      <p:cBhvr>
                                        <p:cTn id="45" dur="350" fill="hold"/>
                                        <p:tgtEl>
                                          <p:spTgt spid="38"/>
                                        </p:tgtEl>
                                        <p:attrNameLst>
                                          <p:attrName>ppt_y</p:attrName>
                                        </p:attrNameLst>
                                      </p:cBhvr>
                                      <p:tavLst>
                                        <p:tav tm="0">
                                          <p:val>
                                            <p:fltVal val="0.5"/>
                                          </p:val>
                                        </p:tav>
                                        <p:tav tm="100000">
                                          <p:val>
                                            <p:strVal val="#ppt_y"/>
                                          </p:val>
                                        </p:tav>
                                      </p:tavLst>
                                    </p:anim>
                                  </p:childTnLst>
                                </p:cTn>
                              </p:par>
                            </p:childTnLst>
                          </p:cTn>
                        </p:par>
                        <p:par>
                          <p:cTn id="46" fill="hold">
                            <p:stCondLst>
                              <p:cond delay="5500"/>
                            </p:stCondLst>
                            <p:childTnLst>
                              <p:par>
                                <p:cTn id="47" presetID="53" presetClass="entr" presetSubtype="528" fill="hold" nodeType="afterEffect">
                                  <p:stCondLst>
                                    <p:cond delay="0"/>
                                  </p:stCondLst>
                                  <p:childTnLst>
                                    <p:set>
                                      <p:cBhvr>
                                        <p:cTn id="48" dur="1" fill="hold">
                                          <p:stCondLst>
                                            <p:cond delay="0"/>
                                          </p:stCondLst>
                                        </p:cTn>
                                        <p:tgtEl>
                                          <p:spTgt spid="33"/>
                                        </p:tgtEl>
                                        <p:attrNameLst>
                                          <p:attrName>style.visibility</p:attrName>
                                        </p:attrNameLst>
                                      </p:cBhvr>
                                      <p:to>
                                        <p:strVal val="visible"/>
                                      </p:to>
                                    </p:set>
                                    <p:anim calcmode="lin" valueType="num">
                                      <p:cBhvr>
                                        <p:cTn id="49" dur="350" fill="hold"/>
                                        <p:tgtEl>
                                          <p:spTgt spid="33"/>
                                        </p:tgtEl>
                                        <p:attrNameLst>
                                          <p:attrName>ppt_w</p:attrName>
                                        </p:attrNameLst>
                                      </p:cBhvr>
                                      <p:tavLst>
                                        <p:tav tm="0">
                                          <p:val>
                                            <p:fltVal val="0"/>
                                          </p:val>
                                        </p:tav>
                                        <p:tav tm="100000">
                                          <p:val>
                                            <p:strVal val="#ppt_w"/>
                                          </p:val>
                                        </p:tav>
                                      </p:tavLst>
                                    </p:anim>
                                    <p:anim calcmode="lin" valueType="num">
                                      <p:cBhvr>
                                        <p:cTn id="50" dur="350" fill="hold"/>
                                        <p:tgtEl>
                                          <p:spTgt spid="33"/>
                                        </p:tgtEl>
                                        <p:attrNameLst>
                                          <p:attrName>ppt_h</p:attrName>
                                        </p:attrNameLst>
                                      </p:cBhvr>
                                      <p:tavLst>
                                        <p:tav tm="0">
                                          <p:val>
                                            <p:fltVal val="0"/>
                                          </p:val>
                                        </p:tav>
                                        <p:tav tm="100000">
                                          <p:val>
                                            <p:strVal val="#ppt_h"/>
                                          </p:val>
                                        </p:tav>
                                      </p:tavLst>
                                    </p:anim>
                                    <p:animEffect transition="in" filter="fade">
                                      <p:cBhvr>
                                        <p:cTn id="51" dur="350"/>
                                        <p:tgtEl>
                                          <p:spTgt spid="33"/>
                                        </p:tgtEl>
                                      </p:cBhvr>
                                    </p:animEffect>
                                    <p:anim calcmode="lin" valueType="num">
                                      <p:cBhvr>
                                        <p:cTn id="52" dur="350" fill="hold"/>
                                        <p:tgtEl>
                                          <p:spTgt spid="33"/>
                                        </p:tgtEl>
                                        <p:attrNameLst>
                                          <p:attrName>ppt_x</p:attrName>
                                        </p:attrNameLst>
                                      </p:cBhvr>
                                      <p:tavLst>
                                        <p:tav tm="0">
                                          <p:val>
                                            <p:fltVal val="0.5"/>
                                          </p:val>
                                        </p:tav>
                                        <p:tav tm="100000">
                                          <p:val>
                                            <p:strVal val="#ppt_x"/>
                                          </p:val>
                                        </p:tav>
                                      </p:tavLst>
                                    </p:anim>
                                    <p:anim calcmode="lin" valueType="num">
                                      <p:cBhvr>
                                        <p:cTn id="53" dur="350" fill="hold"/>
                                        <p:tgtEl>
                                          <p:spTgt spid="33"/>
                                        </p:tgtEl>
                                        <p:attrNameLst>
                                          <p:attrName>ppt_y</p:attrName>
                                        </p:attrNameLst>
                                      </p:cBhvr>
                                      <p:tavLst>
                                        <p:tav tm="0">
                                          <p:val>
                                            <p:fltVal val="0.5"/>
                                          </p:val>
                                        </p:tav>
                                        <p:tav tm="100000">
                                          <p:val>
                                            <p:strVal val="#ppt_y"/>
                                          </p:val>
                                        </p:tav>
                                      </p:tavLst>
                                    </p:anim>
                                  </p:childTnLst>
                                </p:cTn>
                              </p:par>
                            </p:childTnLst>
                          </p:cTn>
                        </p:par>
                        <p:par>
                          <p:cTn id="54" fill="hold">
                            <p:stCondLst>
                              <p:cond delay="6000"/>
                            </p:stCondLst>
                            <p:childTnLst>
                              <p:par>
                                <p:cTn id="55" presetID="53" presetClass="entr" presetSubtype="16" fill="hold" nodeType="afterEffect">
                                  <p:stCondLst>
                                    <p:cond delay="0"/>
                                  </p:stCondLst>
                                  <p:childTnLst>
                                    <p:set>
                                      <p:cBhvr>
                                        <p:cTn id="56" dur="1" fill="hold">
                                          <p:stCondLst>
                                            <p:cond delay="0"/>
                                          </p:stCondLst>
                                        </p:cTn>
                                        <p:tgtEl>
                                          <p:spTgt spid="46"/>
                                        </p:tgtEl>
                                        <p:attrNameLst>
                                          <p:attrName>style.visibility</p:attrName>
                                        </p:attrNameLst>
                                      </p:cBhvr>
                                      <p:to>
                                        <p:strVal val="visible"/>
                                      </p:to>
                                    </p:set>
                                    <p:anim calcmode="lin" valueType="num">
                                      <p:cBhvr>
                                        <p:cTn id="57" dur="250" fill="hold"/>
                                        <p:tgtEl>
                                          <p:spTgt spid="46"/>
                                        </p:tgtEl>
                                        <p:attrNameLst>
                                          <p:attrName>ppt_w</p:attrName>
                                        </p:attrNameLst>
                                      </p:cBhvr>
                                      <p:tavLst>
                                        <p:tav tm="0">
                                          <p:val>
                                            <p:fltVal val="0"/>
                                          </p:val>
                                        </p:tav>
                                        <p:tav tm="100000">
                                          <p:val>
                                            <p:strVal val="#ppt_w"/>
                                          </p:val>
                                        </p:tav>
                                      </p:tavLst>
                                    </p:anim>
                                    <p:anim calcmode="lin" valueType="num">
                                      <p:cBhvr>
                                        <p:cTn id="58" dur="250" fill="hold"/>
                                        <p:tgtEl>
                                          <p:spTgt spid="46"/>
                                        </p:tgtEl>
                                        <p:attrNameLst>
                                          <p:attrName>ppt_h</p:attrName>
                                        </p:attrNameLst>
                                      </p:cBhvr>
                                      <p:tavLst>
                                        <p:tav tm="0">
                                          <p:val>
                                            <p:fltVal val="0"/>
                                          </p:val>
                                        </p:tav>
                                        <p:tav tm="100000">
                                          <p:val>
                                            <p:strVal val="#ppt_h"/>
                                          </p:val>
                                        </p:tav>
                                      </p:tavLst>
                                    </p:anim>
                                    <p:animEffect transition="in" filter="fade">
                                      <p:cBhvr>
                                        <p:cTn id="59" dur="250"/>
                                        <p:tgtEl>
                                          <p:spTgt spid="46"/>
                                        </p:tgtEl>
                                      </p:cBhvr>
                                    </p:animEffect>
                                  </p:childTnLst>
                                </p:cTn>
                              </p:par>
                            </p:childTnLst>
                          </p:cTn>
                        </p:par>
                        <p:par>
                          <p:cTn id="60" fill="hold">
                            <p:stCondLst>
                              <p:cond delay="6500"/>
                            </p:stCondLst>
                            <p:childTnLst>
                              <p:par>
                                <p:cTn id="61" presetID="53" presetClass="entr" presetSubtype="528" fill="hold" nodeType="afterEffect">
                                  <p:stCondLst>
                                    <p:cond delay="0"/>
                                  </p:stCondLst>
                                  <p:childTnLst>
                                    <p:set>
                                      <p:cBhvr>
                                        <p:cTn id="62" dur="1" fill="hold">
                                          <p:stCondLst>
                                            <p:cond delay="0"/>
                                          </p:stCondLst>
                                        </p:cTn>
                                        <p:tgtEl>
                                          <p:spTgt spid="21"/>
                                        </p:tgtEl>
                                        <p:attrNameLst>
                                          <p:attrName>style.visibility</p:attrName>
                                        </p:attrNameLst>
                                      </p:cBhvr>
                                      <p:to>
                                        <p:strVal val="visible"/>
                                      </p:to>
                                    </p:set>
                                    <p:anim calcmode="lin" valueType="num">
                                      <p:cBhvr>
                                        <p:cTn id="63" dur="350" fill="hold"/>
                                        <p:tgtEl>
                                          <p:spTgt spid="21"/>
                                        </p:tgtEl>
                                        <p:attrNameLst>
                                          <p:attrName>ppt_w</p:attrName>
                                        </p:attrNameLst>
                                      </p:cBhvr>
                                      <p:tavLst>
                                        <p:tav tm="0">
                                          <p:val>
                                            <p:fltVal val="0"/>
                                          </p:val>
                                        </p:tav>
                                        <p:tav tm="100000">
                                          <p:val>
                                            <p:strVal val="#ppt_w"/>
                                          </p:val>
                                        </p:tav>
                                      </p:tavLst>
                                    </p:anim>
                                    <p:anim calcmode="lin" valueType="num">
                                      <p:cBhvr>
                                        <p:cTn id="64" dur="350" fill="hold"/>
                                        <p:tgtEl>
                                          <p:spTgt spid="21"/>
                                        </p:tgtEl>
                                        <p:attrNameLst>
                                          <p:attrName>ppt_h</p:attrName>
                                        </p:attrNameLst>
                                      </p:cBhvr>
                                      <p:tavLst>
                                        <p:tav tm="0">
                                          <p:val>
                                            <p:fltVal val="0"/>
                                          </p:val>
                                        </p:tav>
                                        <p:tav tm="100000">
                                          <p:val>
                                            <p:strVal val="#ppt_h"/>
                                          </p:val>
                                        </p:tav>
                                      </p:tavLst>
                                    </p:anim>
                                    <p:animEffect transition="in" filter="fade">
                                      <p:cBhvr>
                                        <p:cTn id="65" dur="350"/>
                                        <p:tgtEl>
                                          <p:spTgt spid="21"/>
                                        </p:tgtEl>
                                      </p:cBhvr>
                                    </p:animEffect>
                                    <p:anim calcmode="lin" valueType="num">
                                      <p:cBhvr>
                                        <p:cTn id="66" dur="350" fill="hold"/>
                                        <p:tgtEl>
                                          <p:spTgt spid="21"/>
                                        </p:tgtEl>
                                        <p:attrNameLst>
                                          <p:attrName>ppt_x</p:attrName>
                                        </p:attrNameLst>
                                      </p:cBhvr>
                                      <p:tavLst>
                                        <p:tav tm="0">
                                          <p:val>
                                            <p:fltVal val="0.5"/>
                                          </p:val>
                                        </p:tav>
                                        <p:tav tm="100000">
                                          <p:val>
                                            <p:strVal val="#ppt_x"/>
                                          </p:val>
                                        </p:tav>
                                      </p:tavLst>
                                    </p:anim>
                                    <p:anim calcmode="lin" valueType="num">
                                      <p:cBhvr>
                                        <p:cTn id="67" dur="350" fill="hold"/>
                                        <p:tgtEl>
                                          <p:spTgt spid="21"/>
                                        </p:tgtEl>
                                        <p:attrNameLst>
                                          <p:attrName>ppt_y</p:attrName>
                                        </p:attrNameLst>
                                      </p:cBhvr>
                                      <p:tavLst>
                                        <p:tav tm="0">
                                          <p:val>
                                            <p:fltVal val="0.5"/>
                                          </p:val>
                                        </p:tav>
                                        <p:tav tm="100000">
                                          <p:val>
                                            <p:strVal val="#ppt_y"/>
                                          </p:val>
                                        </p:tav>
                                      </p:tavLst>
                                    </p:anim>
                                  </p:childTnLst>
                                </p:cTn>
                              </p:par>
                              <p:par>
                                <p:cTn id="68" presetID="2" presetClass="entr" presetSubtype="2" fill="hold" nodeType="withEffect">
                                  <p:stCondLst>
                                    <p:cond delay="0"/>
                                  </p:stCondLst>
                                  <p:childTnLst>
                                    <p:set>
                                      <p:cBhvr>
                                        <p:cTn id="69" dur="1" fill="hold">
                                          <p:stCondLst>
                                            <p:cond delay="0"/>
                                          </p:stCondLst>
                                        </p:cTn>
                                        <p:tgtEl>
                                          <p:spTgt spid="50"/>
                                        </p:tgtEl>
                                        <p:attrNameLst>
                                          <p:attrName>style.visibility</p:attrName>
                                        </p:attrNameLst>
                                      </p:cBhvr>
                                      <p:to>
                                        <p:strVal val="visible"/>
                                      </p:to>
                                    </p:set>
                                    <p:anim calcmode="lin" valueType="num">
                                      <p:cBhvr additive="base">
                                        <p:cTn id="70" dur="500" fill="hold"/>
                                        <p:tgtEl>
                                          <p:spTgt spid="50"/>
                                        </p:tgtEl>
                                        <p:attrNameLst>
                                          <p:attrName>ppt_x</p:attrName>
                                        </p:attrNameLst>
                                      </p:cBhvr>
                                      <p:tavLst>
                                        <p:tav tm="0">
                                          <p:val>
                                            <p:strVal val="1+#ppt_w/2"/>
                                          </p:val>
                                        </p:tav>
                                        <p:tav tm="100000">
                                          <p:val>
                                            <p:strVal val="#ppt_x"/>
                                          </p:val>
                                        </p:tav>
                                      </p:tavLst>
                                    </p:anim>
                                    <p:anim calcmode="lin" valueType="num">
                                      <p:cBhvr additive="base">
                                        <p:cTn id="71" dur="500" fill="hold"/>
                                        <p:tgtEl>
                                          <p:spTgt spid="50"/>
                                        </p:tgtEl>
                                        <p:attrNameLst>
                                          <p:attrName>ppt_y</p:attrName>
                                        </p:attrNameLst>
                                      </p:cBhvr>
                                      <p:tavLst>
                                        <p:tav tm="0">
                                          <p:val>
                                            <p:strVal val="#ppt_y"/>
                                          </p:val>
                                        </p:tav>
                                        <p:tav tm="100000">
                                          <p:val>
                                            <p:strVal val="#ppt_y"/>
                                          </p:val>
                                        </p:tav>
                                      </p:tavLst>
                                    </p:anim>
                                  </p:childTnLst>
                                </p:cTn>
                              </p:par>
                            </p:childTnLst>
                          </p:cTn>
                        </p:par>
                        <p:par>
                          <p:cTn id="72" fill="hold">
                            <p:stCondLst>
                              <p:cond delay="7000"/>
                            </p:stCondLst>
                            <p:childTnLst>
                              <p:par>
                                <p:cTn id="73" presetID="47" presetClass="entr" presetSubtype="0" fill="hold" nodeType="afterEffect">
                                  <p:stCondLst>
                                    <p:cond delay="0"/>
                                  </p:stCondLst>
                                  <p:childTnLst>
                                    <p:set>
                                      <p:cBhvr>
                                        <p:cTn id="74" dur="1" fill="hold">
                                          <p:stCondLst>
                                            <p:cond delay="0"/>
                                          </p:stCondLst>
                                        </p:cTn>
                                        <p:tgtEl>
                                          <p:spTgt spid="51"/>
                                        </p:tgtEl>
                                        <p:attrNameLst>
                                          <p:attrName>style.visibility</p:attrName>
                                        </p:attrNameLst>
                                      </p:cBhvr>
                                      <p:to>
                                        <p:strVal val="visible"/>
                                      </p:to>
                                    </p:set>
                                    <p:animEffect transition="in" filter="fade">
                                      <p:cBhvr>
                                        <p:cTn id="75" dur="500"/>
                                        <p:tgtEl>
                                          <p:spTgt spid="51"/>
                                        </p:tgtEl>
                                      </p:cBhvr>
                                    </p:animEffect>
                                    <p:anim calcmode="lin" valueType="num">
                                      <p:cBhvr>
                                        <p:cTn id="76" dur="500" fill="hold"/>
                                        <p:tgtEl>
                                          <p:spTgt spid="51"/>
                                        </p:tgtEl>
                                        <p:attrNameLst>
                                          <p:attrName>ppt_x</p:attrName>
                                        </p:attrNameLst>
                                      </p:cBhvr>
                                      <p:tavLst>
                                        <p:tav tm="0">
                                          <p:val>
                                            <p:strVal val="#ppt_x"/>
                                          </p:val>
                                        </p:tav>
                                        <p:tav tm="100000">
                                          <p:val>
                                            <p:strVal val="#ppt_x"/>
                                          </p:val>
                                        </p:tav>
                                      </p:tavLst>
                                    </p:anim>
                                    <p:anim calcmode="lin" valueType="num">
                                      <p:cBhvr>
                                        <p:cTn id="77" dur="500" fill="hold"/>
                                        <p:tgtEl>
                                          <p:spTgt spid="51"/>
                                        </p:tgtEl>
                                        <p:attrNameLst>
                                          <p:attrName>ppt_y</p:attrName>
                                        </p:attrNameLst>
                                      </p:cBhvr>
                                      <p:tavLst>
                                        <p:tav tm="0">
                                          <p:val>
                                            <p:strVal val="#ppt_y-.1"/>
                                          </p:val>
                                        </p:tav>
                                        <p:tav tm="100000">
                                          <p:val>
                                            <p:strVal val="#ppt_y"/>
                                          </p:val>
                                        </p:tav>
                                      </p:tavLst>
                                    </p:anim>
                                  </p:childTnLst>
                                </p:cTn>
                              </p:par>
                            </p:childTnLst>
                          </p:cTn>
                        </p:par>
                        <p:par>
                          <p:cTn id="78" fill="hold">
                            <p:stCondLst>
                              <p:cond delay="7500"/>
                            </p:stCondLst>
                            <p:childTnLst>
                              <p:par>
                                <p:cTn id="79" presetID="47" presetClass="entr" presetSubtype="0" fill="hold" nodeType="afterEffect">
                                  <p:stCondLst>
                                    <p:cond delay="0"/>
                                  </p:stCondLst>
                                  <p:childTnLst>
                                    <p:set>
                                      <p:cBhvr>
                                        <p:cTn id="80" dur="1" fill="hold">
                                          <p:stCondLst>
                                            <p:cond delay="0"/>
                                          </p:stCondLst>
                                        </p:cTn>
                                        <p:tgtEl>
                                          <p:spTgt spid="49"/>
                                        </p:tgtEl>
                                        <p:attrNameLst>
                                          <p:attrName>style.visibility</p:attrName>
                                        </p:attrNameLst>
                                      </p:cBhvr>
                                      <p:to>
                                        <p:strVal val="visible"/>
                                      </p:to>
                                    </p:set>
                                    <p:animEffect transition="in" filter="fade">
                                      <p:cBhvr>
                                        <p:cTn id="81" dur="500"/>
                                        <p:tgtEl>
                                          <p:spTgt spid="49"/>
                                        </p:tgtEl>
                                      </p:cBhvr>
                                    </p:animEffect>
                                    <p:anim calcmode="lin" valueType="num">
                                      <p:cBhvr>
                                        <p:cTn id="82" dur="500" fill="hold"/>
                                        <p:tgtEl>
                                          <p:spTgt spid="49"/>
                                        </p:tgtEl>
                                        <p:attrNameLst>
                                          <p:attrName>ppt_x</p:attrName>
                                        </p:attrNameLst>
                                      </p:cBhvr>
                                      <p:tavLst>
                                        <p:tav tm="0">
                                          <p:val>
                                            <p:strVal val="#ppt_x"/>
                                          </p:val>
                                        </p:tav>
                                        <p:tav tm="100000">
                                          <p:val>
                                            <p:strVal val="#ppt_x"/>
                                          </p:val>
                                        </p:tav>
                                      </p:tavLst>
                                    </p:anim>
                                    <p:anim calcmode="lin" valueType="num">
                                      <p:cBhvr>
                                        <p:cTn id="83" dur="5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ldLvl="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descr="n53 Fb Tran Phu"/>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99134" y="4813236"/>
            <a:ext cx="1301571" cy="1856034"/>
          </a:xfrm>
          <a:prstGeom prst="rect">
            <a:avLst/>
          </a:prstGeom>
        </p:spPr>
      </p:pic>
      <p:pic>
        <p:nvPicPr>
          <p:cNvPr id="34" name="图片 33" descr="n53 Fb Tran Phu"/>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7573" y="4587099"/>
            <a:ext cx="1477849" cy="2064036"/>
          </a:xfrm>
          <a:prstGeom prst="rect">
            <a:avLst/>
          </a:prstGeom>
        </p:spPr>
      </p:pic>
      <p:sp>
        <p:nvSpPr>
          <p:cNvPr id="3" name="椭圆 7" descr="n53 Fb Tran Phu"/>
          <p:cNvSpPr>
            <a:spLocks noChangeArrowheads="1"/>
          </p:cNvSpPr>
          <p:nvPr/>
        </p:nvSpPr>
        <p:spPr bwMode="auto">
          <a:xfrm>
            <a:off x="119351" y="130418"/>
            <a:ext cx="3452144" cy="3452144"/>
          </a:xfrm>
          <a:prstGeom prst="ellipse">
            <a:avLst/>
          </a:prstGeom>
          <a:solidFill>
            <a:srgbClr val="00B0F0"/>
          </a:solidFill>
          <a:ln w="76200">
            <a:solidFill>
              <a:srgbClr val="F6F6F6"/>
            </a:solidFill>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zh-CN" sz="2255" b="0" i="0" u="none" strike="noStrike" kern="1200" cap="none" spc="0" normalizeH="0" baseline="0" noProof="0">
              <a:ln>
                <a:noFill/>
              </a:ln>
              <a:solidFill>
                <a:srgbClr val="FFFFFF"/>
              </a:solidFill>
              <a:effectLst/>
              <a:uLnTx/>
              <a:uFillTx/>
              <a:latin typeface="SimSun" panose="02010600030101010101" pitchFamily="2" charset="-122"/>
              <a:ea typeface="Microsoft YaHei" panose="020B0503020204020204" pitchFamily="34" charset="-122"/>
              <a:cs typeface="+mn-cs"/>
              <a:sym typeface="SimSun" panose="02010600030101010101" pitchFamily="2" charset="-122"/>
            </a:endParaRPr>
          </a:p>
        </p:txBody>
      </p:sp>
      <p:sp>
        <p:nvSpPr>
          <p:cNvPr id="4" name="椭圆 6" descr="n53 Fb Tran Phu"/>
          <p:cNvSpPr>
            <a:spLocks noChangeArrowheads="1"/>
          </p:cNvSpPr>
          <p:nvPr/>
        </p:nvSpPr>
        <p:spPr bwMode="auto">
          <a:xfrm>
            <a:off x="396079" y="405156"/>
            <a:ext cx="2898686" cy="2900677"/>
          </a:xfrm>
          <a:prstGeom prst="ellipse">
            <a:avLst/>
          </a:prstGeom>
          <a:solidFill>
            <a:srgbClr val="00B0F0"/>
          </a:solidFill>
          <a:ln w="76200">
            <a:solidFill>
              <a:srgbClr val="F6F6F6"/>
            </a:solidFill>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zh-CN" sz="2255" b="0" i="0" u="none" strike="noStrike" kern="1200" cap="none" spc="0" normalizeH="0" baseline="0" noProof="0">
              <a:ln>
                <a:noFill/>
              </a:ln>
              <a:solidFill>
                <a:srgbClr val="FFFFFF"/>
              </a:solidFill>
              <a:effectLst/>
              <a:uLnTx/>
              <a:uFillTx/>
              <a:latin typeface="SimSun" panose="02010600030101010101" pitchFamily="2" charset="-122"/>
              <a:ea typeface="Microsoft YaHei" panose="020B0503020204020204" pitchFamily="34" charset="-122"/>
              <a:cs typeface="+mn-cs"/>
              <a:sym typeface="SimSun" panose="02010600030101010101" pitchFamily="2" charset="-122"/>
            </a:endParaRPr>
          </a:p>
        </p:txBody>
      </p:sp>
      <p:sp>
        <p:nvSpPr>
          <p:cNvPr id="5" name="椭圆 5" descr="n53 Fb Tran Phu"/>
          <p:cNvSpPr>
            <a:spLocks noChangeArrowheads="1"/>
          </p:cNvSpPr>
          <p:nvPr/>
        </p:nvSpPr>
        <p:spPr bwMode="auto">
          <a:xfrm>
            <a:off x="627019" y="636095"/>
            <a:ext cx="2436807" cy="2438799"/>
          </a:xfrm>
          <a:prstGeom prst="ellipse">
            <a:avLst/>
          </a:prstGeom>
          <a:solidFill>
            <a:srgbClr val="00B0F0"/>
          </a:solidFill>
          <a:ln w="76200">
            <a:solidFill>
              <a:srgbClr val="F6F6F6"/>
            </a:solidFill>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zh-CN" sz="2255" b="0" i="0" u="none" strike="noStrike" kern="1200" cap="none" spc="0" normalizeH="0" baseline="0" noProof="0">
              <a:ln>
                <a:noFill/>
              </a:ln>
              <a:solidFill>
                <a:srgbClr val="FFFFFF"/>
              </a:solidFill>
              <a:effectLst/>
              <a:uLnTx/>
              <a:uFillTx/>
              <a:latin typeface="SimSun" panose="02010600030101010101" pitchFamily="2" charset="-122"/>
              <a:ea typeface="Microsoft YaHei" panose="020B0503020204020204" pitchFamily="34" charset="-122"/>
              <a:cs typeface="+mn-cs"/>
              <a:sym typeface="SimSun" panose="02010600030101010101" pitchFamily="2" charset="-122"/>
            </a:endParaRPr>
          </a:p>
        </p:txBody>
      </p:sp>
      <p:sp>
        <p:nvSpPr>
          <p:cNvPr id="6" name="椭圆 4" descr="n53 Fb Tran Phu"/>
          <p:cNvSpPr>
            <a:spLocks noChangeArrowheads="1"/>
          </p:cNvSpPr>
          <p:nvPr/>
        </p:nvSpPr>
        <p:spPr bwMode="auto">
          <a:xfrm>
            <a:off x="897775" y="906851"/>
            <a:ext cx="1895295" cy="1897286"/>
          </a:xfrm>
          <a:prstGeom prst="ellipse">
            <a:avLst/>
          </a:prstGeom>
          <a:gradFill flip="none" rotWithShape="1">
            <a:gsLst>
              <a:gs pos="0">
                <a:schemeClr val="accent4"/>
              </a:gs>
              <a:gs pos="100000">
                <a:schemeClr val="accent4">
                  <a:lumMod val="20000"/>
                  <a:lumOff val="80000"/>
                </a:schemeClr>
              </a:gs>
            </a:gsLst>
            <a:path path="circle">
              <a:fillToRect l="100000" t="100000"/>
            </a:path>
            <a:tileRect r="-100000" b="-100000"/>
          </a:gradFill>
          <a:ln w="76200" cap="flat" cmpd="sng">
            <a:solidFill>
              <a:srgbClr val="F6F6F6"/>
            </a:solidFill>
            <a:round/>
          </a:ln>
        </p:spPr>
        <p:txBody>
          <a:bodyPr anchor="ctr"/>
          <a:lstStyle/>
          <a:p>
            <a:pPr marL="0" marR="0" lvl="0" indent="0" algn="ctr" defTabSz="1213485" rtl="0" eaLnBrk="1" fontAlgn="auto" latinLnBrk="0" hangingPunct="1">
              <a:lnSpc>
                <a:spcPct val="100000"/>
              </a:lnSpc>
              <a:spcBef>
                <a:spcPts val="0"/>
              </a:spcBef>
              <a:spcAft>
                <a:spcPts val="0"/>
              </a:spcAft>
              <a:buClrTx/>
              <a:buSzTx/>
              <a:buFontTx/>
              <a:buNone/>
              <a:defRPr/>
            </a:pPr>
            <a:endParaRPr kumimoji="0" lang="zh-CN" altLang="zh-CN" sz="2255" b="0" i="0" u="none" strike="noStrike" kern="1200" cap="none" spc="0" normalizeH="0" baseline="0" noProof="0">
              <a:ln>
                <a:noFill/>
              </a:ln>
              <a:solidFill>
                <a:srgbClr val="FFFFFF"/>
              </a:solidFill>
              <a:effectLst/>
              <a:uLnTx/>
              <a:uFillTx/>
              <a:latin typeface="SimSun" panose="02010600030101010101" pitchFamily="2" charset="-122"/>
              <a:ea typeface="等线" panose="02010600030101010101" pitchFamily="2" charset="-122"/>
              <a:cs typeface="+mn-cs"/>
              <a:sym typeface="SimSun" panose="02010600030101010101" pitchFamily="2" charset="-122"/>
            </a:endParaRPr>
          </a:p>
        </p:txBody>
      </p:sp>
      <p:sp>
        <p:nvSpPr>
          <p:cNvPr id="7" name="椭圆 3" descr="n53 Fb Tran Phu"/>
          <p:cNvSpPr>
            <a:spLocks noChangeArrowheads="1"/>
          </p:cNvSpPr>
          <p:nvPr/>
        </p:nvSpPr>
        <p:spPr bwMode="auto">
          <a:xfrm>
            <a:off x="1168531" y="1177608"/>
            <a:ext cx="1353782" cy="1355773"/>
          </a:xfrm>
          <a:prstGeom prst="ellipse">
            <a:avLst/>
          </a:prstGeom>
          <a:solidFill>
            <a:schemeClr val="accent4">
              <a:lumMod val="60000"/>
              <a:lumOff val="40000"/>
            </a:schemeClr>
          </a:solidFill>
          <a:ln w="76200" cap="flat" cmpd="sng">
            <a:solidFill>
              <a:srgbClr val="F6F6F6"/>
            </a:solidFill>
            <a:round/>
          </a:ln>
        </p:spPr>
        <p:txBody>
          <a:bodyPr anchor="ctr"/>
          <a:lstStyle/>
          <a:p>
            <a:pPr marL="0" marR="0" lvl="0" indent="0" algn="ctr" defTabSz="1213485" rtl="0" eaLnBrk="1" fontAlgn="auto" latinLnBrk="0" hangingPunct="1">
              <a:lnSpc>
                <a:spcPct val="100000"/>
              </a:lnSpc>
              <a:spcBef>
                <a:spcPts val="0"/>
              </a:spcBef>
              <a:spcAft>
                <a:spcPts val="0"/>
              </a:spcAft>
              <a:buClrTx/>
              <a:buSzTx/>
              <a:buFontTx/>
              <a:buNone/>
              <a:defRPr/>
            </a:pPr>
            <a:r>
              <a:rPr kumimoji="0" lang="en-US" altLang="zh-CN" sz="10035" b="1" i="0" u="none" strike="noStrike" kern="1200" cap="none" spc="0" normalizeH="0" baseline="0" noProof="0" dirty="0">
                <a:ln>
                  <a:noFill/>
                </a:ln>
                <a:solidFill>
                  <a:srgbClr val="F8F8F8"/>
                </a:solidFill>
                <a:effectLst/>
                <a:uLnTx/>
                <a:uFillTx/>
                <a:latin typeface="Calibri" panose="020F0502020204030204"/>
                <a:ea typeface="等线" panose="02010600030101010101" pitchFamily="2" charset="-122"/>
                <a:cs typeface="+mn-cs"/>
                <a:sym typeface="Arial" panose="020B0604020202020204" pitchFamily="34" charset="0"/>
              </a:rPr>
              <a:t>1</a:t>
            </a:r>
            <a:endParaRPr kumimoji="0" lang="zh-CN" altLang="en-US" sz="10035" b="1" i="0" u="none" strike="noStrike" kern="1200" cap="none" spc="0" normalizeH="0" baseline="0" noProof="0" dirty="0">
              <a:ln>
                <a:noFill/>
              </a:ln>
              <a:solidFill>
                <a:srgbClr val="F8F8F8"/>
              </a:solidFill>
              <a:effectLst/>
              <a:uLnTx/>
              <a:uFillTx/>
              <a:latin typeface="Calibri" panose="020F0502020204030204"/>
              <a:ea typeface="等线" panose="02010600030101010101" pitchFamily="2" charset="-122"/>
              <a:cs typeface="+mn-cs"/>
              <a:sym typeface="Arial" panose="020B0604020202020204" pitchFamily="34" charset="0"/>
            </a:endParaRPr>
          </a:p>
        </p:txBody>
      </p:sp>
      <p:sp>
        <p:nvSpPr>
          <p:cNvPr id="15" name="TextBox 14" descr="n53 Fb Tran Phu"/>
          <p:cNvSpPr txBox="1"/>
          <p:nvPr/>
        </p:nvSpPr>
        <p:spPr>
          <a:xfrm>
            <a:off x="3641315" y="129884"/>
            <a:ext cx="8183112" cy="3521220"/>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defRPr/>
            </a:pPr>
            <a:r>
              <a:rPr kumimoji="0" lang="en-US" sz="2800" b="0"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mn-cs"/>
              </a:rPr>
              <a:t>S</a:t>
            </a:r>
            <a:r>
              <a:rPr kumimoji="0" lang="pt-BR" sz="2800" b="0"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mn-cs"/>
              </a:rPr>
              <a:t>ử dụng kiến thức về các đồ thị của chuyển động y = ax và y = ax + b (đã học trong Khoa học tự nhiên 7). Hãy dự đoán được tính chất của chuyển động trong đồ thị a) ở SGK để trả lời các câu hỏi sau:</a:t>
            </a:r>
            <a:endParaRPr kumimoji="0" lang="en-US" sz="2800" b="0"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mn-cs"/>
            </a:endParaRPr>
          </a:p>
          <a:p>
            <a:pPr marL="0" marR="0" lvl="0" indent="0" algn="just" defTabSz="914400" rtl="0" eaLnBrk="1" fontAlgn="auto" latinLnBrk="0" hangingPunct="1">
              <a:lnSpc>
                <a:spcPct val="115000"/>
              </a:lnSpc>
              <a:spcBef>
                <a:spcPts val="0"/>
              </a:spcBef>
              <a:spcAft>
                <a:spcPts val="0"/>
              </a:spcAft>
              <a:buClrTx/>
              <a:buSzTx/>
              <a:buFontTx/>
              <a:buNone/>
              <a:tabLst>
                <a:tab pos="406400" algn="l"/>
              </a:tabLst>
              <a:defRPr/>
            </a:pPr>
            <a:r>
              <a:rPr kumimoji="0" lang="en-US" sz="2800" b="1"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mn-cs"/>
              </a:rPr>
              <a:t>	a.</a:t>
            </a:r>
            <a:r>
              <a:rPr kumimoji="0" lang="en-US" sz="2800" b="0"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mn-cs"/>
              </a:rPr>
              <a:t> Đồ thị có dạng là đường gì?</a:t>
            </a:r>
          </a:p>
          <a:p>
            <a:pPr marL="0" marR="0" lvl="0" indent="0" algn="just" defTabSz="914400" rtl="0" eaLnBrk="1" fontAlgn="auto" latinLnBrk="0" hangingPunct="1">
              <a:lnSpc>
                <a:spcPct val="115000"/>
              </a:lnSpc>
              <a:spcBef>
                <a:spcPts val="0"/>
              </a:spcBef>
              <a:spcAft>
                <a:spcPts val="0"/>
              </a:spcAft>
              <a:buClrTx/>
              <a:buSzTx/>
              <a:buFontTx/>
              <a:buNone/>
              <a:tabLst>
                <a:tab pos="406400" algn="l"/>
              </a:tabLst>
              <a:defRPr/>
            </a:pPr>
            <a:r>
              <a:rPr kumimoji="0" lang="en-US" sz="2800" b="1"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mn-cs"/>
              </a:rPr>
              <a:t>	b.</a:t>
            </a:r>
            <a:r>
              <a:rPr kumimoji="0" lang="en-US" sz="2800" b="0"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mn-cs"/>
              </a:rPr>
              <a:t> Phương trình mô tả đồ thị?</a:t>
            </a:r>
          </a:p>
          <a:p>
            <a:pPr marL="0" marR="0" lvl="0" indent="0" algn="just" defTabSz="914400" rtl="0" eaLnBrk="1" fontAlgn="auto" latinLnBrk="0" hangingPunct="1">
              <a:lnSpc>
                <a:spcPct val="115000"/>
              </a:lnSpc>
              <a:spcBef>
                <a:spcPts val="0"/>
              </a:spcBef>
              <a:spcAft>
                <a:spcPts val="0"/>
              </a:spcAft>
              <a:buClrTx/>
              <a:buSzTx/>
              <a:buFontTx/>
              <a:buNone/>
              <a:tabLst>
                <a:tab pos="406400" algn="l"/>
              </a:tabLst>
              <a:defRPr/>
            </a:pPr>
            <a:r>
              <a:rPr kumimoji="0" lang="en-US" sz="2800" b="1"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mn-cs"/>
              </a:rPr>
              <a:t>	c.</a:t>
            </a:r>
            <a:r>
              <a:rPr kumimoji="0" lang="en-US" sz="2800" b="0"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mn-cs"/>
              </a:rPr>
              <a:t> Tính hệ số góc trong đồ thị?</a:t>
            </a:r>
          </a:p>
        </p:txBody>
      </p:sp>
      <p:pic>
        <p:nvPicPr>
          <p:cNvPr id="16" name="Picture 15" descr="n53 Fb Tran Phu"/>
          <p:cNvPicPr>
            <a:picLocks noChangeAspect="1"/>
          </p:cNvPicPr>
          <p:nvPr/>
        </p:nvPicPr>
        <p:blipFill rotWithShape="1">
          <a:blip r:embed="rId5" cstate="print">
            <a:extLst>
              <a:ext uri="{28A0092B-C50C-407E-A947-70E740481C1C}">
                <a14:useLocalDpi xmlns:a14="http://schemas.microsoft.com/office/drawing/2010/main" val="0"/>
              </a:ext>
            </a:extLst>
          </a:blip>
          <a:srcRect r="74995" b="16008"/>
          <a:stretch>
            <a:fillRect/>
          </a:stretch>
        </p:blipFill>
        <p:spPr bwMode="auto">
          <a:xfrm>
            <a:off x="9361714" y="2072734"/>
            <a:ext cx="2710935" cy="2466198"/>
          </a:xfrm>
          <a:prstGeom prst="rect">
            <a:avLst/>
          </a:prstGeom>
          <a:ln>
            <a:noFill/>
          </a:ln>
        </p:spPr>
      </p:pic>
      <p:pic>
        <p:nvPicPr>
          <p:cNvPr id="35" name="图片 34" descr="n53 Fb Tran Phu"/>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16399" y="3610127"/>
            <a:ext cx="738925" cy="1032018"/>
          </a:xfrm>
          <a:prstGeom prst="rect">
            <a:avLst/>
          </a:prstGeom>
        </p:spPr>
      </p:pic>
      <p:sp>
        <p:nvSpPr>
          <p:cNvPr id="2" name="矩形 9" descr="n53 Fb Tran Phu"/>
          <p:cNvSpPr>
            <a:spLocks noChangeArrowheads="1"/>
          </p:cNvSpPr>
          <p:nvPr/>
        </p:nvSpPr>
        <p:spPr bwMode="auto">
          <a:xfrm>
            <a:off x="3641316" y="4137151"/>
            <a:ext cx="5720398" cy="1856034"/>
          </a:xfrm>
          <a:prstGeom prst="rect">
            <a:avLst/>
          </a:prstGeom>
          <a:noFill/>
          <a:ln w="25400" cap="flat" cmpd="sng">
            <a:solidFill>
              <a:schemeClr val="accent4"/>
            </a:solidFill>
            <a:miter lim="800000"/>
          </a:ln>
        </p:spPr>
        <p:txBody>
          <a:bodyPr anchor="ctr"/>
          <a:lstStyle/>
          <a:p>
            <a:pPr marL="347980" marR="0" lvl="0" indent="-347980" algn="just"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a.</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Đồ thị có dạng là đường thẳng đi qua gốc tọa độ</a:t>
            </a: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b.</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Phương trình mô tả đồ thị: s = a.t</a:t>
            </a: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c.</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Hệ số góc trong đồ thị: a = s/t</a:t>
            </a:r>
          </a:p>
        </p:txBody>
      </p:sp>
    </p:spTree>
  </p:cSld>
  <p:clrMapOvr>
    <a:masterClrMapping/>
  </p:clrMapOvr>
  <mc:AlternateContent xmlns:mc="http://schemas.openxmlformats.org/markup-compatibility/2006" xmlns:p14="http://schemas.microsoft.com/office/powerpoint/2010/main">
    <mc:Choice Requires="p14">
      <p:transition spd="slow" advClick="0">
        <p14:flash/>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250"/>
                                        <p:tgtEl>
                                          <p:spTgt spid="34"/>
                                        </p:tgtEl>
                                      </p:cBhvr>
                                    </p:animEffect>
                                  </p:childTnLst>
                                </p:cTn>
                              </p:par>
                              <p:par>
                                <p:cTn id="14" presetID="37" presetClass="path" presetSubtype="0" accel="50000" decel="50000" fill="hold" nodeType="withEffect">
                                  <p:stCondLst>
                                    <p:cond delay="0"/>
                                  </p:stCondLst>
                                  <p:childTnLst>
                                    <p:animMotion origin="layout" path="M 4.79167E-6 -4.44444E-6 L 0.06705 0.04005 C 0.08098 0.04908 0.10195 0.05394 0.12395 0.05394 C 0.14895 0.05394 0.16901 0.04908 0.18294 0.04005 L 0.25 -4.44444E-6 " pathEditMode="relative" rAng="0" ptsTypes="AAAAA">
                                      <p:cBhvr>
                                        <p:cTn id="15" dur="1000" spd="-100000" fill="hold"/>
                                        <p:tgtEl>
                                          <p:spTgt spid="34"/>
                                        </p:tgtEl>
                                        <p:attrNameLst>
                                          <p:attrName>ppt_x</p:attrName>
                                          <p:attrName>ppt_y</p:attrName>
                                        </p:attrNameLst>
                                      </p:cBhvr>
                                      <p:rCtr x="12500" y="2685"/>
                                    </p:animMotion>
                                  </p:childTnLst>
                                </p:cTn>
                              </p:par>
                              <p:par>
                                <p:cTn id="16" presetID="10" presetClass="entr" presetSubtype="0" fill="hold"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250"/>
                                        <p:tgtEl>
                                          <p:spTgt spid="35"/>
                                        </p:tgtEl>
                                      </p:cBhvr>
                                    </p:animEffect>
                                  </p:childTnLst>
                                </p:cTn>
                              </p:par>
                              <p:par>
                                <p:cTn id="19" presetID="43" presetClass="path" presetSubtype="0" accel="50000" decel="50000" fill="hold" nodeType="withEffect">
                                  <p:stCondLst>
                                    <p:cond delay="0"/>
                                  </p:stCondLst>
                                  <p:childTnLst>
                                    <p:animMotion origin="layout" path="M -3.75E-6 -3.7037E-7 L 0.125 -3.7037E-7 C 0.18099 -3.7037E-7 0.25 -0.06898 0.25 -0.125 L 0.25 -0.25 " pathEditMode="relative" rAng="0" ptsTypes="AAAA">
                                      <p:cBhvr>
                                        <p:cTn id="20" dur="1000" spd="-100000" fill="hold"/>
                                        <p:tgtEl>
                                          <p:spTgt spid="35"/>
                                        </p:tgtEl>
                                        <p:attrNameLst>
                                          <p:attrName>ppt_x</p:attrName>
                                          <p:attrName>ppt_y</p:attrName>
                                        </p:attrNameLst>
                                      </p:cBhvr>
                                      <p:rCtr x="12500" y="-12500"/>
                                    </p:animMotion>
                                  </p:childTnLst>
                                </p:cTn>
                              </p:par>
                            </p:childTnLst>
                          </p:cTn>
                        </p:par>
                        <p:par>
                          <p:cTn id="21" fill="hold">
                            <p:stCondLst>
                              <p:cond delay="1000"/>
                            </p:stCondLst>
                            <p:childTnLst>
                              <p:par>
                                <p:cTn id="22" presetID="21" presetClass="entr" presetSubtype="1"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heel(1)">
                                      <p:cBhvr>
                                        <p:cTn id="24" dur="1000"/>
                                        <p:tgtEl>
                                          <p:spTgt spid="3"/>
                                        </p:tgtEl>
                                      </p:cBhvr>
                                    </p:animEffect>
                                  </p:childTnLst>
                                </p:cTn>
                              </p:par>
                              <p:par>
                                <p:cTn id="25" presetID="21" presetClass="entr" presetSubtype="1" fill="hold" grpId="0" nodeType="withEffect">
                                  <p:stCondLst>
                                    <p:cond delay="250"/>
                                  </p:stCondLst>
                                  <p:childTnLst>
                                    <p:set>
                                      <p:cBhvr>
                                        <p:cTn id="26" dur="1" fill="hold">
                                          <p:stCondLst>
                                            <p:cond delay="0"/>
                                          </p:stCondLst>
                                        </p:cTn>
                                        <p:tgtEl>
                                          <p:spTgt spid="4"/>
                                        </p:tgtEl>
                                        <p:attrNameLst>
                                          <p:attrName>style.visibility</p:attrName>
                                        </p:attrNameLst>
                                      </p:cBhvr>
                                      <p:to>
                                        <p:strVal val="visible"/>
                                      </p:to>
                                    </p:set>
                                    <p:animEffect transition="in" filter="wheel(1)">
                                      <p:cBhvr>
                                        <p:cTn id="27" dur="1000"/>
                                        <p:tgtEl>
                                          <p:spTgt spid="4"/>
                                        </p:tgtEl>
                                      </p:cBhvr>
                                    </p:animEffect>
                                  </p:childTnLst>
                                </p:cTn>
                              </p:par>
                              <p:par>
                                <p:cTn id="28" presetID="21" presetClass="entr" presetSubtype="1" fill="hold" grpId="0" nodeType="withEffect">
                                  <p:stCondLst>
                                    <p:cond delay="500"/>
                                  </p:stCondLst>
                                  <p:childTnLst>
                                    <p:set>
                                      <p:cBhvr>
                                        <p:cTn id="29" dur="1" fill="hold">
                                          <p:stCondLst>
                                            <p:cond delay="0"/>
                                          </p:stCondLst>
                                        </p:cTn>
                                        <p:tgtEl>
                                          <p:spTgt spid="5"/>
                                        </p:tgtEl>
                                        <p:attrNameLst>
                                          <p:attrName>style.visibility</p:attrName>
                                        </p:attrNameLst>
                                      </p:cBhvr>
                                      <p:to>
                                        <p:strVal val="visible"/>
                                      </p:to>
                                    </p:set>
                                    <p:animEffect transition="in" filter="wheel(1)">
                                      <p:cBhvr>
                                        <p:cTn id="30" dur="1000"/>
                                        <p:tgtEl>
                                          <p:spTgt spid="5"/>
                                        </p:tgtEl>
                                      </p:cBhvr>
                                    </p:animEffect>
                                  </p:childTnLst>
                                </p:cTn>
                              </p:par>
                              <p:par>
                                <p:cTn id="31" presetID="21" presetClass="entr" presetSubtype="1" fill="hold" nodeType="withEffect">
                                  <p:stCondLst>
                                    <p:cond delay="750"/>
                                  </p:stCondLst>
                                  <p:childTnLst>
                                    <p:set>
                                      <p:cBhvr>
                                        <p:cTn id="32" dur="1" fill="hold">
                                          <p:stCondLst>
                                            <p:cond delay="0"/>
                                          </p:stCondLst>
                                        </p:cTn>
                                        <p:tgtEl>
                                          <p:spTgt spid="6"/>
                                        </p:tgtEl>
                                        <p:attrNameLst>
                                          <p:attrName>style.visibility</p:attrName>
                                        </p:attrNameLst>
                                      </p:cBhvr>
                                      <p:to>
                                        <p:strVal val="visible"/>
                                      </p:to>
                                    </p:set>
                                    <p:animEffect transition="in" filter="wheel(1)">
                                      <p:cBhvr>
                                        <p:cTn id="33" dur="1000"/>
                                        <p:tgtEl>
                                          <p:spTgt spid="6"/>
                                        </p:tgtEl>
                                      </p:cBhvr>
                                    </p:animEffect>
                                  </p:childTnLst>
                                </p:cTn>
                              </p:par>
                              <p:par>
                                <p:cTn id="34" presetID="21" presetClass="entr" presetSubtype="1" fill="hold" grpId="0" nodeType="withEffect">
                                  <p:stCondLst>
                                    <p:cond delay="1000"/>
                                  </p:stCondLst>
                                  <p:childTnLst>
                                    <p:set>
                                      <p:cBhvr>
                                        <p:cTn id="35" dur="1" fill="hold">
                                          <p:stCondLst>
                                            <p:cond delay="0"/>
                                          </p:stCondLst>
                                        </p:cTn>
                                        <p:tgtEl>
                                          <p:spTgt spid="7"/>
                                        </p:tgtEl>
                                        <p:attrNameLst>
                                          <p:attrName>style.visibility</p:attrName>
                                        </p:attrNameLst>
                                      </p:cBhvr>
                                      <p:to>
                                        <p:strVal val="visible"/>
                                      </p:to>
                                    </p:set>
                                    <p:animEffect transition="in" filter="wheel(1)">
                                      <p:cBhvr>
                                        <p:cTn id="36" dur="10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500"/>
                                        <p:tgtEl>
                                          <p:spTgt spid="2"/>
                                        </p:tgtEl>
                                      </p:cBhvr>
                                    </p:animEffect>
                                  </p:childTnLst>
                                </p:cTn>
                              </p:par>
                            </p:childTnLst>
                          </p:cTn>
                        </p:par>
                        <p:par>
                          <p:cTn id="42" fill="hold">
                            <p:stCondLst>
                              <p:cond delay="500"/>
                            </p:stCondLst>
                            <p:childTnLst>
                              <p:par>
                                <p:cTn id="43" presetID="22" presetClass="entr" presetSubtype="8" fill="hold" nodeType="afterEffect">
                                  <p:stCondLst>
                                    <p:cond delay="0"/>
                                  </p:stCondLst>
                                  <p:childTnLst>
                                    <p:set>
                                      <p:cBhvr>
                                        <p:cTn id="44" dur="1" fill="hold">
                                          <p:stCondLst>
                                            <p:cond delay="0"/>
                                          </p:stCondLst>
                                        </p:cTn>
                                        <p:tgtEl>
                                          <p:spTgt spid="2">
                                            <p:txEl>
                                              <p:pRg st="0" end="0"/>
                                            </p:txEl>
                                          </p:spTgt>
                                        </p:tgtEl>
                                        <p:attrNameLst>
                                          <p:attrName>style.visibility</p:attrName>
                                        </p:attrNameLst>
                                      </p:cBhvr>
                                      <p:to>
                                        <p:strVal val="visible"/>
                                      </p:to>
                                    </p:set>
                                    <p:animEffect transition="in" filter="wipe(left)">
                                      <p:cBhvr>
                                        <p:cTn id="45" dur="500"/>
                                        <p:tgtEl>
                                          <p:spTgt spid="2">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2">
                                            <p:txEl>
                                              <p:pRg st="1" end="1"/>
                                            </p:txEl>
                                          </p:spTgt>
                                        </p:tgtEl>
                                        <p:attrNameLst>
                                          <p:attrName>style.visibility</p:attrName>
                                        </p:attrNameLst>
                                      </p:cBhvr>
                                      <p:to>
                                        <p:strVal val="visible"/>
                                      </p:to>
                                    </p:set>
                                    <p:animEffect transition="in" filter="wipe(left)">
                                      <p:cBhvr>
                                        <p:cTn id="50" dur="500"/>
                                        <p:tgtEl>
                                          <p:spTgt spid="2">
                                            <p:txEl>
                                              <p:pRg st="1" end="1"/>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2">
                                            <p:txEl>
                                              <p:pRg st="2" end="2"/>
                                            </p:txEl>
                                          </p:spTgt>
                                        </p:tgtEl>
                                        <p:attrNameLst>
                                          <p:attrName>style.visibility</p:attrName>
                                        </p:attrNameLst>
                                      </p:cBhvr>
                                      <p:to>
                                        <p:strVal val="visible"/>
                                      </p:to>
                                    </p:set>
                                    <p:animEffect transition="in" filter="wipe(left)">
                                      <p:cBhvr>
                                        <p:cTn id="55"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autoUpdateAnimBg="0"/>
      <p:bldP spid="4" grpId="0" bldLvl="0" animBg="1" autoUpdateAnimBg="0"/>
      <p:bldP spid="5" grpId="0" bldLvl="0" animBg="1" autoUpdateAnimBg="0"/>
      <p:bldP spid="7" grpId="0" bldLvl="0" animBg="1" autoUpdateAnimBg="0"/>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22" name="vong quay" descr="n53 Fb Tran Phu"/>
          <p:cNvGrpSpPr/>
          <p:nvPr/>
        </p:nvGrpSpPr>
        <p:grpSpPr>
          <a:xfrm>
            <a:off x="5825983" y="478508"/>
            <a:ext cx="5042125" cy="5036855"/>
            <a:chOff x="5425622" y="292790"/>
            <a:chExt cx="5834378" cy="582828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184872"/>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40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66361"/>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2466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49299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60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50023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70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5617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80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descr="n53 Fb Tran Phu"/>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quay dung" descr="n53 Fb Tran Phu"/>
          <p:cNvSpPr/>
          <p:nvPr/>
        </p:nvSpPr>
        <p:spPr>
          <a:xfrm>
            <a:off x="9287691" y="5878286"/>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descr="n53 Fb Tran Phu">
            <a:hlinkClick r:id="rId6" action="ppaction://hlinksldjump"/>
          </p:cNvPr>
          <p:cNvSpPr/>
          <p:nvPr/>
        </p:nvSpPr>
        <p:spPr>
          <a:xfrm>
            <a:off x="857805"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descr="n53 Fb Tran Phu">
            <a:hlinkClick r:id="rId7" action="ppaction://hlinksldjump"/>
          </p:cNvPr>
          <p:cNvSpPr/>
          <p:nvPr/>
        </p:nvSpPr>
        <p:spPr>
          <a:xfrm>
            <a:off x="2355722"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descr="n53 Fb Tran Phu">
            <a:hlinkClick r:id="rId8" action="ppaction://hlinksldjump"/>
          </p:cNvPr>
          <p:cNvSpPr/>
          <p:nvPr/>
        </p:nvSpPr>
        <p:spPr>
          <a:xfrm>
            <a:off x="3853638"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descr="n53 Fb Tran Phu">
            <a:hlinkClick r:id="rId9" action="ppaction://hlinksldjump"/>
          </p:cNvPr>
          <p:cNvSpPr/>
          <p:nvPr/>
        </p:nvSpPr>
        <p:spPr>
          <a:xfrm>
            <a:off x="858563"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descr="n53 Fb Tran Phu">
            <a:hlinkClick r:id="rId10" action="ppaction://hlinksldjump"/>
          </p:cNvPr>
          <p:cNvSpPr/>
          <p:nvPr/>
        </p:nvSpPr>
        <p:spPr>
          <a:xfrm>
            <a:off x="2356480"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36" descr="n53 Fb Tran Phu">
            <a:hlinkClick r:id="rId11" action="ppaction://hlinksldjump"/>
          </p:cNvPr>
          <p:cNvSpPr/>
          <p:nvPr/>
        </p:nvSpPr>
        <p:spPr>
          <a:xfrm>
            <a:off x="3854396"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6</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8" name="Rounded Rectangle 37" descr="n53 Fb Tran Phu">
            <a:hlinkClick r:id="rId12" action="ppaction://hlinksldjump"/>
          </p:cNvPr>
          <p:cNvSpPr/>
          <p:nvPr/>
        </p:nvSpPr>
        <p:spPr>
          <a:xfrm>
            <a:off x="859321" y="5279122"/>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7</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9" name="Rounded Rectangle 38" descr="n53 Fb Tran Phu">
            <a:hlinkClick r:id="rId13" action="ppaction://hlinksldjump"/>
          </p:cNvPr>
          <p:cNvSpPr/>
          <p:nvPr/>
        </p:nvSpPr>
        <p:spPr>
          <a:xfrm>
            <a:off x="2357238" y="5279122"/>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8</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0" name="Rounded Rectangle 39" descr="n53 Fb Tran Phu">
            <a:hlinkClick r:id="rId14" action="ppaction://hlinksldjump"/>
          </p:cNvPr>
          <p:cNvSpPr/>
          <p:nvPr/>
        </p:nvSpPr>
        <p:spPr>
          <a:xfrm>
            <a:off x="3855154" y="5279122"/>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9</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1" name="Rectangle 40" descr="n53 Fb Tran Phu"/>
          <p:cNvSpPr/>
          <p:nvPr/>
        </p:nvSpPr>
        <p:spPr>
          <a:xfrm>
            <a:off x="402426" y="95110"/>
            <a:ext cx="5121915" cy="193899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 QUAY </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descr="n53 Fb Tran Phu"/>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45" name="Picture 44" descr="n53 Fb Tran Phu"/>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46" name="Picture 45" descr="n53 Fb Tran Phu"/>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47" name="Picture 46" descr="n53 Fb Tran Phu"/>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111830" y="478508"/>
            <a:ext cx="714375" cy="1190625"/>
          </a:xfrm>
          <a:prstGeom prst="rect">
            <a:avLst/>
          </a:prstGeom>
        </p:spPr>
      </p:pic>
      <p:pic>
        <p:nvPicPr>
          <p:cNvPr id="2" name="Picture 1" descr="n53 Fb Tran Phu"/>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646194" y="2397345"/>
            <a:ext cx="1354214" cy="1155064"/>
          </a:xfrm>
          <a:prstGeom prst="rect">
            <a:avLst/>
          </a:prstGeom>
        </p:spPr>
      </p:pic>
      <p:pic>
        <p:nvPicPr>
          <p:cNvPr id="3" name="vongquay" descr="n53 Fb Tran Phu">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9714152" y="-693733"/>
            <a:ext cx="609600" cy="609600"/>
          </a:xfrm>
          <a:prstGeom prst="rect">
            <a:avLst/>
          </a:prstGeom>
        </p:spPr>
      </p:pic>
      <p:sp>
        <p:nvSpPr>
          <p:cNvPr id="31" name="Isosceles Triangle 30" descr="n53 Fb Tran Phu"/>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descr="n53 Fb Tran Phu"/>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descr="n53 Fb Tran Phu"/>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descr="n53 Fb Tran Phu"/>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descr="n53 Fb Tran Phu"/>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descr="n53 Fb Tran Phu"/>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descr="n53 Fb Tran Phu"/>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descr="n53 Fb Tran Phu"/>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descr="n53 Fb Tran Phu"/>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descr="n53 Fb Tran Phu"/>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descr="n53 Fb Tran Phu"/>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descr="n53 Fb Tran Phu"/>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descr="n53 Fb Tran Phu"/>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descr="n53 Fb Tran Phu"/>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descr="n53 Fb Tran Phu"/>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Isosceles Triangle 56" descr="n53 Fb Tran Phu"/>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Isosceles Triangle 57" descr="n53 Fb Tran Phu"/>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Isosceles Triangle 58" descr="n53 Fb Tran Phu"/>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0" name="Isosceles Triangle 59" descr="n53 Fb Tran Phu"/>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1" name="Isosceles Triangle 60" descr="n53 Fb Tran Phu"/>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Heart 23" descr="n53 Fb Tran Phu">
            <a:hlinkClick r:id="rId19" action="ppaction://hlinksldjump"/>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6" restart="whenNotActive" fill="hold" evtFilter="cancelBubble" nodeType="interactiveSeq">
                <p:stCondLst>
                  <p:cond evt="onClick" delay="0">
                    <p:tgtEl>
                      <p:spTgt spid="36"/>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6"/>
                                        </p:tgtEl>
                                        <p:attrNameLst>
                                          <p:attrName>fillcolor</p:attrName>
                                        </p:attrNameLst>
                                      </p:cBhvr>
                                      <p:to>
                                        <a:srgbClr val="000000"/>
                                      </p:to>
                                    </p:animClr>
                                    <p:set>
                                      <p:cBhvr>
                                        <p:cTn id="191" dur="500" fill="hold"/>
                                        <p:tgtEl>
                                          <p:spTgt spid="36"/>
                                        </p:tgtEl>
                                        <p:attrNameLst>
                                          <p:attrName>fill.type</p:attrName>
                                        </p:attrNameLst>
                                      </p:cBhvr>
                                      <p:to>
                                        <p:strVal val="solid"/>
                                      </p:to>
                                    </p:set>
                                    <p:set>
                                      <p:cBhvr>
                                        <p:cTn id="19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93" restart="whenNotActive" fill="hold" evtFilter="cancelBubble" nodeType="interactiveSeq">
                <p:stCondLst>
                  <p:cond evt="onClick" delay="0">
                    <p:tgtEl>
                      <p:spTgt spid="37"/>
                    </p:tgtEl>
                  </p:cond>
                </p:stCondLst>
                <p:endSync evt="end" delay="0">
                  <p:rtn val="all"/>
                </p:endSync>
                <p:childTnLst>
                  <p:par>
                    <p:cTn id="194" fill="hold">
                      <p:stCondLst>
                        <p:cond delay="0"/>
                      </p:stCondLst>
                      <p:childTnLst>
                        <p:par>
                          <p:cTn id="195" fill="hold">
                            <p:stCondLst>
                              <p:cond delay="0"/>
                            </p:stCondLst>
                            <p:childTnLst>
                              <p:par>
                                <p:cTn id="196" presetID="1" presetClass="emph" presetSubtype="2" fill="hold" nodeType="clickEffect">
                                  <p:stCondLst>
                                    <p:cond delay="0"/>
                                  </p:stCondLst>
                                  <p:childTnLst>
                                    <p:animClr clrSpc="rgb" dir="cw">
                                      <p:cBhvr>
                                        <p:cTn id="197" dur="500" fill="hold"/>
                                        <p:tgtEl>
                                          <p:spTgt spid="37"/>
                                        </p:tgtEl>
                                        <p:attrNameLst>
                                          <p:attrName>fillcolor</p:attrName>
                                        </p:attrNameLst>
                                      </p:cBhvr>
                                      <p:to>
                                        <a:srgbClr val="000000"/>
                                      </p:to>
                                    </p:animClr>
                                    <p:set>
                                      <p:cBhvr>
                                        <p:cTn id="198" dur="500" fill="hold"/>
                                        <p:tgtEl>
                                          <p:spTgt spid="37"/>
                                        </p:tgtEl>
                                        <p:attrNameLst>
                                          <p:attrName>fill.type</p:attrName>
                                        </p:attrNameLst>
                                      </p:cBhvr>
                                      <p:to>
                                        <p:strVal val="solid"/>
                                      </p:to>
                                    </p:set>
                                    <p:set>
                                      <p:cBhvr>
                                        <p:cTn id="199"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200" restart="whenNotActive" fill="hold" evtFilter="cancelBubble" nodeType="interactiveSeq">
                <p:stCondLst>
                  <p:cond evt="onClick" delay="0">
                    <p:tgtEl>
                      <p:spTgt spid="38"/>
                    </p:tgtEl>
                  </p:cond>
                </p:stCondLst>
                <p:endSync evt="end" delay="0">
                  <p:rtn val="all"/>
                </p:endSync>
                <p:childTnLst>
                  <p:par>
                    <p:cTn id="201" fill="hold">
                      <p:stCondLst>
                        <p:cond delay="0"/>
                      </p:stCondLst>
                      <p:childTnLst>
                        <p:par>
                          <p:cTn id="202" fill="hold">
                            <p:stCondLst>
                              <p:cond delay="0"/>
                            </p:stCondLst>
                            <p:childTnLst>
                              <p:par>
                                <p:cTn id="203" presetID="1" presetClass="emph" presetSubtype="2" fill="hold" nodeType="clickEffect">
                                  <p:stCondLst>
                                    <p:cond delay="0"/>
                                  </p:stCondLst>
                                  <p:childTnLst>
                                    <p:animClr clrSpc="rgb" dir="cw">
                                      <p:cBhvr>
                                        <p:cTn id="204" dur="500" fill="hold"/>
                                        <p:tgtEl>
                                          <p:spTgt spid="38"/>
                                        </p:tgtEl>
                                        <p:attrNameLst>
                                          <p:attrName>fillcolor</p:attrName>
                                        </p:attrNameLst>
                                      </p:cBhvr>
                                      <p:to>
                                        <a:srgbClr val="000000"/>
                                      </p:to>
                                    </p:animClr>
                                    <p:set>
                                      <p:cBhvr>
                                        <p:cTn id="205" dur="500" fill="hold"/>
                                        <p:tgtEl>
                                          <p:spTgt spid="38"/>
                                        </p:tgtEl>
                                        <p:attrNameLst>
                                          <p:attrName>fill.type</p:attrName>
                                        </p:attrNameLst>
                                      </p:cBhvr>
                                      <p:to>
                                        <p:strVal val="solid"/>
                                      </p:to>
                                    </p:set>
                                    <p:set>
                                      <p:cBhvr>
                                        <p:cTn id="206" dur="500" fill="hold"/>
                                        <p:tgtEl>
                                          <p:spTgt spid="38"/>
                                        </p:tgtEl>
                                        <p:attrNameLst>
                                          <p:attrName>fill.on</p:attrName>
                                        </p:attrNameLst>
                                      </p:cBhvr>
                                      <p:to>
                                        <p:strVal val="true"/>
                                      </p:to>
                                    </p:set>
                                  </p:childTnLst>
                                </p:cTn>
                              </p:par>
                            </p:childTnLst>
                          </p:cTn>
                        </p:par>
                      </p:childTnLst>
                    </p:cTn>
                  </p:par>
                </p:childTnLst>
              </p:cTn>
              <p:nextCondLst>
                <p:cond evt="onClick" delay="0">
                  <p:tgtEl>
                    <p:spTgt spid="38"/>
                  </p:tgtEl>
                </p:cond>
              </p:nextCondLst>
            </p:seq>
            <p:seq concurrent="1" nextAc="seek">
              <p:cTn id="207" restart="whenNotActive" fill="hold" evtFilter="cancelBubble" nodeType="interactiveSeq">
                <p:stCondLst>
                  <p:cond evt="onClick" delay="0">
                    <p:tgtEl>
                      <p:spTgt spid="39"/>
                    </p:tgtEl>
                  </p:cond>
                </p:stCondLst>
                <p:endSync evt="end" delay="0">
                  <p:rtn val="all"/>
                </p:endSync>
                <p:childTnLst>
                  <p:par>
                    <p:cTn id="208" fill="hold">
                      <p:stCondLst>
                        <p:cond delay="0"/>
                      </p:stCondLst>
                      <p:childTnLst>
                        <p:par>
                          <p:cTn id="209" fill="hold">
                            <p:stCondLst>
                              <p:cond delay="0"/>
                            </p:stCondLst>
                            <p:childTnLst>
                              <p:par>
                                <p:cTn id="210" presetID="1" presetClass="emph" presetSubtype="2" fill="hold" nodeType="clickEffect">
                                  <p:stCondLst>
                                    <p:cond delay="0"/>
                                  </p:stCondLst>
                                  <p:childTnLst>
                                    <p:animClr clrSpc="rgb" dir="cw">
                                      <p:cBhvr>
                                        <p:cTn id="211" dur="500" fill="hold"/>
                                        <p:tgtEl>
                                          <p:spTgt spid="39"/>
                                        </p:tgtEl>
                                        <p:attrNameLst>
                                          <p:attrName>fillcolor</p:attrName>
                                        </p:attrNameLst>
                                      </p:cBhvr>
                                      <p:to>
                                        <a:srgbClr val="000000"/>
                                      </p:to>
                                    </p:animClr>
                                    <p:set>
                                      <p:cBhvr>
                                        <p:cTn id="212" dur="500" fill="hold"/>
                                        <p:tgtEl>
                                          <p:spTgt spid="39"/>
                                        </p:tgtEl>
                                        <p:attrNameLst>
                                          <p:attrName>fill.type</p:attrName>
                                        </p:attrNameLst>
                                      </p:cBhvr>
                                      <p:to>
                                        <p:strVal val="solid"/>
                                      </p:to>
                                    </p:set>
                                    <p:set>
                                      <p:cBhvr>
                                        <p:cTn id="213" dur="500" fill="hold"/>
                                        <p:tgtEl>
                                          <p:spTgt spid="39"/>
                                        </p:tgtEl>
                                        <p:attrNameLst>
                                          <p:attrName>fill.on</p:attrName>
                                        </p:attrNameLst>
                                      </p:cBhvr>
                                      <p:to>
                                        <p:strVal val="true"/>
                                      </p:to>
                                    </p:set>
                                  </p:childTnLst>
                                </p:cTn>
                              </p:par>
                            </p:childTnLst>
                          </p:cTn>
                        </p:par>
                      </p:childTnLst>
                    </p:cTn>
                  </p:par>
                </p:childTnLst>
              </p:cTn>
              <p:nextCondLst>
                <p:cond evt="onClick" delay="0">
                  <p:tgtEl>
                    <p:spTgt spid="39"/>
                  </p:tgtEl>
                </p:cond>
              </p:nextCondLst>
            </p:seq>
            <p:seq concurrent="1" nextAc="seek">
              <p:cTn id="214" restart="whenNotActive" fill="hold" evtFilter="cancelBubble" nodeType="interactiveSeq">
                <p:stCondLst>
                  <p:cond evt="onClick" delay="0">
                    <p:tgtEl>
                      <p:spTgt spid="40"/>
                    </p:tgtEl>
                  </p:cond>
                </p:stCondLst>
                <p:endSync evt="end" delay="0">
                  <p:rtn val="all"/>
                </p:endSync>
                <p:childTnLst>
                  <p:par>
                    <p:cTn id="215" fill="hold">
                      <p:stCondLst>
                        <p:cond delay="0"/>
                      </p:stCondLst>
                      <p:childTnLst>
                        <p:par>
                          <p:cTn id="216" fill="hold">
                            <p:stCondLst>
                              <p:cond delay="0"/>
                            </p:stCondLst>
                            <p:childTnLst>
                              <p:par>
                                <p:cTn id="217" presetID="1" presetClass="emph" presetSubtype="2" fill="hold" nodeType="clickEffect">
                                  <p:stCondLst>
                                    <p:cond delay="0"/>
                                  </p:stCondLst>
                                  <p:childTnLst>
                                    <p:animClr clrSpc="rgb" dir="cw">
                                      <p:cBhvr>
                                        <p:cTn id="218" dur="500" fill="hold"/>
                                        <p:tgtEl>
                                          <p:spTgt spid="40"/>
                                        </p:tgtEl>
                                        <p:attrNameLst>
                                          <p:attrName>fillcolor</p:attrName>
                                        </p:attrNameLst>
                                      </p:cBhvr>
                                      <p:to>
                                        <a:srgbClr val="000000"/>
                                      </p:to>
                                    </p:animClr>
                                    <p:set>
                                      <p:cBhvr>
                                        <p:cTn id="219" dur="500" fill="hold"/>
                                        <p:tgtEl>
                                          <p:spTgt spid="40"/>
                                        </p:tgtEl>
                                        <p:attrNameLst>
                                          <p:attrName>fill.type</p:attrName>
                                        </p:attrNameLst>
                                      </p:cBhvr>
                                      <p:to>
                                        <p:strVal val="solid"/>
                                      </p:to>
                                    </p:set>
                                    <p:set>
                                      <p:cBhvr>
                                        <p:cTn id="220" dur="500" fill="hold"/>
                                        <p:tgtEl>
                                          <p:spTgt spid="40"/>
                                        </p:tgtEl>
                                        <p:attrNameLst>
                                          <p:attrName>fill.on</p:attrName>
                                        </p:attrNameLst>
                                      </p:cBhvr>
                                      <p:to>
                                        <p:strVal val="true"/>
                                      </p:to>
                                    </p:set>
                                  </p:childTnLst>
                                </p:cTn>
                              </p:par>
                            </p:childTnLst>
                          </p:cTn>
                        </p:par>
                      </p:childTnLst>
                    </p:cTn>
                  </p:par>
                </p:childTnLst>
              </p:cTn>
              <p:nextCondLst>
                <p:cond evt="onClick" delay="0">
                  <p:tgtEl>
                    <p:spTgt spid="40"/>
                  </p:tgtEl>
                </p:cond>
              </p:nextCondLst>
            </p:seq>
            <p:audio>
              <p:cMediaNode vol="80000">
                <p:cTn id="221"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descr="n53 Fb Tran Phu"/>
          <p:cNvSpPr txBox="1"/>
          <p:nvPr/>
        </p:nvSpPr>
        <p:spPr>
          <a:xfrm>
            <a:off x="4007415" y="405156"/>
            <a:ext cx="7014891" cy="558743"/>
          </a:xfrm>
          <a:prstGeom prst="rect">
            <a:avLst/>
          </a:prstGeom>
          <a:noFill/>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defRPr/>
            </a:pPr>
            <a:r>
              <a:rPr kumimoji="0" lang="en-US" sz="2800" b="0" i="0" u="none" strike="noStrike" kern="1200" cap="none" spc="0" normalizeH="0" baseline="0" noProof="0">
                <a:ln>
                  <a:noFill/>
                </a:ln>
                <a:solidFill>
                  <a:prstClr val="black">
                    <a:lumMod val="50000"/>
                  </a:prstClr>
                </a:solidFill>
                <a:effectLst/>
                <a:uLnTx/>
                <a:uFillTx/>
                <a:latin typeface="Calibri" panose="020F0502020204030204" pitchFamily="34" charset="0"/>
                <a:ea typeface="Times New Roman" panose="02020603050405020304" pitchFamily="18" charset="0"/>
                <a:cs typeface="Calibri" panose="020F0502020204030204" pitchFamily="34" charset="0"/>
              </a:rPr>
              <a:t>Ghép đồ thị với ý tương ứng với phát biểu</a:t>
            </a:r>
            <a:endParaRPr kumimoji="0" lang="vi-VN" sz="2800" b="0" i="0" u="none" strike="noStrike" kern="1200" cap="none" spc="0" normalizeH="0" baseline="0" noProof="0" dirty="0">
              <a:ln>
                <a:noFill/>
              </a:ln>
              <a:solidFill>
                <a:prstClr val="black">
                  <a:lumMod val="50000"/>
                </a:prstClr>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14" name="TextBox 13" descr="n53 Fb Tran Phu"/>
          <p:cNvSpPr txBox="1"/>
          <p:nvPr/>
        </p:nvSpPr>
        <p:spPr>
          <a:xfrm>
            <a:off x="3912439" y="3421957"/>
            <a:ext cx="1727964" cy="2246769"/>
          </a:xfrm>
          <a:prstGeom prst="rect">
            <a:avLst/>
          </a:prstGeom>
          <a:noFill/>
          <a:ln w="28575">
            <a:solidFill>
              <a:schemeClr val="accent1"/>
            </a:solidFill>
            <a:prstDash val="sys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black">
                    <a:lumMod val="50000"/>
                  </a:prstClr>
                </a:solidFill>
                <a:effectLst/>
                <a:uLnTx/>
                <a:uFillTx/>
                <a:latin typeface="Calibri" panose="020F0502020204030204" pitchFamily="34" charset="0"/>
                <a:ea typeface="Times New Roman" panose="02020603050405020304" pitchFamily="18" charset="0"/>
                <a:cs typeface="Calibri" panose="020F0502020204030204" pitchFamily="34" charset="0"/>
              </a:rPr>
              <a:t>1</a:t>
            </a:r>
            <a:r>
              <a:rPr kumimoji="0" lang="en-US" sz="2800" b="1" i="0" u="none" strike="noStrike" kern="1200" cap="none" spc="0" normalizeH="0" baseline="0" noProof="0">
                <a:ln>
                  <a:noFill/>
                </a:ln>
                <a:solidFill>
                  <a:prstClr val="black">
                    <a:lumMod val="50000"/>
                  </a:prstClr>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kumimoji="0" lang="en-US" sz="2800" b="0" i="0" u="none" strike="noStrike" kern="1200" cap="none" spc="0" normalizeH="0" baseline="0" noProof="0">
                <a:ln>
                  <a:noFill/>
                </a:ln>
                <a:solidFill>
                  <a:prstClr val="black">
                    <a:lumMod val="50000"/>
                  </a:prstClr>
                </a:solidFill>
                <a:effectLst/>
                <a:uLnTx/>
                <a:uFillTx/>
                <a:latin typeface="Calibri" panose="020F0502020204030204" pitchFamily="34" charset="0"/>
                <a:ea typeface="Times New Roman" panose="02020603050405020304" pitchFamily="18" charset="0"/>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black">
                    <a:lumMod val="50000"/>
                  </a:prstClr>
                </a:solidFill>
                <a:effectLst/>
                <a:uLnTx/>
                <a:uFillTx/>
                <a:latin typeface="Calibri" panose="020F0502020204030204" pitchFamily="34" charset="0"/>
                <a:ea typeface="Times New Roman" panose="02020603050405020304" pitchFamily="18" charset="0"/>
                <a:cs typeface="Calibri" panose="020F0502020204030204" pitchFamily="34" charset="0"/>
              </a:rPr>
              <a:t>Độ </a:t>
            </a:r>
            <a:r>
              <a:rPr kumimoji="0" lang="en-US" sz="2800" b="0" i="0" u="none" strike="noStrike" kern="1200" cap="none" spc="0" normalizeH="0" baseline="0" noProof="0" dirty="0" err="1">
                <a:ln>
                  <a:noFill/>
                </a:ln>
                <a:solidFill>
                  <a:prstClr val="black">
                    <a:lumMod val="50000"/>
                  </a:prstClr>
                </a:solidFill>
                <a:effectLst/>
                <a:uLnTx/>
                <a:uFillTx/>
                <a:latin typeface="Calibri" panose="020F0502020204030204" pitchFamily="34" charset="0"/>
                <a:ea typeface="Times New Roman" panose="02020603050405020304" pitchFamily="18" charset="0"/>
                <a:cs typeface="Calibri" panose="020F0502020204030204" pitchFamily="34" charset="0"/>
              </a:rPr>
              <a:t>dốc</a:t>
            </a:r>
            <a:r>
              <a:rPr kumimoji="0" lang="en-US" sz="2800" b="0" i="0" u="none" strike="noStrike" kern="1200" cap="none" spc="0" normalizeH="0" baseline="0" noProof="0" dirty="0">
                <a:ln>
                  <a:noFill/>
                </a:ln>
                <a:solidFill>
                  <a:prstClr val="black">
                    <a:lumMod val="50000"/>
                  </a:prstClr>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1200" cap="none" spc="0" normalizeH="0" baseline="0" noProof="0" dirty="0" err="1">
                <a:ln>
                  <a:noFill/>
                </a:ln>
                <a:solidFill>
                  <a:prstClr val="black">
                    <a:lumMod val="50000"/>
                  </a:prstClr>
                </a:solidFill>
                <a:effectLst/>
                <a:uLnTx/>
                <a:uFillTx/>
                <a:latin typeface="Calibri" panose="020F0502020204030204" pitchFamily="34" charset="0"/>
                <a:ea typeface="Times New Roman" panose="02020603050405020304" pitchFamily="18" charset="0"/>
                <a:cs typeface="Calibri" panose="020F0502020204030204" pitchFamily="34" charset="0"/>
              </a:rPr>
              <a:t>không</a:t>
            </a:r>
            <a:r>
              <a:rPr kumimoji="0" lang="en-US" sz="2800" b="0" i="0" u="none" strike="noStrike" kern="1200" cap="none" spc="0" normalizeH="0" baseline="0" noProof="0" dirty="0">
                <a:ln>
                  <a:noFill/>
                </a:ln>
                <a:solidFill>
                  <a:prstClr val="black">
                    <a:lumMod val="50000"/>
                  </a:prstClr>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1200" cap="none" spc="0" normalizeH="0" baseline="0" noProof="0" dirty="0" err="1">
                <a:ln>
                  <a:noFill/>
                </a:ln>
                <a:solidFill>
                  <a:prstClr val="black">
                    <a:lumMod val="50000"/>
                  </a:prstClr>
                </a:solidFill>
                <a:effectLst/>
                <a:uLnTx/>
                <a:uFillTx/>
                <a:latin typeface="Calibri" panose="020F0502020204030204" pitchFamily="34" charset="0"/>
                <a:ea typeface="Times New Roman" panose="02020603050405020304" pitchFamily="18" charset="0"/>
                <a:cs typeface="Calibri" panose="020F0502020204030204" pitchFamily="34" charset="0"/>
              </a:rPr>
              <a:t>đổi</a:t>
            </a:r>
            <a:r>
              <a:rPr kumimoji="0" lang="en-US" sz="2800" b="0" i="0" u="none" strike="noStrike" kern="1200" cap="none" spc="0" normalizeH="0" baseline="0" noProof="0" dirty="0">
                <a:ln>
                  <a:noFill/>
                </a:ln>
                <a:solidFill>
                  <a:prstClr val="black">
                    <a:lumMod val="50000"/>
                  </a:prstClr>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1200" cap="none" spc="0" normalizeH="0" baseline="0" noProof="0" dirty="0" err="1">
                <a:ln>
                  <a:noFill/>
                </a:ln>
                <a:solidFill>
                  <a:prstClr val="black">
                    <a:lumMod val="50000"/>
                  </a:prstClr>
                </a:solidFill>
                <a:effectLst/>
                <a:uLnTx/>
                <a:uFillTx/>
                <a:latin typeface="Calibri" panose="020F0502020204030204" pitchFamily="34" charset="0"/>
                <a:ea typeface="Times New Roman" panose="02020603050405020304" pitchFamily="18" charset="0"/>
                <a:cs typeface="Calibri" panose="020F0502020204030204" pitchFamily="34" charset="0"/>
              </a:rPr>
              <a:t>tốc</a:t>
            </a:r>
            <a:r>
              <a:rPr kumimoji="0" lang="en-US" sz="2800" b="0" i="0" u="none" strike="noStrike" kern="1200" cap="none" spc="0" normalizeH="0" baseline="0" noProof="0" dirty="0">
                <a:ln>
                  <a:noFill/>
                </a:ln>
                <a:solidFill>
                  <a:prstClr val="black">
                    <a:lumMod val="50000"/>
                  </a:prstClr>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1200" cap="none" spc="0" normalizeH="0" baseline="0" noProof="0" dirty="0" err="1">
                <a:ln>
                  <a:noFill/>
                </a:ln>
                <a:solidFill>
                  <a:prstClr val="black">
                    <a:lumMod val="50000"/>
                  </a:prstClr>
                </a:solidFill>
                <a:effectLst/>
                <a:uLnTx/>
                <a:uFillTx/>
                <a:latin typeface="Calibri" panose="020F0502020204030204" pitchFamily="34" charset="0"/>
                <a:ea typeface="Times New Roman" panose="02020603050405020304" pitchFamily="18" charset="0"/>
                <a:cs typeface="Calibri" panose="020F0502020204030204" pitchFamily="34" charset="0"/>
              </a:rPr>
              <a:t>độ</a:t>
            </a:r>
            <a:r>
              <a:rPr kumimoji="0" lang="en-US" sz="2800" b="0" i="0" u="none" strike="noStrike" kern="1200" cap="none" spc="0" normalizeH="0" baseline="0" noProof="0" dirty="0">
                <a:ln>
                  <a:noFill/>
                </a:ln>
                <a:solidFill>
                  <a:prstClr val="black">
                    <a:lumMod val="50000"/>
                  </a:prstClr>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1200" cap="none" spc="0" normalizeH="0" baseline="0" noProof="0" err="1">
                <a:ln>
                  <a:noFill/>
                </a:ln>
                <a:solidFill>
                  <a:prstClr val="black">
                    <a:lumMod val="50000"/>
                  </a:prstClr>
                </a:solidFill>
                <a:effectLst/>
                <a:uLnTx/>
                <a:uFillTx/>
                <a:latin typeface="Calibri" panose="020F0502020204030204" pitchFamily="34" charset="0"/>
                <a:ea typeface="Times New Roman" panose="02020603050405020304" pitchFamily="18" charset="0"/>
                <a:cs typeface="Calibri" panose="020F0502020204030204" pitchFamily="34" charset="0"/>
              </a:rPr>
              <a:t>không</a:t>
            </a:r>
            <a:r>
              <a:rPr kumimoji="0" lang="en-US" sz="2800" b="0" i="0" u="none" strike="noStrike" kern="1200" cap="none" spc="0" normalizeH="0" baseline="0" noProof="0">
                <a:ln>
                  <a:noFill/>
                </a:ln>
                <a:solidFill>
                  <a:prstClr val="black">
                    <a:lumMod val="50000"/>
                  </a:prstClr>
                </a:solidFill>
                <a:effectLst/>
                <a:uLnTx/>
                <a:uFillTx/>
                <a:latin typeface="Calibri" panose="020F0502020204030204" pitchFamily="34" charset="0"/>
                <a:ea typeface="Times New Roman" panose="02020603050405020304" pitchFamily="18" charset="0"/>
                <a:cs typeface="Calibri" panose="020F0502020204030204" pitchFamily="34" charset="0"/>
              </a:rPr>
              <a:t> đổi</a:t>
            </a:r>
            <a:endParaRPr kumimoji="0" lang="vi-VN" sz="2800" b="0" i="0" u="none" strike="noStrike" kern="1200" cap="none" spc="0" normalizeH="0" baseline="0" noProof="0" dirty="0">
              <a:ln>
                <a:noFill/>
              </a:ln>
              <a:solidFill>
                <a:prstClr val="black">
                  <a:lumMod val="50000"/>
                </a:prstClr>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nvGrpSpPr>
          <p:cNvPr id="17" name="Group 16" descr="n53 Fb Tran Phu"/>
          <p:cNvGrpSpPr/>
          <p:nvPr/>
        </p:nvGrpSpPr>
        <p:grpSpPr>
          <a:xfrm>
            <a:off x="3842251" y="894166"/>
            <a:ext cx="1651128" cy="1956179"/>
            <a:chOff x="545972" y="1309499"/>
            <a:chExt cx="1651128" cy="1956179"/>
          </a:xfrm>
        </p:grpSpPr>
        <p:cxnSp>
          <p:nvCxnSpPr>
            <p:cNvPr id="18" name="Straight Connector 17"/>
            <p:cNvCxnSpPr/>
            <p:nvPr/>
          </p:nvCxnSpPr>
          <p:spPr>
            <a:xfrm flipV="1">
              <a:off x="851308" y="1470583"/>
              <a:ext cx="0" cy="1294294"/>
            </a:xfrm>
            <a:prstGeom prst="line">
              <a:avLst/>
            </a:prstGeom>
            <a:ln w="28575">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851308" y="2753402"/>
              <a:ext cx="1345792" cy="0"/>
            </a:xfrm>
            <a:prstGeom prst="line">
              <a:avLst/>
            </a:prstGeom>
            <a:ln w="28575">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838608" y="2117730"/>
              <a:ext cx="1097280" cy="0"/>
            </a:xfrm>
            <a:prstGeom prst="line">
              <a:avLst/>
            </a:prstGeom>
            <a:ln w="28575">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88364" y="2540651"/>
              <a:ext cx="245544" cy="558743"/>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defRPr/>
              </a:pPr>
              <a:r>
                <a:rPr kumimoji="0" lang="en-US" sz="2800" b="1" i="0" u="none" strike="noStrike" kern="1200" cap="none" spc="0" normalizeH="0" baseline="0" noProof="0">
                  <a:ln>
                    <a:noFill/>
                  </a:ln>
                  <a:solidFill>
                    <a:prstClr val="black">
                      <a:lumMod val="50000"/>
                    </a:prstClr>
                  </a:solidFill>
                  <a:effectLst/>
                  <a:uLnTx/>
                  <a:uFillTx/>
                  <a:latin typeface="Calibri" panose="020F0502020204030204" pitchFamily="34" charset="0"/>
                  <a:ea typeface="Times New Roman" panose="02020603050405020304" pitchFamily="18" charset="0"/>
                  <a:cs typeface="Calibri" panose="020F0502020204030204" pitchFamily="34" charset="0"/>
                </a:rPr>
                <a:t>0</a:t>
              </a:r>
              <a:endParaRPr kumimoji="0" lang="vi-VN" sz="2800" b="1" i="0" u="none" strike="noStrike" kern="1200" cap="none" spc="0" normalizeH="0" baseline="0" noProof="0" dirty="0">
                <a:ln>
                  <a:noFill/>
                </a:ln>
                <a:solidFill>
                  <a:prstClr val="black">
                    <a:lumMod val="50000"/>
                  </a:prstClr>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22" name="TextBox 21"/>
            <p:cNvSpPr txBox="1"/>
            <p:nvPr/>
          </p:nvSpPr>
          <p:spPr>
            <a:xfrm>
              <a:off x="545972" y="1309499"/>
              <a:ext cx="245544" cy="558743"/>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defRPr/>
              </a:pPr>
              <a:r>
                <a:rPr kumimoji="0" lang="en-US" sz="2800" b="1" i="0" u="none" strike="noStrike" kern="1200" cap="none" spc="0" normalizeH="0" baseline="0" noProof="0">
                  <a:ln>
                    <a:noFill/>
                  </a:ln>
                  <a:solidFill>
                    <a:prstClr val="black">
                      <a:lumMod val="50000"/>
                    </a:prstClr>
                  </a:solidFill>
                  <a:effectLst/>
                  <a:uLnTx/>
                  <a:uFillTx/>
                  <a:latin typeface="Calibri" panose="020F0502020204030204" pitchFamily="34" charset="0"/>
                  <a:ea typeface="Times New Roman" panose="02020603050405020304" pitchFamily="18" charset="0"/>
                  <a:cs typeface="Calibri" panose="020F0502020204030204" pitchFamily="34" charset="0"/>
                </a:rPr>
                <a:t>d</a:t>
              </a:r>
              <a:endParaRPr kumimoji="0" lang="vi-VN" sz="2800" b="1" i="0" u="none" strike="noStrike" kern="1200" cap="none" spc="0" normalizeH="0" baseline="0" noProof="0" dirty="0">
                <a:ln>
                  <a:noFill/>
                </a:ln>
                <a:solidFill>
                  <a:prstClr val="black">
                    <a:lumMod val="50000"/>
                  </a:prstClr>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23" name="TextBox 22"/>
            <p:cNvSpPr txBox="1"/>
            <p:nvPr/>
          </p:nvSpPr>
          <p:spPr>
            <a:xfrm>
              <a:off x="1845052" y="2290510"/>
              <a:ext cx="245544" cy="558743"/>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defRPr/>
              </a:pPr>
              <a:r>
                <a:rPr kumimoji="0" lang="en-US" sz="2800" b="1" i="0" u="none" strike="noStrike" kern="1200" cap="none" spc="0" normalizeH="0" baseline="0" noProof="0">
                  <a:ln>
                    <a:noFill/>
                  </a:ln>
                  <a:solidFill>
                    <a:prstClr val="black">
                      <a:lumMod val="50000"/>
                    </a:prstClr>
                  </a:solidFill>
                  <a:effectLst/>
                  <a:uLnTx/>
                  <a:uFillTx/>
                  <a:latin typeface="Calibri" panose="020F0502020204030204" pitchFamily="34" charset="0"/>
                  <a:ea typeface="Times New Roman" panose="02020603050405020304" pitchFamily="18" charset="0"/>
                  <a:cs typeface="Calibri" panose="020F0502020204030204" pitchFamily="34" charset="0"/>
                </a:rPr>
                <a:t>t</a:t>
              </a:r>
              <a:endParaRPr kumimoji="0" lang="vi-VN" sz="2800" b="1" i="0" u="none" strike="noStrike" kern="1200" cap="none" spc="0" normalizeH="0" baseline="0" noProof="0" dirty="0">
                <a:ln>
                  <a:noFill/>
                </a:ln>
                <a:solidFill>
                  <a:prstClr val="black">
                    <a:lumMod val="50000"/>
                  </a:prstClr>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24" name="TextBox 23"/>
            <p:cNvSpPr txBox="1"/>
            <p:nvPr/>
          </p:nvSpPr>
          <p:spPr>
            <a:xfrm>
              <a:off x="1277983" y="2706935"/>
              <a:ext cx="517530" cy="558743"/>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defRPr/>
              </a:pPr>
              <a:r>
                <a:rPr kumimoji="0" lang="en-US" sz="2800" b="1" i="0" u="none" strike="noStrike" kern="1200" cap="none" spc="0" normalizeH="0" baseline="0" noProof="0">
                  <a:ln>
                    <a:noFill/>
                  </a:ln>
                  <a:solidFill>
                    <a:prstClr val="black">
                      <a:lumMod val="50000"/>
                    </a:prstClr>
                  </a:solidFill>
                  <a:effectLst/>
                  <a:uLnTx/>
                  <a:uFillTx/>
                  <a:latin typeface="Calibri" panose="020F0502020204030204" pitchFamily="34" charset="0"/>
                  <a:ea typeface="Times New Roman" panose="02020603050405020304" pitchFamily="18" charset="0"/>
                  <a:cs typeface="Calibri" panose="020F0502020204030204" pitchFamily="34" charset="0"/>
                </a:rPr>
                <a:t>a.</a:t>
              </a:r>
              <a:endParaRPr kumimoji="0" lang="vi-VN" sz="2800" b="1" i="0" u="none" strike="noStrike" kern="1200" cap="none" spc="0" normalizeH="0" baseline="0" noProof="0" dirty="0">
                <a:ln>
                  <a:noFill/>
                </a:ln>
                <a:solidFill>
                  <a:prstClr val="black">
                    <a:lumMod val="50000"/>
                  </a:prstClr>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grpSp>
        <p:nvGrpSpPr>
          <p:cNvPr id="25" name="Group 24" descr="n53 Fb Tran Phu"/>
          <p:cNvGrpSpPr/>
          <p:nvPr/>
        </p:nvGrpSpPr>
        <p:grpSpPr>
          <a:xfrm>
            <a:off x="5732997" y="894166"/>
            <a:ext cx="1651128" cy="1956179"/>
            <a:chOff x="545972" y="1309499"/>
            <a:chExt cx="1651128" cy="1956179"/>
          </a:xfrm>
        </p:grpSpPr>
        <p:cxnSp>
          <p:nvCxnSpPr>
            <p:cNvPr id="26" name="Straight Connector 25"/>
            <p:cNvCxnSpPr/>
            <p:nvPr/>
          </p:nvCxnSpPr>
          <p:spPr>
            <a:xfrm flipV="1">
              <a:off x="851308" y="1470583"/>
              <a:ext cx="0" cy="1294294"/>
            </a:xfrm>
            <a:prstGeom prst="line">
              <a:avLst/>
            </a:prstGeom>
            <a:ln w="28575">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851308" y="2753402"/>
              <a:ext cx="1345792" cy="0"/>
            </a:xfrm>
            <a:prstGeom prst="line">
              <a:avLst/>
            </a:prstGeom>
            <a:ln w="28575">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833908" y="2320444"/>
              <a:ext cx="1133916" cy="442429"/>
            </a:xfrm>
            <a:prstGeom prst="line">
              <a:avLst/>
            </a:prstGeom>
            <a:ln w="28575">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588364" y="2540651"/>
              <a:ext cx="245544" cy="558743"/>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defRPr/>
              </a:pPr>
              <a:r>
                <a:rPr kumimoji="0" lang="en-US" sz="2800" b="1" i="0" u="none" strike="noStrike" kern="1200" cap="none" spc="0" normalizeH="0" baseline="0" noProof="0">
                  <a:ln>
                    <a:noFill/>
                  </a:ln>
                  <a:solidFill>
                    <a:prstClr val="black">
                      <a:lumMod val="50000"/>
                    </a:prstClr>
                  </a:solidFill>
                  <a:effectLst/>
                  <a:uLnTx/>
                  <a:uFillTx/>
                  <a:latin typeface="Calibri" panose="020F0502020204030204" pitchFamily="34" charset="0"/>
                  <a:ea typeface="Times New Roman" panose="02020603050405020304" pitchFamily="18" charset="0"/>
                  <a:cs typeface="Calibri" panose="020F0502020204030204" pitchFamily="34" charset="0"/>
                </a:rPr>
                <a:t>0</a:t>
              </a:r>
              <a:endParaRPr kumimoji="0" lang="vi-VN" sz="2800" b="1" i="0" u="none" strike="noStrike" kern="1200" cap="none" spc="0" normalizeH="0" baseline="0" noProof="0" dirty="0">
                <a:ln>
                  <a:noFill/>
                </a:ln>
                <a:solidFill>
                  <a:prstClr val="black">
                    <a:lumMod val="50000"/>
                  </a:prstClr>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30" name="TextBox 29"/>
            <p:cNvSpPr txBox="1"/>
            <p:nvPr/>
          </p:nvSpPr>
          <p:spPr>
            <a:xfrm>
              <a:off x="545972" y="1309499"/>
              <a:ext cx="245544" cy="558743"/>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defRPr/>
              </a:pPr>
              <a:r>
                <a:rPr kumimoji="0" lang="en-US" sz="2800" b="1" i="0" u="none" strike="noStrike" kern="1200" cap="none" spc="0" normalizeH="0" baseline="0" noProof="0">
                  <a:ln>
                    <a:noFill/>
                  </a:ln>
                  <a:solidFill>
                    <a:prstClr val="black">
                      <a:lumMod val="50000"/>
                    </a:prstClr>
                  </a:solidFill>
                  <a:effectLst/>
                  <a:uLnTx/>
                  <a:uFillTx/>
                  <a:latin typeface="Calibri" panose="020F0502020204030204" pitchFamily="34" charset="0"/>
                  <a:ea typeface="Times New Roman" panose="02020603050405020304" pitchFamily="18" charset="0"/>
                  <a:cs typeface="Calibri" panose="020F0502020204030204" pitchFamily="34" charset="0"/>
                </a:rPr>
                <a:t>d</a:t>
              </a:r>
              <a:endParaRPr kumimoji="0" lang="vi-VN" sz="2800" b="1" i="0" u="none" strike="noStrike" kern="1200" cap="none" spc="0" normalizeH="0" baseline="0" noProof="0" dirty="0">
                <a:ln>
                  <a:noFill/>
                </a:ln>
                <a:solidFill>
                  <a:prstClr val="black">
                    <a:lumMod val="50000"/>
                  </a:prstClr>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31" name="TextBox 30"/>
            <p:cNvSpPr txBox="1"/>
            <p:nvPr/>
          </p:nvSpPr>
          <p:spPr>
            <a:xfrm>
              <a:off x="1845052" y="2319538"/>
              <a:ext cx="245544" cy="558743"/>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defRPr/>
              </a:pPr>
              <a:r>
                <a:rPr kumimoji="0" lang="en-US" sz="2800" b="1" i="0" u="none" strike="noStrike" kern="1200" cap="none" spc="0" normalizeH="0" baseline="0" noProof="0">
                  <a:ln>
                    <a:noFill/>
                  </a:ln>
                  <a:solidFill>
                    <a:prstClr val="black">
                      <a:lumMod val="50000"/>
                    </a:prstClr>
                  </a:solidFill>
                  <a:effectLst/>
                  <a:uLnTx/>
                  <a:uFillTx/>
                  <a:latin typeface="Calibri" panose="020F0502020204030204" pitchFamily="34" charset="0"/>
                  <a:ea typeface="Times New Roman" panose="02020603050405020304" pitchFamily="18" charset="0"/>
                  <a:cs typeface="Calibri" panose="020F0502020204030204" pitchFamily="34" charset="0"/>
                </a:rPr>
                <a:t>t</a:t>
              </a:r>
              <a:endParaRPr kumimoji="0" lang="vi-VN" sz="2800" b="1" i="0" u="none" strike="noStrike" kern="1200" cap="none" spc="0" normalizeH="0" baseline="0" noProof="0" dirty="0">
                <a:ln>
                  <a:noFill/>
                </a:ln>
                <a:solidFill>
                  <a:prstClr val="black">
                    <a:lumMod val="50000"/>
                  </a:prstClr>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32" name="TextBox 31"/>
            <p:cNvSpPr txBox="1"/>
            <p:nvPr/>
          </p:nvSpPr>
          <p:spPr>
            <a:xfrm>
              <a:off x="1277983" y="2706935"/>
              <a:ext cx="512490" cy="558743"/>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defRPr/>
              </a:pPr>
              <a:r>
                <a:rPr kumimoji="0" lang="en-US" sz="2800" b="1" i="0" u="none" strike="noStrike" kern="1200" cap="none" spc="0" normalizeH="0" baseline="0" noProof="0">
                  <a:ln>
                    <a:noFill/>
                  </a:ln>
                  <a:solidFill>
                    <a:prstClr val="black">
                      <a:lumMod val="50000"/>
                    </a:prstClr>
                  </a:solidFill>
                  <a:effectLst/>
                  <a:uLnTx/>
                  <a:uFillTx/>
                  <a:latin typeface="Calibri" panose="020F0502020204030204" pitchFamily="34" charset="0"/>
                  <a:ea typeface="Times New Roman" panose="02020603050405020304" pitchFamily="18" charset="0"/>
                  <a:cs typeface="Calibri" panose="020F0502020204030204" pitchFamily="34" charset="0"/>
                </a:rPr>
                <a:t>b.</a:t>
              </a:r>
              <a:endParaRPr kumimoji="0" lang="vi-VN" sz="2800" b="1" i="0" u="none" strike="noStrike" kern="1200" cap="none" spc="0" normalizeH="0" baseline="0" noProof="0" dirty="0">
                <a:ln>
                  <a:noFill/>
                </a:ln>
                <a:solidFill>
                  <a:prstClr val="black">
                    <a:lumMod val="50000"/>
                  </a:prstClr>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cxnSp>
          <p:nvCxnSpPr>
            <p:cNvPr id="36" name="Straight Connector 35"/>
            <p:cNvCxnSpPr/>
            <p:nvPr/>
          </p:nvCxnSpPr>
          <p:spPr>
            <a:xfrm flipV="1">
              <a:off x="833908" y="1968288"/>
              <a:ext cx="821282" cy="794585"/>
            </a:xfrm>
            <a:prstGeom prst="line">
              <a:avLst/>
            </a:prstGeom>
            <a:ln w="28575">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38" name="Group 37" descr="n53 Fb Tran Phu"/>
          <p:cNvGrpSpPr/>
          <p:nvPr/>
        </p:nvGrpSpPr>
        <p:grpSpPr>
          <a:xfrm>
            <a:off x="7637997" y="894166"/>
            <a:ext cx="1651128" cy="1956179"/>
            <a:chOff x="545972" y="1309499"/>
            <a:chExt cx="1651128" cy="1956179"/>
          </a:xfrm>
        </p:grpSpPr>
        <p:cxnSp>
          <p:nvCxnSpPr>
            <p:cNvPr id="40" name="Straight Connector 39"/>
            <p:cNvCxnSpPr/>
            <p:nvPr/>
          </p:nvCxnSpPr>
          <p:spPr>
            <a:xfrm flipV="1">
              <a:off x="851308" y="1470583"/>
              <a:ext cx="0" cy="1294294"/>
            </a:xfrm>
            <a:prstGeom prst="line">
              <a:avLst/>
            </a:prstGeom>
            <a:ln w="28575">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851308" y="2753402"/>
              <a:ext cx="1345792" cy="0"/>
            </a:xfrm>
            <a:prstGeom prst="line">
              <a:avLst/>
            </a:prstGeom>
            <a:ln w="28575">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853935" y="1928689"/>
              <a:ext cx="852408" cy="602249"/>
            </a:xfrm>
            <a:prstGeom prst="line">
              <a:avLst/>
            </a:prstGeom>
            <a:ln w="28575">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588364" y="2540651"/>
              <a:ext cx="245544" cy="558743"/>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defRPr/>
              </a:pPr>
              <a:r>
                <a:rPr kumimoji="0" lang="en-US" sz="2800" b="1" i="0" u="none" strike="noStrike" kern="1200" cap="none" spc="0" normalizeH="0" baseline="0" noProof="0">
                  <a:ln>
                    <a:noFill/>
                  </a:ln>
                  <a:solidFill>
                    <a:prstClr val="black">
                      <a:lumMod val="50000"/>
                    </a:prstClr>
                  </a:solidFill>
                  <a:effectLst/>
                  <a:uLnTx/>
                  <a:uFillTx/>
                  <a:latin typeface="Calibri" panose="020F0502020204030204" pitchFamily="34" charset="0"/>
                  <a:ea typeface="Times New Roman" panose="02020603050405020304" pitchFamily="18" charset="0"/>
                  <a:cs typeface="Calibri" panose="020F0502020204030204" pitchFamily="34" charset="0"/>
                </a:rPr>
                <a:t>0</a:t>
              </a:r>
              <a:endParaRPr kumimoji="0" lang="vi-VN" sz="2800" b="1" i="0" u="none" strike="noStrike" kern="1200" cap="none" spc="0" normalizeH="0" baseline="0" noProof="0" dirty="0">
                <a:ln>
                  <a:noFill/>
                </a:ln>
                <a:solidFill>
                  <a:prstClr val="black">
                    <a:lumMod val="50000"/>
                  </a:prstClr>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44" name="TextBox 43"/>
            <p:cNvSpPr txBox="1"/>
            <p:nvPr/>
          </p:nvSpPr>
          <p:spPr>
            <a:xfrm>
              <a:off x="545972" y="1309499"/>
              <a:ext cx="245544" cy="558743"/>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defRPr/>
              </a:pPr>
              <a:r>
                <a:rPr kumimoji="0" lang="en-US" sz="2800" b="1" i="0" u="none" strike="noStrike" kern="1200" cap="none" spc="0" normalizeH="0" baseline="0" noProof="0">
                  <a:ln>
                    <a:noFill/>
                  </a:ln>
                  <a:solidFill>
                    <a:prstClr val="black">
                      <a:lumMod val="50000"/>
                    </a:prstClr>
                  </a:solidFill>
                  <a:effectLst/>
                  <a:uLnTx/>
                  <a:uFillTx/>
                  <a:latin typeface="Calibri" panose="020F0502020204030204" pitchFamily="34" charset="0"/>
                  <a:ea typeface="Times New Roman" panose="02020603050405020304" pitchFamily="18" charset="0"/>
                  <a:cs typeface="Calibri" panose="020F0502020204030204" pitchFamily="34" charset="0"/>
                </a:rPr>
                <a:t>d</a:t>
              </a:r>
              <a:endParaRPr kumimoji="0" lang="vi-VN" sz="2800" b="1" i="0" u="none" strike="noStrike" kern="1200" cap="none" spc="0" normalizeH="0" baseline="0" noProof="0" dirty="0">
                <a:ln>
                  <a:noFill/>
                </a:ln>
                <a:solidFill>
                  <a:prstClr val="black">
                    <a:lumMod val="50000"/>
                  </a:prstClr>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45" name="TextBox 44"/>
            <p:cNvSpPr txBox="1"/>
            <p:nvPr/>
          </p:nvSpPr>
          <p:spPr>
            <a:xfrm>
              <a:off x="1845052" y="2319538"/>
              <a:ext cx="245544" cy="558743"/>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defRPr/>
              </a:pPr>
              <a:r>
                <a:rPr kumimoji="0" lang="en-US" sz="2800" b="1" i="0" u="none" strike="noStrike" kern="1200" cap="none" spc="0" normalizeH="0" baseline="0" noProof="0">
                  <a:ln>
                    <a:noFill/>
                  </a:ln>
                  <a:solidFill>
                    <a:prstClr val="black">
                      <a:lumMod val="50000"/>
                    </a:prstClr>
                  </a:solidFill>
                  <a:effectLst/>
                  <a:uLnTx/>
                  <a:uFillTx/>
                  <a:latin typeface="Calibri" panose="020F0502020204030204" pitchFamily="34" charset="0"/>
                  <a:ea typeface="Times New Roman" panose="02020603050405020304" pitchFamily="18" charset="0"/>
                  <a:cs typeface="Calibri" panose="020F0502020204030204" pitchFamily="34" charset="0"/>
                </a:rPr>
                <a:t>t</a:t>
              </a:r>
              <a:endParaRPr kumimoji="0" lang="vi-VN" sz="2800" b="1" i="0" u="none" strike="noStrike" kern="1200" cap="none" spc="0" normalizeH="0" baseline="0" noProof="0" dirty="0">
                <a:ln>
                  <a:noFill/>
                </a:ln>
                <a:solidFill>
                  <a:prstClr val="black">
                    <a:lumMod val="50000"/>
                  </a:prstClr>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46" name="TextBox 45"/>
            <p:cNvSpPr txBox="1"/>
            <p:nvPr/>
          </p:nvSpPr>
          <p:spPr>
            <a:xfrm>
              <a:off x="1277983" y="2706935"/>
              <a:ext cx="445073" cy="558743"/>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defRPr/>
              </a:pPr>
              <a:r>
                <a:rPr kumimoji="0" lang="en-US" sz="2800" b="1" i="0" u="none" strike="noStrike" kern="1200" cap="none" spc="0" normalizeH="0" baseline="0" noProof="0">
                  <a:ln>
                    <a:noFill/>
                  </a:ln>
                  <a:solidFill>
                    <a:prstClr val="black">
                      <a:lumMod val="50000"/>
                    </a:prstClr>
                  </a:solidFill>
                  <a:effectLst/>
                  <a:uLnTx/>
                  <a:uFillTx/>
                  <a:latin typeface="Calibri" panose="020F0502020204030204" pitchFamily="34" charset="0"/>
                  <a:ea typeface="Times New Roman" panose="02020603050405020304" pitchFamily="18" charset="0"/>
                  <a:cs typeface="Calibri" panose="020F0502020204030204" pitchFamily="34" charset="0"/>
                </a:rPr>
                <a:t>c.</a:t>
              </a:r>
              <a:endParaRPr kumimoji="0" lang="vi-VN" sz="2800" b="1" i="0" u="none" strike="noStrike" kern="1200" cap="none" spc="0" normalizeH="0" baseline="0" noProof="0" dirty="0">
                <a:ln>
                  <a:noFill/>
                </a:ln>
                <a:solidFill>
                  <a:prstClr val="black">
                    <a:lumMod val="50000"/>
                  </a:prstClr>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cxnSp>
          <p:nvCxnSpPr>
            <p:cNvPr id="47" name="Straight Connector 46"/>
            <p:cNvCxnSpPr/>
            <p:nvPr/>
          </p:nvCxnSpPr>
          <p:spPr>
            <a:xfrm flipV="1">
              <a:off x="833908" y="1729002"/>
              <a:ext cx="906548" cy="1032965"/>
            </a:xfrm>
            <a:prstGeom prst="line">
              <a:avLst/>
            </a:prstGeom>
            <a:ln w="28575">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49" name="Group 48" descr="n53 Fb Tran Phu"/>
          <p:cNvGrpSpPr/>
          <p:nvPr/>
        </p:nvGrpSpPr>
        <p:grpSpPr>
          <a:xfrm>
            <a:off x="9701830" y="894166"/>
            <a:ext cx="1651128" cy="1956179"/>
            <a:chOff x="545972" y="1309499"/>
            <a:chExt cx="1651128" cy="1956179"/>
          </a:xfrm>
        </p:grpSpPr>
        <p:cxnSp>
          <p:nvCxnSpPr>
            <p:cNvPr id="50" name="Straight Connector 49"/>
            <p:cNvCxnSpPr/>
            <p:nvPr/>
          </p:nvCxnSpPr>
          <p:spPr>
            <a:xfrm flipV="1">
              <a:off x="851308" y="1470583"/>
              <a:ext cx="0" cy="1294294"/>
            </a:xfrm>
            <a:prstGeom prst="line">
              <a:avLst/>
            </a:prstGeom>
            <a:ln w="28575">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851308" y="2753402"/>
              <a:ext cx="1345792" cy="0"/>
            </a:xfrm>
            <a:prstGeom prst="line">
              <a:avLst/>
            </a:prstGeom>
            <a:ln w="28575">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588364" y="2540651"/>
              <a:ext cx="245544" cy="558743"/>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defRPr/>
              </a:pPr>
              <a:r>
                <a:rPr kumimoji="0" lang="en-US" sz="2800" b="1" i="0" u="none" strike="noStrike" kern="1200" cap="none" spc="0" normalizeH="0" baseline="0" noProof="0">
                  <a:ln>
                    <a:noFill/>
                  </a:ln>
                  <a:solidFill>
                    <a:prstClr val="black">
                      <a:lumMod val="50000"/>
                    </a:prstClr>
                  </a:solidFill>
                  <a:effectLst/>
                  <a:uLnTx/>
                  <a:uFillTx/>
                  <a:latin typeface="Calibri" panose="020F0502020204030204" pitchFamily="34" charset="0"/>
                  <a:ea typeface="Times New Roman" panose="02020603050405020304" pitchFamily="18" charset="0"/>
                  <a:cs typeface="Calibri" panose="020F0502020204030204" pitchFamily="34" charset="0"/>
                </a:rPr>
                <a:t>0</a:t>
              </a:r>
              <a:endParaRPr kumimoji="0" lang="vi-VN" sz="2800" b="1" i="0" u="none" strike="noStrike" kern="1200" cap="none" spc="0" normalizeH="0" baseline="0" noProof="0" dirty="0">
                <a:ln>
                  <a:noFill/>
                </a:ln>
                <a:solidFill>
                  <a:prstClr val="black">
                    <a:lumMod val="50000"/>
                  </a:prstClr>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53" name="TextBox 52"/>
            <p:cNvSpPr txBox="1"/>
            <p:nvPr/>
          </p:nvSpPr>
          <p:spPr>
            <a:xfrm>
              <a:off x="545972" y="1309499"/>
              <a:ext cx="245544" cy="558743"/>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defRPr/>
              </a:pPr>
              <a:r>
                <a:rPr kumimoji="0" lang="en-US" sz="2800" b="1" i="0" u="none" strike="noStrike" kern="1200" cap="none" spc="0" normalizeH="0" baseline="0" noProof="0">
                  <a:ln>
                    <a:noFill/>
                  </a:ln>
                  <a:solidFill>
                    <a:prstClr val="black">
                      <a:lumMod val="50000"/>
                    </a:prstClr>
                  </a:solidFill>
                  <a:effectLst/>
                  <a:uLnTx/>
                  <a:uFillTx/>
                  <a:latin typeface="Calibri" panose="020F0502020204030204" pitchFamily="34" charset="0"/>
                  <a:ea typeface="Times New Roman" panose="02020603050405020304" pitchFamily="18" charset="0"/>
                  <a:cs typeface="Calibri" panose="020F0502020204030204" pitchFamily="34" charset="0"/>
                </a:rPr>
                <a:t>d</a:t>
              </a:r>
              <a:endParaRPr kumimoji="0" lang="vi-VN" sz="2800" b="1" i="0" u="none" strike="noStrike" kern="1200" cap="none" spc="0" normalizeH="0" baseline="0" noProof="0" dirty="0">
                <a:ln>
                  <a:noFill/>
                </a:ln>
                <a:solidFill>
                  <a:prstClr val="black">
                    <a:lumMod val="50000"/>
                  </a:prstClr>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54" name="TextBox 53"/>
            <p:cNvSpPr txBox="1"/>
            <p:nvPr/>
          </p:nvSpPr>
          <p:spPr>
            <a:xfrm>
              <a:off x="1917622" y="2275996"/>
              <a:ext cx="245544" cy="558743"/>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defRPr/>
              </a:pPr>
              <a:r>
                <a:rPr kumimoji="0" lang="en-US" sz="2800" b="1" i="0" u="none" strike="noStrike" kern="1200" cap="none" spc="0" normalizeH="0" baseline="0" noProof="0">
                  <a:ln>
                    <a:noFill/>
                  </a:ln>
                  <a:solidFill>
                    <a:prstClr val="black">
                      <a:lumMod val="50000"/>
                    </a:prstClr>
                  </a:solidFill>
                  <a:effectLst/>
                  <a:uLnTx/>
                  <a:uFillTx/>
                  <a:latin typeface="Calibri" panose="020F0502020204030204" pitchFamily="34" charset="0"/>
                  <a:ea typeface="Times New Roman" panose="02020603050405020304" pitchFamily="18" charset="0"/>
                  <a:cs typeface="Calibri" panose="020F0502020204030204" pitchFamily="34" charset="0"/>
                </a:rPr>
                <a:t>t</a:t>
              </a:r>
              <a:endParaRPr kumimoji="0" lang="vi-VN" sz="2800" b="1" i="0" u="none" strike="noStrike" kern="1200" cap="none" spc="0" normalizeH="0" baseline="0" noProof="0" dirty="0">
                <a:ln>
                  <a:noFill/>
                </a:ln>
                <a:solidFill>
                  <a:prstClr val="black">
                    <a:lumMod val="50000"/>
                  </a:prstClr>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55" name="TextBox 54"/>
            <p:cNvSpPr txBox="1"/>
            <p:nvPr/>
          </p:nvSpPr>
          <p:spPr>
            <a:xfrm>
              <a:off x="1277983" y="2706935"/>
              <a:ext cx="504356" cy="558743"/>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defRPr/>
              </a:pPr>
              <a:r>
                <a:rPr kumimoji="0" lang="en-US" sz="2800" b="1" i="0" u="none" strike="noStrike" kern="1200" cap="none" spc="0" normalizeH="0" baseline="0" noProof="0">
                  <a:ln>
                    <a:noFill/>
                  </a:ln>
                  <a:solidFill>
                    <a:prstClr val="black">
                      <a:lumMod val="50000"/>
                    </a:prstClr>
                  </a:solidFill>
                  <a:effectLst/>
                  <a:uLnTx/>
                  <a:uFillTx/>
                  <a:latin typeface="Calibri" panose="020F0502020204030204" pitchFamily="34" charset="0"/>
                  <a:ea typeface="Times New Roman" panose="02020603050405020304" pitchFamily="18" charset="0"/>
                  <a:cs typeface="Calibri" panose="020F0502020204030204" pitchFamily="34" charset="0"/>
                </a:rPr>
                <a:t>d.</a:t>
              </a:r>
              <a:endParaRPr kumimoji="0" lang="vi-VN" sz="2800" b="1" i="0" u="none" strike="noStrike" kern="1200" cap="none" spc="0" normalizeH="0" baseline="0" noProof="0" dirty="0">
                <a:ln>
                  <a:noFill/>
                </a:ln>
                <a:solidFill>
                  <a:prstClr val="black">
                    <a:lumMod val="50000"/>
                  </a:prstClr>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cxnSp>
          <p:nvCxnSpPr>
            <p:cNvPr id="56" name="Straight Connector 55"/>
            <p:cNvCxnSpPr/>
            <p:nvPr/>
          </p:nvCxnSpPr>
          <p:spPr>
            <a:xfrm flipV="1">
              <a:off x="833908" y="1967382"/>
              <a:ext cx="821282" cy="794585"/>
            </a:xfrm>
            <a:prstGeom prst="line">
              <a:avLst/>
            </a:prstGeom>
            <a:ln w="28575">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57" name="TextBox 56" descr="n53 Fb Tran Phu"/>
          <p:cNvSpPr txBox="1"/>
          <p:nvPr/>
        </p:nvSpPr>
        <p:spPr>
          <a:xfrm>
            <a:off x="5847334" y="3419228"/>
            <a:ext cx="1345792" cy="2246769"/>
          </a:xfrm>
          <a:prstGeom prst="rect">
            <a:avLst/>
          </a:prstGeom>
          <a:noFill/>
          <a:ln w="28575">
            <a:solidFill>
              <a:schemeClr val="accent1"/>
            </a:solidFill>
            <a:prstDash val="sys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a:ln>
                  <a:noFill/>
                </a:ln>
                <a:solidFill>
                  <a:prstClr val="black">
                    <a:lumMod val="50000"/>
                  </a:prstClr>
                </a:solidFill>
                <a:effectLst/>
                <a:uLnTx/>
                <a:uFillTx/>
                <a:latin typeface="Calibri" panose="020F0502020204030204" pitchFamily="34" charset="0"/>
                <a:ea typeface="Times New Roman" panose="02020603050405020304" pitchFamily="18" charset="0"/>
                <a:cs typeface="Calibri" panose="020F0502020204030204" pitchFamily="34" charset="0"/>
              </a:rPr>
              <a:t>2.</a:t>
            </a:r>
            <a:r>
              <a:rPr kumimoji="0" lang="en-US" sz="2800" b="0" i="0" u="none" strike="noStrike" kern="1200" cap="none" spc="0" normalizeH="0" baseline="0" noProof="0">
                <a:ln>
                  <a:noFill/>
                </a:ln>
                <a:solidFill>
                  <a:prstClr val="black">
                    <a:lumMod val="50000"/>
                  </a:prstClr>
                </a:solidFill>
                <a:effectLst/>
                <a:uLnTx/>
                <a:uFillTx/>
                <a:latin typeface="Calibri" panose="020F0502020204030204" pitchFamily="34" charset="0"/>
                <a:ea typeface="Times New Roman" panose="02020603050405020304" pitchFamily="18" charset="0"/>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black">
                    <a:lumMod val="50000"/>
                  </a:prstClr>
                </a:solidFill>
                <a:effectLst/>
                <a:uLnTx/>
                <a:uFillTx/>
                <a:latin typeface="Calibri" panose="020F0502020204030204" pitchFamily="34" charset="0"/>
                <a:ea typeface="Times New Roman" panose="02020603050405020304" pitchFamily="18" charset="0"/>
                <a:cs typeface="Calibri" panose="020F0502020204030204" pitchFamily="34" charset="0"/>
              </a:rPr>
              <a:t>Độ </a:t>
            </a:r>
            <a:r>
              <a:rPr kumimoji="0" lang="en-US" sz="2800" b="0" i="0" u="none" strike="noStrike" kern="1200" cap="none" spc="0" normalizeH="0" baseline="0" noProof="0" dirty="0" err="1">
                <a:ln>
                  <a:noFill/>
                </a:ln>
                <a:solidFill>
                  <a:prstClr val="black">
                    <a:lumMod val="50000"/>
                  </a:prstClr>
                </a:solidFill>
                <a:effectLst/>
                <a:uLnTx/>
                <a:uFillTx/>
                <a:latin typeface="Calibri" panose="020F0502020204030204" pitchFamily="34" charset="0"/>
                <a:ea typeface="Times New Roman" panose="02020603050405020304" pitchFamily="18" charset="0"/>
                <a:cs typeface="Calibri" panose="020F0502020204030204" pitchFamily="34" charset="0"/>
              </a:rPr>
              <a:t>dốc</a:t>
            </a:r>
            <a:r>
              <a:rPr kumimoji="0" lang="en-US" sz="2800" b="0" i="0" u="none" strike="noStrike" kern="1200" cap="none" spc="0" normalizeH="0" baseline="0" noProof="0" dirty="0">
                <a:ln>
                  <a:noFill/>
                </a:ln>
                <a:solidFill>
                  <a:prstClr val="black">
                    <a:lumMod val="50000"/>
                  </a:prstClr>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1200" cap="none" spc="0" normalizeH="0" baseline="0" noProof="0" dirty="0" err="1">
                <a:ln>
                  <a:noFill/>
                </a:ln>
                <a:solidFill>
                  <a:prstClr val="black">
                    <a:lumMod val="50000"/>
                  </a:prstClr>
                </a:solidFill>
                <a:effectLst/>
                <a:uLnTx/>
                <a:uFillTx/>
                <a:latin typeface="Calibri" panose="020F0502020204030204" pitchFamily="34" charset="0"/>
                <a:ea typeface="Times New Roman" panose="02020603050405020304" pitchFamily="18" charset="0"/>
                <a:cs typeface="Calibri" panose="020F0502020204030204" pitchFamily="34" charset="0"/>
              </a:rPr>
              <a:t>lớn</a:t>
            </a:r>
            <a:r>
              <a:rPr kumimoji="0" lang="en-US" sz="2800" b="0" i="0" u="none" strike="noStrike" kern="1200" cap="none" spc="0" normalizeH="0" baseline="0" noProof="0" dirty="0">
                <a:ln>
                  <a:noFill/>
                </a:ln>
                <a:solidFill>
                  <a:prstClr val="black">
                    <a:lumMod val="50000"/>
                  </a:prstClr>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1200" cap="none" spc="0" normalizeH="0" baseline="0" noProof="0" dirty="0" err="1">
                <a:ln>
                  <a:noFill/>
                </a:ln>
                <a:solidFill>
                  <a:prstClr val="black">
                    <a:lumMod val="50000"/>
                  </a:prstClr>
                </a:solidFill>
                <a:effectLst/>
                <a:uLnTx/>
                <a:uFillTx/>
                <a:latin typeface="Calibri" panose="020F0502020204030204" pitchFamily="34" charset="0"/>
                <a:ea typeface="Times New Roman" panose="02020603050405020304" pitchFamily="18" charset="0"/>
                <a:cs typeface="Calibri" panose="020F0502020204030204" pitchFamily="34" charset="0"/>
              </a:rPr>
              <a:t>hơn</a:t>
            </a:r>
            <a:r>
              <a:rPr kumimoji="0" lang="en-US" sz="2800" b="0" i="0" u="none" strike="noStrike" kern="1200" cap="none" spc="0" normalizeH="0" baseline="0" noProof="0" dirty="0">
                <a:ln>
                  <a:noFill/>
                </a:ln>
                <a:solidFill>
                  <a:prstClr val="black">
                    <a:lumMod val="50000"/>
                  </a:prstClr>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1200" cap="none" spc="0" normalizeH="0" baseline="0" noProof="0" dirty="0" err="1">
                <a:ln>
                  <a:noFill/>
                </a:ln>
                <a:solidFill>
                  <a:prstClr val="black">
                    <a:lumMod val="50000"/>
                  </a:prstClr>
                </a:solidFill>
                <a:effectLst/>
                <a:uLnTx/>
                <a:uFillTx/>
                <a:latin typeface="Calibri" panose="020F0502020204030204" pitchFamily="34" charset="0"/>
                <a:ea typeface="Times New Roman" panose="02020603050405020304" pitchFamily="18" charset="0"/>
                <a:cs typeface="Calibri" panose="020F0502020204030204" pitchFamily="34" charset="0"/>
              </a:rPr>
              <a:t>tốc</a:t>
            </a:r>
            <a:r>
              <a:rPr kumimoji="0" lang="en-US" sz="2800" b="0" i="0" u="none" strike="noStrike" kern="1200" cap="none" spc="0" normalizeH="0" baseline="0" noProof="0" dirty="0">
                <a:ln>
                  <a:noFill/>
                </a:ln>
                <a:solidFill>
                  <a:prstClr val="black">
                    <a:lumMod val="50000"/>
                  </a:prstClr>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1200" cap="none" spc="0" normalizeH="0" baseline="0" noProof="0" dirty="0" err="1">
                <a:ln>
                  <a:noFill/>
                </a:ln>
                <a:solidFill>
                  <a:prstClr val="black">
                    <a:lumMod val="50000"/>
                  </a:prstClr>
                </a:solidFill>
                <a:effectLst/>
                <a:uLnTx/>
                <a:uFillTx/>
                <a:latin typeface="Calibri" panose="020F0502020204030204" pitchFamily="34" charset="0"/>
                <a:ea typeface="Times New Roman" panose="02020603050405020304" pitchFamily="18" charset="0"/>
                <a:cs typeface="Calibri" panose="020F0502020204030204" pitchFamily="34" charset="0"/>
              </a:rPr>
              <a:t>độ</a:t>
            </a:r>
            <a:r>
              <a:rPr kumimoji="0" lang="en-US" sz="2800" b="0" i="0" u="none" strike="noStrike" kern="1200" cap="none" spc="0" normalizeH="0" baseline="0" noProof="0" dirty="0">
                <a:ln>
                  <a:noFill/>
                </a:ln>
                <a:solidFill>
                  <a:prstClr val="black">
                    <a:lumMod val="50000"/>
                  </a:prstClr>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1200" cap="none" spc="0" normalizeH="0" baseline="0" noProof="0" err="1">
                <a:ln>
                  <a:noFill/>
                </a:ln>
                <a:solidFill>
                  <a:prstClr val="black">
                    <a:lumMod val="50000"/>
                  </a:prstClr>
                </a:solidFill>
                <a:effectLst/>
                <a:uLnTx/>
                <a:uFillTx/>
                <a:latin typeface="Calibri" panose="020F0502020204030204" pitchFamily="34" charset="0"/>
                <a:ea typeface="Times New Roman" panose="02020603050405020304" pitchFamily="18" charset="0"/>
                <a:cs typeface="Calibri" panose="020F0502020204030204" pitchFamily="34" charset="0"/>
              </a:rPr>
              <a:t>lớn</a:t>
            </a:r>
            <a:r>
              <a:rPr kumimoji="0" lang="en-US" sz="2800" b="0" i="0" u="none" strike="noStrike" kern="1200" cap="none" spc="0" normalizeH="0" baseline="0" noProof="0">
                <a:ln>
                  <a:noFill/>
                </a:ln>
                <a:solidFill>
                  <a:prstClr val="black">
                    <a:lumMod val="50000"/>
                  </a:prstClr>
                </a:solidFill>
                <a:effectLst/>
                <a:uLnTx/>
                <a:uFillTx/>
                <a:latin typeface="Calibri" panose="020F0502020204030204" pitchFamily="34" charset="0"/>
                <a:ea typeface="Times New Roman" panose="02020603050405020304" pitchFamily="18" charset="0"/>
                <a:cs typeface="Calibri" panose="020F0502020204030204" pitchFamily="34" charset="0"/>
              </a:rPr>
              <a:t> hơn</a:t>
            </a:r>
            <a:endParaRPr kumimoji="0" lang="vi-VN" sz="2800" b="0" i="0" u="none" strike="noStrike" kern="1200" cap="none" spc="0" normalizeH="0" baseline="0" noProof="0" dirty="0">
              <a:ln>
                <a:noFill/>
              </a:ln>
              <a:solidFill>
                <a:prstClr val="black">
                  <a:lumMod val="50000"/>
                </a:prstClr>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58" name="TextBox 57" descr="n53 Fb Tran Phu"/>
          <p:cNvSpPr txBox="1"/>
          <p:nvPr/>
        </p:nvSpPr>
        <p:spPr>
          <a:xfrm>
            <a:off x="7400057" y="3408801"/>
            <a:ext cx="1475532" cy="2246769"/>
          </a:xfrm>
          <a:prstGeom prst="rect">
            <a:avLst/>
          </a:prstGeom>
          <a:noFill/>
          <a:ln w="28575">
            <a:solidFill>
              <a:schemeClr val="accent1"/>
            </a:solidFill>
            <a:prstDash val="sys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a:ln>
                  <a:noFill/>
                </a:ln>
                <a:solidFill>
                  <a:prstClr val="black">
                    <a:lumMod val="50000"/>
                  </a:prstClr>
                </a:solidFill>
                <a:effectLst/>
                <a:uLnTx/>
                <a:uFillTx/>
                <a:latin typeface="Calibri" panose="020F0502020204030204" pitchFamily="34" charset="0"/>
                <a:ea typeface="Times New Roman" panose="02020603050405020304" pitchFamily="18" charset="0"/>
                <a:cs typeface="Calibri" panose="020F0502020204030204" pitchFamily="34" charset="0"/>
              </a:rPr>
              <a:t>3.</a:t>
            </a:r>
            <a:r>
              <a:rPr kumimoji="0" lang="en-US" sz="2800" b="0" i="0" u="none" strike="noStrike" kern="1200" cap="none" spc="0" normalizeH="0" baseline="0" noProof="0">
                <a:ln>
                  <a:noFill/>
                </a:ln>
                <a:solidFill>
                  <a:prstClr val="black">
                    <a:lumMod val="50000"/>
                  </a:prstClr>
                </a:solidFill>
                <a:effectLst/>
                <a:uLnTx/>
                <a:uFillTx/>
                <a:latin typeface="Calibri" panose="020F0502020204030204" pitchFamily="34" charset="0"/>
                <a:ea typeface="Times New Roman" panose="02020603050405020304" pitchFamily="18" charset="0"/>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black">
                    <a:lumMod val="50000"/>
                  </a:prstClr>
                </a:solidFill>
                <a:effectLst/>
                <a:uLnTx/>
                <a:uFillTx/>
                <a:latin typeface="Calibri" panose="020F0502020204030204" pitchFamily="34" charset="0"/>
                <a:ea typeface="Times New Roman" panose="02020603050405020304" pitchFamily="18" charset="0"/>
                <a:cs typeface="Calibri" panose="020F0502020204030204" pitchFamily="34" charset="0"/>
              </a:rPr>
              <a:t>Độ </a:t>
            </a:r>
            <a:r>
              <a:rPr kumimoji="0" lang="en-US" sz="2800" b="0" i="0" u="none" strike="noStrike" kern="1200" cap="none" spc="0" normalizeH="0" baseline="0" noProof="0" dirty="0" err="1">
                <a:ln>
                  <a:noFill/>
                </a:ln>
                <a:solidFill>
                  <a:prstClr val="black">
                    <a:lumMod val="50000"/>
                  </a:prstClr>
                </a:solidFill>
                <a:effectLst/>
                <a:uLnTx/>
                <a:uFillTx/>
                <a:latin typeface="Calibri" panose="020F0502020204030204" pitchFamily="34" charset="0"/>
                <a:ea typeface="Times New Roman" panose="02020603050405020304" pitchFamily="18" charset="0"/>
                <a:cs typeface="Calibri" panose="020F0502020204030204" pitchFamily="34" charset="0"/>
              </a:rPr>
              <a:t>dốc</a:t>
            </a:r>
            <a:r>
              <a:rPr kumimoji="0" lang="en-US" sz="2800" b="0" i="0" u="none" strike="noStrike" kern="1200" cap="none" spc="0" normalizeH="0" baseline="0" noProof="0" dirty="0">
                <a:ln>
                  <a:noFill/>
                </a:ln>
                <a:solidFill>
                  <a:prstClr val="black">
                    <a:lumMod val="50000"/>
                  </a:prstClr>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1200" cap="none" spc="0" normalizeH="0" baseline="0" noProof="0" dirty="0" err="1">
                <a:ln>
                  <a:noFill/>
                </a:ln>
                <a:solidFill>
                  <a:prstClr val="black">
                    <a:lumMod val="50000"/>
                  </a:prstClr>
                </a:solidFill>
                <a:effectLst/>
                <a:uLnTx/>
                <a:uFillTx/>
                <a:latin typeface="Calibri" panose="020F0502020204030204" pitchFamily="34" charset="0"/>
                <a:ea typeface="Times New Roman" panose="02020603050405020304" pitchFamily="18" charset="0"/>
                <a:cs typeface="Calibri" panose="020F0502020204030204" pitchFamily="34" charset="0"/>
              </a:rPr>
              <a:t>bằng</a:t>
            </a:r>
            <a:r>
              <a:rPr kumimoji="0" lang="en-US" sz="2800" b="0" i="0" u="none" strike="noStrike" kern="1200" cap="none" spc="0" normalizeH="0" baseline="0" noProof="0" dirty="0">
                <a:ln>
                  <a:noFill/>
                </a:ln>
                <a:solidFill>
                  <a:prstClr val="black">
                    <a:lumMod val="50000"/>
                  </a:prstClr>
                </a:solidFill>
                <a:effectLst/>
                <a:uLnTx/>
                <a:uFillTx/>
                <a:latin typeface="Calibri" panose="020F0502020204030204" pitchFamily="34" charset="0"/>
                <a:ea typeface="Times New Roman" panose="02020603050405020304" pitchFamily="18" charset="0"/>
                <a:cs typeface="Calibri" panose="020F0502020204030204" pitchFamily="34" charset="0"/>
              </a:rPr>
              <a:t> 0, </a:t>
            </a:r>
            <a:r>
              <a:rPr kumimoji="0" lang="en-US" sz="2800" b="0" i="0" u="none" strike="noStrike" kern="1200" cap="none" spc="0" normalizeH="0" baseline="0" noProof="0" dirty="0" err="1">
                <a:ln>
                  <a:noFill/>
                </a:ln>
                <a:solidFill>
                  <a:prstClr val="black">
                    <a:lumMod val="50000"/>
                  </a:prstClr>
                </a:solidFill>
                <a:effectLst/>
                <a:uLnTx/>
                <a:uFillTx/>
                <a:latin typeface="Calibri" panose="020F0502020204030204" pitchFamily="34" charset="0"/>
                <a:ea typeface="Times New Roman" panose="02020603050405020304" pitchFamily="18" charset="0"/>
                <a:cs typeface="Calibri" panose="020F0502020204030204" pitchFamily="34" charset="0"/>
              </a:rPr>
              <a:t>vật</a:t>
            </a:r>
            <a:r>
              <a:rPr kumimoji="0" lang="en-US" sz="2800" b="0" i="0" u="none" strike="noStrike" kern="1200" cap="none" spc="0" normalizeH="0" baseline="0" noProof="0" dirty="0">
                <a:ln>
                  <a:noFill/>
                </a:ln>
                <a:solidFill>
                  <a:prstClr val="black">
                    <a:lumMod val="50000"/>
                  </a:prstClr>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1200" cap="none" spc="0" normalizeH="0" baseline="0" noProof="0" err="1">
                <a:ln>
                  <a:noFill/>
                </a:ln>
                <a:solidFill>
                  <a:prstClr val="black">
                    <a:lumMod val="50000"/>
                  </a:prstClr>
                </a:solidFill>
                <a:effectLst/>
                <a:uLnTx/>
                <a:uFillTx/>
                <a:latin typeface="Calibri" panose="020F0502020204030204" pitchFamily="34" charset="0"/>
                <a:ea typeface="Times New Roman" panose="02020603050405020304" pitchFamily="18" charset="0"/>
                <a:cs typeface="Calibri" panose="020F0502020204030204" pitchFamily="34" charset="0"/>
              </a:rPr>
              <a:t>đứng</a:t>
            </a:r>
            <a:r>
              <a:rPr kumimoji="0" lang="en-US" sz="2800" b="0" i="0" u="none" strike="noStrike" kern="1200" cap="none" spc="0" normalizeH="0" baseline="0" noProof="0">
                <a:ln>
                  <a:noFill/>
                </a:ln>
                <a:solidFill>
                  <a:prstClr val="black">
                    <a:lumMod val="50000"/>
                  </a:prstClr>
                </a:solidFill>
                <a:effectLst/>
                <a:uLnTx/>
                <a:uFillTx/>
                <a:latin typeface="Calibri" panose="020F0502020204030204" pitchFamily="34" charset="0"/>
                <a:ea typeface="Times New Roman" panose="02020603050405020304" pitchFamily="18" charset="0"/>
                <a:cs typeface="Calibri" panose="020F0502020204030204" pitchFamily="34" charset="0"/>
              </a:rPr>
              <a:t> yên</a:t>
            </a:r>
            <a:endParaRPr kumimoji="0" lang="vi-VN" sz="2800" b="0" i="0" u="none" strike="noStrike" kern="1200" cap="none" spc="0" normalizeH="0" baseline="0" noProof="0" dirty="0">
              <a:ln>
                <a:noFill/>
              </a:ln>
              <a:solidFill>
                <a:prstClr val="black">
                  <a:lumMod val="50000"/>
                </a:prstClr>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59" name="TextBox 58" descr="n53 Fb Tran Phu"/>
          <p:cNvSpPr txBox="1"/>
          <p:nvPr/>
        </p:nvSpPr>
        <p:spPr>
          <a:xfrm>
            <a:off x="9073646" y="3407137"/>
            <a:ext cx="2353385" cy="2246769"/>
          </a:xfrm>
          <a:prstGeom prst="rect">
            <a:avLst/>
          </a:prstGeom>
          <a:noFill/>
          <a:ln w="28575">
            <a:solidFill>
              <a:schemeClr val="accent1"/>
            </a:solidFill>
            <a:prstDash val="sys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a:ln>
                  <a:noFill/>
                </a:ln>
                <a:solidFill>
                  <a:prstClr val="black">
                    <a:lumMod val="50000"/>
                  </a:prstClr>
                </a:solidFill>
                <a:effectLst/>
                <a:uLnTx/>
                <a:uFillTx/>
                <a:latin typeface="Calibri" panose="020F0502020204030204" pitchFamily="34" charset="0"/>
                <a:ea typeface="Times New Roman" panose="02020603050405020304" pitchFamily="18" charset="0"/>
                <a:cs typeface="Calibri" panose="020F0502020204030204" pitchFamily="34" charset="0"/>
              </a:rPr>
              <a:t>4.</a:t>
            </a:r>
            <a:r>
              <a:rPr kumimoji="0" lang="en-US" sz="2800" b="0" i="0" u="none" strike="noStrike" kern="1200" cap="none" spc="0" normalizeH="0" baseline="0" noProof="0">
                <a:ln>
                  <a:noFill/>
                </a:ln>
                <a:solidFill>
                  <a:prstClr val="black">
                    <a:lumMod val="50000"/>
                  </a:prstClr>
                </a:solidFill>
                <a:effectLst/>
                <a:uLnTx/>
                <a:uFillTx/>
                <a:latin typeface="Calibri" panose="020F0502020204030204" pitchFamily="34" charset="0"/>
                <a:ea typeface="Times New Roman" panose="02020603050405020304" pitchFamily="18" charset="0"/>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black">
                    <a:lumMod val="50000"/>
                  </a:prstClr>
                </a:solidFill>
                <a:effectLst/>
                <a:uLnTx/>
                <a:uFillTx/>
                <a:latin typeface="Calibri" panose="020F0502020204030204" pitchFamily="34" charset="0"/>
                <a:ea typeface="Times New Roman" panose="02020603050405020304" pitchFamily="18" charset="0"/>
                <a:cs typeface="Calibri" panose="020F0502020204030204" pitchFamily="34" charset="0"/>
              </a:rPr>
              <a:t>Độ </a:t>
            </a:r>
            <a:r>
              <a:rPr kumimoji="0" lang="en-US" sz="2800" b="0" i="0" u="none" strike="noStrike" kern="1200" cap="none" spc="0" normalizeH="0" baseline="0" noProof="0" dirty="0" err="1">
                <a:ln>
                  <a:noFill/>
                </a:ln>
                <a:solidFill>
                  <a:prstClr val="black">
                    <a:lumMod val="50000"/>
                  </a:prstClr>
                </a:solidFill>
                <a:effectLst/>
                <a:uLnTx/>
                <a:uFillTx/>
                <a:latin typeface="Calibri" panose="020F0502020204030204" pitchFamily="34" charset="0"/>
                <a:ea typeface="Times New Roman" panose="02020603050405020304" pitchFamily="18" charset="0"/>
                <a:cs typeface="Calibri" panose="020F0502020204030204" pitchFamily="34" charset="0"/>
              </a:rPr>
              <a:t>dốc</a:t>
            </a:r>
            <a:r>
              <a:rPr kumimoji="0" lang="en-US" sz="2800" b="0" i="0" u="none" strike="noStrike" kern="1200" cap="none" spc="0" normalizeH="0" baseline="0" noProof="0" dirty="0">
                <a:ln>
                  <a:noFill/>
                </a:ln>
                <a:solidFill>
                  <a:prstClr val="black">
                    <a:lumMod val="50000"/>
                  </a:prstClr>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1200" cap="none" spc="0" normalizeH="0" baseline="0" noProof="0" dirty="0" err="1">
                <a:ln>
                  <a:noFill/>
                </a:ln>
                <a:solidFill>
                  <a:prstClr val="black">
                    <a:lumMod val="50000"/>
                  </a:prstClr>
                </a:solidFill>
                <a:effectLst/>
                <a:uLnTx/>
                <a:uFillTx/>
                <a:latin typeface="Calibri" panose="020F0502020204030204" pitchFamily="34" charset="0"/>
                <a:ea typeface="Times New Roman" panose="02020603050405020304" pitchFamily="18" charset="0"/>
                <a:cs typeface="Calibri" panose="020F0502020204030204" pitchFamily="34" charset="0"/>
              </a:rPr>
              <a:t>âm</a:t>
            </a:r>
            <a:r>
              <a:rPr kumimoji="0" lang="en-US" sz="2800" b="0" i="0" u="none" strike="noStrike" kern="1200" cap="none" spc="0" normalizeH="0" baseline="0" noProof="0" dirty="0">
                <a:ln>
                  <a:noFill/>
                </a:ln>
                <a:solidFill>
                  <a:prstClr val="black">
                    <a:lumMod val="50000"/>
                  </a:prstClr>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1200" cap="none" spc="0" normalizeH="0" baseline="0" noProof="0" err="1">
                <a:ln>
                  <a:noFill/>
                </a:ln>
                <a:solidFill>
                  <a:prstClr val="black">
                    <a:lumMod val="50000"/>
                  </a:prstClr>
                </a:solidFill>
                <a:effectLst/>
                <a:uLnTx/>
                <a:uFillTx/>
                <a:latin typeface="Calibri" panose="020F0502020204030204" pitchFamily="34" charset="0"/>
                <a:ea typeface="Times New Roman" panose="02020603050405020304" pitchFamily="18" charset="0"/>
                <a:cs typeface="Calibri" panose="020F0502020204030204" pitchFamily="34" charset="0"/>
              </a:rPr>
              <a:t>vật</a:t>
            </a:r>
            <a:r>
              <a:rPr kumimoji="0" lang="en-US" sz="2800" b="0" i="0" u="none" strike="noStrike" kern="1200" cap="none" spc="0" normalizeH="0" baseline="0" noProof="0">
                <a:ln>
                  <a:noFill/>
                </a:ln>
                <a:solidFill>
                  <a:prstClr val="black">
                    <a:lumMod val="50000"/>
                  </a:prstClr>
                </a:solidFill>
                <a:effectLst/>
                <a:uLnTx/>
                <a:uFillTx/>
                <a:latin typeface="Calibri" panose="020F0502020204030204" pitchFamily="34" charset="0"/>
                <a:ea typeface="Times New Roman" panose="02020603050405020304" pitchFamily="18" charset="0"/>
                <a:cs typeface="Calibri" panose="020F0502020204030204" pitchFamily="34" charset="0"/>
              </a:rPr>
              <a:t> chuyển </a:t>
            </a:r>
            <a:r>
              <a:rPr kumimoji="0" lang="en-US" sz="2800" b="0" i="0" u="none" strike="noStrike" kern="1200" cap="none" spc="0" normalizeH="0" baseline="0" noProof="0" dirty="0" err="1">
                <a:ln>
                  <a:noFill/>
                </a:ln>
                <a:solidFill>
                  <a:prstClr val="black">
                    <a:lumMod val="50000"/>
                  </a:prstClr>
                </a:solidFill>
                <a:effectLst/>
                <a:uLnTx/>
                <a:uFillTx/>
                <a:latin typeface="Calibri" panose="020F0502020204030204" pitchFamily="34" charset="0"/>
                <a:ea typeface="Times New Roman" panose="02020603050405020304" pitchFamily="18" charset="0"/>
                <a:cs typeface="Calibri" panose="020F0502020204030204" pitchFamily="34" charset="0"/>
              </a:rPr>
              <a:t>động</a:t>
            </a:r>
            <a:r>
              <a:rPr kumimoji="0" lang="en-US" sz="2800" b="0" i="0" u="none" strike="noStrike" kern="1200" cap="none" spc="0" normalizeH="0" baseline="0" noProof="0" dirty="0">
                <a:ln>
                  <a:noFill/>
                </a:ln>
                <a:solidFill>
                  <a:prstClr val="black">
                    <a:lumMod val="50000"/>
                  </a:prstClr>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1200" cap="none" spc="0" normalizeH="0" baseline="0" noProof="0" dirty="0" err="1">
                <a:ln>
                  <a:noFill/>
                </a:ln>
                <a:solidFill>
                  <a:prstClr val="black">
                    <a:lumMod val="50000"/>
                  </a:prstClr>
                </a:solidFill>
                <a:effectLst/>
                <a:uLnTx/>
                <a:uFillTx/>
                <a:latin typeface="Calibri" panose="020F0502020204030204" pitchFamily="34" charset="0"/>
                <a:ea typeface="Times New Roman" panose="02020603050405020304" pitchFamily="18" charset="0"/>
                <a:cs typeface="Calibri" panose="020F0502020204030204" pitchFamily="34" charset="0"/>
              </a:rPr>
              <a:t>theo</a:t>
            </a:r>
            <a:r>
              <a:rPr kumimoji="0" lang="en-US" sz="2800" b="0" i="0" u="none" strike="noStrike" kern="1200" cap="none" spc="0" normalizeH="0" baseline="0" noProof="0" dirty="0">
                <a:ln>
                  <a:noFill/>
                </a:ln>
                <a:solidFill>
                  <a:prstClr val="black">
                    <a:lumMod val="50000"/>
                  </a:prstClr>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1200" cap="none" spc="0" normalizeH="0" baseline="0" noProof="0" dirty="0" err="1">
                <a:ln>
                  <a:noFill/>
                </a:ln>
                <a:solidFill>
                  <a:prstClr val="black">
                    <a:lumMod val="50000"/>
                  </a:prstClr>
                </a:solidFill>
                <a:effectLst/>
                <a:uLnTx/>
                <a:uFillTx/>
                <a:latin typeface="Calibri" panose="020F0502020204030204" pitchFamily="34" charset="0"/>
                <a:ea typeface="Times New Roman" panose="02020603050405020304" pitchFamily="18" charset="0"/>
                <a:cs typeface="Calibri" panose="020F0502020204030204" pitchFamily="34" charset="0"/>
              </a:rPr>
              <a:t>chiều</a:t>
            </a:r>
            <a:r>
              <a:rPr kumimoji="0" lang="en-US" sz="2800" b="0" i="0" u="none" strike="noStrike" kern="1200" cap="none" spc="0" normalizeH="0" baseline="0" noProof="0" dirty="0">
                <a:ln>
                  <a:noFill/>
                </a:ln>
                <a:solidFill>
                  <a:prstClr val="black">
                    <a:lumMod val="50000"/>
                  </a:prstClr>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1200" cap="none" spc="0" normalizeH="0" baseline="0" noProof="0" err="1">
                <a:ln>
                  <a:noFill/>
                </a:ln>
                <a:solidFill>
                  <a:prstClr val="black">
                    <a:lumMod val="50000"/>
                  </a:prstClr>
                </a:solidFill>
                <a:effectLst/>
                <a:uLnTx/>
                <a:uFillTx/>
                <a:latin typeface="Calibri" panose="020F0502020204030204" pitchFamily="34" charset="0"/>
                <a:ea typeface="Times New Roman" panose="02020603050405020304" pitchFamily="18" charset="0"/>
                <a:cs typeface="Calibri" panose="020F0502020204030204" pitchFamily="34" charset="0"/>
              </a:rPr>
              <a:t>ngược</a:t>
            </a:r>
            <a:r>
              <a:rPr kumimoji="0" lang="en-US" sz="2800" b="0" i="0" u="none" strike="noStrike" kern="1200" cap="none" spc="0" normalizeH="0" baseline="0" noProof="0">
                <a:ln>
                  <a:noFill/>
                </a:ln>
                <a:solidFill>
                  <a:prstClr val="black">
                    <a:lumMod val="50000"/>
                  </a:prstClr>
                </a:solidFill>
                <a:effectLst/>
                <a:uLnTx/>
                <a:uFillTx/>
                <a:latin typeface="Calibri" panose="020F0502020204030204" pitchFamily="34" charset="0"/>
                <a:ea typeface="Times New Roman" panose="02020603050405020304" pitchFamily="18" charset="0"/>
                <a:cs typeface="Calibri" panose="020F0502020204030204" pitchFamily="34" charset="0"/>
              </a:rPr>
              <a:t> lại</a:t>
            </a:r>
            <a:endParaRPr kumimoji="0" lang="vi-VN" sz="2800" b="0" i="0" u="none" strike="noStrike" kern="1200" cap="none" spc="0" normalizeH="0" baseline="0" noProof="0" dirty="0">
              <a:ln>
                <a:noFill/>
              </a:ln>
              <a:solidFill>
                <a:prstClr val="black">
                  <a:lumMod val="50000"/>
                </a:prstClr>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cxnSp>
        <p:nvCxnSpPr>
          <p:cNvPr id="60" name="Straight Arrow Connector 59" descr="n53 Fb Tran Phu"/>
          <p:cNvCxnSpPr>
            <a:stCxn id="24" idx="2"/>
            <a:endCxn id="58" idx="0"/>
          </p:cNvCxnSpPr>
          <p:nvPr/>
        </p:nvCxnSpPr>
        <p:spPr>
          <a:xfrm>
            <a:off x="4833027" y="2850345"/>
            <a:ext cx="3304796" cy="558456"/>
          </a:xfrm>
          <a:prstGeom prst="straightConnector1">
            <a:avLst/>
          </a:prstGeom>
          <a:ln w="28575">
            <a:solidFill>
              <a:srgbClr val="00B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1" name="Straight Arrow Connector 60" descr="n53 Fb Tran Phu"/>
          <p:cNvCxnSpPr>
            <a:stCxn id="32" idx="2"/>
            <a:endCxn id="57" idx="0"/>
          </p:cNvCxnSpPr>
          <p:nvPr/>
        </p:nvCxnSpPr>
        <p:spPr>
          <a:xfrm flipH="1">
            <a:off x="6520230" y="2850345"/>
            <a:ext cx="201023" cy="568883"/>
          </a:xfrm>
          <a:prstGeom prst="straightConnector1">
            <a:avLst/>
          </a:prstGeom>
          <a:ln w="28575">
            <a:solidFill>
              <a:srgbClr val="FF33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2" name="Straight Arrow Connector 61" descr="n53 Fb Tran Phu"/>
          <p:cNvCxnSpPr>
            <a:stCxn id="46" idx="2"/>
            <a:endCxn id="59" idx="0"/>
          </p:cNvCxnSpPr>
          <p:nvPr/>
        </p:nvCxnSpPr>
        <p:spPr>
          <a:xfrm>
            <a:off x="8592545" y="2850345"/>
            <a:ext cx="1657794" cy="556792"/>
          </a:xfrm>
          <a:prstGeom prst="straightConnector1">
            <a:avLst/>
          </a:prstGeom>
          <a:ln w="28575">
            <a:solidFill>
              <a:srgbClr val="7030A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3" name="Straight Arrow Connector 62" descr="n53 Fb Tran Phu"/>
          <p:cNvCxnSpPr>
            <a:stCxn id="55" idx="2"/>
            <a:endCxn id="14" idx="0"/>
          </p:cNvCxnSpPr>
          <p:nvPr/>
        </p:nvCxnSpPr>
        <p:spPr>
          <a:xfrm flipH="1">
            <a:off x="4776421" y="2850345"/>
            <a:ext cx="5909598" cy="571612"/>
          </a:xfrm>
          <a:prstGeom prst="straightConnector1">
            <a:avLst/>
          </a:prstGeom>
          <a:ln w="28575">
            <a:solidFill>
              <a:schemeClr val="accent2">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64" name="图片 32" descr="n53 Fb Tran Phu"/>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99134" y="5665996"/>
            <a:ext cx="1301571" cy="1003273"/>
          </a:xfrm>
          <a:prstGeom prst="rect">
            <a:avLst/>
          </a:prstGeom>
        </p:spPr>
      </p:pic>
      <p:pic>
        <p:nvPicPr>
          <p:cNvPr id="65" name="图片 33" descr="n53 Fb Tran Phu"/>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7573" y="4587099"/>
            <a:ext cx="1477849" cy="2064036"/>
          </a:xfrm>
          <a:prstGeom prst="rect">
            <a:avLst/>
          </a:prstGeom>
        </p:spPr>
      </p:pic>
      <p:sp>
        <p:nvSpPr>
          <p:cNvPr id="66" name="椭圆 7" descr="n53 Fb Tran Phu"/>
          <p:cNvSpPr>
            <a:spLocks noChangeArrowheads="1"/>
          </p:cNvSpPr>
          <p:nvPr/>
        </p:nvSpPr>
        <p:spPr bwMode="auto">
          <a:xfrm>
            <a:off x="119351" y="130418"/>
            <a:ext cx="3452144" cy="3452144"/>
          </a:xfrm>
          <a:prstGeom prst="ellipse">
            <a:avLst/>
          </a:prstGeom>
          <a:solidFill>
            <a:srgbClr val="00B0F0"/>
          </a:solidFill>
          <a:ln w="76200">
            <a:solidFill>
              <a:srgbClr val="F6F6F6"/>
            </a:solidFill>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zh-CN" sz="2255" b="0" i="0" u="none" strike="noStrike" kern="1200" cap="none" spc="0" normalizeH="0" baseline="0" noProof="0">
              <a:ln>
                <a:noFill/>
              </a:ln>
              <a:solidFill>
                <a:srgbClr val="FFFFFF"/>
              </a:solidFill>
              <a:effectLst/>
              <a:uLnTx/>
              <a:uFillTx/>
              <a:latin typeface="SimSun" panose="02010600030101010101" pitchFamily="2" charset="-122"/>
              <a:ea typeface="Microsoft YaHei" panose="020B0503020204020204" pitchFamily="34" charset="-122"/>
              <a:cs typeface="+mn-cs"/>
              <a:sym typeface="SimSun" panose="02010600030101010101" pitchFamily="2" charset="-122"/>
            </a:endParaRPr>
          </a:p>
        </p:txBody>
      </p:sp>
      <p:sp>
        <p:nvSpPr>
          <p:cNvPr id="67" name="椭圆 6" descr="n53 Fb Tran Phu"/>
          <p:cNvSpPr>
            <a:spLocks noChangeArrowheads="1"/>
          </p:cNvSpPr>
          <p:nvPr/>
        </p:nvSpPr>
        <p:spPr bwMode="auto">
          <a:xfrm>
            <a:off x="396079" y="405156"/>
            <a:ext cx="2898686" cy="2900677"/>
          </a:xfrm>
          <a:prstGeom prst="ellipse">
            <a:avLst/>
          </a:prstGeom>
          <a:solidFill>
            <a:srgbClr val="00B0F0"/>
          </a:solidFill>
          <a:ln w="76200">
            <a:solidFill>
              <a:srgbClr val="F6F6F6"/>
            </a:solidFill>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zh-CN" sz="2255" b="0" i="0" u="none" strike="noStrike" kern="1200" cap="none" spc="0" normalizeH="0" baseline="0" noProof="0">
              <a:ln>
                <a:noFill/>
              </a:ln>
              <a:solidFill>
                <a:srgbClr val="FFFFFF"/>
              </a:solidFill>
              <a:effectLst/>
              <a:uLnTx/>
              <a:uFillTx/>
              <a:latin typeface="SimSun" panose="02010600030101010101" pitchFamily="2" charset="-122"/>
              <a:ea typeface="Microsoft YaHei" panose="020B0503020204020204" pitchFamily="34" charset="-122"/>
              <a:cs typeface="+mn-cs"/>
              <a:sym typeface="SimSun" panose="02010600030101010101" pitchFamily="2" charset="-122"/>
            </a:endParaRPr>
          </a:p>
        </p:txBody>
      </p:sp>
      <p:sp>
        <p:nvSpPr>
          <p:cNvPr id="68" name="椭圆 5" descr="n53 Fb Tran Phu"/>
          <p:cNvSpPr>
            <a:spLocks noChangeArrowheads="1"/>
          </p:cNvSpPr>
          <p:nvPr/>
        </p:nvSpPr>
        <p:spPr bwMode="auto">
          <a:xfrm>
            <a:off x="627019" y="636095"/>
            <a:ext cx="2436807" cy="2438799"/>
          </a:xfrm>
          <a:prstGeom prst="ellipse">
            <a:avLst/>
          </a:prstGeom>
          <a:solidFill>
            <a:srgbClr val="00B0F0"/>
          </a:solidFill>
          <a:ln w="76200">
            <a:solidFill>
              <a:srgbClr val="F6F6F6"/>
            </a:solidFill>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zh-CN" sz="2255" b="0" i="0" u="none" strike="noStrike" kern="1200" cap="none" spc="0" normalizeH="0" baseline="0" noProof="0">
              <a:ln>
                <a:noFill/>
              </a:ln>
              <a:solidFill>
                <a:srgbClr val="FFFFFF"/>
              </a:solidFill>
              <a:effectLst/>
              <a:uLnTx/>
              <a:uFillTx/>
              <a:latin typeface="SimSun" panose="02010600030101010101" pitchFamily="2" charset="-122"/>
              <a:ea typeface="Microsoft YaHei" panose="020B0503020204020204" pitchFamily="34" charset="-122"/>
              <a:cs typeface="+mn-cs"/>
              <a:sym typeface="SimSun" panose="02010600030101010101" pitchFamily="2" charset="-122"/>
            </a:endParaRPr>
          </a:p>
        </p:txBody>
      </p:sp>
      <p:sp>
        <p:nvSpPr>
          <p:cNvPr id="69" name="椭圆 4" descr="n53 Fb Tran Phu"/>
          <p:cNvSpPr>
            <a:spLocks noChangeArrowheads="1"/>
          </p:cNvSpPr>
          <p:nvPr/>
        </p:nvSpPr>
        <p:spPr bwMode="auto">
          <a:xfrm>
            <a:off x="897775" y="906851"/>
            <a:ext cx="1895295" cy="1897286"/>
          </a:xfrm>
          <a:prstGeom prst="ellipse">
            <a:avLst/>
          </a:prstGeom>
          <a:gradFill flip="none" rotWithShape="1">
            <a:gsLst>
              <a:gs pos="0">
                <a:schemeClr val="accent4"/>
              </a:gs>
              <a:gs pos="100000">
                <a:schemeClr val="accent4">
                  <a:lumMod val="20000"/>
                  <a:lumOff val="80000"/>
                </a:schemeClr>
              </a:gs>
            </a:gsLst>
            <a:path path="circle">
              <a:fillToRect l="100000" t="100000"/>
            </a:path>
            <a:tileRect r="-100000" b="-100000"/>
          </a:gradFill>
          <a:ln w="76200" cap="flat" cmpd="sng">
            <a:solidFill>
              <a:srgbClr val="F6F6F6"/>
            </a:solidFill>
            <a:round/>
          </a:ln>
        </p:spPr>
        <p:txBody>
          <a:bodyPr anchor="ctr"/>
          <a:lstStyle/>
          <a:p>
            <a:pPr marL="0" marR="0" lvl="0" indent="0" algn="ctr" defTabSz="1213485" rtl="0" eaLnBrk="1" fontAlgn="auto" latinLnBrk="0" hangingPunct="1">
              <a:lnSpc>
                <a:spcPct val="100000"/>
              </a:lnSpc>
              <a:spcBef>
                <a:spcPts val="0"/>
              </a:spcBef>
              <a:spcAft>
                <a:spcPts val="0"/>
              </a:spcAft>
              <a:buClrTx/>
              <a:buSzTx/>
              <a:buFontTx/>
              <a:buNone/>
              <a:defRPr/>
            </a:pPr>
            <a:endParaRPr kumimoji="0" lang="zh-CN" altLang="zh-CN" sz="2255" b="0" i="0" u="none" strike="noStrike" kern="1200" cap="none" spc="0" normalizeH="0" baseline="0" noProof="0">
              <a:ln>
                <a:noFill/>
              </a:ln>
              <a:solidFill>
                <a:srgbClr val="FFFFFF"/>
              </a:solidFill>
              <a:effectLst/>
              <a:uLnTx/>
              <a:uFillTx/>
              <a:latin typeface="SimSun" panose="02010600030101010101" pitchFamily="2" charset="-122"/>
              <a:ea typeface="等线" panose="02010600030101010101" pitchFamily="2" charset="-122"/>
              <a:cs typeface="+mn-cs"/>
              <a:sym typeface="SimSun" panose="02010600030101010101" pitchFamily="2" charset="-122"/>
            </a:endParaRPr>
          </a:p>
        </p:txBody>
      </p:sp>
      <p:sp>
        <p:nvSpPr>
          <p:cNvPr id="70" name="椭圆 3" descr="n53 Fb Tran Phu"/>
          <p:cNvSpPr>
            <a:spLocks noChangeArrowheads="1"/>
          </p:cNvSpPr>
          <p:nvPr/>
        </p:nvSpPr>
        <p:spPr bwMode="auto">
          <a:xfrm>
            <a:off x="1168531" y="1177608"/>
            <a:ext cx="1353782" cy="1355773"/>
          </a:xfrm>
          <a:prstGeom prst="ellipse">
            <a:avLst/>
          </a:prstGeom>
          <a:solidFill>
            <a:schemeClr val="accent4">
              <a:lumMod val="60000"/>
              <a:lumOff val="40000"/>
            </a:schemeClr>
          </a:solidFill>
          <a:ln w="76200" cap="flat" cmpd="sng">
            <a:solidFill>
              <a:srgbClr val="F6F6F6"/>
            </a:solidFill>
            <a:round/>
          </a:ln>
        </p:spPr>
        <p:txBody>
          <a:bodyPr anchor="ctr"/>
          <a:lstStyle/>
          <a:p>
            <a:pPr marL="0" marR="0" lvl="0" indent="0" algn="ctr" defTabSz="1213485" rtl="0" eaLnBrk="1" fontAlgn="auto" latinLnBrk="0" hangingPunct="1">
              <a:lnSpc>
                <a:spcPct val="100000"/>
              </a:lnSpc>
              <a:spcBef>
                <a:spcPts val="0"/>
              </a:spcBef>
              <a:spcAft>
                <a:spcPts val="0"/>
              </a:spcAft>
              <a:buClrTx/>
              <a:buSzTx/>
              <a:buFontTx/>
              <a:buNone/>
              <a:defRPr/>
            </a:pPr>
            <a:r>
              <a:rPr lang="en-US" altLang="zh-CN" sz="10035" b="1" dirty="0">
                <a:solidFill>
                  <a:srgbClr val="F8F8F8"/>
                </a:solidFill>
                <a:latin typeface="Calibri" panose="020F0502020204030204"/>
                <a:ea typeface="等线" panose="02010600030101010101" pitchFamily="2" charset="-122"/>
                <a:sym typeface="Arial" panose="020B0604020202020204" pitchFamily="34" charset="0"/>
              </a:rPr>
              <a:t>2</a:t>
            </a:r>
            <a:endParaRPr kumimoji="0" lang="zh-CN" altLang="en-US" sz="10035" b="1" i="0" u="none" strike="noStrike" kern="1200" cap="none" spc="0" normalizeH="0" baseline="0" noProof="0" dirty="0">
              <a:ln>
                <a:noFill/>
              </a:ln>
              <a:solidFill>
                <a:srgbClr val="F8F8F8"/>
              </a:solidFill>
              <a:effectLst/>
              <a:uLnTx/>
              <a:uFillTx/>
              <a:latin typeface="Calibri" panose="020F0502020204030204"/>
              <a:ea typeface="等线" panose="02010600030101010101" pitchFamily="2" charset="-122"/>
              <a:cs typeface="+mn-cs"/>
              <a:sym typeface="Arial" panose="020B0604020202020204" pitchFamily="34" charset="0"/>
            </a:endParaRPr>
          </a:p>
        </p:txBody>
      </p:sp>
      <p:pic>
        <p:nvPicPr>
          <p:cNvPr id="71" name="图片 34" descr="n53 Fb Tran Phu"/>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16399" y="3610127"/>
            <a:ext cx="738925" cy="10320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advClick="0">
        <p14:flash/>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500"/>
                                        <p:tgtEl>
                                          <p:spTgt spid="64"/>
                                        </p:tgtEl>
                                      </p:cBhvr>
                                    </p:animEffect>
                                    <p:anim calcmode="lin" valueType="num">
                                      <p:cBhvr>
                                        <p:cTn id="8" dur="500" fill="hold"/>
                                        <p:tgtEl>
                                          <p:spTgt spid="64"/>
                                        </p:tgtEl>
                                        <p:attrNameLst>
                                          <p:attrName>ppt_x</p:attrName>
                                        </p:attrNameLst>
                                      </p:cBhvr>
                                      <p:tavLst>
                                        <p:tav tm="0">
                                          <p:val>
                                            <p:strVal val="#ppt_x"/>
                                          </p:val>
                                        </p:tav>
                                        <p:tav tm="100000">
                                          <p:val>
                                            <p:strVal val="#ppt_x"/>
                                          </p:val>
                                        </p:tav>
                                      </p:tavLst>
                                    </p:anim>
                                    <p:anim calcmode="lin" valueType="num">
                                      <p:cBhvr>
                                        <p:cTn id="9" dur="500" fill="hold"/>
                                        <p:tgtEl>
                                          <p:spTgt spid="6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65"/>
                                        </p:tgtEl>
                                        <p:attrNameLst>
                                          <p:attrName>style.visibility</p:attrName>
                                        </p:attrNameLst>
                                      </p:cBhvr>
                                      <p:to>
                                        <p:strVal val="visible"/>
                                      </p:to>
                                    </p:set>
                                    <p:animEffect transition="in" filter="fade">
                                      <p:cBhvr>
                                        <p:cTn id="13" dur="250"/>
                                        <p:tgtEl>
                                          <p:spTgt spid="65"/>
                                        </p:tgtEl>
                                      </p:cBhvr>
                                    </p:animEffect>
                                  </p:childTnLst>
                                </p:cTn>
                              </p:par>
                              <p:par>
                                <p:cTn id="14" presetID="37" presetClass="path" presetSubtype="0" accel="50000" decel="50000" fill="hold" nodeType="withEffect">
                                  <p:stCondLst>
                                    <p:cond delay="0"/>
                                  </p:stCondLst>
                                  <p:childTnLst>
                                    <p:animMotion origin="layout" path="M 4.79167E-6 -4.44444E-6 L 0.06705 0.04005 C 0.08098 0.04908 0.10195 0.05394 0.12395 0.05394 C 0.14895 0.05394 0.16901 0.04908 0.18294 0.04005 L 0.25 -4.44444E-6 " pathEditMode="relative" rAng="0" ptsTypes="AAAAA">
                                      <p:cBhvr>
                                        <p:cTn id="15" dur="1000" spd="-100000" fill="hold"/>
                                        <p:tgtEl>
                                          <p:spTgt spid="65"/>
                                        </p:tgtEl>
                                        <p:attrNameLst>
                                          <p:attrName>ppt_x</p:attrName>
                                          <p:attrName>ppt_y</p:attrName>
                                        </p:attrNameLst>
                                      </p:cBhvr>
                                      <p:rCtr x="12500" y="2685"/>
                                    </p:animMotion>
                                  </p:childTnLst>
                                </p:cTn>
                              </p:par>
                              <p:par>
                                <p:cTn id="16" presetID="10" presetClass="entr" presetSubtype="0" fill="hold" nodeType="withEffect">
                                  <p:stCondLst>
                                    <p:cond delay="0"/>
                                  </p:stCondLst>
                                  <p:childTnLst>
                                    <p:set>
                                      <p:cBhvr>
                                        <p:cTn id="17" dur="1" fill="hold">
                                          <p:stCondLst>
                                            <p:cond delay="0"/>
                                          </p:stCondLst>
                                        </p:cTn>
                                        <p:tgtEl>
                                          <p:spTgt spid="71"/>
                                        </p:tgtEl>
                                        <p:attrNameLst>
                                          <p:attrName>style.visibility</p:attrName>
                                        </p:attrNameLst>
                                      </p:cBhvr>
                                      <p:to>
                                        <p:strVal val="visible"/>
                                      </p:to>
                                    </p:set>
                                    <p:animEffect transition="in" filter="fade">
                                      <p:cBhvr>
                                        <p:cTn id="18" dur="250"/>
                                        <p:tgtEl>
                                          <p:spTgt spid="71"/>
                                        </p:tgtEl>
                                      </p:cBhvr>
                                    </p:animEffect>
                                  </p:childTnLst>
                                </p:cTn>
                              </p:par>
                              <p:par>
                                <p:cTn id="19" presetID="43" presetClass="path" presetSubtype="0" accel="50000" decel="50000" fill="hold" nodeType="withEffect">
                                  <p:stCondLst>
                                    <p:cond delay="0"/>
                                  </p:stCondLst>
                                  <p:childTnLst>
                                    <p:animMotion origin="layout" path="M -3.75E-6 -3.7037E-7 L 0.125 -3.7037E-7 C 0.18099 -3.7037E-7 0.25 -0.06898 0.25 -0.125 L 0.25 -0.25 " pathEditMode="relative" rAng="0" ptsTypes="AAAA">
                                      <p:cBhvr>
                                        <p:cTn id="20" dur="1000" spd="-100000" fill="hold"/>
                                        <p:tgtEl>
                                          <p:spTgt spid="71"/>
                                        </p:tgtEl>
                                        <p:attrNameLst>
                                          <p:attrName>ppt_x</p:attrName>
                                          <p:attrName>ppt_y</p:attrName>
                                        </p:attrNameLst>
                                      </p:cBhvr>
                                      <p:rCtr x="12500" y="-12500"/>
                                    </p:animMotion>
                                  </p:childTnLst>
                                </p:cTn>
                              </p:par>
                            </p:childTnLst>
                          </p:cTn>
                        </p:par>
                        <p:par>
                          <p:cTn id="21" fill="hold">
                            <p:stCondLst>
                              <p:cond delay="1000"/>
                            </p:stCondLst>
                            <p:childTnLst>
                              <p:par>
                                <p:cTn id="22" presetID="21" presetClass="entr" presetSubtype="1" fill="hold" grpId="0" nodeType="afterEffect">
                                  <p:stCondLst>
                                    <p:cond delay="0"/>
                                  </p:stCondLst>
                                  <p:childTnLst>
                                    <p:set>
                                      <p:cBhvr>
                                        <p:cTn id="23" dur="1" fill="hold">
                                          <p:stCondLst>
                                            <p:cond delay="0"/>
                                          </p:stCondLst>
                                        </p:cTn>
                                        <p:tgtEl>
                                          <p:spTgt spid="66"/>
                                        </p:tgtEl>
                                        <p:attrNameLst>
                                          <p:attrName>style.visibility</p:attrName>
                                        </p:attrNameLst>
                                      </p:cBhvr>
                                      <p:to>
                                        <p:strVal val="visible"/>
                                      </p:to>
                                    </p:set>
                                    <p:animEffect transition="in" filter="wheel(1)">
                                      <p:cBhvr>
                                        <p:cTn id="24" dur="1000"/>
                                        <p:tgtEl>
                                          <p:spTgt spid="66"/>
                                        </p:tgtEl>
                                      </p:cBhvr>
                                    </p:animEffect>
                                  </p:childTnLst>
                                </p:cTn>
                              </p:par>
                              <p:par>
                                <p:cTn id="25" presetID="21" presetClass="entr" presetSubtype="1" fill="hold" grpId="0" nodeType="withEffect">
                                  <p:stCondLst>
                                    <p:cond delay="250"/>
                                  </p:stCondLst>
                                  <p:childTnLst>
                                    <p:set>
                                      <p:cBhvr>
                                        <p:cTn id="26" dur="1" fill="hold">
                                          <p:stCondLst>
                                            <p:cond delay="0"/>
                                          </p:stCondLst>
                                        </p:cTn>
                                        <p:tgtEl>
                                          <p:spTgt spid="67"/>
                                        </p:tgtEl>
                                        <p:attrNameLst>
                                          <p:attrName>style.visibility</p:attrName>
                                        </p:attrNameLst>
                                      </p:cBhvr>
                                      <p:to>
                                        <p:strVal val="visible"/>
                                      </p:to>
                                    </p:set>
                                    <p:animEffect transition="in" filter="wheel(1)">
                                      <p:cBhvr>
                                        <p:cTn id="27" dur="1000"/>
                                        <p:tgtEl>
                                          <p:spTgt spid="67"/>
                                        </p:tgtEl>
                                      </p:cBhvr>
                                    </p:animEffect>
                                  </p:childTnLst>
                                </p:cTn>
                              </p:par>
                              <p:par>
                                <p:cTn id="28" presetID="21" presetClass="entr" presetSubtype="1" fill="hold" grpId="0" nodeType="withEffect">
                                  <p:stCondLst>
                                    <p:cond delay="500"/>
                                  </p:stCondLst>
                                  <p:childTnLst>
                                    <p:set>
                                      <p:cBhvr>
                                        <p:cTn id="29" dur="1" fill="hold">
                                          <p:stCondLst>
                                            <p:cond delay="0"/>
                                          </p:stCondLst>
                                        </p:cTn>
                                        <p:tgtEl>
                                          <p:spTgt spid="68"/>
                                        </p:tgtEl>
                                        <p:attrNameLst>
                                          <p:attrName>style.visibility</p:attrName>
                                        </p:attrNameLst>
                                      </p:cBhvr>
                                      <p:to>
                                        <p:strVal val="visible"/>
                                      </p:to>
                                    </p:set>
                                    <p:animEffect transition="in" filter="wheel(1)">
                                      <p:cBhvr>
                                        <p:cTn id="30" dur="1000"/>
                                        <p:tgtEl>
                                          <p:spTgt spid="68"/>
                                        </p:tgtEl>
                                      </p:cBhvr>
                                    </p:animEffect>
                                  </p:childTnLst>
                                </p:cTn>
                              </p:par>
                              <p:par>
                                <p:cTn id="31" presetID="21" presetClass="entr" presetSubtype="1" fill="hold" nodeType="withEffect">
                                  <p:stCondLst>
                                    <p:cond delay="750"/>
                                  </p:stCondLst>
                                  <p:childTnLst>
                                    <p:set>
                                      <p:cBhvr>
                                        <p:cTn id="32" dur="1" fill="hold">
                                          <p:stCondLst>
                                            <p:cond delay="0"/>
                                          </p:stCondLst>
                                        </p:cTn>
                                        <p:tgtEl>
                                          <p:spTgt spid="69"/>
                                        </p:tgtEl>
                                        <p:attrNameLst>
                                          <p:attrName>style.visibility</p:attrName>
                                        </p:attrNameLst>
                                      </p:cBhvr>
                                      <p:to>
                                        <p:strVal val="visible"/>
                                      </p:to>
                                    </p:set>
                                    <p:animEffect transition="in" filter="wheel(1)">
                                      <p:cBhvr>
                                        <p:cTn id="33" dur="1000"/>
                                        <p:tgtEl>
                                          <p:spTgt spid="69"/>
                                        </p:tgtEl>
                                      </p:cBhvr>
                                    </p:animEffect>
                                  </p:childTnLst>
                                </p:cTn>
                              </p:par>
                              <p:par>
                                <p:cTn id="34" presetID="21" presetClass="entr" presetSubtype="1" fill="hold" grpId="0" nodeType="withEffect">
                                  <p:stCondLst>
                                    <p:cond delay="1000"/>
                                  </p:stCondLst>
                                  <p:childTnLst>
                                    <p:set>
                                      <p:cBhvr>
                                        <p:cTn id="35" dur="1" fill="hold">
                                          <p:stCondLst>
                                            <p:cond delay="0"/>
                                          </p:stCondLst>
                                        </p:cTn>
                                        <p:tgtEl>
                                          <p:spTgt spid="70"/>
                                        </p:tgtEl>
                                        <p:attrNameLst>
                                          <p:attrName>style.visibility</p:attrName>
                                        </p:attrNameLst>
                                      </p:cBhvr>
                                      <p:to>
                                        <p:strVal val="visible"/>
                                      </p:to>
                                    </p:set>
                                    <p:animEffect transition="in" filter="wheel(1)">
                                      <p:cBhvr>
                                        <p:cTn id="36" dur="1000"/>
                                        <p:tgtEl>
                                          <p:spTgt spid="7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60"/>
                                        </p:tgtEl>
                                        <p:attrNameLst>
                                          <p:attrName>style.visibility</p:attrName>
                                        </p:attrNameLst>
                                      </p:cBhvr>
                                      <p:to>
                                        <p:strVal val="visible"/>
                                      </p:to>
                                    </p:set>
                                    <p:animEffect transition="in" filter="wipe(left)">
                                      <p:cBhvr>
                                        <p:cTn id="41" dur="500"/>
                                        <p:tgtEl>
                                          <p:spTgt spid="6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61"/>
                                        </p:tgtEl>
                                        <p:attrNameLst>
                                          <p:attrName>style.visibility</p:attrName>
                                        </p:attrNameLst>
                                      </p:cBhvr>
                                      <p:to>
                                        <p:strVal val="visible"/>
                                      </p:to>
                                    </p:set>
                                    <p:animEffect transition="in" filter="wipe(up)">
                                      <p:cBhvr>
                                        <p:cTn id="46" dur="500"/>
                                        <p:tgtEl>
                                          <p:spTgt spid="61"/>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62"/>
                                        </p:tgtEl>
                                        <p:attrNameLst>
                                          <p:attrName>style.visibility</p:attrName>
                                        </p:attrNameLst>
                                      </p:cBhvr>
                                      <p:to>
                                        <p:strVal val="visible"/>
                                      </p:to>
                                    </p:set>
                                    <p:animEffect transition="in" filter="wipe(left)">
                                      <p:cBhvr>
                                        <p:cTn id="51" dur="500"/>
                                        <p:tgtEl>
                                          <p:spTgt spid="62"/>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2" fill="hold" nodeType="clickEffect">
                                  <p:stCondLst>
                                    <p:cond delay="0"/>
                                  </p:stCondLst>
                                  <p:childTnLst>
                                    <p:set>
                                      <p:cBhvr>
                                        <p:cTn id="55" dur="1" fill="hold">
                                          <p:stCondLst>
                                            <p:cond delay="0"/>
                                          </p:stCondLst>
                                        </p:cTn>
                                        <p:tgtEl>
                                          <p:spTgt spid="63"/>
                                        </p:tgtEl>
                                        <p:attrNameLst>
                                          <p:attrName>style.visibility</p:attrName>
                                        </p:attrNameLst>
                                      </p:cBhvr>
                                      <p:to>
                                        <p:strVal val="visible"/>
                                      </p:to>
                                    </p:set>
                                    <p:animEffect transition="in" filter="wipe(right)">
                                      <p:cBhvr>
                                        <p:cTn id="56"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bldLvl="0" animBg="1" autoUpdateAnimBg="0"/>
      <p:bldP spid="67" grpId="0" bldLvl="0" animBg="1" autoUpdateAnimBg="0"/>
      <p:bldP spid="68" grpId="0" bldLvl="0" animBg="1" autoUpdateAnimBg="0"/>
      <p:bldP spid="70" grpId="0" bldLvl="0" animBg="1"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框 6" descr="n53 Fb Tran Phu"/>
          <p:cNvSpPr>
            <a:spLocks noChangeArrowheads="1"/>
          </p:cNvSpPr>
          <p:nvPr/>
        </p:nvSpPr>
        <p:spPr bwMode="auto">
          <a:xfrm>
            <a:off x="801580" y="323303"/>
            <a:ext cx="10968490" cy="517705"/>
          </a:xfrm>
          <a:prstGeom prst="rect">
            <a:avLst/>
          </a:prstGeom>
          <a:noFill/>
          <a:ln>
            <a:noFill/>
          </a:ln>
        </p:spPr>
        <p:txBody>
          <a:bodyPr wrap="square" lIns="85980" tIns="42989" rIns="85980" bIns="42989">
            <a:spAutoFit/>
          </a:bodyPr>
          <a:lstStyle/>
          <a:p>
            <a:pPr lvl="0" defTabSz="1213485">
              <a:defRPr/>
            </a:pPr>
            <a:r>
              <a:rPr lang="en-US" altLang="zh-CN" sz="2800" b="1">
                <a:solidFill>
                  <a:prstClr val="black"/>
                </a:solidFill>
                <a:ea typeface="Microsoft YaHei" panose="020B0503020204020204" pitchFamily="34" charset="-122"/>
                <a:sym typeface="Microsoft YaHei" panose="020B0503020204020204" pitchFamily="34" charset="-122"/>
              </a:rPr>
              <a:t>II. </a:t>
            </a:r>
            <a:r>
              <a:rPr lang="en-US" altLang="zh-CN" sz="2800" b="1"/>
              <a:t>ĐỒ THỊ ĐỘ DỊCH CHUYỂN – THỜI GIAN TRONG CHUYỂN ĐỘNG THẲNG</a:t>
            </a:r>
            <a:endParaRPr kumimoji="0" lang="zh-CN" altLang="en-US" sz="2800" b="1" i="0" u="none" strike="noStrike" kern="1200" cap="none" spc="0" normalizeH="0" baseline="0" noProof="0" dirty="0">
              <a:ln>
                <a:noFill/>
              </a:ln>
              <a:solidFill>
                <a:prstClr val="black"/>
              </a:solidFill>
              <a:effectLst/>
              <a:uLnTx/>
              <a:uFillTx/>
              <a:ea typeface="Microsoft YaHei" panose="020B0503020204020204" pitchFamily="34" charset="-122"/>
              <a:sym typeface="Microsoft YaHei" panose="020B0503020204020204" pitchFamily="34" charset="-122"/>
            </a:endParaRPr>
          </a:p>
        </p:txBody>
      </p:sp>
      <p:grpSp>
        <p:nvGrpSpPr>
          <p:cNvPr id="24" name="组合 23" descr="n53 Fb Tran Phu"/>
          <p:cNvGrpSpPr/>
          <p:nvPr/>
        </p:nvGrpSpPr>
        <p:grpSpPr>
          <a:xfrm>
            <a:off x="-2424" y="357415"/>
            <a:ext cx="804006" cy="443679"/>
            <a:chOff x="0" y="252065"/>
            <a:chExt cx="641111" cy="392113"/>
          </a:xfrm>
        </p:grpSpPr>
        <p:sp>
          <p:nvSpPr>
            <p:cNvPr id="25" name="矩形 59"/>
            <p:cNvSpPr>
              <a:spLocks noChangeArrowheads="1"/>
            </p:cNvSpPr>
            <p:nvPr/>
          </p:nvSpPr>
          <p:spPr bwMode="auto">
            <a:xfrm>
              <a:off x="0" y="252065"/>
              <a:ext cx="227013" cy="392112"/>
            </a:xfrm>
            <a:prstGeom prst="rect">
              <a:avLst/>
            </a:prstGeom>
            <a:solidFill>
              <a:srgbClr val="7030A0"/>
            </a:solidFill>
            <a:ln>
              <a:noFill/>
            </a:ln>
          </p:spPr>
          <p:txBody>
            <a:bodyPr anchor="ctr"/>
            <a:lstStyle>
              <a:lvl1pPr>
                <a:lnSpc>
                  <a:spcPct val="90000"/>
                </a:lnSpc>
                <a:spcBef>
                  <a:spcPts val="1000"/>
                </a:spcBef>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ctr" defTabSz="1213485" rtl="0" eaLnBrk="1" fontAlgn="auto" latinLnBrk="0" hangingPunct="1">
                <a:lnSpc>
                  <a:spcPct val="100000"/>
                </a:lnSpc>
                <a:spcBef>
                  <a:spcPct val="0"/>
                </a:spcBef>
                <a:spcAft>
                  <a:spcPts val="0"/>
                </a:spcAft>
                <a:buClrTx/>
                <a:buSzTx/>
                <a:buFontTx/>
                <a:buNone/>
                <a:defRPr/>
              </a:pPr>
              <a:endParaRPr kumimoji="0" lang="zh-CN" altLang="en-US" sz="1755" b="0" i="0" u="none" strike="noStrike" kern="1200" cap="none" spc="0" normalizeH="0" baseline="0" noProof="0">
                <a:ln>
                  <a:noFill/>
                </a:ln>
                <a:solidFill>
                  <a:srgbClr val="FFFFFF"/>
                </a:solidFill>
                <a:effectLst/>
                <a:uLnTx/>
                <a:uFillTx/>
                <a:latin typeface="Calibri" panose="020F0502020204030204" pitchFamily="34" charset="0"/>
                <a:ea typeface="SimSun" panose="02010600030101010101" pitchFamily="2" charset="-122"/>
                <a:cs typeface="+mn-cs"/>
              </a:endParaRPr>
            </a:p>
          </p:txBody>
        </p:sp>
        <p:sp>
          <p:nvSpPr>
            <p:cNvPr id="26" name="矩形 60"/>
            <p:cNvSpPr>
              <a:spLocks noChangeArrowheads="1"/>
            </p:cNvSpPr>
            <p:nvPr/>
          </p:nvSpPr>
          <p:spPr bwMode="auto">
            <a:xfrm>
              <a:off x="227013" y="252065"/>
              <a:ext cx="114300" cy="392112"/>
            </a:xfrm>
            <a:prstGeom prst="rect">
              <a:avLst/>
            </a:prstGeom>
            <a:solidFill>
              <a:srgbClr val="FFC000"/>
            </a:solidFill>
            <a:ln>
              <a:noFill/>
            </a:ln>
          </p:spPr>
          <p:txBody>
            <a:bodyPr anchor="ctr"/>
            <a:lstStyle>
              <a:lvl1pPr>
                <a:lnSpc>
                  <a:spcPct val="90000"/>
                </a:lnSpc>
                <a:spcBef>
                  <a:spcPts val="1000"/>
                </a:spcBef>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ctr" defTabSz="1213485" rtl="0" eaLnBrk="1" fontAlgn="auto" latinLnBrk="0" hangingPunct="1">
                <a:lnSpc>
                  <a:spcPct val="100000"/>
                </a:lnSpc>
                <a:spcBef>
                  <a:spcPct val="0"/>
                </a:spcBef>
                <a:spcAft>
                  <a:spcPts val="0"/>
                </a:spcAft>
                <a:buClrTx/>
                <a:buSzTx/>
                <a:buFontTx/>
                <a:buNone/>
                <a:defRPr/>
              </a:pPr>
              <a:endParaRPr kumimoji="0" lang="zh-CN" altLang="en-US" sz="1755" b="0" i="0" u="none" strike="noStrike" kern="1200" cap="none" spc="0" normalizeH="0" baseline="0" noProof="0">
                <a:ln>
                  <a:noFill/>
                </a:ln>
                <a:solidFill>
                  <a:srgbClr val="FFFFFF"/>
                </a:solidFill>
                <a:effectLst/>
                <a:uLnTx/>
                <a:uFillTx/>
                <a:latin typeface="Calibri" panose="020F0502020204030204" pitchFamily="34" charset="0"/>
                <a:ea typeface="SimSun" panose="02010600030101010101" pitchFamily="2" charset="-122"/>
                <a:cs typeface="+mn-cs"/>
              </a:endParaRPr>
            </a:p>
          </p:txBody>
        </p:sp>
        <p:sp>
          <p:nvSpPr>
            <p:cNvPr id="27" name="五边形 26"/>
            <p:cNvSpPr/>
            <p:nvPr userDrawn="1"/>
          </p:nvSpPr>
          <p:spPr>
            <a:xfrm>
              <a:off x="338378" y="254692"/>
              <a:ext cx="302733" cy="389486"/>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255"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52" name="圆角矩形 49" descr="n53 Fb Tran Phu"/>
          <p:cNvSpPr/>
          <p:nvPr/>
        </p:nvSpPr>
        <p:spPr>
          <a:xfrm>
            <a:off x="637157" y="959885"/>
            <a:ext cx="10971073" cy="1241947"/>
          </a:xfrm>
          <a:prstGeom prst="roundRect">
            <a:avLst>
              <a:gd name="adj" fmla="val 0"/>
            </a:avLst>
          </a:prstGeom>
          <a:gradFill flip="none" rotWithShape="1">
            <a:gsLst>
              <a:gs pos="6000">
                <a:sysClr val="window" lastClr="FFFFFF">
                  <a:lumMod val="95000"/>
                  <a:shade val="67500"/>
                  <a:satMod val="115000"/>
                </a:sysClr>
              </a:gs>
              <a:gs pos="100000">
                <a:srgbClr val="E4E4E4"/>
              </a:gs>
              <a:gs pos="80000">
                <a:srgbClr val="F1F1F1"/>
              </a:gs>
              <a:gs pos="43000">
                <a:sysClr val="window" lastClr="FFFFFF"/>
              </a:gs>
            </a:gsLst>
            <a:lin ang="8100000" scaled="1"/>
            <a:tileRect/>
          </a:gradFill>
          <a:ln w="12700" cap="flat" cmpd="sng" algn="ctr">
            <a:solidFill>
              <a:sysClr val="window" lastClr="FFFFFF"/>
            </a:solidFill>
            <a:prstDash val="solid"/>
          </a:ln>
          <a:effectLst>
            <a:outerShdw blurRad="279400" algn="ctr" rotWithShape="0">
              <a:prstClr val="black">
                <a:alpha val="11000"/>
              </a:prstClr>
            </a:outerShdw>
          </a:effectLst>
        </p:spPr>
        <p:txBody>
          <a:bodyPr anchor="ctr"/>
          <a:lstStyle/>
          <a:p>
            <a:pPr marL="0" marR="0" lvl="0" indent="0" algn="ctr" defTabSz="1213485" rtl="0" eaLnBrk="1" fontAlgn="auto" latinLnBrk="0" hangingPunct="1">
              <a:lnSpc>
                <a:spcPct val="100000"/>
              </a:lnSpc>
              <a:spcBef>
                <a:spcPts val="0"/>
              </a:spcBef>
              <a:spcAft>
                <a:spcPts val="0"/>
              </a:spcAft>
              <a:buClrTx/>
              <a:buSzTx/>
              <a:buFontTx/>
              <a:buNone/>
              <a:defRPr/>
            </a:pPr>
            <a:endParaRPr kumimoji="0" lang="zh-CN" altLang="en-US" sz="3135" b="0" i="0" u="none" strike="noStrike" kern="0" cap="none" spc="0" normalizeH="0" baseline="0" noProof="0">
              <a:ln>
                <a:noFill/>
              </a:ln>
              <a:solidFill>
                <a:srgbClr val="9C6A6A">
                  <a:lumMod val="90000"/>
                  <a:lumOff val="10000"/>
                </a:srgbClr>
              </a:solidFill>
              <a:effectLst/>
              <a:uLnTx/>
              <a:uFillTx/>
              <a:ea typeface="等线" panose="02010600030101010101" pitchFamily="2" charset="-122"/>
              <a:cs typeface="+mn-cs"/>
            </a:endParaRPr>
          </a:p>
        </p:txBody>
      </p:sp>
      <p:grpSp>
        <p:nvGrpSpPr>
          <p:cNvPr id="53" name="组合 3" descr="n53 Fb Tran Phu"/>
          <p:cNvGrpSpPr/>
          <p:nvPr/>
        </p:nvGrpSpPr>
        <p:grpSpPr bwMode="auto">
          <a:xfrm>
            <a:off x="722470" y="1074125"/>
            <a:ext cx="1034213" cy="912862"/>
            <a:chOff x="717475" y="1534593"/>
            <a:chExt cx="1259819" cy="512837"/>
          </a:xfrm>
        </p:grpSpPr>
        <p:sp>
          <p:nvSpPr>
            <p:cNvPr id="54" name="圆角矩形 51"/>
            <p:cNvSpPr/>
            <p:nvPr/>
          </p:nvSpPr>
          <p:spPr>
            <a:xfrm>
              <a:off x="717475" y="1534593"/>
              <a:ext cx="1259819" cy="512837"/>
            </a:xfrm>
            <a:prstGeom prst="roundRect">
              <a:avLst>
                <a:gd name="adj" fmla="val 10880"/>
              </a:avLst>
            </a:prstGeom>
            <a:solidFill>
              <a:schemeClr val="bg2"/>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3485" rtl="0" eaLnBrk="1" fontAlgn="auto" latinLnBrk="0" hangingPunct="1">
                <a:lnSpc>
                  <a:spcPct val="120000"/>
                </a:lnSpc>
                <a:spcBef>
                  <a:spcPts val="0"/>
                </a:spcBef>
                <a:spcAft>
                  <a:spcPts val="0"/>
                </a:spcAft>
                <a:buClrTx/>
                <a:buSzTx/>
                <a:buFontTx/>
                <a:buNone/>
                <a:defRPr/>
              </a:pPr>
              <a:endParaRPr kumimoji="0" lang="zh-CN" altLang="en-US" sz="1880" b="1" i="0" u="none" strike="noStrike" kern="1200" cap="none" spc="0" normalizeH="0" baseline="0" noProof="0">
                <a:ln>
                  <a:noFill/>
                </a:ln>
                <a:solidFill>
                  <a:prstClr val="white"/>
                </a:solidFill>
                <a:effectLst/>
                <a:uLnTx/>
                <a:uFillTx/>
                <a:ea typeface="等线" panose="02010600030101010101" pitchFamily="2" charset="-122"/>
                <a:cs typeface="+mn-cs"/>
              </a:endParaRPr>
            </a:p>
          </p:txBody>
        </p:sp>
        <p:sp>
          <p:nvSpPr>
            <p:cNvPr id="55" name="TextBox 6"/>
            <p:cNvSpPr txBox="1">
              <a:spLocks noChangeArrowheads="1"/>
            </p:cNvSpPr>
            <p:nvPr/>
          </p:nvSpPr>
          <p:spPr bwMode="auto">
            <a:xfrm>
              <a:off x="738133" y="1545912"/>
              <a:ext cx="1224137" cy="501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900">
                  <a:solidFill>
                    <a:schemeClr val="tx1"/>
                  </a:solidFill>
                  <a:latin typeface="Arial" panose="020B0604020202020204" pitchFamily="34" charset="0"/>
                  <a:ea typeface="Microsoft YaHei" panose="020B0503020204020204" pitchFamily="34" charset="-122"/>
                </a:defRPr>
              </a:lvl1pPr>
              <a:lvl2pPr marL="742950" indent="-285750">
                <a:defRPr sz="1900">
                  <a:solidFill>
                    <a:schemeClr val="tx1"/>
                  </a:solidFill>
                  <a:latin typeface="Arial" panose="020B0604020202020204" pitchFamily="34" charset="0"/>
                  <a:ea typeface="Microsoft YaHei" panose="020B0503020204020204" pitchFamily="34" charset="-122"/>
                </a:defRPr>
              </a:lvl2pPr>
              <a:lvl3pPr marL="1143000" indent="-228600">
                <a:defRPr sz="1900">
                  <a:solidFill>
                    <a:schemeClr val="tx1"/>
                  </a:solidFill>
                  <a:latin typeface="Arial" panose="020B0604020202020204" pitchFamily="34" charset="0"/>
                  <a:ea typeface="Microsoft YaHei" panose="020B0503020204020204" pitchFamily="34" charset="-122"/>
                </a:defRPr>
              </a:lvl3pPr>
              <a:lvl4pPr marL="1600200" indent="-228600">
                <a:defRPr sz="1900">
                  <a:solidFill>
                    <a:schemeClr val="tx1"/>
                  </a:solidFill>
                  <a:latin typeface="Arial" panose="020B0604020202020204" pitchFamily="34" charset="0"/>
                  <a:ea typeface="Microsoft YaHei" panose="020B0503020204020204" pitchFamily="34" charset="-122"/>
                </a:defRPr>
              </a:lvl4pPr>
              <a:lvl5pPr marL="2057400" indent="-228600">
                <a:defRPr sz="1900">
                  <a:solidFill>
                    <a:schemeClr val="tx1"/>
                  </a:solidFill>
                  <a:latin typeface="Arial" panose="020B0604020202020204" pitchFamily="34" charset="0"/>
                  <a:ea typeface="Microsoft YaHei" panose="020B0503020204020204" pitchFamily="34" charset="-122"/>
                </a:defRPr>
              </a:lvl5pPr>
              <a:lvl6pPr marL="25146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6pPr>
              <a:lvl7pPr marL="29718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7pPr>
              <a:lvl8pPr marL="34290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8pPr>
              <a:lvl9pPr marL="38862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9pPr>
            </a:lstStyle>
            <a:p>
              <a:pPr marL="0" marR="0" lvl="0" indent="0" algn="ctr" defTabSz="914400" rtl="0" eaLnBrk="1" fontAlgn="auto" latinLnBrk="0" hangingPunct="1">
                <a:spcBef>
                  <a:spcPts val="0"/>
                </a:spcBef>
                <a:spcAft>
                  <a:spcPts val="0"/>
                </a:spcAft>
                <a:buClrTx/>
                <a:buSzTx/>
                <a:buFontTx/>
                <a:buNone/>
                <a:defRPr/>
              </a:pPr>
              <a:r>
                <a:rPr kumimoji="0" lang="en-US" altLang="zh-CN" sz="2760" b="1" i="0" u="none" strike="noStrike" kern="1200" cap="none" spc="0" normalizeH="0" baseline="0" noProof="0">
                  <a:ln>
                    <a:noFill/>
                  </a:ln>
                  <a:solidFill>
                    <a:schemeClr val="tx1">
                      <a:lumMod val="50000"/>
                      <a:lumOff val="50000"/>
                    </a:schemeClr>
                  </a:solidFill>
                  <a:effectLst/>
                  <a:uLnTx/>
                  <a:uFillTx/>
                  <a:latin typeface="+mn-lt"/>
                  <a:ea typeface="Microsoft YaHei" panose="020B0503020204020204" pitchFamily="34" charset="-122"/>
                  <a:cs typeface="+mn-cs"/>
                </a:rPr>
                <a:t>Câu</a:t>
              </a:r>
            </a:p>
            <a:p>
              <a:pPr marL="0" marR="0" lvl="0" indent="0" algn="ctr" defTabSz="914400" rtl="0" eaLnBrk="1" fontAlgn="auto" latinLnBrk="0" hangingPunct="1">
                <a:spcBef>
                  <a:spcPts val="0"/>
                </a:spcBef>
                <a:spcAft>
                  <a:spcPts val="0"/>
                </a:spcAft>
                <a:buClrTx/>
                <a:buSzTx/>
                <a:buFontTx/>
                <a:buNone/>
                <a:defRPr/>
              </a:pPr>
              <a:r>
                <a:rPr kumimoji="0" lang="en-US" altLang="zh-CN" sz="2760" b="1" i="0" u="none" strike="noStrike" kern="1200" cap="none" spc="0" normalizeH="0" baseline="0" noProof="0">
                  <a:ln>
                    <a:noFill/>
                  </a:ln>
                  <a:solidFill>
                    <a:schemeClr val="tx1">
                      <a:lumMod val="50000"/>
                      <a:lumOff val="50000"/>
                    </a:schemeClr>
                  </a:solidFill>
                  <a:effectLst/>
                  <a:uLnTx/>
                  <a:uFillTx/>
                  <a:latin typeface="+mn-lt"/>
                  <a:ea typeface="Microsoft YaHei" panose="020B0503020204020204" pitchFamily="34" charset="-122"/>
                  <a:cs typeface="+mn-cs"/>
                </a:rPr>
                <a:t>1</a:t>
              </a:r>
              <a:endParaRPr kumimoji="0" lang="zh-CN" altLang="en-US" sz="2760" b="1" i="0" u="none" strike="noStrike" kern="1200" cap="none" spc="0" normalizeH="0" baseline="0" noProof="0">
                <a:ln>
                  <a:noFill/>
                </a:ln>
                <a:solidFill>
                  <a:schemeClr val="tx1">
                    <a:lumMod val="50000"/>
                    <a:lumOff val="50000"/>
                  </a:schemeClr>
                </a:solidFill>
                <a:effectLst/>
                <a:uLnTx/>
                <a:uFillTx/>
                <a:latin typeface="+mn-lt"/>
                <a:ea typeface="Microsoft YaHei" panose="020B0503020204020204" pitchFamily="34" charset="-122"/>
                <a:cs typeface="+mn-cs"/>
              </a:endParaRPr>
            </a:p>
          </p:txBody>
        </p:sp>
      </p:grpSp>
      <p:sp>
        <p:nvSpPr>
          <p:cNvPr id="56" name="文本框 58" descr="n53 Fb Tran Phu"/>
          <p:cNvSpPr txBox="1"/>
          <p:nvPr/>
        </p:nvSpPr>
        <p:spPr>
          <a:xfrm>
            <a:off x="1784695" y="968201"/>
            <a:ext cx="9807653" cy="1233631"/>
          </a:xfrm>
          <a:prstGeom prst="rect">
            <a:avLst/>
          </a:prstGeom>
          <a:noFill/>
        </p:spPr>
        <p:txBody>
          <a:bodyPr wrap="square" lIns="124420" tIns="62210" rIns="124420" bIns="62210">
            <a:spAutoFit/>
          </a:bodyPr>
          <a:lstStyle/>
          <a:p>
            <a:pPr lvl="0" algn="just" defTabSz="1213485">
              <a:defRPr/>
            </a:pPr>
            <a:r>
              <a:rPr lang="pt-BR" sz="2400"/>
              <a:t>Trong chuyển động thẳng đều thì d = v.t (với v là một hằng số) </a:t>
            </a:r>
            <a:r>
              <a:rPr lang="pt-BR" sz="2400">
                <a:sym typeface="Symbol" panose="05050102010706020507" pitchFamily="18" charset="2"/>
              </a:rPr>
              <a:t></a:t>
            </a:r>
            <a:r>
              <a:rPr lang="pt-BR" sz="2400"/>
              <a:t> giống biểu thức của hàm số y = a.x đã học trong môn toán. Vậy đồ thị d – t có dạng đường gì?</a:t>
            </a:r>
            <a:endParaRPr kumimoji="0" lang="en-US" altLang="zh-CN" sz="2400" b="0" i="0" u="none" strike="noStrike" kern="1200" cap="none" spc="0" normalizeH="0" baseline="0" noProof="0" dirty="0">
              <a:ln>
                <a:noFill/>
              </a:ln>
              <a:solidFill>
                <a:srgbClr val="9C6A6A">
                  <a:lumMod val="75000"/>
                  <a:lumOff val="25000"/>
                </a:srgbClr>
              </a:solidFill>
              <a:effectLst/>
              <a:uLnTx/>
              <a:uFillTx/>
              <a:ea typeface="Microsoft YaHei" panose="020B0503020204020204" pitchFamily="34" charset="-122"/>
            </a:endParaRPr>
          </a:p>
        </p:txBody>
      </p:sp>
      <p:sp>
        <p:nvSpPr>
          <p:cNvPr id="57" name="圆角矩形 55" descr="n53 Fb Tran Phu"/>
          <p:cNvSpPr/>
          <p:nvPr/>
        </p:nvSpPr>
        <p:spPr>
          <a:xfrm>
            <a:off x="637157" y="2508315"/>
            <a:ext cx="10971072" cy="1972294"/>
          </a:xfrm>
          <a:prstGeom prst="roundRect">
            <a:avLst>
              <a:gd name="adj" fmla="val 0"/>
            </a:avLst>
          </a:prstGeom>
          <a:gradFill flip="none" rotWithShape="1">
            <a:gsLst>
              <a:gs pos="6000">
                <a:sysClr val="window" lastClr="FFFFFF">
                  <a:lumMod val="95000"/>
                  <a:shade val="67500"/>
                  <a:satMod val="115000"/>
                </a:sysClr>
              </a:gs>
              <a:gs pos="100000">
                <a:srgbClr val="E4E4E4"/>
              </a:gs>
              <a:gs pos="80000">
                <a:srgbClr val="F1F1F1"/>
              </a:gs>
              <a:gs pos="43000">
                <a:sysClr val="window" lastClr="FFFFFF"/>
              </a:gs>
            </a:gsLst>
            <a:lin ang="8100000" scaled="1"/>
            <a:tileRect/>
          </a:gradFill>
          <a:ln w="12700" cap="flat" cmpd="sng" algn="ctr">
            <a:solidFill>
              <a:sysClr val="window" lastClr="FFFFFF"/>
            </a:solidFill>
            <a:prstDash val="solid"/>
          </a:ln>
          <a:effectLst>
            <a:outerShdw blurRad="279400" algn="ctr" rotWithShape="0">
              <a:prstClr val="black">
                <a:alpha val="11000"/>
              </a:prstClr>
            </a:outerShdw>
          </a:effectLst>
        </p:spPr>
        <p:txBody>
          <a:bodyPr anchor="ctr"/>
          <a:lstStyle/>
          <a:p>
            <a:pPr marL="0" marR="0" lvl="0" indent="0" algn="ctr" defTabSz="1213485" rtl="0" eaLnBrk="1" fontAlgn="auto" latinLnBrk="0" hangingPunct="1">
              <a:lnSpc>
                <a:spcPct val="100000"/>
              </a:lnSpc>
              <a:spcBef>
                <a:spcPts val="0"/>
              </a:spcBef>
              <a:spcAft>
                <a:spcPts val="0"/>
              </a:spcAft>
              <a:buClrTx/>
              <a:buSzTx/>
              <a:buFontTx/>
              <a:buNone/>
              <a:defRPr/>
            </a:pPr>
            <a:endParaRPr kumimoji="0" lang="zh-CN" altLang="en-US" sz="3135" b="0" i="0" u="none" strike="noStrike" kern="0" cap="none" spc="0" normalizeH="0" baseline="0" noProof="0">
              <a:ln>
                <a:noFill/>
              </a:ln>
              <a:solidFill>
                <a:srgbClr val="9C6A6A">
                  <a:lumMod val="90000"/>
                  <a:lumOff val="10000"/>
                </a:srgbClr>
              </a:solidFill>
              <a:effectLst/>
              <a:uLnTx/>
              <a:uFillTx/>
              <a:ea typeface="等线" panose="02010600030101010101" pitchFamily="2" charset="-122"/>
              <a:cs typeface="+mn-cs"/>
            </a:endParaRPr>
          </a:p>
        </p:txBody>
      </p:sp>
      <p:sp>
        <p:nvSpPr>
          <p:cNvPr id="58" name="文本框 58" descr="n53 Fb Tran Phu"/>
          <p:cNvSpPr txBox="1"/>
          <p:nvPr/>
        </p:nvSpPr>
        <p:spPr>
          <a:xfrm>
            <a:off x="1782307" y="2508315"/>
            <a:ext cx="9807653" cy="1972294"/>
          </a:xfrm>
          <a:prstGeom prst="rect">
            <a:avLst/>
          </a:prstGeom>
          <a:noFill/>
        </p:spPr>
        <p:txBody>
          <a:bodyPr wrap="square" lIns="124420" tIns="62210" rIns="124420" bIns="62210">
            <a:spAutoFit/>
          </a:bodyPr>
          <a:lstStyle/>
          <a:p>
            <a:pPr lvl="0" algn="just" defTabSz="1213485">
              <a:defRPr/>
            </a:pPr>
            <a:r>
              <a:rPr lang="en-US" sz="2400"/>
              <a:t>Vẽ đồ thị “Độ dịch chuyển – thời gian” trong chuyển động của bạn A theo số liệu trong SGK theo trình tự:</a:t>
            </a:r>
          </a:p>
          <a:p>
            <a:pPr lvl="0" algn="just" defTabSz="1213485">
              <a:defRPr/>
            </a:pPr>
            <a:r>
              <a:rPr lang="en-US" sz="2400" b="1"/>
              <a:t>a.</a:t>
            </a:r>
            <a:r>
              <a:rPr lang="en-US" sz="2400"/>
              <a:t> Lập bảng ghi số liệu vào vở.</a:t>
            </a:r>
          </a:p>
          <a:p>
            <a:pPr lvl="0" algn="just" defTabSz="1213485">
              <a:defRPr/>
            </a:pPr>
            <a:r>
              <a:rPr lang="en-US" sz="2400" b="1"/>
              <a:t>b.</a:t>
            </a:r>
            <a:r>
              <a:rPr lang="en-US" sz="2400"/>
              <a:t> Vẽ đồ thị: trên trục tung (trục độ dịch chuyển) 1 cm ứng với 200 m; trên trục hoành (trục thời gian) 1 cm ứng với 50 s.</a:t>
            </a:r>
            <a:endParaRPr kumimoji="0" lang="en-US" altLang="zh-CN" sz="2400" b="0" i="0" u="none" strike="noStrike" kern="1200" cap="none" spc="0" normalizeH="0" baseline="0" noProof="0" dirty="0">
              <a:ln>
                <a:noFill/>
              </a:ln>
              <a:solidFill>
                <a:srgbClr val="9C6A6A">
                  <a:lumMod val="75000"/>
                  <a:lumOff val="25000"/>
                </a:srgbClr>
              </a:solidFill>
              <a:effectLst/>
              <a:uLnTx/>
              <a:uFillTx/>
              <a:ea typeface="Microsoft YaHei" panose="020B0503020204020204" pitchFamily="34" charset="-122"/>
            </a:endParaRPr>
          </a:p>
        </p:txBody>
      </p:sp>
      <p:grpSp>
        <p:nvGrpSpPr>
          <p:cNvPr id="61" name="组合 13" descr="n53 Fb Tran Phu"/>
          <p:cNvGrpSpPr/>
          <p:nvPr/>
        </p:nvGrpSpPr>
        <p:grpSpPr bwMode="auto">
          <a:xfrm>
            <a:off x="722472" y="2668249"/>
            <a:ext cx="1062223" cy="1648917"/>
            <a:chOff x="822020" y="1015885"/>
            <a:chExt cx="1599347" cy="1828831"/>
          </a:xfrm>
        </p:grpSpPr>
        <p:sp>
          <p:nvSpPr>
            <p:cNvPr id="62" name="圆角矩形 63"/>
            <p:cNvSpPr/>
            <p:nvPr/>
          </p:nvSpPr>
          <p:spPr>
            <a:xfrm>
              <a:off x="822020" y="1015885"/>
              <a:ext cx="1599347" cy="1828831"/>
            </a:xfrm>
            <a:prstGeom prst="roundRect">
              <a:avLst>
                <a:gd name="adj" fmla="val 10880"/>
              </a:avLst>
            </a:prstGeom>
            <a:solidFill>
              <a:schemeClr val="accent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3485" rtl="0" eaLnBrk="1" fontAlgn="auto" latinLnBrk="0" hangingPunct="1">
                <a:lnSpc>
                  <a:spcPct val="120000"/>
                </a:lnSpc>
                <a:spcBef>
                  <a:spcPts val="0"/>
                </a:spcBef>
                <a:spcAft>
                  <a:spcPts val="0"/>
                </a:spcAft>
                <a:buClrTx/>
                <a:buSzTx/>
                <a:buFontTx/>
                <a:buNone/>
                <a:defRPr/>
              </a:pPr>
              <a:endParaRPr kumimoji="0" lang="zh-CN" altLang="en-US" sz="1880" b="1" i="0" u="none" strike="noStrike" kern="1200" cap="none" spc="0" normalizeH="0" baseline="0" noProof="0">
                <a:ln>
                  <a:noFill/>
                </a:ln>
                <a:solidFill>
                  <a:prstClr val="white"/>
                </a:solidFill>
                <a:effectLst/>
                <a:uLnTx/>
                <a:uFillTx/>
                <a:ea typeface="等线" panose="02010600030101010101" pitchFamily="2" charset="-122"/>
                <a:cs typeface="+mn-cs"/>
              </a:endParaRPr>
            </a:p>
          </p:txBody>
        </p:sp>
        <p:sp>
          <p:nvSpPr>
            <p:cNvPr id="63" name="TextBox 17"/>
            <p:cNvSpPr txBox="1">
              <a:spLocks noChangeArrowheads="1"/>
            </p:cNvSpPr>
            <p:nvPr/>
          </p:nvSpPr>
          <p:spPr bwMode="auto">
            <a:xfrm>
              <a:off x="998881" y="1292108"/>
              <a:ext cx="1245622" cy="1194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900">
                  <a:solidFill>
                    <a:schemeClr val="tx1"/>
                  </a:solidFill>
                  <a:latin typeface="Arial" panose="020B0604020202020204" pitchFamily="34" charset="0"/>
                  <a:ea typeface="Microsoft YaHei" panose="020B0503020204020204" pitchFamily="34" charset="-122"/>
                </a:defRPr>
              </a:lvl1pPr>
              <a:lvl2pPr marL="742950" indent="-285750">
                <a:defRPr sz="1900">
                  <a:solidFill>
                    <a:schemeClr val="tx1"/>
                  </a:solidFill>
                  <a:latin typeface="Arial" panose="020B0604020202020204" pitchFamily="34" charset="0"/>
                  <a:ea typeface="Microsoft YaHei" panose="020B0503020204020204" pitchFamily="34" charset="-122"/>
                </a:defRPr>
              </a:lvl2pPr>
              <a:lvl3pPr marL="1143000" indent="-228600">
                <a:defRPr sz="1900">
                  <a:solidFill>
                    <a:schemeClr val="tx1"/>
                  </a:solidFill>
                  <a:latin typeface="Arial" panose="020B0604020202020204" pitchFamily="34" charset="0"/>
                  <a:ea typeface="Microsoft YaHei" panose="020B0503020204020204" pitchFamily="34" charset="-122"/>
                </a:defRPr>
              </a:lvl3pPr>
              <a:lvl4pPr marL="1600200" indent="-228600">
                <a:defRPr sz="1900">
                  <a:solidFill>
                    <a:schemeClr val="tx1"/>
                  </a:solidFill>
                  <a:latin typeface="Arial" panose="020B0604020202020204" pitchFamily="34" charset="0"/>
                  <a:ea typeface="Microsoft YaHei" panose="020B0503020204020204" pitchFamily="34" charset="-122"/>
                </a:defRPr>
              </a:lvl4pPr>
              <a:lvl5pPr marL="2057400" indent="-228600">
                <a:defRPr sz="1900">
                  <a:solidFill>
                    <a:schemeClr val="tx1"/>
                  </a:solidFill>
                  <a:latin typeface="Arial" panose="020B0604020202020204" pitchFamily="34" charset="0"/>
                  <a:ea typeface="Microsoft YaHei" panose="020B0503020204020204" pitchFamily="34" charset="-122"/>
                </a:defRPr>
              </a:lvl5pPr>
              <a:lvl6pPr marL="25146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6pPr>
              <a:lvl7pPr marL="29718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7pPr>
              <a:lvl8pPr marL="34290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8pPr>
              <a:lvl9pPr marL="38862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9pPr>
            </a:lstStyle>
            <a:p>
              <a:pPr marL="0" marR="0" lvl="0" indent="0" algn="ctr" defTabSz="914400" rtl="0" eaLnBrk="1" fontAlgn="auto" latinLnBrk="0" hangingPunct="1">
                <a:lnSpc>
                  <a:spcPct val="120000"/>
                </a:lnSpc>
                <a:spcBef>
                  <a:spcPts val="0"/>
                </a:spcBef>
                <a:spcAft>
                  <a:spcPts val="0"/>
                </a:spcAft>
                <a:buClrTx/>
                <a:buSzTx/>
                <a:buFontTx/>
                <a:buNone/>
                <a:defRPr/>
              </a:pPr>
              <a:r>
                <a:rPr lang="en-US" altLang="zh-CN" sz="2760" b="1">
                  <a:solidFill>
                    <a:prstClr val="white"/>
                  </a:solidFill>
                  <a:latin typeface="+mn-lt"/>
                </a:rPr>
                <a:t>Câu</a:t>
              </a:r>
            </a:p>
            <a:p>
              <a:pPr marL="0" marR="0" lvl="0" indent="0" algn="ctr" defTabSz="914400" rtl="0" eaLnBrk="1" fontAlgn="auto" latinLnBrk="0" hangingPunct="1">
                <a:lnSpc>
                  <a:spcPct val="120000"/>
                </a:lnSpc>
                <a:spcBef>
                  <a:spcPts val="0"/>
                </a:spcBef>
                <a:spcAft>
                  <a:spcPts val="0"/>
                </a:spcAft>
                <a:buClrTx/>
                <a:buSzTx/>
                <a:buFontTx/>
                <a:buNone/>
                <a:defRPr/>
              </a:pPr>
              <a:r>
                <a:rPr lang="en-US" altLang="zh-CN" sz="2760" b="1">
                  <a:solidFill>
                    <a:prstClr val="white"/>
                  </a:solidFill>
                  <a:latin typeface="+mn-lt"/>
                </a:rPr>
                <a:t>2</a:t>
              </a:r>
              <a:endParaRPr kumimoji="0" lang="zh-CN" altLang="en-US" sz="2760" b="1" i="0" u="none" strike="noStrike" kern="1200" cap="none" spc="0" normalizeH="0" baseline="0" noProof="0">
                <a:ln>
                  <a:noFill/>
                </a:ln>
                <a:solidFill>
                  <a:prstClr val="white"/>
                </a:solidFill>
                <a:effectLst/>
                <a:uLnTx/>
                <a:uFillTx/>
                <a:latin typeface="+mn-lt"/>
              </a:endParaRPr>
            </a:p>
          </p:txBody>
        </p:sp>
      </p:grpSp>
      <p:graphicFrame>
        <p:nvGraphicFramePr>
          <p:cNvPr id="2" name="Table 1" descr="n53 Fb Tran Phu"/>
          <p:cNvGraphicFramePr>
            <a:graphicFrameLocks noGrp="1"/>
          </p:cNvGraphicFramePr>
          <p:nvPr/>
        </p:nvGraphicFramePr>
        <p:xfrm>
          <a:off x="2158286" y="4778775"/>
          <a:ext cx="7875427" cy="1111024"/>
        </p:xfrm>
        <a:graphic>
          <a:graphicData uri="http://schemas.openxmlformats.org/drawingml/2006/table">
            <a:tbl>
              <a:tblPr firstRow="1" firstCol="1" bandRow="1">
                <a:tableStyleId>{21E4AEA4-8DFA-4A89-87EB-49C32662AFE0}</a:tableStyleId>
              </a:tblPr>
              <a:tblGrid>
                <a:gridCol w="2672799"/>
                <a:gridCol w="696960"/>
                <a:gridCol w="800834"/>
                <a:gridCol w="702544"/>
                <a:gridCol w="800834"/>
                <a:gridCol w="702544"/>
                <a:gridCol w="822056"/>
                <a:gridCol w="676856"/>
              </a:tblGrid>
              <a:tr h="555512">
                <a:tc>
                  <a:txBody>
                    <a:bodyPr/>
                    <a:lstStyle/>
                    <a:p>
                      <a:pPr algn="just">
                        <a:lnSpc>
                          <a:spcPct val="115000"/>
                        </a:lnSpc>
                      </a:pPr>
                      <a:r>
                        <a:rPr lang="en-US" sz="2400">
                          <a:effectLst/>
                        </a:rPr>
                        <a:t>Độ dịch chuyển (m)</a:t>
                      </a: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just">
                        <a:lnSpc>
                          <a:spcPct val="115000"/>
                        </a:lnSpc>
                      </a:pPr>
                      <a:r>
                        <a:rPr lang="en-US" sz="2400">
                          <a:effectLst/>
                        </a:rPr>
                        <a:t>0</a:t>
                      </a: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just">
                        <a:lnSpc>
                          <a:spcPct val="115000"/>
                        </a:lnSpc>
                      </a:pPr>
                      <a:r>
                        <a:rPr lang="en-US" sz="2400">
                          <a:effectLst/>
                        </a:rPr>
                        <a:t>200</a:t>
                      </a: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just">
                        <a:lnSpc>
                          <a:spcPct val="115000"/>
                        </a:lnSpc>
                      </a:pPr>
                      <a:r>
                        <a:rPr lang="en-US" sz="2400">
                          <a:effectLst/>
                        </a:rPr>
                        <a:t>400</a:t>
                      </a: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just">
                        <a:lnSpc>
                          <a:spcPct val="115000"/>
                        </a:lnSpc>
                      </a:pPr>
                      <a:r>
                        <a:rPr lang="en-US" sz="2400">
                          <a:effectLst/>
                        </a:rPr>
                        <a:t>600</a:t>
                      </a: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just">
                        <a:lnSpc>
                          <a:spcPct val="115000"/>
                        </a:lnSpc>
                      </a:pPr>
                      <a:r>
                        <a:rPr lang="en-US" sz="2400">
                          <a:effectLst/>
                        </a:rPr>
                        <a:t>800</a:t>
                      </a: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just">
                        <a:lnSpc>
                          <a:spcPct val="115000"/>
                        </a:lnSpc>
                      </a:pPr>
                      <a:r>
                        <a:rPr lang="en-US" sz="2400">
                          <a:effectLst/>
                        </a:rPr>
                        <a:t>1000</a:t>
                      </a: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just">
                        <a:lnSpc>
                          <a:spcPct val="115000"/>
                        </a:lnSpc>
                      </a:pPr>
                      <a:r>
                        <a:rPr lang="en-US" sz="2400">
                          <a:effectLst/>
                        </a:rPr>
                        <a:t>800</a:t>
                      </a: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tr>
              <a:tr h="555512">
                <a:tc>
                  <a:txBody>
                    <a:bodyPr/>
                    <a:lstStyle/>
                    <a:p>
                      <a:pPr algn="just">
                        <a:lnSpc>
                          <a:spcPct val="115000"/>
                        </a:lnSpc>
                      </a:pPr>
                      <a:r>
                        <a:rPr lang="en-US" sz="2400">
                          <a:effectLst/>
                        </a:rPr>
                        <a:t>Thời gian (s)</a:t>
                      </a: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just">
                        <a:lnSpc>
                          <a:spcPct val="115000"/>
                        </a:lnSpc>
                      </a:pPr>
                      <a:r>
                        <a:rPr lang="en-US" sz="2400">
                          <a:effectLst/>
                        </a:rPr>
                        <a:t>0</a:t>
                      </a: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just">
                        <a:lnSpc>
                          <a:spcPct val="115000"/>
                        </a:lnSpc>
                      </a:pPr>
                      <a:r>
                        <a:rPr lang="en-US" sz="2400">
                          <a:effectLst/>
                        </a:rPr>
                        <a:t>50</a:t>
                      </a: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just">
                        <a:lnSpc>
                          <a:spcPct val="115000"/>
                        </a:lnSpc>
                      </a:pPr>
                      <a:r>
                        <a:rPr lang="en-US" sz="2400">
                          <a:effectLst/>
                        </a:rPr>
                        <a:t>100</a:t>
                      </a: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just">
                        <a:lnSpc>
                          <a:spcPct val="115000"/>
                        </a:lnSpc>
                      </a:pPr>
                      <a:r>
                        <a:rPr lang="en-US" sz="2400">
                          <a:effectLst/>
                        </a:rPr>
                        <a:t>150</a:t>
                      </a: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just">
                        <a:lnSpc>
                          <a:spcPct val="115000"/>
                        </a:lnSpc>
                      </a:pPr>
                      <a:r>
                        <a:rPr lang="en-US" sz="2400">
                          <a:effectLst/>
                        </a:rPr>
                        <a:t>200</a:t>
                      </a: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just">
                        <a:lnSpc>
                          <a:spcPct val="115000"/>
                        </a:lnSpc>
                      </a:pPr>
                      <a:r>
                        <a:rPr lang="en-US" sz="2400">
                          <a:effectLst/>
                        </a:rPr>
                        <a:t>250</a:t>
                      </a: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just">
                        <a:lnSpc>
                          <a:spcPct val="115000"/>
                        </a:lnSpc>
                      </a:pPr>
                      <a:r>
                        <a:rPr lang="en-US" sz="2400">
                          <a:effectLst/>
                        </a:rPr>
                        <a:t>300</a:t>
                      </a: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tr>
            </a:tbl>
          </a:graphicData>
        </a:graphic>
      </p:graphicFrame>
    </p:spTree>
  </p:cSld>
  <p:clrMapOvr>
    <a:masterClrMapping/>
  </p:clrMapOvr>
  <mc:AlternateContent xmlns:mc="http://schemas.openxmlformats.org/markup-compatibility/2006" xmlns:p14="http://schemas.microsoft.com/office/powerpoint/2010/main">
    <mc:Choice Requires="p14">
      <p:transition spd="slow" advClick="0">
        <p14:flash/>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500" fill="hold"/>
                                        <p:tgtEl>
                                          <p:spTgt spid="52"/>
                                        </p:tgtEl>
                                        <p:attrNameLst>
                                          <p:attrName>ppt_x</p:attrName>
                                        </p:attrNameLst>
                                      </p:cBhvr>
                                      <p:tavLst>
                                        <p:tav tm="0">
                                          <p:val>
                                            <p:strVal val="0-#ppt_w/2"/>
                                          </p:val>
                                        </p:tav>
                                        <p:tav tm="100000">
                                          <p:val>
                                            <p:strVal val="#ppt_x"/>
                                          </p:val>
                                        </p:tav>
                                      </p:tavLst>
                                    </p:anim>
                                    <p:anim calcmode="lin" valueType="num">
                                      <p:cBhvr additive="base">
                                        <p:cTn id="8" dur="500" fill="hold"/>
                                        <p:tgtEl>
                                          <p:spTgt spid="52"/>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300"/>
                                  </p:stCondLst>
                                  <p:childTnLst>
                                    <p:set>
                                      <p:cBhvr>
                                        <p:cTn id="10" dur="1" fill="hold">
                                          <p:stCondLst>
                                            <p:cond delay="0"/>
                                          </p:stCondLst>
                                        </p:cTn>
                                        <p:tgtEl>
                                          <p:spTgt spid="53"/>
                                        </p:tgtEl>
                                        <p:attrNameLst>
                                          <p:attrName>style.visibility</p:attrName>
                                        </p:attrNameLst>
                                      </p:cBhvr>
                                      <p:to>
                                        <p:strVal val="visible"/>
                                      </p:to>
                                    </p:set>
                                    <p:animEffect transition="in" filter="fade">
                                      <p:cBhvr>
                                        <p:cTn id="11" dur="500"/>
                                        <p:tgtEl>
                                          <p:spTgt spid="53"/>
                                        </p:tgtEl>
                                      </p:cBhvr>
                                    </p:animEffect>
                                  </p:childTnLst>
                                </p:cTn>
                              </p:par>
                              <p:par>
                                <p:cTn id="12" presetID="22" presetClass="entr" presetSubtype="8" fill="hold" grpId="0" nodeType="withEffect">
                                  <p:stCondLst>
                                    <p:cond delay="600"/>
                                  </p:stCondLst>
                                  <p:childTnLst>
                                    <p:set>
                                      <p:cBhvr>
                                        <p:cTn id="13" dur="1" fill="hold">
                                          <p:stCondLst>
                                            <p:cond delay="0"/>
                                          </p:stCondLst>
                                        </p:cTn>
                                        <p:tgtEl>
                                          <p:spTgt spid="56"/>
                                        </p:tgtEl>
                                        <p:attrNameLst>
                                          <p:attrName>style.visibility</p:attrName>
                                        </p:attrNameLst>
                                      </p:cBhvr>
                                      <p:to>
                                        <p:strVal val="visible"/>
                                      </p:to>
                                    </p:set>
                                    <p:animEffect transition="in" filter="wipe(left)">
                                      <p:cBhvr>
                                        <p:cTn id="14" dur="500"/>
                                        <p:tgtEl>
                                          <p:spTgt spid="56"/>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61"/>
                                        </p:tgtEl>
                                        <p:attrNameLst>
                                          <p:attrName>style.visibility</p:attrName>
                                        </p:attrNameLst>
                                      </p:cBhvr>
                                      <p:to>
                                        <p:strVal val="visible"/>
                                      </p:to>
                                    </p:set>
                                    <p:animEffect transition="in" filter="fade">
                                      <p:cBhvr>
                                        <p:cTn id="18" dur="500"/>
                                        <p:tgtEl>
                                          <p:spTgt spid="61"/>
                                        </p:tgtEl>
                                      </p:cBhvr>
                                    </p:animEffect>
                                  </p:childTnLst>
                                </p:cTn>
                              </p:par>
                            </p:childTnLst>
                          </p:cTn>
                        </p:par>
                        <p:par>
                          <p:cTn id="19" fill="hold">
                            <p:stCondLst>
                              <p:cond delay="1000"/>
                            </p:stCondLst>
                            <p:childTnLst>
                              <p:par>
                                <p:cTn id="20" presetID="2" presetClass="entr" presetSubtype="8" fill="hold" grpId="0" nodeType="afterEffect">
                                  <p:stCondLst>
                                    <p:cond delay="0"/>
                                  </p:stCondLst>
                                  <p:childTnLst>
                                    <p:set>
                                      <p:cBhvr>
                                        <p:cTn id="21" dur="1" fill="hold">
                                          <p:stCondLst>
                                            <p:cond delay="0"/>
                                          </p:stCondLst>
                                        </p:cTn>
                                        <p:tgtEl>
                                          <p:spTgt spid="57"/>
                                        </p:tgtEl>
                                        <p:attrNameLst>
                                          <p:attrName>style.visibility</p:attrName>
                                        </p:attrNameLst>
                                      </p:cBhvr>
                                      <p:to>
                                        <p:strVal val="visible"/>
                                      </p:to>
                                    </p:set>
                                    <p:anim calcmode="lin" valueType="num">
                                      <p:cBhvr additive="base">
                                        <p:cTn id="22" dur="500" fill="hold"/>
                                        <p:tgtEl>
                                          <p:spTgt spid="57"/>
                                        </p:tgtEl>
                                        <p:attrNameLst>
                                          <p:attrName>ppt_x</p:attrName>
                                        </p:attrNameLst>
                                      </p:cBhvr>
                                      <p:tavLst>
                                        <p:tav tm="0">
                                          <p:val>
                                            <p:strVal val="0-#ppt_w/2"/>
                                          </p:val>
                                        </p:tav>
                                        <p:tav tm="100000">
                                          <p:val>
                                            <p:strVal val="#ppt_x"/>
                                          </p:val>
                                        </p:tav>
                                      </p:tavLst>
                                    </p:anim>
                                    <p:anim calcmode="lin" valueType="num">
                                      <p:cBhvr additive="base">
                                        <p:cTn id="23" dur="500" fill="hold"/>
                                        <p:tgtEl>
                                          <p:spTgt spid="57"/>
                                        </p:tgtEl>
                                        <p:attrNameLst>
                                          <p:attrName>ppt_y</p:attrName>
                                        </p:attrNameLst>
                                      </p:cBhvr>
                                      <p:tavLst>
                                        <p:tav tm="0">
                                          <p:val>
                                            <p:strVal val="#ppt_y"/>
                                          </p:val>
                                        </p:tav>
                                        <p:tav tm="100000">
                                          <p:val>
                                            <p:strVal val="#ppt_y"/>
                                          </p:val>
                                        </p:tav>
                                      </p:tavLst>
                                    </p:anim>
                                  </p:childTnLst>
                                </p:cTn>
                              </p:par>
                              <p:par>
                                <p:cTn id="24" presetID="22" presetClass="entr" presetSubtype="8" fill="hold" grpId="0" nodeType="withEffect">
                                  <p:stCondLst>
                                    <p:cond delay="600"/>
                                  </p:stCondLst>
                                  <p:childTnLst>
                                    <p:set>
                                      <p:cBhvr>
                                        <p:cTn id="25" dur="1" fill="hold">
                                          <p:stCondLst>
                                            <p:cond delay="0"/>
                                          </p:stCondLst>
                                        </p:cTn>
                                        <p:tgtEl>
                                          <p:spTgt spid="58"/>
                                        </p:tgtEl>
                                        <p:attrNameLst>
                                          <p:attrName>style.visibility</p:attrName>
                                        </p:attrNameLst>
                                      </p:cBhvr>
                                      <p:to>
                                        <p:strVal val="visible"/>
                                      </p:to>
                                    </p:set>
                                    <p:animEffect transition="in" filter="wipe(left)">
                                      <p:cBhvr>
                                        <p:cTn id="26" dur="500"/>
                                        <p:tgtEl>
                                          <p:spTgt spid="58"/>
                                        </p:tgtEl>
                                      </p:cBhvr>
                                    </p:animEffect>
                                  </p:childTnLst>
                                </p:cTn>
                              </p:par>
                            </p:childTnLst>
                          </p:cTn>
                        </p:par>
                        <p:par>
                          <p:cTn id="27" fill="hold">
                            <p:stCondLst>
                              <p:cond delay="1500"/>
                            </p:stCondLst>
                            <p:childTnLst>
                              <p:par>
                                <p:cTn id="28" presetID="10" presetClass="entr" presetSubtype="0" fill="hold" nodeType="after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6" grpId="0"/>
      <p:bldP spid="57" grpId="0" animBg="1"/>
      <p:bldP spid="5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框 6" descr="n53 Fb Tran Phu"/>
          <p:cNvSpPr>
            <a:spLocks noChangeArrowheads="1"/>
          </p:cNvSpPr>
          <p:nvPr/>
        </p:nvSpPr>
        <p:spPr bwMode="auto">
          <a:xfrm>
            <a:off x="801580" y="323303"/>
            <a:ext cx="10968490" cy="517705"/>
          </a:xfrm>
          <a:prstGeom prst="rect">
            <a:avLst/>
          </a:prstGeom>
          <a:noFill/>
          <a:ln>
            <a:noFill/>
          </a:ln>
        </p:spPr>
        <p:txBody>
          <a:bodyPr wrap="square" lIns="85980" tIns="42989" rIns="85980" bIns="42989">
            <a:spAutoFit/>
          </a:bodyPr>
          <a:lstStyle/>
          <a:p>
            <a:pPr marL="0" marR="0" lvl="0" indent="0" algn="l" defTabSz="1213485"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a:ln>
                  <a:noFill/>
                </a:ln>
                <a:solidFill>
                  <a:prstClr val="black"/>
                </a:solidFill>
                <a:effectLst/>
                <a:uLnTx/>
                <a:uFillTx/>
                <a:latin typeface="Calibri" panose="020F0502020204030204"/>
                <a:ea typeface="Microsoft YaHei" panose="020B0503020204020204" pitchFamily="34" charset="-122"/>
                <a:cs typeface="+mn-cs"/>
                <a:sym typeface="Microsoft YaHei" panose="020B0503020204020204" pitchFamily="34" charset="-122"/>
              </a:rPr>
              <a:t>II. </a:t>
            </a:r>
            <a:r>
              <a:rPr kumimoji="0" lang="en-US" altLang="zh-CN" sz="2800" b="1"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rPr>
              <a:t>ĐỒ THỊ ĐỘ DỊCH CHUYỂN – THỜI GIAN TRONG CHUYỂN ĐỘNG THẲNG</a:t>
            </a:r>
            <a:endParaRPr kumimoji="0" lang="zh-CN" altLang="en-US" sz="2800" b="1" i="0" u="none" strike="noStrike" kern="1200" cap="none" spc="0" normalizeH="0" baseline="0" noProof="0" dirty="0">
              <a:ln>
                <a:noFill/>
              </a:ln>
              <a:solidFill>
                <a:prstClr val="black"/>
              </a:solidFill>
              <a:effectLst/>
              <a:uLnTx/>
              <a:uFillTx/>
              <a:latin typeface="Calibri" panose="020F0502020204030204"/>
              <a:ea typeface="Microsoft YaHei" panose="020B0503020204020204" pitchFamily="34" charset="-122"/>
              <a:cs typeface="+mn-cs"/>
              <a:sym typeface="Microsoft YaHei" panose="020B0503020204020204" pitchFamily="34" charset="-122"/>
            </a:endParaRPr>
          </a:p>
        </p:txBody>
      </p:sp>
      <p:grpSp>
        <p:nvGrpSpPr>
          <p:cNvPr id="24" name="组合 23" descr="n53 Fb Tran Phu"/>
          <p:cNvGrpSpPr/>
          <p:nvPr/>
        </p:nvGrpSpPr>
        <p:grpSpPr>
          <a:xfrm>
            <a:off x="-2424" y="357415"/>
            <a:ext cx="804006" cy="443679"/>
            <a:chOff x="0" y="252065"/>
            <a:chExt cx="641111" cy="392113"/>
          </a:xfrm>
        </p:grpSpPr>
        <p:sp>
          <p:nvSpPr>
            <p:cNvPr id="25" name="矩形 59"/>
            <p:cNvSpPr>
              <a:spLocks noChangeArrowheads="1"/>
            </p:cNvSpPr>
            <p:nvPr/>
          </p:nvSpPr>
          <p:spPr bwMode="auto">
            <a:xfrm>
              <a:off x="0" y="252065"/>
              <a:ext cx="227013" cy="392112"/>
            </a:xfrm>
            <a:prstGeom prst="rect">
              <a:avLst/>
            </a:prstGeom>
            <a:solidFill>
              <a:srgbClr val="7030A0"/>
            </a:solidFill>
            <a:ln>
              <a:noFill/>
            </a:ln>
          </p:spPr>
          <p:txBody>
            <a:bodyPr anchor="ctr"/>
            <a:lstStyle>
              <a:lvl1pPr>
                <a:lnSpc>
                  <a:spcPct val="90000"/>
                </a:lnSpc>
                <a:spcBef>
                  <a:spcPts val="1000"/>
                </a:spcBef>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ctr" defTabSz="1213485" rtl="0" eaLnBrk="1" fontAlgn="auto" latinLnBrk="0" hangingPunct="1">
                <a:lnSpc>
                  <a:spcPct val="100000"/>
                </a:lnSpc>
                <a:spcBef>
                  <a:spcPct val="0"/>
                </a:spcBef>
                <a:spcAft>
                  <a:spcPts val="0"/>
                </a:spcAft>
                <a:buClrTx/>
                <a:buSzTx/>
                <a:buFontTx/>
                <a:buNone/>
                <a:defRPr/>
              </a:pPr>
              <a:endParaRPr kumimoji="0" lang="zh-CN" altLang="en-US" sz="1755" b="0" i="0" u="none" strike="noStrike" kern="1200" cap="none" spc="0" normalizeH="0" baseline="0" noProof="0">
                <a:ln>
                  <a:noFill/>
                </a:ln>
                <a:solidFill>
                  <a:srgbClr val="FFFFFF"/>
                </a:solidFill>
                <a:effectLst/>
                <a:uLnTx/>
                <a:uFillTx/>
                <a:latin typeface="Calibri" panose="020F0502020204030204" pitchFamily="34" charset="0"/>
                <a:ea typeface="SimSun" panose="02010600030101010101" pitchFamily="2" charset="-122"/>
                <a:cs typeface="+mn-cs"/>
              </a:endParaRPr>
            </a:p>
          </p:txBody>
        </p:sp>
        <p:sp>
          <p:nvSpPr>
            <p:cNvPr id="26" name="矩形 60"/>
            <p:cNvSpPr>
              <a:spLocks noChangeArrowheads="1"/>
            </p:cNvSpPr>
            <p:nvPr/>
          </p:nvSpPr>
          <p:spPr bwMode="auto">
            <a:xfrm>
              <a:off x="227013" y="252065"/>
              <a:ext cx="114300" cy="392112"/>
            </a:xfrm>
            <a:prstGeom prst="rect">
              <a:avLst/>
            </a:prstGeom>
            <a:solidFill>
              <a:srgbClr val="FFC000"/>
            </a:solidFill>
            <a:ln>
              <a:noFill/>
            </a:ln>
          </p:spPr>
          <p:txBody>
            <a:bodyPr anchor="ctr"/>
            <a:lstStyle>
              <a:lvl1pPr>
                <a:lnSpc>
                  <a:spcPct val="90000"/>
                </a:lnSpc>
                <a:spcBef>
                  <a:spcPts val="1000"/>
                </a:spcBef>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ctr" defTabSz="1213485" rtl="0" eaLnBrk="1" fontAlgn="auto" latinLnBrk="0" hangingPunct="1">
                <a:lnSpc>
                  <a:spcPct val="100000"/>
                </a:lnSpc>
                <a:spcBef>
                  <a:spcPct val="0"/>
                </a:spcBef>
                <a:spcAft>
                  <a:spcPts val="0"/>
                </a:spcAft>
                <a:buClrTx/>
                <a:buSzTx/>
                <a:buFontTx/>
                <a:buNone/>
                <a:defRPr/>
              </a:pPr>
              <a:endParaRPr kumimoji="0" lang="zh-CN" altLang="en-US" sz="1755" b="0" i="0" u="none" strike="noStrike" kern="1200" cap="none" spc="0" normalizeH="0" baseline="0" noProof="0">
                <a:ln>
                  <a:noFill/>
                </a:ln>
                <a:solidFill>
                  <a:srgbClr val="FFFFFF"/>
                </a:solidFill>
                <a:effectLst/>
                <a:uLnTx/>
                <a:uFillTx/>
                <a:latin typeface="Calibri" panose="020F0502020204030204" pitchFamily="34" charset="0"/>
                <a:ea typeface="SimSun" panose="02010600030101010101" pitchFamily="2" charset="-122"/>
                <a:cs typeface="+mn-cs"/>
              </a:endParaRPr>
            </a:p>
          </p:txBody>
        </p:sp>
        <p:sp>
          <p:nvSpPr>
            <p:cNvPr id="27" name="五边形 26"/>
            <p:cNvSpPr/>
            <p:nvPr userDrawn="1"/>
          </p:nvSpPr>
          <p:spPr>
            <a:xfrm>
              <a:off x="338378" y="254692"/>
              <a:ext cx="302733" cy="389486"/>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255"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52" name="圆角矩形 49" descr="n53 Fb Tran Phu"/>
          <p:cNvSpPr/>
          <p:nvPr/>
        </p:nvSpPr>
        <p:spPr>
          <a:xfrm>
            <a:off x="637157" y="959885"/>
            <a:ext cx="10971073" cy="1241947"/>
          </a:xfrm>
          <a:prstGeom prst="roundRect">
            <a:avLst>
              <a:gd name="adj" fmla="val 0"/>
            </a:avLst>
          </a:prstGeom>
          <a:gradFill flip="none" rotWithShape="1">
            <a:gsLst>
              <a:gs pos="6000">
                <a:sysClr val="window" lastClr="FFFFFF">
                  <a:lumMod val="95000"/>
                  <a:shade val="67500"/>
                  <a:satMod val="115000"/>
                </a:sysClr>
              </a:gs>
              <a:gs pos="100000">
                <a:srgbClr val="E4E4E4"/>
              </a:gs>
              <a:gs pos="80000">
                <a:srgbClr val="F1F1F1"/>
              </a:gs>
              <a:gs pos="43000">
                <a:sysClr val="window" lastClr="FFFFFF"/>
              </a:gs>
            </a:gsLst>
            <a:lin ang="8100000" scaled="1"/>
            <a:tileRect/>
          </a:gradFill>
          <a:ln w="12700" cap="flat" cmpd="sng" algn="ctr">
            <a:solidFill>
              <a:sysClr val="window" lastClr="FFFFFF"/>
            </a:solidFill>
            <a:prstDash val="solid"/>
          </a:ln>
          <a:effectLst>
            <a:outerShdw blurRad="279400" algn="ctr" rotWithShape="0">
              <a:prstClr val="black">
                <a:alpha val="11000"/>
              </a:prstClr>
            </a:outerShdw>
          </a:effectLst>
        </p:spPr>
        <p:txBody>
          <a:bodyPr anchor="ctr"/>
          <a:lstStyle/>
          <a:p>
            <a:pPr marL="0" marR="0" lvl="0" indent="0" algn="ctr" defTabSz="1213485" rtl="0" eaLnBrk="1" fontAlgn="auto" latinLnBrk="0" hangingPunct="1">
              <a:lnSpc>
                <a:spcPct val="100000"/>
              </a:lnSpc>
              <a:spcBef>
                <a:spcPts val="0"/>
              </a:spcBef>
              <a:spcAft>
                <a:spcPts val="0"/>
              </a:spcAft>
              <a:buClrTx/>
              <a:buSzTx/>
              <a:buFontTx/>
              <a:buNone/>
              <a:defRPr/>
            </a:pPr>
            <a:endParaRPr kumimoji="0" lang="zh-CN" altLang="en-US" sz="3135" b="0" i="0" u="none" strike="noStrike" kern="0" cap="none" spc="0" normalizeH="0" baseline="0" noProof="0">
              <a:ln>
                <a:noFill/>
              </a:ln>
              <a:solidFill>
                <a:srgbClr val="9C6A6A">
                  <a:lumMod val="90000"/>
                  <a:lumOff val="10000"/>
                </a:srgbClr>
              </a:solidFill>
              <a:effectLst/>
              <a:uLnTx/>
              <a:uFillTx/>
              <a:latin typeface="Calibri" panose="020F0502020204030204"/>
              <a:ea typeface="等线" panose="02010600030101010101" pitchFamily="2" charset="-122"/>
              <a:cs typeface="+mn-cs"/>
            </a:endParaRPr>
          </a:p>
        </p:txBody>
      </p:sp>
      <p:grpSp>
        <p:nvGrpSpPr>
          <p:cNvPr id="53" name="组合 3" descr="n53 Fb Tran Phu"/>
          <p:cNvGrpSpPr/>
          <p:nvPr/>
        </p:nvGrpSpPr>
        <p:grpSpPr bwMode="auto">
          <a:xfrm>
            <a:off x="722470" y="1074125"/>
            <a:ext cx="1034213" cy="912862"/>
            <a:chOff x="717475" y="1534593"/>
            <a:chExt cx="1259819" cy="512837"/>
          </a:xfrm>
        </p:grpSpPr>
        <p:sp>
          <p:nvSpPr>
            <p:cNvPr id="54" name="圆角矩形 51"/>
            <p:cNvSpPr/>
            <p:nvPr/>
          </p:nvSpPr>
          <p:spPr>
            <a:xfrm>
              <a:off x="717475" y="1534593"/>
              <a:ext cx="1259819" cy="512837"/>
            </a:xfrm>
            <a:prstGeom prst="roundRect">
              <a:avLst>
                <a:gd name="adj" fmla="val 10880"/>
              </a:avLst>
            </a:prstGeom>
            <a:solidFill>
              <a:schemeClr val="bg2"/>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3485" rtl="0" eaLnBrk="1" fontAlgn="auto" latinLnBrk="0" hangingPunct="1">
                <a:lnSpc>
                  <a:spcPct val="120000"/>
                </a:lnSpc>
                <a:spcBef>
                  <a:spcPts val="0"/>
                </a:spcBef>
                <a:spcAft>
                  <a:spcPts val="0"/>
                </a:spcAft>
                <a:buClrTx/>
                <a:buSzTx/>
                <a:buFontTx/>
                <a:buNone/>
                <a:defRPr/>
              </a:pPr>
              <a:endParaRPr kumimoji="0" lang="zh-CN" altLang="en-US" sz="1880" b="1"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55" name="TextBox 6"/>
            <p:cNvSpPr txBox="1">
              <a:spLocks noChangeArrowheads="1"/>
            </p:cNvSpPr>
            <p:nvPr/>
          </p:nvSpPr>
          <p:spPr bwMode="auto">
            <a:xfrm>
              <a:off x="738133" y="1545912"/>
              <a:ext cx="1224137" cy="501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900">
                  <a:solidFill>
                    <a:schemeClr val="tx1"/>
                  </a:solidFill>
                  <a:latin typeface="Arial" panose="020B0604020202020204" pitchFamily="34" charset="0"/>
                  <a:ea typeface="Microsoft YaHei" panose="020B0503020204020204" pitchFamily="34" charset="-122"/>
                </a:defRPr>
              </a:lvl1pPr>
              <a:lvl2pPr marL="742950" indent="-285750">
                <a:defRPr sz="1900">
                  <a:solidFill>
                    <a:schemeClr val="tx1"/>
                  </a:solidFill>
                  <a:latin typeface="Arial" panose="020B0604020202020204" pitchFamily="34" charset="0"/>
                  <a:ea typeface="Microsoft YaHei" panose="020B0503020204020204" pitchFamily="34" charset="-122"/>
                </a:defRPr>
              </a:lvl2pPr>
              <a:lvl3pPr marL="1143000" indent="-228600">
                <a:defRPr sz="1900">
                  <a:solidFill>
                    <a:schemeClr val="tx1"/>
                  </a:solidFill>
                  <a:latin typeface="Arial" panose="020B0604020202020204" pitchFamily="34" charset="0"/>
                  <a:ea typeface="Microsoft YaHei" panose="020B0503020204020204" pitchFamily="34" charset="-122"/>
                </a:defRPr>
              </a:lvl3pPr>
              <a:lvl4pPr marL="1600200" indent="-228600">
                <a:defRPr sz="1900">
                  <a:solidFill>
                    <a:schemeClr val="tx1"/>
                  </a:solidFill>
                  <a:latin typeface="Arial" panose="020B0604020202020204" pitchFamily="34" charset="0"/>
                  <a:ea typeface="Microsoft YaHei" panose="020B0503020204020204" pitchFamily="34" charset="-122"/>
                </a:defRPr>
              </a:lvl4pPr>
              <a:lvl5pPr marL="2057400" indent="-228600">
                <a:defRPr sz="1900">
                  <a:solidFill>
                    <a:schemeClr val="tx1"/>
                  </a:solidFill>
                  <a:latin typeface="Arial" panose="020B0604020202020204" pitchFamily="34" charset="0"/>
                  <a:ea typeface="Microsoft YaHei" panose="020B0503020204020204" pitchFamily="34" charset="-122"/>
                </a:defRPr>
              </a:lvl5pPr>
              <a:lvl6pPr marL="25146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6pPr>
              <a:lvl7pPr marL="29718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7pPr>
              <a:lvl8pPr marL="34290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8pPr>
              <a:lvl9pPr marL="38862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760" b="1" i="0" u="none" strike="noStrike" kern="1200" cap="none" spc="0" normalizeH="0" baseline="0" noProof="0">
                  <a:ln>
                    <a:noFill/>
                  </a:ln>
                  <a:solidFill>
                    <a:prstClr val="black">
                      <a:lumMod val="50000"/>
                      <a:lumOff val="50000"/>
                    </a:prstClr>
                  </a:solidFill>
                  <a:effectLst/>
                  <a:uLnTx/>
                  <a:uFillTx/>
                  <a:latin typeface="Calibri" panose="020F0502020204030204"/>
                  <a:ea typeface="Microsoft YaHei" panose="020B0503020204020204" pitchFamily="34" charset="-122"/>
                  <a:cs typeface="+mn-cs"/>
                </a:rPr>
                <a:t>Câu</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760" b="1" i="0" u="none" strike="noStrike" kern="1200" cap="none" spc="0" normalizeH="0" baseline="0" noProof="0">
                  <a:ln>
                    <a:noFill/>
                  </a:ln>
                  <a:solidFill>
                    <a:prstClr val="black">
                      <a:lumMod val="50000"/>
                      <a:lumOff val="50000"/>
                    </a:prstClr>
                  </a:solidFill>
                  <a:effectLst/>
                  <a:uLnTx/>
                  <a:uFillTx/>
                  <a:latin typeface="Calibri" panose="020F0502020204030204"/>
                  <a:ea typeface="Microsoft YaHei" panose="020B0503020204020204" pitchFamily="34" charset="-122"/>
                  <a:cs typeface="+mn-cs"/>
                </a:rPr>
                <a:t>1</a:t>
              </a:r>
              <a:endParaRPr kumimoji="0" lang="zh-CN" altLang="en-US" sz="2760" b="1" i="0" u="none" strike="noStrike" kern="1200" cap="none" spc="0" normalizeH="0" baseline="0" noProof="0">
                <a:ln>
                  <a:noFill/>
                </a:ln>
                <a:solidFill>
                  <a:prstClr val="black">
                    <a:lumMod val="50000"/>
                    <a:lumOff val="50000"/>
                  </a:prstClr>
                </a:solidFill>
                <a:effectLst/>
                <a:uLnTx/>
                <a:uFillTx/>
                <a:latin typeface="Calibri" panose="020F0502020204030204"/>
                <a:ea typeface="Microsoft YaHei" panose="020B0503020204020204" pitchFamily="34" charset="-122"/>
                <a:cs typeface="+mn-cs"/>
              </a:endParaRPr>
            </a:p>
          </p:txBody>
        </p:sp>
      </p:grpSp>
      <p:sp>
        <p:nvSpPr>
          <p:cNvPr id="56" name="文本框 58" descr="n53 Fb Tran Phu"/>
          <p:cNvSpPr txBox="1"/>
          <p:nvPr/>
        </p:nvSpPr>
        <p:spPr>
          <a:xfrm>
            <a:off x="1784695" y="968201"/>
            <a:ext cx="9807653" cy="1233631"/>
          </a:xfrm>
          <a:prstGeom prst="rect">
            <a:avLst/>
          </a:prstGeom>
          <a:noFill/>
        </p:spPr>
        <p:txBody>
          <a:bodyPr wrap="square" lIns="124420" tIns="62210" rIns="124420" bIns="62210">
            <a:spAutoFit/>
          </a:bodyPr>
          <a:lstStyle/>
          <a:p>
            <a:pPr marL="0" marR="0" lvl="0" indent="0" algn="just" defTabSz="1213485" rtl="0" eaLnBrk="1" fontAlgn="auto" latinLnBrk="0" hangingPunct="1">
              <a:lnSpc>
                <a:spcPct val="100000"/>
              </a:lnSpc>
              <a:spcBef>
                <a:spcPts val="0"/>
              </a:spcBef>
              <a:spcAft>
                <a:spcPts val="0"/>
              </a:spcAft>
              <a:buClrTx/>
              <a:buSzTx/>
              <a:buFontTx/>
              <a:buNone/>
              <a:defRPr/>
            </a:pPr>
            <a:r>
              <a:rPr kumimoji="0" lang="pt-BR" sz="2400" b="0" i="0" u="none" strike="noStrike" kern="1200" cap="none" spc="0" normalizeH="0" baseline="0" noProof="0">
                <a:ln>
                  <a:noFill/>
                </a:ln>
                <a:solidFill>
                  <a:prstClr val="black"/>
                </a:solidFill>
                <a:effectLst/>
                <a:uLnTx/>
                <a:uFillTx/>
                <a:latin typeface="Calibri" panose="020F0502020204030204"/>
                <a:ea typeface="+mn-ea"/>
                <a:cs typeface="+mn-cs"/>
              </a:rPr>
              <a:t>Trong chuyển động thẳng đều thì d = v.t (với v là một hằng số) </a:t>
            </a:r>
            <a:r>
              <a:rPr kumimoji="0" lang="pt-BR" sz="2400" b="0" i="0" u="none" strike="noStrike" kern="1200" cap="none" spc="0" normalizeH="0" baseline="0" noProof="0">
                <a:ln>
                  <a:noFill/>
                </a:ln>
                <a:solidFill>
                  <a:prstClr val="black"/>
                </a:solidFill>
                <a:effectLst/>
                <a:uLnTx/>
                <a:uFillTx/>
                <a:latin typeface="Calibri" panose="020F0502020204030204"/>
                <a:ea typeface="+mn-ea"/>
                <a:cs typeface="+mn-cs"/>
                <a:sym typeface="Symbol" panose="05050102010706020507" pitchFamily="18" charset="2"/>
              </a:rPr>
              <a:t></a:t>
            </a:r>
            <a:r>
              <a:rPr kumimoji="0" lang="pt-BR" sz="2400" b="0" i="0" u="none" strike="noStrike" kern="1200" cap="none" spc="0" normalizeH="0" baseline="0" noProof="0">
                <a:ln>
                  <a:noFill/>
                </a:ln>
                <a:solidFill>
                  <a:prstClr val="black"/>
                </a:solidFill>
                <a:effectLst/>
                <a:uLnTx/>
                <a:uFillTx/>
                <a:latin typeface="Calibri" panose="020F0502020204030204"/>
                <a:ea typeface="+mn-ea"/>
                <a:cs typeface="+mn-cs"/>
              </a:rPr>
              <a:t> giống biểu thức của hàm số y = a.x đã học trong môn toán. Vậy đồ thị d – t có dạng đường gì?</a:t>
            </a:r>
            <a:endParaRPr kumimoji="0" lang="en-US" altLang="zh-CN" sz="2400" b="0" i="0" u="none" strike="noStrike" kern="1200" cap="none" spc="0" normalizeH="0" baseline="0" noProof="0" dirty="0">
              <a:ln>
                <a:noFill/>
              </a:ln>
              <a:solidFill>
                <a:srgbClr val="9C6A6A">
                  <a:lumMod val="75000"/>
                  <a:lumOff val="25000"/>
                </a:srgbClr>
              </a:solidFill>
              <a:effectLst/>
              <a:uLnTx/>
              <a:uFillTx/>
              <a:latin typeface="Calibri" panose="020F0502020204030204"/>
              <a:ea typeface="Microsoft YaHei" panose="020B0503020204020204" pitchFamily="34" charset="-122"/>
              <a:cs typeface="+mn-cs"/>
            </a:endParaRPr>
          </a:p>
        </p:txBody>
      </p:sp>
      <p:sp>
        <p:nvSpPr>
          <p:cNvPr id="57" name="圆角矩形 55" descr="n53 Fb Tran Phu"/>
          <p:cNvSpPr/>
          <p:nvPr/>
        </p:nvSpPr>
        <p:spPr>
          <a:xfrm>
            <a:off x="637157" y="7545013"/>
            <a:ext cx="10971072" cy="1972294"/>
          </a:xfrm>
          <a:prstGeom prst="roundRect">
            <a:avLst>
              <a:gd name="adj" fmla="val 0"/>
            </a:avLst>
          </a:prstGeom>
          <a:gradFill flip="none" rotWithShape="1">
            <a:gsLst>
              <a:gs pos="6000">
                <a:sysClr val="window" lastClr="FFFFFF">
                  <a:lumMod val="95000"/>
                  <a:shade val="67500"/>
                  <a:satMod val="115000"/>
                </a:sysClr>
              </a:gs>
              <a:gs pos="100000">
                <a:srgbClr val="E4E4E4"/>
              </a:gs>
              <a:gs pos="80000">
                <a:srgbClr val="F1F1F1"/>
              </a:gs>
              <a:gs pos="43000">
                <a:sysClr val="window" lastClr="FFFFFF"/>
              </a:gs>
            </a:gsLst>
            <a:lin ang="8100000" scaled="1"/>
            <a:tileRect/>
          </a:gradFill>
          <a:ln w="12700" cap="flat" cmpd="sng" algn="ctr">
            <a:solidFill>
              <a:sysClr val="window" lastClr="FFFFFF"/>
            </a:solidFill>
            <a:prstDash val="solid"/>
          </a:ln>
          <a:effectLst>
            <a:outerShdw blurRad="279400" algn="ctr" rotWithShape="0">
              <a:prstClr val="black">
                <a:alpha val="11000"/>
              </a:prstClr>
            </a:outerShdw>
          </a:effectLst>
        </p:spPr>
        <p:txBody>
          <a:bodyPr anchor="ctr"/>
          <a:lstStyle/>
          <a:p>
            <a:pPr marL="0" marR="0" lvl="0" indent="0" algn="ctr" defTabSz="1213485" rtl="0" eaLnBrk="1" fontAlgn="auto" latinLnBrk="0" hangingPunct="1">
              <a:lnSpc>
                <a:spcPct val="100000"/>
              </a:lnSpc>
              <a:spcBef>
                <a:spcPts val="0"/>
              </a:spcBef>
              <a:spcAft>
                <a:spcPts val="0"/>
              </a:spcAft>
              <a:buClrTx/>
              <a:buSzTx/>
              <a:buFontTx/>
              <a:buNone/>
              <a:defRPr/>
            </a:pPr>
            <a:endParaRPr kumimoji="0" lang="zh-CN" altLang="en-US" sz="3135" b="0" i="0" u="none" strike="noStrike" kern="0" cap="none" spc="0" normalizeH="0" baseline="0" noProof="0">
              <a:ln>
                <a:noFill/>
              </a:ln>
              <a:solidFill>
                <a:srgbClr val="9C6A6A">
                  <a:lumMod val="90000"/>
                  <a:lumOff val="10000"/>
                </a:srgbClr>
              </a:solidFill>
              <a:effectLst/>
              <a:uLnTx/>
              <a:uFillTx/>
              <a:latin typeface="Calibri" panose="020F0502020204030204"/>
              <a:ea typeface="等线" panose="02010600030101010101" pitchFamily="2" charset="-122"/>
              <a:cs typeface="+mn-cs"/>
            </a:endParaRPr>
          </a:p>
        </p:txBody>
      </p:sp>
      <p:sp>
        <p:nvSpPr>
          <p:cNvPr id="58" name="文本框 58" descr="n53 Fb Tran Phu"/>
          <p:cNvSpPr txBox="1"/>
          <p:nvPr/>
        </p:nvSpPr>
        <p:spPr>
          <a:xfrm>
            <a:off x="1782307" y="7545013"/>
            <a:ext cx="9807653" cy="1972294"/>
          </a:xfrm>
          <a:prstGeom prst="rect">
            <a:avLst/>
          </a:prstGeom>
          <a:noFill/>
        </p:spPr>
        <p:txBody>
          <a:bodyPr wrap="square" lIns="124420" tIns="62210" rIns="124420" bIns="62210">
            <a:spAutoFit/>
          </a:bodyPr>
          <a:lstStyle/>
          <a:p>
            <a:pPr marL="0" marR="0" lvl="0" indent="0" algn="just" defTabSz="1213485"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Vẽ đồ thị “Độ dịch chuyển – thời gian” trong chuyển động của bạn A theo số liệu trong SGK theo trình tự:</a:t>
            </a:r>
          </a:p>
          <a:p>
            <a:pPr marL="0" marR="0" lvl="0" indent="0" algn="just" defTabSz="1213485"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a.</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Lập bảng ghi số liệu vào vở.</a:t>
            </a:r>
          </a:p>
          <a:p>
            <a:pPr marL="0" marR="0" lvl="0" indent="0" algn="just" defTabSz="1213485"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b.</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Vẽ đồ thị: trên trục tung (trục độ dịch chuyển) 1 cm ứng với 200 m; trên trục hoành (trục thời gian) 1 cm ứng với 50 s.</a:t>
            </a:r>
            <a:endParaRPr kumimoji="0" lang="en-US" altLang="zh-CN" sz="2400" b="0" i="0" u="none" strike="noStrike" kern="1200" cap="none" spc="0" normalizeH="0" baseline="0" noProof="0" dirty="0">
              <a:ln>
                <a:noFill/>
              </a:ln>
              <a:solidFill>
                <a:srgbClr val="9C6A6A">
                  <a:lumMod val="75000"/>
                  <a:lumOff val="25000"/>
                </a:srgbClr>
              </a:solidFill>
              <a:effectLst/>
              <a:uLnTx/>
              <a:uFillTx/>
              <a:latin typeface="Calibri" panose="020F0502020204030204"/>
              <a:ea typeface="Microsoft YaHei" panose="020B0503020204020204" pitchFamily="34" charset="-122"/>
              <a:cs typeface="+mn-cs"/>
            </a:endParaRPr>
          </a:p>
        </p:txBody>
      </p:sp>
      <p:grpSp>
        <p:nvGrpSpPr>
          <p:cNvPr id="61" name="组合 13" descr="n53 Fb Tran Phu"/>
          <p:cNvGrpSpPr/>
          <p:nvPr/>
        </p:nvGrpSpPr>
        <p:grpSpPr bwMode="auto">
          <a:xfrm>
            <a:off x="722472" y="7704947"/>
            <a:ext cx="1062223" cy="1648917"/>
            <a:chOff x="822020" y="1015885"/>
            <a:chExt cx="1599347" cy="1828831"/>
          </a:xfrm>
        </p:grpSpPr>
        <p:sp>
          <p:nvSpPr>
            <p:cNvPr id="62" name="圆角矩形 63"/>
            <p:cNvSpPr/>
            <p:nvPr/>
          </p:nvSpPr>
          <p:spPr>
            <a:xfrm>
              <a:off x="822020" y="1015885"/>
              <a:ext cx="1599347" cy="1828831"/>
            </a:xfrm>
            <a:prstGeom prst="roundRect">
              <a:avLst>
                <a:gd name="adj" fmla="val 10880"/>
              </a:avLst>
            </a:prstGeom>
            <a:solidFill>
              <a:schemeClr val="accent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3485" rtl="0" eaLnBrk="1" fontAlgn="auto" latinLnBrk="0" hangingPunct="1">
                <a:lnSpc>
                  <a:spcPct val="120000"/>
                </a:lnSpc>
                <a:spcBef>
                  <a:spcPts val="0"/>
                </a:spcBef>
                <a:spcAft>
                  <a:spcPts val="0"/>
                </a:spcAft>
                <a:buClrTx/>
                <a:buSzTx/>
                <a:buFontTx/>
                <a:buNone/>
                <a:defRPr/>
              </a:pPr>
              <a:endParaRPr kumimoji="0" lang="zh-CN" altLang="en-US" sz="1880" b="1"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63" name="TextBox 17"/>
            <p:cNvSpPr txBox="1">
              <a:spLocks noChangeArrowheads="1"/>
            </p:cNvSpPr>
            <p:nvPr/>
          </p:nvSpPr>
          <p:spPr bwMode="auto">
            <a:xfrm>
              <a:off x="998881" y="1292108"/>
              <a:ext cx="1245622" cy="1194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900">
                  <a:solidFill>
                    <a:schemeClr val="tx1"/>
                  </a:solidFill>
                  <a:latin typeface="Arial" panose="020B0604020202020204" pitchFamily="34" charset="0"/>
                  <a:ea typeface="Microsoft YaHei" panose="020B0503020204020204" pitchFamily="34" charset="-122"/>
                </a:defRPr>
              </a:lvl1pPr>
              <a:lvl2pPr marL="742950" indent="-285750">
                <a:defRPr sz="1900">
                  <a:solidFill>
                    <a:schemeClr val="tx1"/>
                  </a:solidFill>
                  <a:latin typeface="Arial" panose="020B0604020202020204" pitchFamily="34" charset="0"/>
                  <a:ea typeface="Microsoft YaHei" panose="020B0503020204020204" pitchFamily="34" charset="-122"/>
                </a:defRPr>
              </a:lvl2pPr>
              <a:lvl3pPr marL="1143000" indent="-228600">
                <a:defRPr sz="1900">
                  <a:solidFill>
                    <a:schemeClr val="tx1"/>
                  </a:solidFill>
                  <a:latin typeface="Arial" panose="020B0604020202020204" pitchFamily="34" charset="0"/>
                  <a:ea typeface="Microsoft YaHei" panose="020B0503020204020204" pitchFamily="34" charset="-122"/>
                </a:defRPr>
              </a:lvl3pPr>
              <a:lvl4pPr marL="1600200" indent="-228600">
                <a:defRPr sz="1900">
                  <a:solidFill>
                    <a:schemeClr val="tx1"/>
                  </a:solidFill>
                  <a:latin typeface="Arial" panose="020B0604020202020204" pitchFamily="34" charset="0"/>
                  <a:ea typeface="Microsoft YaHei" panose="020B0503020204020204" pitchFamily="34" charset="-122"/>
                </a:defRPr>
              </a:lvl4pPr>
              <a:lvl5pPr marL="2057400" indent="-228600">
                <a:defRPr sz="1900">
                  <a:solidFill>
                    <a:schemeClr val="tx1"/>
                  </a:solidFill>
                  <a:latin typeface="Arial" panose="020B0604020202020204" pitchFamily="34" charset="0"/>
                  <a:ea typeface="Microsoft YaHei" panose="020B0503020204020204" pitchFamily="34" charset="-122"/>
                </a:defRPr>
              </a:lvl5pPr>
              <a:lvl6pPr marL="25146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6pPr>
              <a:lvl7pPr marL="29718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7pPr>
              <a:lvl8pPr marL="34290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8pPr>
              <a:lvl9pPr marL="38862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9p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altLang="zh-CN" sz="2760" b="1"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rPr>
                <a:t>Câu</a:t>
              </a:r>
            </a:p>
            <a:p>
              <a:pPr marL="0" marR="0" lvl="0" indent="0" algn="ctr" defTabSz="914400" rtl="0" eaLnBrk="1" fontAlgn="auto" latinLnBrk="0" hangingPunct="1">
                <a:lnSpc>
                  <a:spcPct val="120000"/>
                </a:lnSpc>
                <a:spcBef>
                  <a:spcPts val="0"/>
                </a:spcBef>
                <a:spcAft>
                  <a:spcPts val="0"/>
                </a:spcAft>
                <a:buClrTx/>
                <a:buSzTx/>
                <a:buFontTx/>
                <a:buNone/>
                <a:defRPr/>
              </a:pPr>
              <a:r>
                <a:rPr kumimoji="0" lang="en-US" altLang="zh-CN" sz="2760" b="1"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rPr>
                <a:t>2</a:t>
              </a:r>
              <a:endParaRPr kumimoji="0" lang="zh-CN" altLang="en-US" sz="2760" b="1"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graphicFrame>
        <p:nvGraphicFramePr>
          <p:cNvPr id="2" name="Table 1" descr="n53 Fb Tran Phu"/>
          <p:cNvGraphicFramePr>
            <a:graphicFrameLocks noGrp="1"/>
          </p:cNvGraphicFramePr>
          <p:nvPr/>
        </p:nvGraphicFramePr>
        <p:xfrm>
          <a:off x="2158286" y="9815473"/>
          <a:ext cx="7875427" cy="1111024"/>
        </p:xfrm>
        <a:graphic>
          <a:graphicData uri="http://schemas.openxmlformats.org/drawingml/2006/table">
            <a:tbl>
              <a:tblPr firstRow="1" firstCol="1" bandRow="1">
                <a:tableStyleId>{21E4AEA4-8DFA-4A89-87EB-49C32662AFE0}</a:tableStyleId>
              </a:tblPr>
              <a:tblGrid>
                <a:gridCol w="2672799"/>
                <a:gridCol w="696960"/>
                <a:gridCol w="800834"/>
                <a:gridCol w="702544"/>
                <a:gridCol w="800834"/>
                <a:gridCol w="702544"/>
                <a:gridCol w="822056"/>
                <a:gridCol w="676856"/>
              </a:tblGrid>
              <a:tr h="555512">
                <a:tc>
                  <a:txBody>
                    <a:bodyPr/>
                    <a:lstStyle/>
                    <a:p>
                      <a:pPr algn="just">
                        <a:lnSpc>
                          <a:spcPct val="115000"/>
                        </a:lnSpc>
                      </a:pPr>
                      <a:r>
                        <a:rPr lang="en-US" sz="2400">
                          <a:effectLst/>
                        </a:rPr>
                        <a:t>Độ dịch chuyển (m)</a:t>
                      </a: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just">
                        <a:lnSpc>
                          <a:spcPct val="115000"/>
                        </a:lnSpc>
                      </a:pPr>
                      <a:r>
                        <a:rPr lang="en-US" sz="2400">
                          <a:effectLst/>
                        </a:rPr>
                        <a:t>0</a:t>
                      </a: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just">
                        <a:lnSpc>
                          <a:spcPct val="115000"/>
                        </a:lnSpc>
                      </a:pPr>
                      <a:r>
                        <a:rPr lang="en-US" sz="2400">
                          <a:effectLst/>
                        </a:rPr>
                        <a:t>200</a:t>
                      </a: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just">
                        <a:lnSpc>
                          <a:spcPct val="115000"/>
                        </a:lnSpc>
                      </a:pPr>
                      <a:r>
                        <a:rPr lang="en-US" sz="2400">
                          <a:effectLst/>
                        </a:rPr>
                        <a:t>400</a:t>
                      </a: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just">
                        <a:lnSpc>
                          <a:spcPct val="115000"/>
                        </a:lnSpc>
                      </a:pPr>
                      <a:r>
                        <a:rPr lang="en-US" sz="2400">
                          <a:effectLst/>
                        </a:rPr>
                        <a:t>600</a:t>
                      </a: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just">
                        <a:lnSpc>
                          <a:spcPct val="115000"/>
                        </a:lnSpc>
                      </a:pPr>
                      <a:r>
                        <a:rPr lang="en-US" sz="2400">
                          <a:effectLst/>
                        </a:rPr>
                        <a:t>800</a:t>
                      </a: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just">
                        <a:lnSpc>
                          <a:spcPct val="115000"/>
                        </a:lnSpc>
                      </a:pPr>
                      <a:r>
                        <a:rPr lang="en-US" sz="2400">
                          <a:effectLst/>
                        </a:rPr>
                        <a:t>1000</a:t>
                      </a: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just">
                        <a:lnSpc>
                          <a:spcPct val="115000"/>
                        </a:lnSpc>
                      </a:pPr>
                      <a:r>
                        <a:rPr lang="en-US" sz="2400">
                          <a:effectLst/>
                        </a:rPr>
                        <a:t>800</a:t>
                      </a: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tr>
              <a:tr h="555512">
                <a:tc>
                  <a:txBody>
                    <a:bodyPr/>
                    <a:lstStyle/>
                    <a:p>
                      <a:pPr algn="just">
                        <a:lnSpc>
                          <a:spcPct val="115000"/>
                        </a:lnSpc>
                      </a:pPr>
                      <a:r>
                        <a:rPr lang="en-US" sz="2400">
                          <a:effectLst/>
                        </a:rPr>
                        <a:t>Thời gian (s)</a:t>
                      </a: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just">
                        <a:lnSpc>
                          <a:spcPct val="115000"/>
                        </a:lnSpc>
                      </a:pPr>
                      <a:r>
                        <a:rPr lang="en-US" sz="2400">
                          <a:effectLst/>
                        </a:rPr>
                        <a:t>0</a:t>
                      </a: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just">
                        <a:lnSpc>
                          <a:spcPct val="115000"/>
                        </a:lnSpc>
                      </a:pPr>
                      <a:r>
                        <a:rPr lang="en-US" sz="2400">
                          <a:effectLst/>
                        </a:rPr>
                        <a:t>50</a:t>
                      </a: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just">
                        <a:lnSpc>
                          <a:spcPct val="115000"/>
                        </a:lnSpc>
                      </a:pPr>
                      <a:r>
                        <a:rPr lang="en-US" sz="2400">
                          <a:effectLst/>
                        </a:rPr>
                        <a:t>100</a:t>
                      </a: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just">
                        <a:lnSpc>
                          <a:spcPct val="115000"/>
                        </a:lnSpc>
                      </a:pPr>
                      <a:r>
                        <a:rPr lang="en-US" sz="2400">
                          <a:effectLst/>
                        </a:rPr>
                        <a:t>150</a:t>
                      </a: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just">
                        <a:lnSpc>
                          <a:spcPct val="115000"/>
                        </a:lnSpc>
                      </a:pPr>
                      <a:r>
                        <a:rPr lang="en-US" sz="2400">
                          <a:effectLst/>
                        </a:rPr>
                        <a:t>200</a:t>
                      </a: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just">
                        <a:lnSpc>
                          <a:spcPct val="115000"/>
                        </a:lnSpc>
                      </a:pPr>
                      <a:r>
                        <a:rPr lang="en-US" sz="2400">
                          <a:effectLst/>
                        </a:rPr>
                        <a:t>250</a:t>
                      </a: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just">
                        <a:lnSpc>
                          <a:spcPct val="115000"/>
                        </a:lnSpc>
                      </a:pPr>
                      <a:r>
                        <a:rPr lang="en-US" sz="2400">
                          <a:effectLst/>
                        </a:rPr>
                        <a:t>300</a:t>
                      </a: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tr>
            </a:tbl>
          </a:graphicData>
        </a:graphic>
      </p:graphicFrame>
      <p:graphicFrame>
        <p:nvGraphicFramePr>
          <p:cNvPr id="18" name="Table 4" descr="n53 Fb Tran Phu"/>
          <p:cNvGraphicFramePr>
            <a:graphicFrameLocks noGrp="1"/>
          </p:cNvGraphicFramePr>
          <p:nvPr/>
        </p:nvGraphicFramePr>
        <p:xfrm>
          <a:off x="1199613" y="2918454"/>
          <a:ext cx="3544050" cy="3352800"/>
        </p:xfrm>
        <a:graphic>
          <a:graphicData uri="http://schemas.openxmlformats.org/drawingml/2006/table">
            <a:tbl>
              <a:tblPr firstRow="1" bandRow="1">
                <a:tableStyleId>{5940675A-B579-460E-94D1-54222C63F5DA}</a:tableStyleId>
              </a:tblPr>
              <a:tblGrid>
                <a:gridCol w="354405"/>
                <a:gridCol w="354405"/>
                <a:gridCol w="354405"/>
                <a:gridCol w="354405"/>
                <a:gridCol w="354405"/>
                <a:gridCol w="354405"/>
                <a:gridCol w="354405"/>
                <a:gridCol w="354405"/>
                <a:gridCol w="354405"/>
                <a:gridCol w="354405"/>
              </a:tblGrid>
              <a:tr h="268717">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r>
              <a:tr h="268717">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r>
              <a:tr h="268717">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r>
              <a:tr h="268717">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r>
              <a:tr h="268717">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r>
              <a:tr h="268717">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r>
              <a:tr h="268717">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r>
              <a:tr h="268717">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r>
              <a:tr h="268717">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r>
              <a:tr h="268717">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r>
              <a:tr h="268717">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r>
            </a:tbl>
          </a:graphicData>
        </a:graphic>
      </p:graphicFrame>
      <p:grpSp>
        <p:nvGrpSpPr>
          <p:cNvPr id="19" name="Group 18" descr="n53 Fb Tran Phu"/>
          <p:cNvGrpSpPr/>
          <p:nvPr/>
        </p:nvGrpSpPr>
        <p:grpSpPr>
          <a:xfrm>
            <a:off x="1142463" y="2250119"/>
            <a:ext cx="4374928" cy="3934070"/>
            <a:chOff x="1996481" y="3460109"/>
            <a:chExt cx="4374928" cy="3934070"/>
          </a:xfrm>
        </p:grpSpPr>
        <p:grpSp>
          <p:nvGrpSpPr>
            <p:cNvPr id="20" name="Group 19"/>
            <p:cNvGrpSpPr/>
            <p:nvPr/>
          </p:nvGrpSpPr>
          <p:grpSpPr>
            <a:xfrm>
              <a:off x="1996481" y="3591240"/>
              <a:ext cx="4001037" cy="3802939"/>
              <a:chOff x="1996481" y="3591240"/>
              <a:chExt cx="4001037" cy="3802939"/>
            </a:xfrm>
          </p:grpSpPr>
          <p:cxnSp>
            <p:nvCxnSpPr>
              <p:cNvPr id="29" name="Straight Arrow Connector 28"/>
              <p:cNvCxnSpPr/>
              <p:nvPr/>
            </p:nvCxnSpPr>
            <p:spPr>
              <a:xfrm>
                <a:off x="1996481" y="6253880"/>
                <a:ext cx="4001037" cy="0"/>
              </a:xfrm>
              <a:prstGeom prst="straightConnector1">
                <a:avLst/>
              </a:prstGeom>
              <a:ln w="28575">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3470361" y="3591240"/>
                <a:ext cx="0" cy="3802939"/>
              </a:xfrm>
              <a:prstGeom prst="straightConnector1">
                <a:avLst/>
              </a:prstGeom>
              <a:ln w="28575">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21" name="TextBox 20"/>
            <p:cNvSpPr txBox="1"/>
            <p:nvPr/>
          </p:nvSpPr>
          <p:spPr>
            <a:xfrm>
              <a:off x="2986670" y="6161854"/>
              <a:ext cx="593744" cy="548099"/>
            </a:xfrm>
            <a:prstGeom prst="rect">
              <a:avLst/>
            </a:prstGeom>
            <a:noFill/>
            <a:ln>
              <a:noFill/>
            </a:ln>
          </p:spPr>
          <p:txBody>
            <a:bodyPr wrap="square">
              <a:spAutoFit/>
            </a:bodyPr>
            <a:lstStyle/>
            <a:p>
              <a:pPr algn="ctr">
                <a:lnSpc>
                  <a:spcPct val="115000"/>
                </a:lnSpc>
              </a:pPr>
              <a:r>
                <a:rPr lang="en-US" sz="2800" b="1">
                  <a:solidFill>
                    <a:srgbClr val="0070C0"/>
                  </a:solidFill>
                  <a:latin typeface="Times New Roman" panose="02020603050405020304" pitchFamily="18" charset="0"/>
                  <a:ea typeface="Times New Roman" panose="02020603050405020304" pitchFamily="18" charset="0"/>
                </a:rPr>
                <a:t>O</a:t>
              </a:r>
              <a:endParaRPr lang="en-US" sz="2800" b="1" dirty="0">
                <a:solidFill>
                  <a:srgbClr val="0070C0"/>
                </a:solidFill>
                <a:effectLst/>
                <a:latin typeface="Times New Roman" panose="02020603050405020304" pitchFamily="18" charset="0"/>
                <a:ea typeface="Times New Roman" panose="02020603050405020304" pitchFamily="18" charset="0"/>
              </a:endParaRPr>
            </a:p>
          </p:txBody>
        </p:sp>
        <p:sp>
          <p:nvSpPr>
            <p:cNvPr id="22" name="TextBox 21"/>
            <p:cNvSpPr txBox="1"/>
            <p:nvPr/>
          </p:nvSpPr>
          <p:spPr>
            <a:xfrm>
              <a:off x="2844853" y="3460109"/>
              <a:ext cx="720758" cy="548099"/>
            </a:xfrm>
            <a:prstGeom prst="rect">
              <a:avLst/>
            </a:prstGeom>
            <a:noFill/>
            <a:ln>
              <a:noFill/>
            </a:ln>
          </p:spPr>
          <p:txBody>
            <a:bodyPr wrap="square">
              <a:spAutoFit/>
            </a:bodyPr>
            <a:lstStyle/>
            <a:p>
              <a:pPr algn="ctr">
                <a:lnSpc>
                  <a:spcPct val="115000"/>
                </a:lnSpc>
              </a:pPr>
              <a:r>
                <a:rPr lang="en-US" sz="2800" b="1" i="1">
                  <a:solidFill>
                    <a:srgbClr val="0070C0"/>
                  </a:solidFill>
                  <a:latin typeface="Times New Roman" panose="02020603050405020304" pitchFamily="18" charset="0"/>
                  <a:ea typeface="Times New Roman" panose="02020603050405020304" pitchFamily="18" charset="0"/>
                </a:rPr>
                <a:t>y</a:t>
              </a:r>
              <a:endParaRPr lang="en-US" sz="2800" b="1" i="1" dirty="0">
                <a:solidFill>
                  <a:srgbClr val="0070C0"/>
                </a:solidFill>
                <a:effectLst/>
                <a:latin typeface="Times New Roman" panose="02020603050405020304" pitchFamily="18" charset="0"/>
                <a:ea typeface="Times New Roman" panose="02020603050405020304" pitchFamily="18" charset="0"/>
              </a:endParaRPr>
            </a:p>
          </p:txBody>
        </p:sp>
        <p:sp>
          <p:nvSpPr>
            <p:cNvPr id="28" name="TextBox 27"/>
            <p:cNvSpPr txBox="1"/>
            <p:nvPr/>
          </p:nvSpPr>
          <p:spPr>
            <a:xfrm>
              <a:off x="5472727" y="6207868"/>
              <a:ext cx="898682" cy="548099"/>
            </a:xfrm>
            <a:prstGeom prst="rect">
              <a:avLst/>
            </a:prstGeom>
            <a:noFill/>
            <a:ln>
              <a:noFill/>
            </a:ln>
          </p:spPr>
          <p:txBody>
            <a:bodyPr wrap="square">
              <a:spAutoFit/>
            </a:bodyPr>
            <a:lstStyle/>
            <a:p>
              <a:pPr algn="ctr">
                <a:lnSpc>
                  <a:spcPct val="115000"/>
                </a:lnSpc>
              </a:pPr>
              <a:r>
                <a:rPr lang="en-US" sz="2800" b="1" i="1">
                  <a:solidFill>
                    <a:srgbClr val="0070C0"/>
                  </a:solidFill>
                  <a:latin typeface="Times New Roman" panose="02020603050405020304" pitchFamily="18" charset="0"/>
                  <a:ea typeface="Times New Roman" panose="02020603050405020304" pitchFamily="18" charset="0"/>
                </a:rPr>
                <a:t>x</a:t>
              </a:r>
              <a:endParaRPr lang="en-US" sz="2800" b="1" i="1" dirty="0">
                <a:solidFill>
                  <a:srgbClr val="0070C0"/>
                </a:solidFill>
                <a:effectLst/>
                <a:latin typeface="Times New Roman" panose="02020603050405020304" pitchFamily="18" charset="0"/>
                <a:ea typeface="Times New Roman" panose="02020603050405020304" pitchFamily="18" charset="0"/>
              </a:endParaRPr>
            </a:p>
          </p:txBody>
        </p:sp>
      </p:grpSp>
      <p:cxnSp>
        <p:nvCxnSpPr>
          <p:cNvPr id="76" name="Straight Arrow Connector 75" descr="n53 Fb Tran Phu"/>
          <p:cNvCxnSpPr/>
          <p:nvPr/>
        </p:nvCxnSpPr>
        <p:spPr>
          <a:xfrm flipV="1">
            <a:off x="1524000" y="3260744"/>
            <a:ext cx="3219663" cy="2743599"/>
          </a:xfrm>
          <a:prstGeom prst="straightConnector1">
            <a:avLst/>
          </a:prstGeom>
          <a:ln w="381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77" name="Picture 4" descr="n53 Fb Tran Phu"/>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28846" y="4200868"/>
            <a:ext cx="1263094" cy="81415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8" name="Table 4" descr="n53 Fb Tran Phu"/>
          <p:cNvGraphicFramePr>
            <a:graphicFrameLocks noGrp="1"/>
          </p:cNvGraphicFramePr>
          <p:nvPr/>
        </p:nvGraphicFramePr>
        <p:xfrm>
          <a:off x="7203015" y="2918454"/>
          <a:ext cx="3544050" cy="3352800"/>
        </p:xfrm>
        <a:graphic>
          <a:graphicData uri="http://schemas.openxmlformats.org/drawingml/2006/table">
            <a:tbl>
              <a:tblPr firstRow="1" bandRow="1">
                <a:tableStyleId>{5940675A-B579-460E-94D1-54222C63F5DA}</a:tableStyleId>
              </a:tblPr>
              <a:tblGrid>
                <a:gridCol w="354405"/>
                <a:gridCol w="354405"/>
                <a:gridCol w="354405"/>
                <a:gridCol w="354405"/>
                <a:gridCol w="354405"/>
                <a:gridCol w="354405"/>
                <a:gridCol w="354405"/>
                <a:gridCol w="354405"/>
                <a:gridCol w="354405"/>
                <a:gridCol w="354405"/>
              </a:tblGrid>
              <a:tr h="268717">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r>
              <a:tr h="268717">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r>
              <a:tr h="268717">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r>
              <a:tr h="268717">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r>
              <a:tr h="268717">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r>
              <a:tr h="268717">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r>
              <a:tr h="268717">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r>
              <a:tr h="268717">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r>
              <a:tr h="268717">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r>
              <a:tr h="268717">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r>
              <a:tr h="268717">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r>
            </a:tbl>
          </a:graphicData>
        </a:graphic>
      </p:graphicFrame>
      <p:grpSp>
        <p:nvGrpSpPr>
          <p:cNvPr id="79" name="Group 78" descr="n53 Fb Tran Phu"/>
          <p:cNvGrpSpPr/>
          <p:nvPr/>
        </p:nvGrpSpPr>
        <p:grpSpPr>
          <a:xfrm>
            <a:off x="7145865" y="2250119"/>
            <a:ext cx="4374928" cy="3934070"/>
            <a:chOff x="1996481" y="3460109"/>
            <a:chExt cx="4374928" cy="3934070"/>
          </a:xfrm>
        </p:grpSpPr>
        <p:grpSp>
          <p:nvGrpSpPr>
            <p:cNvPr id="80" name="Group 79"/>
            <p:cNvGrpSpPr/>
            <p:nvPr/>
          </p:nvGrpSpPr>
          <p:grpSpPr>
            <a:xfrm>
              <a:off x="1996481" y="3591240"/>
              <a:ext cx="4001037" cy="3802939"/>
              <a:chOff x="1996481" y="3591240"/>
              <a:chExt cx="4001037" cy="3802939"/>
            </a:xfrm>
          </p:grpSpPr>
          <p:cxnSp>
            <p:nvCxnSpPr>
              <p:cNvPr id="84" name="Straight Arrow Connector 83"/>
              <p:cNvCxnSpPr/>
              <p:nvPr/>
            </p:nvCxnSpPr>
            <p:spPr>
              <a:xfrm>
                <a:off x="1996481" y="6253880"/>
                <a:ext cx="4001037" cy="0"/>
              </a:xfrm>
              <a:prstGeom prst="straightConnector1">
                <a:avLst/>
              </a:prstGeom>
              <a:ln w="28575">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p:nvPr/>
            </p:nvCxnSpPr>
            <p:spPr>
              <a:xfrm flipV="1">
                <a:off x="3470361" y="3591240"/>
                <a:ext cx="0" cy="3802939"/>
              </a:xfrm>
              <a:prstGeom prst="straightConnector1">
                <a:avLst/>
              </a:prstGeom>
              <a:ln w="28575">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81" name="TextBox 80"/>
            <p:cNvSpPr txBox="1"/>
            <p:nvPr/>
          </p:nvSpPr>
          <p:spPr>
            <a:xfrm>
              <a:off x="2986670" y="6161854"/>
              <a:ext cx="593744" cy="548099"/>
            </a:xfrm>
            <a:prstGeom prst="rect">
              <a:avLst/>
            </a:prstGeom>
            <a:noFill/>
            <a:ln>
              <a:noFill/>
            </a:ln>
          </p:spPr>
          <p:txBody>
            <a:bodyPr wrap="square">
              <a:spAutoFit/>
            </a:bodyPr>
            <a:lstStyle/>
            <a:p>
              <a:pPr algn="ctr">
                <a:lnSpc>
                  <a:spcPct val="115000"/>
                </a:lnSpc>
              </a:pPr>
              <a:r>
                <a:rPr lang="en-US" sz="2800" b="1">
                  <a:solidFill>
                    <a:srgbClr val="0070C0"/>
                  </a:solidFill>
                  <a:latin typeface="Times New Roman" panose="02020603050405020304" pitchFamily="18" charset="0"/>
                  <a:ea typeface="Times New Roman" panose="02020603050405020304" pitchFamily="18" charset="0"/>
                </a:rPr>
                <a:t>O</a:t>
              </a:r>
              <a:endParaRPr lang="en-US" sz="2800" b="1" dirty="0">
                <a:solidFill>
                  <a:srgbClr val="0070C0"/>
                </a:solidFill>
                <a:effectLst/>
                <a:latin typeface="Times New Roman" panose="02020603050405020304" pitchFamily="18" charset="0"/>
                <a:ea typeface="Times New Roman" panose="02020603050405020304" pitchFamily="18" charset="0"/>
              </a:endParaRPr>
            </a:p>
          </p:txBody>
        </p:sp>
        <p:sp>
          <p:nvSpPr>
            <p:cNvPr id="82" name="TextBox 81"/>
            <p:cNvSpPr txBox="1"/>
            <p:nvPr/>
          </p:nvSpPr>
          <p:spPr>
            <a:xfrm>
              <a:off x="2844853" y="3460109"/>
              <a:ext cx="720758" cy="548099"/>
            </a:xfrm>
            <a:prstGeom prst="rect">
              <a:avLst/>
            </a:prstGeom>
            <a:noFill/>
            <a:ln>
              <a:noFill/>
            </a:ln>
          </p:spPr>
          <p:txBody>
            <a:bodyPr wrap="square">
              <a:spAutoFit/>
            </a:bodyPr>
            <a:lstStyle/>
            <a:p>
              <a:pPr algn="ctr">
                <a:lnSpc>
                  <a:spcPct val="115000"/>
                </a:lnSpc>
              </a:pPr>
              <a:r>
                <a:rPr lang="en-US" sz="2800" b="1" i="1">
                  <a:solidFill>
                    <a:srgbClr val="0070C0"/>
                  </a:solidFill>
                  <a:effectLst/>
                  <a:latin typeface="Times New Roman" panose="02020603050405020304" pitchFamily="18" charset="0"/>
                  <a:ea typeface="Times New Roman" panose="02020603050405020304" pitchFamily="18" charset="0"/>
                </a:rPr>
                <a:t>d</a:t>
              </a:r>
              <a:endParaRPr lang="en-US" sz="2800" b="1" i="1" dirty="0">
                <a:solidFill>
                  <a:srgbClr val="0070C0"/>
                </a:solidFill>
                <a:effectLst/>
                <a:latin typeface="Times New Roman" panose="02020603050405020304" pitchFamily="18" charset="0"/>
                <a:ea typeface="Times New Roman" panose="02020603050405020304" pitchFamily="18" charset="0"/>
              </a:endParaRPr>
            </a:p>
          </p:txBody>
        </p:sp>
        <p:sp>
          <p:nvSpPr>
            <p:cNvPr id="83" name="TextBox 82"/>
            <p:cNvSpPr txBox="1"/>
            <p:nvPr/>
          </p:nvSpPr>
          <p:spPr>
            <a:xfrm>
              <a:off x="5472727" y="6207868"/>
              <a:ext cx="898682" cy="548099"/>
            </a:xfrm>
            <a:prstGeom prst="rect">
              <a:avLst/>
            </a:prstGeom>
            <a:noFill/>
            <a:ln>
              <a:noFill/>
            </a:ln>
          </p:spPr>
          <p:txBody>
            <a:bodyPr wrap="square">
              <a:spAutoFit/>
            </a:bodyPr>
            <a:lstStyle/>
            <a:p>
              <a:pPr algn="ctr">
                <a:lnSpc>
                  <a:spcPct val="115000"/>
                </a:lnSpc>
              </a:pPr>
              <a:r>
                <a:rPr lang="en-US" sz="2800" b="1" i="1">
                  <a:solidFill>
                    <a:srgbClr val="0070C0"/>
                  </a:solidFill>
                  <a:effectLst/>
                  <a:latin typeface="Times New Roman" panose="02020603050405020304" pitchFamily="18" charset="0"/>
                  <a:ea typeface="Times New Roman" panose="02020603050405020304" pitchFamily="18" charset="0"/>
                </a:rPr>
                <a:t>t</a:t>
              </a:r>
              <a:endParaRPr lang="en-US" sz="2800" b="1" i="1" dirty="0">
                <a:solidFill>
                  <a:srgbClr val="0070C0"/>
                </a:solidFill>
                <a:effectLst/>
                <a:latin typeface="Times New Roman" panose="02020603050405020304" pitchFamily="18" charset="0"/>
                <a:ea typeface="Times New Roman" panose="02020603050405020304" pitchFamily="18" charset="0"/>
              </a:endParaRPr>
            </a:p>
          </p:txBody>
        </p:sp>
      </p:grpSp>
      <p:cxnSp>
        <p:nvCxnSpPr>
          <p:cNvPr id="86" name="Straight Arrow Connector 85" descr="n53 Fb Tran Phu"/>
          <p:cNvCxnSpPr/>
          <p:nvPr/>
        </p:nvCxnSpPr>
        <p:spPr>
          <a:xfrm flipV="1">
            <a:off x="8619745" y="3260744"/>
            <a:ext cx="2127320" cy="1783146"/>
          </a:xfrm>
          <a:prstGeom prst="straightConnector1">
            <a:avLst/>
          </a:prstGeom>
          <a:ln w="381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7" name="TextBox 86" descr="n53 Fb Tran Phu"/>
          <p:cNvSpPr txBox="1"/>
          <p:nvPr/>
        </p:nvSpPr>
        <p:spPr>
          <a:xfrm>
            <a:off x="809032" y="6302510"/>
            <a:ext cx="4279592" cy="558743"/>
          </a:xfrm>
          <a:prstGeom prst="rect">
            <a:avLst/>
          </a:prstGeom>
          <a:noFill/>
        </p:spPr>
        <p:txBody>
          <a:bodyPr wrap="square">
            <a:spAutoFit/>
          </a:bodyPr>
          <a:lstStyle/>
          <a:p>
            <a:pPr algn="ctr">
              <a:lnSpc>
                <a:spcPct val="115000"/>
              </a:lnSpc>
            </a:pPr>
            <a:r>
              <a:rPr lang="en-US" sz="2800" b="1">
                <a:ea typeface="Times New Roman" panose="02020603050405020304" pitchFamily="18" charset="0"/>
              </a:rPr>
              <a:t>Đồ thị y = a.x</a:t>
            </a:r>
            <a:endParaRPr lang="en-US" sz="2800">
              <a:solidFill>
                <a:schemeClr val="tx1"/>
              </a:solidFill>
              <a:effectLst/>
              <a:ea typeface="Times New Roman" panose="02020603050405020304" pitchFamily="18" charset="0"/>
            </a:endParaRPr>
          </a:p>
        </p:txBody>
      </p:sp>
      <p:sp>
        <p:nvSpPr>
          <p:cNvPr id="88" name="TextBox 87" descr="n53 Fb Tran Phu"/>
          <p:cNvSpPr txBox="1"/>
          <p:nvPr/>
        </p:nvSpPr>
        <p:spPr>
          <a:xfrm>
            <a:off x="6835244" y="6302510"/>
            <a:ext cx="4279592" cy="558743"/>
          </a:xfrm>
          <a:prstGeom prst="rect">
            <a:avLst/>
          </a:prstGeom>
          <a:noFill/>
        </p:spPr>
        <p:txBody>
          <a:bodyPr wrap="square">
            <a:spAutoFit/>
          </a:bodyPr>
          <a:lstStyle/>
          <a:p>
            <a:pPr algn="ctr">
              <a:lnSpc>
                <a:spcPct val="115000"/>
              </a:lnSpc>
            </a:pPr>
            <a:r>
              <a:rPr lang="en-US" sz="2800" b="1">
                <a:ea typeface="Times New Roman" panose="02020603050405020304" pitchFamily="18" charset="0"/>
              </a:rPr>
              <a:t>Đồ thị d = v.t (t &gt; 0)</a:t>
            </a:r>
            <a:endParaRPr lang="en-US" sz="2800">
              <a:solidFill>
                <a:schemeClr val="tx1"/>
              </a:solidFill>
              <a:effectLst/>
              <a:ea typeface="Times New Roman" panose="02020603050405020304" pitchFamily="18" charset="0"/>
            </a:endParaRPr>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76"/>
                                        </p:tgtEl>
                                        <p:attrNameLst>
                                          <p:attrName>style.visibility</p:attrName>
                                        </p:attrNameLst>
                                      </p:cBhvr>
                                      <p:to>
                                        <p:strVal val="visible"/>
                                      </p:to>
                                    </p:set>
                                    <p:animEffect transition="in" filter="wipe(down)">
                                      <p:cBhvr>
                                        <p:cTn id="15" dur="2000"/>
                                        <p:tgtEl>
                                          <p:spTgt spid="7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87">
                                            <p:txEl>
                                              <p:pRg st="0" end="0"/>
                                            </p:txEl>
                                          </p:spTgt>
                                        </p:tgtEl>
                                        <p:attrNameLst>
                                          <p:attrName>style.visibility</p:attrName>
                                        </p:attrNameLst>
                                      </p:cBhvr>
                                      <p:to>
                                        <p:strVal val="visible"/>
                                      </p:to>
                                    </p:set>
                                    <p:animEffect transition="in" filter="wipe(left)">
                                      <p:cBhvr>
                                        <p:cTn id="20" dur="500"/>
                                        <p:tgtEl>
                                          <p:spTgt spid="8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7"/>
                                        </p:tgtEl>
                                        <p:attrNameLst>
                                          <p:attrName>style.visibility</p:attrName>
                                        </p:attrNameLst>
                                      </p:cBhvr>
                                      <p:to>
                                        <p:strVal val="visible"/>
                                      </p:to>
                                    </p:set>
                                    <p:animEffect transition="in" filter="fade">
                                      <p:cBhvr>
                                        <p:cTn id="25" dur="500"/>
                                        <p:tgtEl>
                                          <p:spTgt spid="7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8"/>
                                        </p:tgtEl>
                                        <p:attrNameLst>
                                          <p:attrName>style.visibility</p:attrName>
                                        </p:attrNameLst>
                                      </p:cBhvr>
                                      <p:to>
                                        <p:strVal val="visible"/>
                                      </p:to>
                                    </p:set>
                                    <p:animEffect transition="in" filter="fade">
                                      <p:cBhvr>
                                        <p:cTn id="30" dur="500"/>
                                        <p:tgtEl>
                                          <p:spTgt spid="78"/>
                                        </p:tgtEl>
                                      </p:cBhvr>
                                    </p:animEffect>
                                  </p:childTnLst>
                                </p:cTn>
                              </p:par>
                              <p:par>
                                <p:cTn id="31" presetID="10" presetClass="entr" presetSubtype="0" fill="hold" nodeType="withEffect">
                                  <p:stCondLst>
                                    <p:cond delay="0"/>
                                  </p:stCondLst>
                                  <p:childTnLst>
                                    <p:set>
                                      <p:cBhvr>
                                        <p:cTn id="32" dur="1" fill="hold">
                                          <p:stCondLst>
                                            <p:cond delay="0"/>
                                          </p:stCondLst>
                                        </p:cTn>
                                        <p:tgtEl>
                                          <p:spTgt spid="79"/>
                                        </p:tgtEl>
                                        <p:attrNameLst>
                                          <p:attrName>style.visibility</p:attrName>
                                        </p:attrNameLst>
                                      </p:cBhvr>
                                      <p:to>
                                        <p:strVal val="visible"/>
                                      </p:to>
                                    </p:set>
                                    <p:animEffect transition="in" filter="fade">
                                      <p:cBhvr>
                                        <p:cTn id="33" dur="500"/>
                                        <p:tgtEl>
                                          <p:spTgt spid="7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86"/>
                                        </p:tgtEl>
                                        <p:attrNameLst>
                                          <p:attrName>style.visibility</p:attrName>
                                        </p:attrNameLst>
                                      </p:cBhvr>
                                      <p:to>
                                        <p:strVal val="visible"/>
                                      </p:to>
                                    </p:set>
                                    <p:animEffect transition="in" filter="wipe(down)">
                                      <p:cBhvr>
                                        <p:cTn id="38" dur="2000"/>
                                        <p:tgtEl>
                                          <p:spTgt spid="8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88">
                                            <p:txEl>
                                              <p:pRg st="0" end="0"/>
                                            </p:txEl>
                                          </p:spTgt>
                                        </p:tgtEl>
                                        <p:attrNameLst>
                                          <p:attrName>style.visibility</p:attrName>
                                        </p:attrNameLst>
                                      </p:cBhvr>
                                      <p:to>
                                        <p:strVal val="visible"/>
                                      </p:to>
                                    </p:set>
                                    <p:animEffect transition="in" filter="wipe(left)">
                                      <p:cBhvr>
                                        <p:cTn id="43" dur="500"/>
                                        <p:tgtEl>
                                          <p:spTgt spid="8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框 6" descr="n53 Fb Tran Phu"/>
          <p:cNvSpPr>
            <a:spLocks noChangeArrowheads="1"/>
          </p:cNvSpPr>
          <p:nvPr/>
        </p:nvSpPr>
        <p:spPr bwMode="auto">
          <a:xfrm>
            <a:off x="801580" y="323303"/>
            <a:ext cx="10968490" cy="517705"/>
          </a:xfrm>
          <a:prstGeom prst="rect">
            <a:avLst/>
          </a:prstGeom>
          <a:noFill/>
          <a:ln>
            <a:noFill/>
          </a:ln>
        </p:spPr>
        <p:txBody>
          <a:bodyPr wrap="square" lIns="85980" tIns="42989" rIns="85980" bIns="42989">
            <a:spAutoFit/>
          </a:bodyPr>
          <a:lstStyle/>
          <a:p>
            <a:pPr marL="0" marR="0" lvl="0" indent="0" algn="l" defTabSz="1213485"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a:ln>
                  <a:noFill/>
                </a:ln>
                <a:solidFill>
                  <a:prstClr val="black"/>
                </a:solidFill>
                <a:effectLst/>
                <a:uLnTx/>
                <a:uFillTx/>
                <a:latin typeface="Calibri" panose="020F0502020204030204"/>
                <a:ea typeface="Microsoft YaHei" panose="020B0503020204020204" pitchFamily="34" charset="-122"/>
                <a:cs typeface="+mn-cs"/>
                <a:sym typeface="Microsoft YaHei" panose="020B0503020204020204" pitchFamily="34" charset="-122"/>
              </a:rPr>
              <a:t>II. </a:t>
            </a:r>
            <a:r>
              <a:rPr kumimoji="0" lang="en-US" altLang="zh-CN" sz="2800" b="1"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rPr>
              <a:t>ĐỒ THỊ ĐỘ DỊCH CHUYỂN – THỜI GIAN TRONG CHUYỂN ĐỘNG THẲNG</a:t>
            </a:r>
            <a:endParaRPr kumimoji="0" lang="zh-CN" altLang="en-US" sz="2800" b="1" i="0" u="none" strike="noStrike" kern="1200" cap="none" spc="0" normalizeH="0" baseline="0" noProof="0" dirty="0">
              <a:ln>
                <a:noFill/>
              </a:ln>
              <a:solidFill>
                <a:prstClr val="black"/>
              </a:solidFill>
              <a:effectLst/>
              <a:uLnTx/>
              <a:uFillTx/>
              <a:latin typeface="Calibri" panose="020F0502020204030204"/>
              <a:ea typeface="Microsoft YaHei" panose="020B0503020204020204" pitchFamily="34" charset="-122"/>
              <a:cs typeface="+mn-cs"/>
              <a:sym typeface="Microsoft YaHei" panose="020B0503020204020204" pitchFamily="34" charset="-122"/>
            </a:endParaRPr>
          </a:p>
        </p:txBody>
      </p:sp>
      <p:grpSp>
        <p:nvGrpSpPr>
          <p:cNvPr id="24" name="组合 23" descr="n53 Fb Tran Phu"/>
          <p:cNvGrpSpPr/>
          <p:nvPr/>
        </p:nvGrpSpPr>
        <p:grpSpPr>
          <a:xfrm>
            <a:off x="-2424" y="357415"/>
            <a:ext cx="804006" cy="443679"/>
            <a:chOff x="0" y="252065"/>
            <a:chExt cx="641111" cy="392113"/>
          </a:xfrm>
        </p:grpSpPr>
        <p:sp>
          <p:nvSpPr>
            <p:cNvPr id="25" name="矩形 59"/>
            <p:cNvSpPr>
              <a:spLocks noChangeArrowheads="1"/>
            </p:cNvSpPr>
            <p:nvPr/>
          </p:nvSpPr>
          <p:spPr bwMode="auto">
            <a:xfrm>
              <a:off x="0" y="252065"/>
              <a:ext cx="227013" cy="392112"/>
            </a:xfrm>
            <a:prstGeom prst="rect">
              <a:avLst/>
            </a:prstGeom>
            <a:solidFill>
              <a:srgbClr val="7030A0"/>
            </a:solidFill>
            <a:ln>
              <a:noFill/>
            </a:ln>
          </p:spPr>
          <p:txBody>
            <a:bodyPr anchor="ctr"/>
            <a:lstStyle>
              <a:lvl1pPr>
                <a:lnSpc>
                  <a:spcPct val="90000"/>
                </a:lnSpc>
                <a:spcBef>
                  <a:spcPts val="1000"/>
                </a:spcBef>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ctr" defTabSz="1213485" rtl="0" eaLnBrk="1" fontAlgn="auto" latinLnBrk="0" hangingPunct="1">
                <a:lnSpc>
                  <a:spcPct val="100000"/>
                </a:lnSpc>
                <a:spcBef>
                  <a:spcPct val="0"/>
                </a:spcBef>
                <a:spcAft>
                  <a:spcPts val="0"/>
                </a:spcAft>
                <a:buClrTx/>
                <a:buSzTx/>
                <a:buFontTx/>
                <a:buNone/>
                <a:defRPr/>
              </a:pPr>
              <a:endParaRPr kumimoji="0" lang="zh-CN" altLang="en-US" sz="1755" b="0" i="0" u="none" strike="noStrike" kern="1200" cap="none" spc="0" normalizeH="0" baseline="0" noProof="0">
                <a:ln>
                  <a:noFill/>
                </a:ln>
                <a:solidFill>
                  <a:srgbClr val="FFFFFF"/>
                </a:solidFill>
                <a:effectLst/>
                <a:uLnTx/>
                <a:uFillTx/>
                <a:latin typeface="Calibri" panose="020F0502020204030204" pitchFamily="34" charset="0"/>
                <a:ea typeface="SimSun" panose="02010600030101010101" pitchFamily="2" charset="-122"/>
                <a:cs typeface="+mn-cs"/>
              </a:endParaRPr>
            </a:p>
          </p:txBody>
        </p:sp>
        <p:sp>
          <p:nvSpPr>
            <p:cNvPr id="26" name="矩形 60"/>
            <p:cNvSpPr>
              <a:spLocks noChangeArrowheads="1"/>
            </p:cNvSpPr>
            <p:nvPr/>
          </p:nvSpPr>
          <p:spPr bwMode="auto">
            <a:xfrm>
              <a:off x="227013" y="252065"/>
              <a:ext cx="114300" cy="392112"/>
            </a:xfrm>
            <a:prstGeom prst="rect">
              <a:avLst/>
            </a:prstGeom>
            <a:solidFill>
              <a:srgbClr val="FFC000"/>
            </a:solidFill>
            <a:ln>
              <a:noFill/>
            </a:ln>
          </p:spPr>
          <p:txBody>
            <a:bodyPr anchor="ctr"/>
            <a:lstStyle>
              <a:lvl1pPr>
                <a:lnSpc>
                  <a:spcPct val="90000"/>
                </a:lnSpc>
                <a:spcBef>
                  <a:spcPts val="1000"/>
                </a:spcBef>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ctr" defTabSz="1213485" rtl="0" eaLnBrk="1" fontAlgn="auto" latinLnBrk="0" hangingPunct="1">
                <a:lnSpc>
                  <a:spcPct val="100000"/>
                </a:lnSpc>
                <a:spcBef>
                  <a:spcPct val="0"/>
                </a:spcBef>
                <a:spcAft>
                  <a:spcPts val="0"/>
                </a:spcAft>
                <a:buClrTx/>
                <a:buSzTx/>
                <a:buFontTx/>
                <a:buNone/>
                <a:defRPr/>
              </a:pPr>
              <a:endParaRPr kumimoji="0" lang="zh-CN" altLang="en-US" sz="1755" b="0" i="0" u="none" strike="noStrike" kern="1200" cap="none" spc="0" normalizeH="0" baseline="0" noProof="0">
                <a:ln>
                  <a:noFill/>
                </a:ln>
                <a:solidFill>
                  <a:srgbClr val="FFFFFF"/>
                </a:solidFill>
                <a:effectLst/>
                <a:uLnTx/>
                <a:uFillTx/>
                <a:latin typeface="Calibri" panose="020F0502020204030204" pitchFamily="34" charset="0"/>
                <a:ea typeface="SimSun" panose="02010600030101010101" pitchFamily="2" charset="-122"/>
                <a:cs typeface="+mn-cs"/>
              </a:endParaRPr>
            </a:p>
          </p:txBody>
        </p:sp>
        <p:sp>
          <p:nvSpPr>
            <p:cNvPr id="27" name="五边形 26"/>
            <p:cNvSpPr/>
            <p:nvPr userDrawn="1"/>
          </p:nvSpPr>
          <p:spPr>
            <a:xfrm>
              <a:off x="338378" y="254692"/>
              <a:ext cx="302733" cy="389486"/>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255"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52" name="圆角矩形 49" descr="n53 Fb Tran Phu"/>
          <p:cNvSpPr/>
          <p:nvPr/>
        </p:nvSpPr>
        <p:spPr>
          <a:xfrm>
            <a:off x="637157" y="-1364215"/>
            <a:ext cx="10971073" cy="1241947"/>
          </a:xfrm>
          <a:prstGeom prst="roundRect">
            <a:avLst>
              <a:gd name="adj" fmla="val 0"/>
            </a:avLst>
          </a:prstGeom>
          <a:gradFill flip="none" rotWithShape="1">
            <a:gsLst>
              <a:gs pos="6000">
                <a:sysClr val="window" lastClr="FFFFFF">
                  <a:lumMod val="95000"/>
                  <a:shade val="67500"/>
                  <a:satMod val="115000"/>
                </a:sysClr>
              </a:gs>
              <a:gs pos="100000">
                <a:srgbClr val="E4E4E4"/>
              </a:gs>
              <a:gs pos="80000">
                <a:srgbClr val="F1F1F1"/>
              </a:gs>
              <a:gs pos="43000">
                <a:sysClr val="window" lastClr="FFFFFF"/>
              </a:gs>
            </a:gsLst>
            <a:lin ang="8100000" scaled="1"/>
            <a:tileRect/>
          </a:gradFill>
          <a:ln w="12700" cap="flat" cmpd="sng" algn="ctr">
            <a:solidFill>
              <a:sysClr val="window" lastClr="FFFFFF"/>
            </a:solidFill>
            <a:prstDash val="solid"/>
          </a:ln>
          <a:effectLst>
            <a:outerShdw blurRad="279400" algn="ctr" rotWithShape="0">
              <a:prstClr val="black">
                <a:alpha val="11000"/>
              </a:prstClr>
            </a:outerShdw>
          </a:effectLst>
        </p:spPr>
        <p:txBody>
          <a:bodyPr anchor="ctr"/>
          <a:lstStyle/>
          <a:p>
            <a:pPr marL="0" marR="0" lvl="0" indent="0" algn="ctr" defTabSz="1213485" rtl="0" eaLnBrk="1" fontAlgn="auto" latinLnBrk="0" hangingPunct="1">
              <a:lnSpc>
                <a:spcPct val="100000"/>
              </a:lnSpc>
              <a:spcBef>
                <a:spcPts val="0"/>
              </a:spcBef>
              <a:spcAft>
                <a:spcPts val="0"/>
              </a:spcAft>
              <a:buClrTx/>
              <a:buSzTx/>
              <a:buFontTx/>
              <a:buNone/>
              <a:defRPr/>
            </a:pPr>
            <a:endParaRPr kumimoji="0" lang="zh-CN" altLang="en-US" sz="3135" b="0" i="0" u="none" strike="noStrike" kern="0" cap="none" spc="0" normalizeH="0" baseline="0" noProof="0">
              <a:ln>
                <a:noFill/>
              </a:ln>
              <a:solidFill>
                <a:srgbClr val="9C6A6A">
                  <a:lumMod val="90000"/>
                  <a:lumOff val="10000"/>
                </a:srgbClr>
              </a:solidFill>
              <a:effectLst/>
              <a:uLnTx/>
              <a:uFillTx/>
              <a:latin typeface="Calibri" panose="020F0502020204030204"/>
              <a:ea typeface="等线" panose="02010600030101010101" pitchFamily="2" charset="-122"/>
              <a:cs typeface="+mn-cs"/>
            </a:endParaRPr>
          </a:p>
        </p:txBody>
      </p:sp>
      <p:grpSp>
        <p:nvGrpSpPr>
          <p:cNvPr id="53" name="组合 3" descr="n53 Fb Tran Phu"/>
          <p:cNvGrpSpPr/>
          <p:nvPr/>
        </p:nvGrpSpPr>
        <p:grpSpPr bwMode="auto">
          <a:xfrm>
            <a:off x="722470" y="-1249975"/>
            <a:ext cx="1034213" cy="912862"/>
            <a:chOff x="717475" y="1534593"/>
            <a:chExt cx="1259819" cy="512837"/>
          </a:xfrm>
        </p:grpSpPr>
        <p:sp>
          <p:nvSpPr>
            <p:cNvPr id="54" name="圆角矩形 51"/>
            <p:cNvSpPr/>
            <p:nvPr/>
          </p:nvSpPr>
          <p:spPr>
            <a:xfrm>
              <a:off x="717475" y="1534593"/>
              <a:ext cx="1259819" cy="512837"/>
            </a:xfrm>
            <a:prstGeom prst="roundRect">
              <a:avLst>
                <a:gd name="adj" fmla="val 10880"/>
              </a:avLst>
            </a:prstGeom>
            <a:solidFill>
              <a:schemeClr val="bg2"/>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3485" rtl="0" eaLnBrk="1" fontAlgn="auto" latinLnBrk="0" hangingPunct="1">
                <a:lnSpc>
                  <a:spcPct val="120000"/>
                </a:lnSpc>
                <a:spcBef>
                  <a:spcPts val="0"/>
                </a:spcBef>
                <a:spcAft>
                  <a:spcPts val="0"/>
                </a:spcAft>
                <a:buClrTx/>
                <a:buSzTx/>
                <a:buFontTx/>
                <a:buNone/>
                <a:defRPr/>
              </a:pPr>
              <a:endParaRPr kumimoji="0" lang="zh-CN" altLang="en-US" sz="1880" b="1"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55" name="TextBox 6"/>
            <p:cNvSpPr txBox="1">
              <a:spLocks noChangeArrowheads="1"/>
            </p:cNvSpPr>
            <p:nvPr/>
          </p:nvSpPr>
          <p:spPr bwMode="auto">
            <a:xfrm>
              <a:off x="738133" y="1545912"/>
              <a:ext cx="1224137" cy="501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900">
                  <a:solidFill>
                    <a:schemeClr val="tx1"/>
                  </a:solidFill>
                  <a:latin typeface="Arial" panose="020B0604020202020204" pitchFamily="34" charset="0"/>
                  <a:ea typeface="Microsoft YaHei" panose="020B0503020204020204" pitchFamily="34" charset="-122"/>
                </a:defRPr>
              </a:lvl1pPr>
              <a:lvl2pPr marL="742950" indent="-285750">
                <a:defRPr sz="1900">
                  <a:solidFill>
                    <a:schemeClr val="tx1"/>
                  </a:solidFill>
                  <a:latin typeface="Arial" panose="020B0604020202020204" pitchFamily="34" charset="0"/>
                  <a:ea typeface="Microsoft YaHei" panose="020B0503020204020204" pitchFamily="34" charset="-122"/>
                </a:defRPr>
              </a:lvl2pPr>
              <a:lvl3pPr marL="1143000" indent="-228600">
                <a:defRPr sz="1900">
                  <a:solidFill>
                    <a:schemeClr val="tx1"/>
                  </a:solidFill>
                  <a:latin typeface="Arial" panose="020B0604020202020204" pitchFamily="34" charset="0"/>
                  <a:ea typeface="Microsoft YaHei" panose="020B0503020204020204" pitchFamily="34" charset="-122"/>
                </a:defRPr>
              </a:lvl3pPr>
              <a:lvl4pPr marL="1600200" indent="-228600">
                <a:defRPr sz="1900">
                  <a:solidFill>
                    <a:schemeClr val="tx1"/>
                  </a:solidFill>
                  <a:latin typeface="Arial" panose="020B0604020202020204" pitchFamily="34" charset="0"/>
                  <a:ea typeface="Microsoft YaHei" panose="020B0503020204020204" pitchFamily="34" charset="-122"/>
                </a:defRPr>
              </a:lvl4pPr>
              <a:lvl5pPr marL="2057400" indent="-228600">
                <a:defRPr sz="1900">
                  <a:solidFill>
                    <a:schemeClr val="tx1"/>
                  </a:solidFill>
                  <a:latin typeface="Arial" panose="020B0604020202020204" pitchFamily="34" charset="0"/>
                  <a:ea typeface="Microsoft YaHei" panose="020B0503020204020204" pitchFamily="34" charset="-122"/>
                </a:defRPr>
              </a:lvl5pPr>
              <a:lvl6pPr marL="25146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6pPr>
              <a:lvl7pPr marL="29718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7pPr>
              <a:lvl8pPr marL="34290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8pPr>
              <a:lvl9pPr marL="38862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760" b="1" i="0" u="none" strike="noStrike" kern="1200" cap="none" spc="0" normalizeH="0" baseline="0" noProof="0">
                  <a:ln>
                    <a:noFill/>
                  </a:ln>
                  <a:solidFill>
                    <a:prstClr val="black">
                      <a:lumMod val="50000"/>
                      <a:lumOff val="50000"/>
                    </a:prstClr>
                  </a:solidFill>
                  <a:effectLst/>
                  <a:uLnTx/>
                  <a:uFillTx/>
                  <a:latin typeface="Calibri" panose="020F0502020204030204"/>
                  <a:ea typeface="Microsoft YaHei" panose="020B0503020204020204" pitchFamily="34" charset="-122"/>
                  <a:cs typeface="+mn-cs"/>
                </a:rPr>
                <a:t>Câu</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760" b="1" i="0" u="none" strike="noStrike" kern="1200" cap="none" spc="0" normalizeH="0" baseline="0" noProof="0">
                  <a:ln>
                    <a:noFill/>
                  </a:ln>
                  <a:solidFill>
                    <a:prstClr val="black">
                      <a:lumMod val="50000"/>
                      <a:lumOff val="50000"/>
                    </a:prstClr>
                  </a:solidFill>
                  <a:effectLst/>
                  <a:uLnTx/>
                  <a:uFillTx/>
                  <a:latin typeface="Calibri" panose="020F0502020204030204"/>
                  <a:ea typeface="Microsoft YaHei" panose="020B0503020204020204" pitchFamily="34" charset="-122"/>
                  <a:cs typeface="+mn-cs"/>
                </a:rPr>
                <a:t>1</a:t>
              </a:r>
              <a:endParaRPr kumimoji="0" lang="zh-CN" altLang="en-US" sz="2760" b="1" i="0" u="none" strike="noStrike" kern="1200" cap="none" spc="0" normalizeH="0" baseline="0" noProof="0">
                <a:ln>
                  <a:noFill/>
                </a:ln>
                <a:solidFill>
                  <a:prstClr val="black">
                    <a:lumMod val="50000"/>
                    <a:lumOff val="50000"/>
                  </a:prstClr>
                </a:solidFill>
                <a:effectLst/>
                <a:uLnTx/>
                <a:uFillTx/>
                <a:latin typeface="Calibri" panose="020F0502020204030204"/>
                <a:ea typeface="Microsoft YaHei" panose="020B0503020204020204" pitchFamily="34" charset="-122"/>
                <a:cs typeface="+mn-cs"/>
              </a:endParaRPr>
            </a:p>
          </p:txBody>
        </p:sp>
      </p:grpSp>
      <p:sp>
        <p:nvSpPr>
          <p:cNvPr id="56" name="文本框 58" descr="n53 Fb Tran Phu"/>
          <p:cNvSpPr txBox="1"/>
          <p:nvPr/>
        </p:nvSpPr>
        <p:spPr>
          <a:xfrm>
            <a:off x="1784695" y="-1355899"/>
            <a:ext cx="9807653" cy="1233631"/>
          </a:xfrm>
          <a:prstGeom prst="rect">
            <a:avLst/>
          </a:prstGeom>
          <a:noFill/>
        </p:spPr>
        <p:txBody>
          <a:bodyPr wrap="square" lIns="124420" tIns="62210" rIns="124420" bIns="62210">
            <a:spAutoFit/>
          </a:bodyPr>
          <a:lstStyle/>
          <a:p>
            <a:pPr marL="0" marR="0" lvl="0" indent="0" algn="just" defTabSz="1213485" rtl="0" eaLnBrk="1" fontAlgn="auto" latinLnBrk="0" hangingPunct="1">
              <a:lnSpc>
                <a:spcPct val="100000"/>
              </a:lnSpc>
              <a:spcBef>
                <a:spcPts val="0"/>
              </a:spcBef>
              <a:spcAft>
                <a:spcPts val="0"/>
              </a:spcAft>
              <a:buClrTx/>
              <a:buSzTx/>
              <a:buFontTx/>
              <a:buNone/>
              <a:defRPr/>
            </a:pPr>
            <a:r>
              <a:rPr kumimoji="0" lang="pt-BR" sz="2400" b="0" i="0" u="none" strike="noStrike" kern="1200" cap="none" spc="0" normalizeH="0" baseline="0" noProof="0">
                <a:ln>
                  <a:noFill/>
                </a:ln>
                <a:solidFill>
                  <a:prstClr val="black"/>
                </a:solidFill>
                <a:effectLst/>
                <a:uLnTx/>
                <a:uFillTx/>
                <a:latin typeface="Calibri" panose="020F0502020204030204"/>
                <a:ea typeface="+mn-ea"/>
                <a:cs typeface="+mn-cs"/>
              </a:rPr>
              <a:t>Trong chuyển động thẳng đều thì d = v.t (với v là một hằng số) </a:t>
            </a:r>
            <a:r>
              <a:rPr kumimoji="0" lang="pt-BR" sz="2400" b="0" i="0" u="none" strike="noStrike" kern="1200" cap="none" spc="0" normalizeH="0" baseline="0" noProof="0">
                <a:ln>
                  <a:noFill/>
                </a:ln>
                <a:solidFill>
                  <a:prstClr val="black"/>
                </a:solidFill>
                <a:effectLst/>
                <a:uLnTx/>
                <a:uFillTx/>
                <a:latin typeface="Calibri" panose="020F0502020204030204"/>
                <a:ea typeface="+mn-ea"/>
                <a:cs typeface="+mn-cs"/>
                <a:sym typeface="Symbol" panose="05050102010706020507" pitchFamily="18" charset="2"/>
              </a:rPr>
              <a:t></a:t>
            </a:r>
            <a:r>
              <a:rPr kumimoji="0" lang="pt-BR" sz="2400" b="0" i="0" u="none" strike="noStrike" kern="1200" cap="none" spc="0" normalizeH="0" baseline="0" noProof="0">
                <a:ln>
                  <a:noFill/>
                </a:ln>
                <a:solidFill>
                  <a:prstClr val="black"/>
                </a:solidFill>
                <a:effectLst/>
                <a:uLnTx/>
                <a:uFillTx/>
                <a:latin typeface="Calibri" panose="020F0502020204030204"/>
                <a:ea typeface="+mn-ea"/>
                <a:cs typeface="+mn-cs"/>
              </a:rPr>
              <a:t> giống biểu thức của hàm số y = a.x đã học trong môn toán. Vậy đồ thị d – t có dạng đường gì?</a:t>
            </a:r>
            <a:endParaRPr kumimoji="0" lang="en-US" altLang="zh-CN" sz="2400" b="0" i="0" u="none" strike="noStrike" kern="1200" cap="none" spc="0" normalizeH="0" baseline="0" noProof="0" dirty="0">
              <a:ln>
                <a:noFill/>
              </a:ln>
              <a:solidFill>
                <a:srgbClr val="9C6A6A">
                  <a:lumMod val="75000"/>
                  <a:lumOff val="25000"/>
                </a:srgbClr>
              </a:solidFill>
              <a:effectLst/>
              <a:uLnTx/>
              <a:uFillTx/>
              <a:latin typeface="Calibri" panose="020F0502020204030204"/>
              <a:ea typeface="Microsoft YaHei" panose="020B0503020204020204" pitchFamily="34" charset="-122"/>
              <a:cs typeface="+mn-cs"/>
            </a:endParaRPr>
          </a:p>
        </p:txBody>
      </p:sp>
      <p:sp>
        <p:nvSpPr>
          <p:cNvPr id="58" name="文本框 58" descr="n53 Fb Tran Phu"/>
          <p:cNvSpPr txBox="1"/>
          <p:nvPr/>
        </p:nvSpPr>
        <p:spPr>
          <a:xfrm>
            <a:off x="637157" y="896563"/>
            <a:ext cx="10968490" cy="864299"/>
          </a:xfrm>
          <a:prstGeom prst="rect">
            <a:avLst/>
          </a:prstGeom>
          <a:noFill/>
        </p:spPr>
        <p:txBody>
          <a:bodyPr wrap="square" lIns="124420" tIns="62210" rIns="124420" bIns="62210">
            <a:spAutoFit/>
          </a:bodyPr>
          <a:lstStyle/>
          <a:p>
            <a:pPr marL="0" marR="0" lvl="0" indent="0" algn="just" defTabSz="1213485"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Vẽ đồ thị: trên trục tung (trục độ dịch chuyển) 1 cm ứng với 200 m; trên trục hoành (trục thời gian) 1 cm ứng với 50 s.</a:t>
            </a:r>
            <a:endParaRPr kumimoji="0" lang="en-US" altLang="zh-CN" sz="2400" b="0" i="0" u="none" strike="noStrike" kern="1200" cap="none" spc="0" normalizeH="0" baseline="0" noProof="0" dirty="0">
              <a:ln>
                <a:noFill/>
              </a:ln>
              <a:solidFill>
                <a:srgbClr val="9C6A6A">
                  <a:lumMod val="75000"/>
                  <a:lumOff val="25000"/>
                </a:srgbClr>
              </a:solidFill>
              <a:effectLst/>
              <a:uLnTx/>
              <a:uFillTx/>
              <a:latin typeface="Calibri" panose="020F0502020204030204"/>
              <a:ea typeface="Microsoft YaHei" panose="020B0503020204020204" pitchFamily="34" charset="-122"/>
              <a:cs typeface="+mn-cs"/>
            </a:endParaRPr>
          </a:p>
        </p:txBody>
      </p:sp>
      <p:graphicFrame>
        <p:nvGraphicFramePr>
          <p:cNvPr id="2" name="Table 1" descr="n53 Fb Tran Phu"/>
          <p:cNvGraphicFramePr>
            <a:graphicFrameLocks noGrp="1"/>
          </p:cNvGraphicFramePr>
          <p:nvPr/>
        </p:nvGraphicFramePr>
        <p:xfrm>
          <a:off x="2158286" y="1776373"/>
          <a:ext cx="7875427" cy="1111024"/>
        </p:xfrm>
        <a:graphic>
          <a:graphicData uri="http://schemas.openxmlformats.org/drawingml/2006/table">
            <a:tbl>
              <a:tblPr firstRow="1" firstCol="1" bandRow="1">
                <a:tableStyleId>{21E4AEA4-8DFA-4A89-87EB-49C32662AFE0}</a:tableStyleId>
              </a:tblPr>
              <a:tblGrid>
                <a:gridCol w="2672799"/>
                <a:gridCol w="696960"/>
                <a:gridCol w="800834"/>
                <a:gridCol w="702544"/>
                <a:gridCol w="800834"/>
                <a:gridCol w="702544"/>
                <a:gridCol w="822056"/>
                <a:gridCol w="676856"/>
              </a:tblGrid>
              <a:tr h="555512">
                <a:tc>
                  <a:txBody>
                    <a:bodyPr/>
                    <a:lstStyle/>
                    <a:p>
                      <a:pPr algn="just">
                        <a:lnSpc>
                          <a:spcPct val="115000"/>
                        </a:lnSpc>
                      </a:pPr>
                      <a:r>
                        <a:rPr lang="en-US" sz="2400">
                          <a:effectLst/>
                        </a:rPr>
                        <a:t>Độ dịch chuyển (m)</a:t>
                      </a: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just">
                        <a:lnSpc>
                          <a:spcPct val="115000"/>
                        </a:lnSpc>
                      </a:pPr>
                      <a:r>
                        <a:rPr lang="en-US" sz="2400">
                          <a:effectLst/>
                        </a:rPr>
                        <a:t>0</a:t>
                      </a: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just">
                        <a:lnSpc>
                          <a:spcPct val="115000"/>
                        </a:lnSpc>
                      </a:pPr>
                      <a:r>
                        <a:rPr lang="en-US" sz="2400">
                          <a:effectLst/>
                        </a:rPr>
                        <a:t>200</a:t>
                      </a: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just">
                        <a:lnSpc>
                          <a:spcPct val="115000"/>
                        </a:lnSpc>
                      </a:pPr>
                      <a:r>
                        <a:rPr lang="en-US" sz="2400">
                          <a:effectLst/>
                        </a:rPr>
                        <a:t>400</a:t>
                      </a: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just">
                        <a:lnSpc>
                          <a:spcPct val="115000"/>
                        </a:lnSpc>
                      </a:pPr>
                      <a:r>
                        <a:rPr lang="en-US" sz="2400">
                          <a:effectLst/>
                        </a:rPr>
                        <a:t>600</a:t>
                      </a: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just">
                        <a:lnSpc>
                          <a:spcPct val="115000"/>
                        </a:lnSpc>
                      </a:pPr>
                      <a:r>
                        <a:rPr lang="en-US" sz="2400">
                          <a:effectLst/>
                        </a:rPr>
                        <a:t>800</a:t>
                      </a: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just">
                        <a:lnSpc>
                          <a:spcPct val="115000"/>
                        </a:lnSpc>
                      </a:pPr>
                      <a:r>
                        <a:rPr lang="en-US" sz="2400">
                          <a:effectLst/>
                        </a:rPr>
                        <a:t>1000</a:t>
                      </a: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just">
                        <a:lnSpc>
                          <a:spcPct val="115000"/>
                        </a:lnSpc>
                      </a:pPr>
                      <a:r>
                        <a:rPr lang="en-US" sz="2400">
                          <a:effectLst/>
                        </a:rPr>
                        <a:t>800</a:t>
                      </a: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tr>
              <a:tr h="555512">
                <a:tc>
                  <a:txBody>
                    <a:bodyPr/>
                    <a:lstStyle/>
                    <a:p>
                      <a:pPr algn="just">
                        <a:lnSpc>
                          <a:spcPct val="115000"/>
                        </a:lnSpc>
                      </a:pPr>
                      <a:r>
                        <a:rPr lang="en-US" sz="2400">
                          <a:effectLst/>
                        </a:rPr>
                        <a:t>Thời gian (s)</a:t>
                      </a: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just">
                        <a:lnSpc>
                          <a:spcPct val="115000"/>
                        </a:lnSpc>
                      </a:pPr>
                      <a:r>
                        <a:rPr lang="en-US" sz="2400">
                          <a:effectLst/>
                        </a:rPr>
                        <a:t>0</a:t>
                      </a: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just">
                        <a:lnSpc>
                          <a:spcPct val="115000"/>
                        </a:lnSpc>
                      </a:pPr>
                      <a:r>
                        <a:rPr lang="en-US" sz="2400">
                          <a:effectLst/>
                        </a:rPr>
                        <a:t>50</a:t>
                      </a: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just">
                        <a:lnSpc>
                          <a:spcPct val="115000"/>
                        </a:lnSpc>
                      </a:pPr>
                      <a:r>
                        <a:rPr lang="en-US" sz="2400">
                          <a:effectLst/>
                        </a:rPr>
                        <a:t>100</a:t>
                      </a: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just">
                        <a:lnSpc>
                          <a:spcPct val="115000"/>
                        </a:lnSpc>
                      </a:pPr>
                      <a:r>
                        <a:rPr lang="en-US" sz="2400">
                          <a:effectLst/>
                        </a:rPr>
                        <a:t>150</a:t>
                      </a: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just">
                        <a:lnSpc>
                          <a:spcPct val="115000"/>
                        </a:lnSpc>
                      </a:pPr>
                      <a:r>
                        <a:rPr lang="en-US" sz="2400">
                          <a:effectLst/>
                        </a:rPr>
                        <a:t>200</a:t>
                      </a: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just">
                        <a:lnSpc>
                          <a:spcPct val="115000"/>
                        </a:lnSpc>
                      </a:pPr>
                      <a:r>
                        <a:rPr lang="en-US" sz="2400">
                          <a:effectLst/>
                        </a:rPr>
                        <a:t>250</a:t>
                      </a: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just">
                        <a:lnSpc>
                          <a:spcPct val="115000"/>
                        </a:lnSpc>
                      </a:pPr>
                      <a:r>
                        <a:rPr lang="en-US" sz="2400">
                          <a:effectLst/>
                        </a:rPr>
                        <a:t>300</a:t>
                      </a: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tr>
            </a:tbl>
          </a:graphicData>
        </a:graphic>
      </p:graphicFrame>
      <p:graphicFrame>
        <p:nvGraphicFramePr>
          <p:cNvPr id="39" name="Table 4" descr="n53 Fb Tran Phu"/>
          <p:cNvGraphicFramePr>
            <a:graphicFrameLocks noGrp="1"/>
          </p:cNvGraphicFramePr>
          <p:nvPr/>
        </p:nvGraphicFramePr>
        <p:xfrm>
          <a:off x="4374311" y="3139630"/>
          <a:ext cx="3937990" cy="3473078"/>
        </p:xfrm>
        <a:graphic>
          <a:graphicData uri="http://schemas.openxmlformats.org/drawingml/2006/table">
            <a:tbl>
              <a:tblPr firstRow="1" bandRow="1">
                <a:tableStyleId>{5940675A-B579-460E-94D1-54222C63F5DA}</a:tableStyleId>
              </a:tblPr>
              <a:tblGrid>
                <a:gridCol w="562570"/>
                <a:gridCol w="562570"/>
                <a:gridCol w="562570"/>
                <a:gridCol w="562570"/>
                <a:gridCol w="562570"/>
                <a:gridCol w="562570"/>
                <a:gridCol w="562570"/>
              </a:tblGrid>
              <a:tr h="496154">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r>
              <a:tr h="496154">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r>
              <a:tr h="496154">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r>
              <a:tr h="496154">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r>
              <a:tr h="496154">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r>
              <a:tr h="496154">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r>
              <a:tr h="496154">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r>
            </a:tbl>
          </a:graphicData>
        </a:graphic>
      </p:graphicFrame>
      <p:grpSp>
        <p:nvGrpSpPr>
          <p:cNvPr id="40" name="Group 39" descr="n53 Fb Tran Phu"/>
          <p:cNvGrpSpPr/>
          <p:nvPr/>
        </p:nvGrpSpPr>
        <p:grpSpPr>
          <a:xfrm>
            <a:off x="3794361" y="2760400"/>
            <a:ext cx="5140394" cy="3845114"/>
            <a:chOff x="1839331" y="3718516"/>
            <a:chExt cx="5140394" cy="3845114"/>
          </a:xfrm>
        </p:grpSpPr>
        <p:grpSp>
          <p:nvGrpSpPr>
            <p:cNvPr id="41" name="Group 40"/>
            <p:cNvGrpSpPr/>
            <p:nvPr/>
          </p:nvGrpSpPr>
          <p:grpSpPr>
            <a:xfrm>
              <a:off x="2419280" y="3906030"/>
              <a:ext cx="4206240" cy="3657600"/>
              <a:chOff x="2419280" y="3906030"/>
              <a:chExt cx="4206240" cy="3657600"/>
            </a:xfrm>
          </p:grpSpPr>
          <p:cxnSp>
            <p:nvCxnSpPr>
              <p:cNvPr id="45" name="Straight Arrow Connector 44"/>
              <p:cNvCxnSpPr/>
              <p:nvPr/>
            </p:nvCxnSpPr>
            <p:spPr>
              <a:xfrm>
                <a:off x="2419280" y="7075795"/>
                <a:ext cx="4206240" cy="0"/>
              </a:xfrm>
              <a:prstGeom prst="straightConnector1">
                <a:avLst/>
              </a:prstGeom>
              <a:ln w="28575">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V="1">
                <a:off x="2421054" y="3906030"/>
                <a:ext cx="0" cy="3657600"/>
              </a:xfrm>
              <a:prstGeom prst="straightConnector1">
                <a:avLst/>
              </a:prstGeom>
              <a:ln w="28575">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42" name="TextBox 41"/>
            <p:cNvSpPr txBox="1"/>
            <p:nvPr/>
          </p:nvSpPr>
          <p:spPr>
            <a:xfrm>
              <a:off x="1922373" y="6746465"/>
              <a:ext cx="593744" cy="548099"/>
            </a:xfrm>
            <a:prstGeom prst="rect">
              <a:avLst/>
            </a:prstGeom>
            <a:noFill/>
            <a:ln>
              <a:noFill/>
            </a:ln>
          </p:spPr>
          <p:txBody>
            <a:bodyPr wrap="square">
              <a:spAutoFit/>
            </a:bodyPr>
            <a:lstStyle/>
            <a:p>
              <a:pPr algn="ctr">
                <a:lnSpc>
                  <a:spcPct val="115000"/>
                </a:lnSpc>
              </a:pPr>
              <a:r>
                <a:rPr lang="en-US" sz="2800" b="1">
                  <a:solidFill>
                    <a:srgbClr val="0070C0"/>
                  </a:solidFill>
                  <a:latin typeface="Times New Roman" panose="02020603050405020304" pitchFamily="18" charset="0"/>
                  <a:ea typeface="Times New Roman" panose="02020603050405020304" pitchFamily="18" charset="0"/>
                </a:rPr>
                <a:t>O</a:t>
              </a:r>
              <a:endParaRPr lang="en-US" sz="2800" b="1" dirty="0">
                <a:solidFill>
                  <a:srgbClr val="0070C0"/>
                </a:solidFill>
                <a:effectLst/>
                <a:latin typeface="Times New Roman" panose="02020603050405020304" pitchFamily="18" charset="0"/>
                <a:ea typeface="Times New Roman" panose="02020603050405020304" pitchFamily="18" charset="0"/>
              </a:endParaRPr>
            </a:p>
          </p:txBody>
        </p:sp>
        <p:sp>
          <p:nvSpPr>
            <p:cNvPr id="43" name="TextBox 42"/>
            <p:cNvSpPr txBox="1"/>
            <p:nvPr/>
          </p:nvSpPr>
          <p:spPr>
            <a:xfrm>
              <a:off x="1839331" y="3718516"/>
              <a:ext cx="720758" cy="548099"/>
            </a:xfrm>
            <a:prstGeom prst="rect">
              <a:avLst/>
            </a:prstGeom>
            <a:noFill/>
            <a:ln>
              <a:noFill/>
            </a:ln>
          </p:spPr>
          <p:txBody>
            <a:bodyPr wrap="square">
              <a:spAutoFit/>
            </a:bodyPr>
            <a:lstStyle/>
            <a:p>
              <a:pPr algn="ctr">
                <a:lnSpc>
                  <a:spcPct val="115000"/>
                </a:lnSpc>
              </a:pPr>
              <a:r>
                <a:rPr lang="en-US" sz="2800" b="1" i="1">
                  <a:solidFill>
                    <a:srgbClr val="0070C0"/>
                  </a:solidFill>
                  <a:effectLst/>
                  <a:latin typeface="Times New Roman" panose="02020603050405020304" pitchFamily="18" charset="0"/>
                  <a:ea typeface="Times New Roman" panose="02020603050405020304" pitchFamily="18" charset="0"/>
                </a:rPr>
                <a:t>d</a:t>
              </a:r>
              <a:endParaRPr lang="en-US" sz="2800" b="1" i="1" dirty="0">
                <a:solidFill>
                  <a:srgbClr val="0070C0"/>
                </a:solidFill>
                <a:effectLst/>
                <a:latin typeface="Times New Roman" panose="02020603050405020304" pitchFamily="18" charset="0"/>
                <a:ea typeface="Times New Roman" panose="02020603050405020304" pitchFamily="18" charset="0"/>
              </a:endParaRPr>
            </a:p>
          </p:txBody>
        </p:sp>
        <p:sp>
          <p:nvSpPr>
            <p:cNvPr id="44" name="TextBox 43"/>
            <p:cNvSpPr txBox="1"/>
            <p:nvPr/>
          </p:nvSpPr>
          <p:spPr>
            <a:xfrm>
              <a:off x="6081043" y="6932330"/>
              <a:ext cx="898682" cy="548099"/>
            </a:xfrm>
            <a:prstGeom prst="rect">
              <a:avLst/>
            </a:prstGeom>
            <a:noFill/>
            <a:ln>
              <a:noFill/>
            </a:ln>
          </p:spPr>
          <p:txBody>
            <a:bodyPr wrap="square">
              <a:spAutoFit/>
            </a:bodyPr>
            <a:lstStyle/>
            <a:p>
              <a:pPr algn="ctr">
                <a:lnSpc>
                  <a:spcPct val="115000"/>
                </a:lnSpc>
              </a:pPr>
              <a:r>
                <a:rPr lang="en-US" sz="2800" b="1" i="1">
                  <a:solidFill>
                    <a:srgbClr val="0070C0"/>
                  </a:solidFill>
                  <a:effectLst/>
                  <a:latin typeface="Times New Roman" panose="02020603050405020304" pitchFamily="18" charset="0"/>
                  <a:ea typeface="Times New Roman" panose="02020603050405020304" pitchFamily="18" charset="0"/>
                </a:rPr>
                <a:t>t</a:t>
              </a:r>
              <a:endParaRPr lang="en-US" sz="2800" b="1" i="1" dirty="0">
                <a:solidFill>
                  <a:srgbClr val="0070C0"/>
                </a:solidFill>
                <a:effectLst/>
                <a:latin typeface="Times New Roman" panose="02020603050405020304" pitchFamily="18" charset="0"/>
                <a:ea typeface="Times New Roman" panose="02020603050405020304" pitchFamily="18" charset="0"/>
              </a:endParaRPr>
            </a:p>
          </p:txBody>
        </p:sp>
      </p:grpSp>
      <p:grpSp>
        <p:nvGrpSpPr>
          <p:cNvPr id="48" name="Group 47" descr="n53 Fb Tran Phu"/>
          <p:cNvGrpSpPr/>
          <p:nvPr/>
        </p:nvGrpSpPr>
        <p:grpSpPr>
          <a:xfrm>
            <a:off x="4702809" y="5640903"/>
            <a:ext cx="461023" cy="966146"/>
            <a:chOff x="4651919" y="5758092"/>
            <a:chExt cx="461023" cy="966146"/>
          </a:xfrm>
        </p:grpSpPr>
        <p:cxnSp>
          <p:nvCxnSpPr>
            <p:cNvPr id="49" name="Straight Arrow Connector 48"/>
            <p:cNvCxnSpPr/>
            <p:nvPr/>
          </p:nvCxnSpPr>
          <p:spPr>
            <a:xfrm flipV="1">
              <a:off x="4886542" y="5758092"/>
              <a:ext cx="0" cy="457200"/>
            </a:xfrm>
            <a:prstGeom prst="straightConnector1">
              <a:avLst/>
            </a:prstGeom>
            <a:ln w="28575">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4651919" y="6300404"/>
              <a:ext cx="461023" cy="423834"/>
            </a:xfrm>
            <a:prstGeom prst="rect">
              <a:avLst/>
            </a:prstGeom>
            <a:noFill/>
          </p:spPr>
          <p:txBody>
            <a:bodyPr wrap="square">
              <a:spAutoFit/>
            </a:bodyPr>
            <a:lstStyle/>
            <a:p>
              <a:pPr algn="ctr">
                <a:lnSpc>
                  <a:spcPct val="115000"/>
                </a:lnSpc>
              </a:pPr>
              <a:r>
                <a:rPr lang="en-US" sz="2000" b="1">
                  <a:effectLst/>
                </a:rPr>
                <a:t>50</a:t>
              </a:r>
              <a:endParaRPr lang="en-US" sz="2000" b="1" dirty="0">
                <a:solidFill>
                  <a:srgbClr val="003300"/>
                </a:solidFill>
                <a:effectLst/>
                <a:latin typeface="Times New Roman" panose="02020603050405020304" pitchFamily="18" charset="0"/>
                <a:ea typeface="Times New Roman" panose="02020603050405020304" pitchFamily="18" charset="0"/>
              </a:endParaRPr>
            </a:p>
          </p:txBody>
        </p:sp>
      </p:grpSp>
      <p:grpSp>
        <p:nvGrpSpPr>
          <p:cNvPr id="51" name="Group 50" descr="n53 Fb Tran Phu"/>
          <p:cNvGrpSpPr/>
          <p:nvPr/>
        </p:nvGrpSpPr>
        <p:grpSpPr>
          <a:xfrm>
            <a:off x="3795429" y="5400156"/>
            <a:ext cx="1146542" cy="423834"/>
            <a:chOff x="2840840" y="3981603"/>
            <a:chExt cx="1146542" cy="423834"/>
          </a:xfrm>
        </p:grpSpPr>
        <p:cxnSp>
          <p:nvCxnSpPr>
            <p:cNvPr id="59" name="Straight Arrow Connector 58"/>
            <p:cNvCxnSpPr/>
            <p:nvPr/>
          </p:nvCxnSpPr>
          <p:spPr>
            <a:xfrm>
              <a:off x="3438742" y="4210049"/>
              <a:ext cx="548640" cy="0"/>
            </a:xfrm>
            <a:prstGeom prst="straightConnector1">
              <a:avLst/>
            </a:prstGeom>
            <a:ln w="28575">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2840840" y="3981603"/>
              <a:ext cx="701474" cy="423834"/>
            </a:xfrm>
            <a:prstGeom prst="rect">
              <a:avLst/>
            </a:prstGeom>
            <a:noFill/>
          </p:spPr>
          <p:txBody>
            <a:bodyPr wrap="square">
              <a:spAutoFit/>
            </a:bodyPr>
            <a:lstStyle/>
            <a:p>
              <a:pPr algn="ctr">
                <a:lnSpc>
                  <a:spcPct val="115000"/>
                </a:lnSpc>
              </a:pPr>
              <a:r>
                <a:rPr lang="en-US" sz="2000" b="1">
                  <a:effectLst/>
                </a:rPr>
                <a:t>200</a:t>
              </a:r>
              <a:endParaRPr lang="en-US" sz="2000" b="1">
                <a:solidFill>
                  <a:srgbClr val="003300"/>
                </a:solidFill>
                <a:effectLst/>
                <a:latin typeface="Times New Roman" panose="02020603050405020304" pitchFamily="18" charset="0"/>
                <a:ea typeface="Times New Roman" panose="02020603050405020304" pitchFamily="18" charset="0"/>
              </a:endParaRPr>
            </a:p>
          </p:txBody>
        </p:sp>
      </p:grpSp>
      <p:sp>
        <p:nvSpPr>
          <p:cNvPr id="64" name="Oval 63" descr="n53 Fb Tran Phu"/>
          <p:cNvSpPr/>
          <p:nvPr/>
        </p:nvSpPr>
        <p:spPr>
          <a:xfrm>
            <a:off x="4866496" y="5542612"/>
            <a:ext cx="137160" cy="13716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 name="Straight Arrow Connector 65" descr="n53 Fb Tran Phu"/>
          <p:cNvCxnSpPr/>
          <p:nvPr/>
        </p:nvCxnSpPr>
        <p:spPr>
          <a:xfrm>
            <a:off x="4374310" y="5120889"/>
            <a:ext cx="1139256" cy="0"/>
          </a:xfrm>
          <a:prstGeom prst="straightConnector1">
            <a:avLst/>
          </a:prstGeom>
          <a:ln w="28575">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 name="Straight Arrow Connector 68" descr="n53 Fb Tran Phu"/>
          <p:cNvCxnSpPr/>
          <p:nvPr/>
        </p:nvCxnSpPr>
        <p:spPr>
          <a:xfrm flipV="1">
            <a:off x="5493390" y="5118606"/>
            <a:ext cx="0" cy="1005840"/>
          </a:xfrm>
          <a:prstGeom prst="straightConnector1">
            <a:avLst/>
          </a:prstGeom>
          <a:ln w="28575">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1" name="Oval 70" descr="n53 Fb Tran Phu"/>
          <p:cNvSpPr/>
          <p:nvPr/>
        </p:nvSpPr>
        <p:spPr>
          <a:xfrm>
            <a:off x="5423420" y="5044687"/>
            <a:ext cx="137160" cy="13716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2" name="Straight Arrow Connector 71" descr="n53 Fb Tran Phu"/>
          <p:cNvCxnSpPr/>
          <p:nvPr/>
        </p:nvCxnSpPr>
        <p:spPr>
          <a:xfrm flipV="1">
            <a:off x="4374310" y="4637752"/>
            <a:ext cx="1675900" cy="0"/>
          </a:xfrm>
          <a:prstGeom prst="straightConnector1">
            <a:avLst/>
          </a:prstGeom>
          <a:ln w="28575">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3" name="Straight Arrow Connector 72" descr="n53 Fb Tran Phu"/>
          <p:cNvCxnSpPr/>
          <p:nvPr/>
        </p:nvCxnSpPr>
        <p:spPr>
          <a:xfrm>
            <a:off x="4389300" y="4140081"/>
            <a:ext cx="2239530" cy="0"/>
          </a:xfrm>
          <a:prstGeom prst="straightConnector1">
            <a:avLst/>
          </a:prstGeom>
          <a:ln w="28575">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4" name="Straight Arrow Connector 73" descr="n53 Fb Tran Phu"/>
          <p:cNvCxnSpPr/>
          <p:nvPr/>
        </p:nvCxnSpPr>
        <p:spPr>
          <a:xfrm flipV="1">
            <a:off x="6050210" y="4622762"/>
            <a:ext cx="0" cy="1475341"/>
          </a:xfrm>
          <a:prstGeom prst="straightConnector1">
            <a:avLst/>
          </a:prstGeom>
          <a:ln w="28575">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5" name="Oval 74" descr="n53 Fb Tran Phu"/>
          <p:cNvSpPr/>
          <p:nvPr/>
        </p:nvSpPr>
        <p:spPr>
          <a:xfrm>
            <a:off x="5995542" y="4552514"/>
            <a:ext cx="137160" cy="13716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0" name="Straight Arrow Connector 89" descr="n53 Fb Tran Phu"/>
          <p:cNvCxnSpPr/>
          <p:nvPr/>
        </p:nvCxnSpPr>
        <p:spPr>
          <a:xfrm flipV="1">
            <a:off x="6628830" y="4129659"/>
            <a:ext cx="0" cy="1988020"/>
          </a:xfrm>
          <a:prstGeom prst="straightConnector1">
            <a:avLst/>
          </a:prstGeom>
          <a:ln w="28575">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1" name="Oval 90" descr="n53 Fb Tran Phu"/>
          <p:cNvSpPr/>
          <p:nvPr/>
        </p:nvSpPr>
        <p:spPr>
          <a:xfrm>
            <a:off x="6567662" y="4060342"/>
            <a:ext cx="137160" cy="13716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2" name="Group 91" descr="n53 Fb Tran Phu"/>
          <p:cNvGrpSpPr/>
          <p:nvPr/>
        </p:nvGrpSpPr>
        <p:grpSpPr>
          <a:xfrm>
            <a:off x="3736343" y="3424960"/>
            <a:ext cx="3477512" cy="423834"/>
            <a:chOff x="2780880" y="3981603"/>
            <a:chExt cx="3477512" cy="423834"/>
          </a:xfrm>
        </p:grpSpPr>
        <p:cxnSp>
          <p:nvCxnSpPr>
            <p:cNvPr id="93" name="Straight Arrow Connector 92"/>
            <p:cNvCxnSpPr/>
            <p:nvPr/>
          </p:nvCxnSpPr>
          <p:spPr>
            <a:xfrm>
              <a:off x="3423752" y="4195059"/>
              <a:ext cx="2834640" cy="0"/>
            </a:xfrm>
            <a:prstGeom prst="straightConnector1">
              <a:avLst/>
            </a:prstGeom>
            <a:ln w="28575">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4" name="TextBox 93"/>
            <p:cNvSpPr txBox="1"/>
            <p:nvPr/>
          </p:nvSpPr>
          <p:spPr>
            <a:xfrm>
              <a:off x="2780880" y="3981603"/>
              <a:ext cx="701474" cy="423834"/>
            </a:xfrm>
            <a:prstGeom prst="rect">
              <a:avLst/>
            </a:prstGeom>
            <a:noFill/>
          </p:spPr>
          <p:txBody>
            <a:bodyPr wrap="square">
              <a:spAutoFit/>
            </a:bodyPr>
            <a:lstStyle/>
            <a:p>
              <a:pPr algn="ctr">
                <a:lnSpc>
                  <a:spcPct val="115000"/>
                </a:lnSpc>
              </a:pPr>
              <a:r>
                <a:rPr lang="en-US" sz="2000" b="1"/>
                <a:t>10</a:t>
              </a:r>
              <a:r>
                <a:rPr lang="en-US" sz="2000" b="1">
                  <a:effectLst/>
                </a:rPr>
                <a:t>00</a:t>
              </a:r>
              <a:endParaRPr lang="en-US" sz="2000" b="1">
                <a:solidFill>
                  <a:srgbClr val="003300"/>
                </a:solidFill>
                <a:effectLst/>
                <a:latin typeface="Times New Roman" panose="02020603050405020304" pitchFamily="18" charset="0"/>
                <a:ea typeface="Times New Roman" panose="02020603050405020304" pitchFamily="18" charset="0"/>
              </a:endParaRPr>
            </a:p>
          </p:txBody>
        </p:sp>
      </p:grpSp>
      <p:cxnSp>
        <p:nvCxnSpPr>
          <p:cNvPr id="95" name="Straight Arrow Connector 94" descr="n53 Fb Tran Phu"/>
          <p:cNvCxnSpPr/>
          <p:nvPr/>
        </p:nvCxnSpPr>
        <p:spPr>
          <a:xfrm flipV="1">
            <a:off x="7183875" y="3636877"/>
            <a:ext cx="0" cy="2468880"/>
          </a:xfrm>
          <a:prstGeom prst="straightConnector1">
            <a:avLst/>
          </a:prstGeom>
          <a:ln w="28575">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6" name="Oval 95" descr="n53 Fb Tran Phu"/>
          <p:cNvSpPr/>
          <p:nvPr/>
        </p:nvSpPr>
        <p:spPr>
          <a:xfrm>
            <a:off x="7124792" y="3568170"/>
            <a:ext cx="137160" cy="13716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7" name="Straight Arrow Connector 96" descr="n53 Fb Tran Phu"/>
          <p:cNvCxnSpPr/>
          <p:nvPr/>
        </p:nvCxnSpPr>
        <p:spPr>
          <a:xfrm>
            <a:off x="4359051" y="4120302"/>
            <a:ext cx="3383280" cy="0"/>
          </a:xfrm>
          <a:prstGeom prst="straightConnector1">
            <a:avLst/>
          </a:prstGeom>
          <a:ln w="28575">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8" name="Straight Arrow Connector 97" descr="n53 Fb Tran Phu"/>
          <p:cNvCxnSpPr/>
          <p:nvPr/>
        </p:nvCxnSpPr>
        <p:spPr>
          <a:xfrm flipV="1">
            <a:off x="7748007" y="4129659"/>
            <a:ext cx="0" cy="1988020"/>
          </a:xfrm>
          <a:prstGeom prst="straightConnector1">
            <a:avLst/>
          </a:prstGeom>
          <a:ln w="28575">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9" name="Oval 98" descr="n53 Fb Tran Phu"/>
          <p:cNvSpPr/>
          <p:nvPr/>
        </p:nvSpPr>
        <p:spPr>
          <a:xfrm>
            <a:off x="7681922" y="4065340"/>
            <a:ext cx="137160" cy="13716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descr="n53 Fb Tran Phu"/>
          <p:cNvGrpSpPr/>
          <p:nvPr/>
        </p:nvGrpSpPr>
        <p:grpSpPr>
          <a:xfrm>
            <a:off x="4357064" y="3588257"/>
            <a:ext cx="3441931" cy="2542614"/>
            <a:chOff x="4357064" y="3588257"/>
            <a:chExt cx="3441931" cy="2542614"/>
          </a:xfrm>
        </p:grpSpPr>
        <p:cxnSp>
          <p:nvCxnSpPr>
            <p:cNvPr id="47" name="Straight Arrow Connector 46"/>
            <p:cNvCxnSpPr>
              <a:endCxn id="96" idx="7"/>
            </p:cNvCxnSpPr>
            <p:nvPr/>
          </p:nvCxnSpPr>
          <p:spPr>
            <a:xfrm flipV="1">
              <a:off x="4357064" y="3588257"/>
              <a:ext cx="2884801" cy="2542614"/>
            </a:xfrm>
            <a:prstGeom prst="straightConnector1">
              <a:avLst/>
            </a:prstGeom>
            <a:ln w="38100">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a:stCxn id="99" idx="5"/>
              <a:endCxn id="96" idx="1"/>
            </p:cNvCxnSpPr>
            <p:nvPr/>
          </p:nvCxnSpPr>
          <p:spPr>
            <a:xfrm flipH="1" flipV="1">
              <a:off x="7144879" y="3588257"/>
              <a:ext cx="654116" cy="594156"/>
            </a:xfrm>
            <a:prstGeom prst="straightConnector1">
              <a:avLst/>
            </a:prstGeom>
            <a:ln w="38100">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10" presetClass="entr" presetSubtype="0"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wipe(down)">
                                      <p:cBhvr>
                                        <p:cTn id="15" dur="500"/>
                                        <p:tgtEl>
                                          <p:spTgt spid="4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51"/>
                                        </p:tgtEl>
                                        <p:attrNameLst>
                                          <p:attrName>style.visibility</p:attrName>
                                        </p:attrNameLst>
                                      </p:cBhvr>
                                      <p:to>
                                        <p:strVal val="visible"/>
                                      </p:to>
                                    </p:set>
                                    <p:animEffect transition="in" filter="wipe(left)">
                                      <p:cBhvr>
                                        <p:cTn id="20" dur="500"/>
                                        <p:tgtEl>
                                          <p:spTgt spid="5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repeatCount="3000" fill="hold" grpId="0" nodeType="clickEffect">
                                  <p:stCondLst>
                                    <p:cond delay="0"/>
                                  </p:stCondLst>
                                  <p:childTnLst>
                                    <p:set>
                                      <p:cBhvr>
                                        <p:cTn id="24" dur="1" fill="hold">
                                          <p:stCondLst>
                                            <p:cond delay="0"/>
                                          </p:stCondLst>
                                        </p:cTn>
                                        <p:tgtEl>
                                          <p:spTgt spid="64"/>
                                        </p:tgtEl>
                                        <p:attrNameLst>
                                          <p:attrName>style.visibility</p:attrName>
                                        </p:attrNameLst>
                                      </p:cBhvr>
                                      <p:to>
                                        <p:strVal val="visible"/>
                                      </p:to>
                                    </p:set>
                                    <p:animEffect transition="in" filter="fade">
                                      <p:cBhvr>
                                        <p:cTn id="25" dur="500"/>
                                        <p:tgtEl>
                                          <p:spTgt spid="6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66"/>
                                        </p:tgtEl>
                                        <p:attrNameLst>
                                          <p:attrName>style.visibility</p:attrName>
                                        </p:attrNameLst>
                                      </p:cBhvr>
                                      <p:to>
                                        <p:strVal val="visible"/>
                                      </p:to>
                                    </p:set>
                                    <p:animEffect transition="in" filter="wipe(left)">
                                      <p:cBhvr>
                                        <p:cTn id="30" dur="500"/>
                                        <p:tgtEl>
                                          <p:spTgt spid="66"/>
                                        </p:tgtEl>
                                      </p:cBhvr>
                                    </p:animEffect>
                                  </p:childTnLst>
                                </p:cTn>
                              </p:par>
                              <p:par>
                                <p:cTn id="31" presetID="22" presetClass="entr" presetSubtype="4" fill="hold" nodeType="withEffect">
                                  <p:stCondLst>
                                    <p:cond delay="0"/>
                                  </p:stCondLst>
                                  <p:childTnLst>
                                    <p:set>
                                      <p:cBhvr>
                                        <p:cTn id="32" dur="1" fill="hold">
                                          <p:stCondLst>
                                            <p:cond delay="0"/>
                                          </p:stCondLst>
                                        </p:cTn>
                                        <p:tgtEl>
                                          <p:spTgt spid="69"/>
                                        </p:tgtEl>
                                        <p:attrNameLst>
                                          <p:attrName>style.visibility</p:attrName>
                                        </p:attrNameLst>
                                      </p:cBhvr>
                                      <p:to>
                                        <p:strVal val="visible"/>
                                      </p:to>
                                    </p:set>
                                    <p:animEffect transition="in" filter="wipe(down)">
                                      <p:cBhvr>
                                        <p:cTn id="33" dur="500"/>
                                        <p:tgtEl>
                                          <p:spTgt spid="6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repeatCount="3000" fill="hold" grpId="0" nodeType="clickEffect">
                                  <p:stCondLst>
                                    <p:cond delay="0"/>
                                  </p:stCondLst>
                                  <p:childTnLst>
                                    <p:set>
                                      <p:cBhvr>
                                        <p:cTn id="37" dur="1" fill="hold">
                                          <p:stCondLst>
                                            <p:cond delay="0"/>
                                          </p:stCondLst>
                                        </p:cTn>
                                        <p:tgtEl>
                                          <p:spTgt spid="71"/>
                                        </p:tgtEl>
                                        <p:attrNameLst>
                                          <p:attrName>style.visibility</p:attrName>
                                        </p:attrNameLst>
                                      </p:cBhvr>
                                      <p:to>
                                        <p:strVal val="visible"/>
                                      </p:to>
                                    </p:set>
                                    <p:animEffect transition="in" filter="fade">
                                      <p:cBhvr>
                                        <p:cTn id="38" dur="500"/>
                                        <p:tgtEl>
                                          <p:spTgt spid="71"/>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74"/>
                                        </p:tgtEl>
                                        <p:attrNameLst>
                                          <p:attrName>style.visibility</p:attrName>
                                        </p:attrNameLst>
                                      </p:cBhvr>
                                      <p:to>
                                        <p:strVal val="visible"/>
                                      </p:to>
                                    </p:set>
                                    <p:animEffect transition="in" filter="wipe(down)">
                                      <p:cBhvr>
                                        <p:cTn id="43" dur="500"/>
                                        <p:tgtEl>
                                          <p:spTgt spid="74"/>
                                        </p:tgtEl>
                                      </p:cBhvr>
                                    </p:animEffect>
                                  </p:childTnLst>
                                </p:cTn>
                              </p:par>
                              <p:par>
                                <p:cTn id="44" presetID="22" presetClass="entr" presetSubtype="8" fill="hold" nodeType="withEffect">
                                  <p:stCondLst>
                                    <p:cond delay="0"/>
                                  </p:stCondLst>
                                  <p:childTnLst>
                                    <p:set>
                                      <p:cBhvr>
                                        <p:cTn id="45" dur="1" fill="hold">
                                          <p:stCondLst>
                                            <p:cond delay="0"/>
                                          </p:stCondLst>
                                        </p:cTn>
                                        <p:tgtEl>
                                          <p:spTgt spid="72"/>
                                        </p:tgtEl>
                                        <p:attrNameLst>
                                          <p:attrName>style.visibility</p:attrName>
                                        </p:attrNameLst>
                                      </p:cBhvr>
                                      <p:to>
                                        <p:strVal val="visible"/>
                                      </p:to>
                                    </p:set>
                                    <p:animEffect transition="in" filter="wipe(left)">
                                      <p:cBhvr>
                                        <p:cTn id="46" dur="500"/>
                                        <p:tgtEl>
                                          <p:spTgt spid="72"/>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repeatCount="3000" fill="hold" grpId="0" nodeType="clickEffect">
                                  <p:stCondLst>
                                    <p:cond delay="0"/>
                                  </p:stCondLst>
                                  <p:childTnLst>
                                    <p:set>
                                      <p:cBhvr>
                                        <p:cTn id="50" dur="1" fill="hold">
                                          <p:stCondLst>
                                            <p:cond delay="0"/>
                                          </p:stCondLst>
                                        </p:cTn>
                                        <p:tgtEl>
                                          <p:spTgt spid="75"/>
                                        </p:tgtEl>
                                        <p:attrNameLst>
                                          <p:attrName>style.visibility</p:attrName>
                                        </p:attrNameLst>
                                      </p:cBhvr>
                                      <p:to>
                                        <p:strVal val="visible"/>
                                      </p:to>
                                    </p:set>
                                    <p:animEffect transition="in" filter="fade">
                                      <p:cBhvr>
                                        <p:cTn id="51" dur="500"/>
                                        <p:tgtEl>
                                          <p:spTgt spid="75"/>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73"/>
                                        </p:tgtEl>
                                        <p:attrNameLst>
                                          <p:attrName>style.visibility</p:attrName>
                                        </p:attrNameLst>
                                      </p:cBhvr>
                                      <p:to>
                                        <p:strVal val="visible"/>
                                      </p:to>
                                    </p:set>
                                    <p:animEffect transition="in" filter="wipe(left)">
                                      <p:cBhvr>
                                        <p:cTn id="56" dur="500"/>
                                        <p:tgtEl>
                                          <p:spTgt spid="73"/>
                                        </p:tgtEl>
                                      </p:cBhvr>
                                    </p:animEffect>
                                  </p:childTnLst>
                                </p:cTn>
                              </p:par>
                              <p:par>
                                <p:cTn id="57" presetID="22" presetClass="entr" presetSubtype="4" fill="hold" nodeType="withEffect">
                                  <p:stCondLst>
                                    <p:cond delay="0"/>
                                  </p:stCondLst>
                                  <p:childTnLst>
                                    <p:set>
                                      <p:cBhvr>
                                        <p:cTn id="58" dur="1" fill="hold">
                                          <p:stCondLst>
                                            <p:cond delay="0"/>
                                          </p:stCondLst>
                                        </p:cTn>
                                        <p:tgtEl>
                                          <p:spTgt spid="90"/>
                                        </p:tgtEl>
                                        <p:attrNameLst>
                                          <p:attrName>style.visibility</p:attrName>
                                        </p:attrNameLst>
                                      </p:cBhvr>
                                      <p:to>
                                        <p:strVal val="visible"/>
                                      </p:to>
                                    </p:set>
                                    <p:animEffect transition="in" filter="wipe(down)">
                                      <p:cBhvr>
                                        <p:cTn id="59" dur="500"/>
                                        <p:tgtEl>
                                          <p:spTgt spid="90"/>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repeatCount="3000" fill="hold" grpId="0" nodeType="clickEffect">
                                  <p:stCondLst>
                                    <p:cond delay="0"/>
                                  </p:stCondLst>
                                  <p:childTnLst>
                                    <p:set>
                                      <p:cBhvr>
                                        <p:cTn id="63" dur="1" fill="hold">
                                          <p:stCondLst>
                                            <p:cond delay="0"/>
                                          </p:stCondLst>
                                        </p:cTn>
                                        <p:tgtEl>
                                          <p:spTgt spid="91"/>
                                        </p:tgtEl>
                                        <p:attrNameLst>
                                          <p:attrName>style.visibility</p:attrName>
                                        </p:attrNameLst>
                                      </p:cBhvr>
                                      <p:to>
                                        <p:strVal val="visible"/>
                                      </p:to>
                                    </p:set>
                                    <p:animEffect transition="in" filter="fade">
                                      <p:cBhvr>
                                        <p:cTn id="64" dur="500"/>
                                        <p:tgtEl>
                                          <p:spTgt spid="91"/>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92"/>
                                        </p:tgtEl>
                                        <p:attrNameLst>
                                          <p:attrName>style.visibility</p:attrName>
                                        </p:attrNameLst>
                                      </p:cBhvr>
                                      <p:to>
                                        <p:strVal val="visible"/>
                                      </p:to>
                                    </p:set>
                                    <p:animEffect transition="in" filter="wipe(left)">
                                      <p:cBhvr>
                                        <p:cTn id="69" dur="500"/>
                                        <p:tgtEl>
                                          <p:spTgt spid="92"/>
                                        </p:tgtEl>
                                      </p:cBhvr>
                                    </p:animEffect>
                                  </p:childTnLst>
                                </p:cTn>
                              </p:par>
                              <p:par>
                                <p:cTn id="70" presetID="22" presetClass="entr" presetSubtype="4" fill="hold" nodeType="withEffect">
                                  <p:stCondLst>
                                    <p:cond delay="0"/>
                                  </p:stCondLst>
                                  <p:childTnLst>
                                    <p:set>
                                      <p:cBhvr>
                                        <p:cTn id="71" dur="1" fill="hold">
                                          <p:stCondLst>
                                            <p:cond delay="0"/>
                                          </p:stCondLst>
                                        </p:cTn>
                                        <p:tgtEl>
                                          <p:spTgt spid="95"/>
                                        </p:tgtEl>
                                        <p:attrNameLst>
                                          <p:attrName>style.visibility</p:attrName>
                                        </p:attrNameLst>
                                      </p:cBhvr>
                                      <p:to>
                                        <p:strVal val="visible"/>
                                      </p:to>
                                    </p:set>
                                    <p:animEffect transition="in" filter="wipe(down)">
                                      <p:cBhvr>
                                        <p:cTn id="72" dur="500"/>
                                        <p:tgtEl>
                                          <p:spTgt spid="95"/>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repeatCount="3000" fill="hold" grpId="0" nodeType="clickEffect">
                                  <p:stCondLst>
                                    <p:cond delay="0"/>
                                  </p:stCondLst>
                                  <p:childTnLst>
                                    <p:set>
                                      <p:cBhvr>
                                        <p:cTn id="76" dur="1" fill="hold">
                                          <p:stCondLst>
                                            <p:cond delay="0"/>
                                          </p:stCondLst>
                                        </p:cTn>
                                        <p:tgtEl>
                                          <p:spTgt spid="96"/>
                                        </p:tgtEl>
                                        <p:attrNameLst>
                                          <p:attrName>style.visibility</p:attrName>
                                        </p:attrNameLst>
                                      </p:cBhvr>
                                      <p:to>
                                        <p:strVal val="visible"/>
                                      </p:to>
                                    </p:set>
                                    <p:animEffect transition="in" filter="fade">
                                      <p:cBhvr>
                                        <p:cTn id="77" dur="500"/>
                                        <p:tgtEl>
                                          <p:spTgt spid="96"/>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nodeType="clickEffect">
                                  <p:stCondLst>
                                    <p:cond delay="0"/>
                                  </p:stCondLst>
                                  <p:childTnLst>
                                    <p:set>
                                      <p:cBhvr>
                                        <p:cTn id="81" dur="1" fill="hold">
                                          <p:stCondLst>
                                            <p:cond delay="0"/>
                                          </p:stCondLst>
                                        </p:cTn>
                                        <p:tgtEl>
                                          <p:spTgt spid="97"/>
                                        </p:tgtEl>
                                        <p:attrNameLst>
                                          <p:attrName>style.visibility</p:attrName>
                                        </p:attrNameLst>
                                      </p:cBhvr>
                                      <p:to>
                                        <p:strVal val="visible"/>
                                      </p:to>
                                    </p:set>
                                    <p:animEffect transition="in" filter="wipe(left)">
                                      <p:cBhvr>
                                        <p:cTn id="82" dur="500"/>
                                        <p:tgtEl>
                                          <p:spTgt spid="97"/>
                                        </p:tgtEl>
                                      </p:cBhvr>
                                    </p:animEffect>
                                  </p:childTnLst>
                                </p:cTn>
                              </p:par>
                              <p:par>
                                <p:cTn id="83" presetID="22" presetClass="entr" presetSubtype="4" fill="hold" nodeType="withEffect">
                                  <p:stCondLst>
                                    <p:cond delay="0"/>
                                  </p:stCondLst>
                                  <p:childTnLst>
                                    <p:set>
                                      <p:cBhvr>
                                        <p:cTn id="84" dur="1" fill="hold">
                                          <p:stCondLst>
                                            <p:cond delay="0"/>
                                          </p:stCondLst>
                                        </p:cTn>
                                        <p:tgtEl>
                                          <p:spTgt spid="98"/>
                                        </p:tgtEl>
                                        <p:attrNameLst>
                                          <p:attrName>style.visibility</p:attrName>
                                        </p:attrNameLst>
                                      </p:cBhvr>
                                      <p:to>
                                        <p:strVal val="visible"/>
                                      </p:to>
                                    </p:set>
                                    <p:animEffect transition="in" filter="wipe(down)">
                                      <p:cBhvr>
                                        <p:cTn id="85" dur="500"/>
                                        <p:tgtEl>
                                          <p:spTgt spid="98"/>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repeatCount="3000" fill="hold" grpId="0" nodeType="clickEffect">
                                  <p:stCondLst>
                                    <p:cond delay="0"/>
                                  </p:stCondLst>
                                  <p:childTnLst>
                                    <p:set>
                                      <p:cBhvr>
                                        <p:cTn id="89" dur="1" fill="hold">
                                          <p:stCondLst>
                                            <p:cond delay="0"/>
                                          </p:stCondLst>
                                        </p:cTn>
                                        <p:tgtEl>
                                          <p:spTgt spid="99"/>
                                        </p:tgtEl>
                                        <p:attrNameLst>
                                          <p:attrName>style.visibility</p:attrName>
                                        </p:attrNameLst>
                                      </p:cBhvr>
                                      <p:to>
                                        <p:strVal val="visible"/>
                                      </p:to>
                                    </p:set>
                                    <p:animEffect transition="in" filter="fade">
                                      <p:cBhvr>
                                        <p:cTn id="90" dur="500"/>
                                        <p:tgtEl>
                                          <p:spTgt spid="99"/>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nodeType="clickEffect">
                                  <p:stCondLst>
                                    <p:cond delay="0"/>
                                  </p:stCondLst>
                                  <p:childTnLst>
                                    <p:set>
                                      <p:cBhvr>
                                        <p:cTn id="94" dur="1" fill="hold">
                                          <p:stCondLst>
                                            <p:cond delay="0"/>
                                          </p:stCondLst>
                                        </p:cTn>
                                        <p:tgtEl>
                                          <p:spTgt spid="14"/>
                                        </p:tgtEl>
                                        <p:attrNameLst>
                                          <p:attrName>style.visibility</p:attrName>
                                        </p:attrNameLst>
                                      </p:cBhvr>
                                      <p:to>
                                        <p:strVal val="visible"/>
                                      </p:to>
                                    </p:set>
                                    <p:animEffect transition="in" filter="wipe(left)">
                                      <p:cBhvr>
                                        <p:cTn id="95"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71" grpId="0" animBg="1"/>
      <p:bldP spid="75" grpId="0" animBg="1"/>
      <p:bldP spid="91" grpId="0" animBg="1"/>
      <p:bldP spid="96" grpId="0" animBg="1"/>
      <p:bldP spid="9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框 6" descr="n53 Fb Tran Phu"/>
          <p:cNvSpPr>
            <a:spLocks noChangeArrowheads="1"/>
          </p:cNvSpPr>
          <p:nvPr/>
        </p:nvSpPr>
        <p:spPr bwMode="auto">
          <a:xfrm>
            <a:off x="801580" y="323303"/>
            <a:ext cx="10968490" cy="517705"/>
          </a:xfrm>
          <a:prstGeom prst="rect">
            <a:avLst/>
          </a:prstGeom>
          <a:noFill/>
          <a:ln>
            <a:noFill/>
          </a:ln>
        </p:spPr>
        <p:txBody>
          <a:bodyPr wrap="square" lIns="85980" tIns="42989" rIns="85980" bIns="42989">
            <a:spAutoFit/>
          </a:bodyPr>
          <a:lstStyle/>
          <a:p>
            <a:pPr marL="0" marR="0" lvl="0" indent="0" algn="l" defTabSz="1213485"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a:ln>
                  <a:noFill/>
                </a:ln>
                <a:solidFill>
                  <a:prstClr val="black"/>
                </a:solidFill>
                <a:effectLst/>
                <a:uLnTx/>
                <a:uFillTx/>
                <a:latin typeface="Calibri" panose="020F0502020204030204"/>
                <a:ea typeface="Microsoft YaHei" panose="020B0503020204020204" pitchFamily="34" charset="-122"/>
                <a:cs typeface="+mn-cs"/>
                <a:sym typeface="Microsoft YaHei" panose="020B0503020204020204" pitchFamily="34" charset="-122"/>
              </a:rPr>
              <a:t>II. </a:t>
            </a:r>
            <a:r>
              <a:rPr kumimoji="0" lang="en-US" altLang="zh-CN" sz="2800" b="1"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rPr>
              <a:t>ĐỒ THỊ ĐỘ DỊCH CHUYỂN – THỜI GIAN TRONG CHUYỂN ĐỘNG THẲNG</a:t>
            </a:r>
            <a:endParaRPr kumimoji="0" lang="zh-CN" altLang="en-US" sz="2800" b="1" i="0" u="none" strike="noStrike" kern="1200" cap="none" spc="0" normalizeH="0" baseline="0" noProof="0" dirty="0">
              <a:ln>
                <a:noFill/>
              </a:ln>
              <a:solidFill>
                <a:prstClr val="black"/>
              </a:solidFill>
              <a:effectLst/>
              <a:uLnTx/>
              <a:uFillTx/>
              <a:latin typeface="Calibri" panose="020F0502020204030204"/>
              <a:ea typeface="Microsoft YaHei" panose="020B0503020204020204" pitchFamily="34" charset="-122"/>
              <a:cs typeface="+mn-cs"/>
              <a:sym typeface="Microsoft YaHei" panose="020B0503020204020204" pitchFamily="34" charset="-122"/>
            </a:endParaRPr>
          </a:p>
        </p:txBody>
      </p:sp>
      <p:grpSp>
        <p:nvGrpSpPr>
          <p:cNvPr id="24" name="组合 23" descr="n53 Fb Tran Phu"/>
          <p:cNvGrpSpPr/>
          <p:nvPr/>
        </p:nvGrpSpPr>
        <p:grpSpPr>
          <a:xfrm>
            <a:off x="-2424" y="357415"/>
            <a:ext cx="804006" cy="443679"/>
            <a:chOff x="0" y="252065"/>
            <a:chExt cx="641111" cy="392113"/>
          </a:xfrm>
        </p:grpSpPr>
        <p:sp>
          <p:nvSpPr>
            <p:cNvPr id="25" name="矩形 59"/>
            <p:cNvSpPr>
              <a:spLocks noChangeArrowheads="1"/>
            </p:cNvSpPr>
            <p:nvPr/>
          </p:nvSpPr>
          <p:spPr bwMode="auto">
            <a:xfrm>
              <a:off x="0" y="252065"/>
              <a:ext cx="227013" cy="392112"/>
            </a:xfrm>
            <a:prstGeom prst="rect">
              <a:avLst/>
            </a:prstGeom>
            <a:solidFill>
              <a:srgbClr val="7030A0"/>
            </a:solidFill>
            <a:ln>
              <a:noFill/>
            </a:ln>
          </p:spPr>
          <p:txBody>
            <a:bodyPr anchor="ctr"/>
            <a:lstStyle>
              <a:lvl1pPr>
                <a:lnSpc>
                  <a:spcPct val="90000"/>
                </a:lnSpc>
                <a:spcBef>
                  <a:spcPts val="1000"/>
                </a:spcBef>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ctr" defTabSz="1213485" rtl="0" eaLnBrk="1" fontAlgn="auto" latinLnBrk="0" hangingPunct="1">
                <a:lnSpc>
                  <a:spcPct val="100000"/>
                </a:lnSpc>
                <a:spcBef>
                  <a:spcPct val="0"/>
                </a:spcBef>
                <a:spcAft>
                  <a:spcPts val="0"/>
                </a:spcAft>
                <a:buClrTx/>
                <a:buSzTx/>
                <a:buFontTx/>
                <a:buNone/>
                <a:defRPr/>
              </a:pPr>
              <a:endParaRPr kumimoji="0" lang="zh-CN" altLang="en-US" sz="1755" b="0" i="0" u="none" strike="noStrike" kern="1200" cap="none" spc="0" normalizeH="0" baseline="0" noProof="0">
                <a:ln>
                  <a:noFill/>
                </a:ln>
                <a:solidFill>
                  <a:srgbClr val="FFFFFF"/>
                </a:solidFill>
                <a:effectLst/>
                <a:uLnTx/>
                <a:uFillTx/>
                <a:latin typeface="Calibri" panose="020F0502020204030204" pitchFamily="34" charset="0"/>
                <a:ea typeface="SimSun" panose="02010600030101010101" pitchFamily="2" charset="-122"/>
                <a:cs typeface="+mn-cs"/>
              </a:endParaRPr>
            </a:p>
          </p:txBody>
        </p:sp>
        <p:sp>
          <p:nvSpPr>
            <p:cNvPr id="26" name="矩形 60"/>
            <p:cNvSpPr>
              <a:spLocks noChangeArrowheads="1"/>
            </p:cNvSpPr>
            <p:nvPr/>
          </p:nvSpPr>
          <p:spPr bwMode="auto">
            <a:xfrm>
              <a:off x="227013" y="252065"/>
              <a:ext cx="114300" cy="392112"/>
            </a:xfrm>
            <a:prstGeom prst="rect">
              <a:avLst/>
            </a:prstGeom>
            <a:solidFill>
              <a:srgbClr val="FFC000"/>
            </a:solidFill>
            <a:ln>
              <a:noFill/>
            </a:ln>
          </p:spPr>
          <p:txBody>
            <a:bodyPr anchor="ctr"/>
            <a:lstStyle>
              <a:lvl1pPr>
                <a:lnSpc>
                  <a:spcPct val="90000"/>
                </a:lnSpc>
                <a:spcBef>
                  <a:spcPts val="1000"/>
                </a:spcBef>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ctr" defTabSz="1213485" rtl="0" eaLnBrk="1" fontAlgn="auto" latinLnBrk="0" hangingPunct="1">
                <a:lnSpc>
                  <a:spcPct val="100000"/>
                </a:lnSpc>
                <a:spcBef>
                  <a:spcPct val="0"/>
                </a:spcBef>
                <a:spcAft>
                  <a:spcPts val="0"/>
                </a:spcAft>
                <a:buClrTx/>
                <a:buSzTx/>
                <a:buFontTx/>
                <a:buNone/>
                <a:defRPr/>
              </a:pPr>
              <a:endParaRPr kumimoji="0" lang="zh-CN" altLang="en-US" sz="1755" b="0" i="0" u="none" strike="noStrike" kern="1200" cap="none" spc="0" normalizeH="0" baseline="0" noProof="0">
                <a:ln>
                  <a:noFill/>
                </a:ln>
                <a:solidFill>
                  <a:srgbClr val="FFFFFF"/>
                </a:solidFill>
                <a:effectLst/>
                <a:uLnTx/>
                <a:uFillTx/>
                <a:latin typeface="Calibri" panose="020F0502020204030204" pitchFamily="34" charset="0"/>
                <a:ea typeface="SimSun" panose="02010600030101010101" pitchFamily="2" charset="-122"/>
                <a:cs typeface="+mn-cs"/>
              </a:endParaRPr>
            </a:p>
          </p:txBody>
        </p:sp>
        <p:sp>
          <p:nvSpPr>
            <p:cNvPr id="27" name="五边形 26"/>
            <p:cNvSpPr/>
            <p:nvPr userDrawn="1"/>
          </p:nvSpPr>
          <p:spPr>
            <a:xfrm>
              <a:off x="338378" y="254692"/>
              <a:ext cx="302733" cy="389486"/>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255"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grpSp>
        <p:nvGrpSpPr>
          <p:cNvPr id="40" name="Group 39" descr="n53 Fb Tran Phu"/>
          <p:cNvGrpSpPr/>
          <p:nvPr/>
        </p:nvGrpSpPr>
        <p:grpSpPr>
          <a:xfrm>
            <a:off x="1108311" y="2169850"/>
            <a:ext cx="4551541" cy="3845114"/>
            <a:chOff x="1839331" y="4918666"/>
            <a:chExt cx="4551541" cy="3845114"/>
          </a:xfrm>
        </p:grpSpPr>
        <p:grpSp>
          <p:nvGrpSpPr>
            <p:cNvPr id="41" name="Group 40"/>
            <p:cNvGrpSpPr/>
            <p:nvPr/>
          </p:nvGrpSpPr>
          <p:grpSpPr>
            <a:xfrm>
              <a:off x="2419280" y="5106180"/>
              <a:ext cx="3474720" cy="3657600"/>
              <a:chOff x="2419280" y="5106180"/>
              <a:chExt cx="3474720" cy="3657600"/>
            </a:xfrm>
          </p:grpSpPr>
          <p:cxnSp>
            <p:nvCxnSpPr>
              <p:cNvPr id="45" name="Straight Arrow Connector 44"/>
              <p:cNvCxnSpPr/>
              <p:nvPr/>
            </p:nvCxnSpPr>
            <p:spPr>
              <a:xfrm>
                <a:off x="2419280" y="7075795"/>
                <a:ext cx="3474720" cy="0"/>
              </a:xfrm>
              <a:prstGeom prst="straightConnector1">
                <a:avLst/>
              </a:prstGeom>
              <a:ln w="28575">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V="1">
                <a:off x="2421054" y="5106180"/>
                <a:ext cx="0" cy="3657600"/>
              </a:xfrm>
              <a:prstGeom prst="straightConnector1">
                <a:avLst/>
              </a:prstGeom>
              <a:ln w="28575">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42" name="TextBox 41"/>
            <p:cNvSpPr txBox="1"/>
            <p:nvPr/>
          </p:nvSpPr>
          <p:spPr>
            <a:xfrm>
              <a:off x="1922373" y="6746465"/>
              <a:ext cx="593744" cy="548099"/>
            </a:xfrm>
            <a:prstGeom prst="rect">
              <a:avLst/>
            </a:prstGeom>
            <a:noFill/>
            <a:ln>
              <a:noFill/>
            </a:ln>
          </p:spPr>
          <p:txBody>
            <a:bodyPr wrap="square">
              <a:spAutoFit/>
            </a:bodyPr>
            <a:lstStyle/>
            <a:p>
              <a:pPr algn="ctr">
                <a:lnSpc>
                  <a:spcPct val="115000"/>
                </a:lnSpc>
              </a:pPr>
              <a:r>
                <a:rPr lang="en-US" sz="2800" b="1">
                  <a:solidFill>
                    <a:srgbClr val="0070C0"/>
                  </a:solidFill>
                  <a:latin typeface="Times New Roman" panose="02020603050405020304" pitchFamily="18" charset="0"/>
                  <a:ea typeface="Times New Roman" panose="02020603050405020304" pitchFamily="18" charset="0"/>
                </a:rPr>
                <a:t>O</a:t>
              </a:r>
              <a:endParaRPr lang="en-US" sz="2800" b="1" dirty="0">
                <a:solidFill>
                  <a:srgbClr val="0070C0"/>
                </a:solidFill>
                <a:effectLst/>
                <a:latin typeface="Times New Roman" panose="02020603050405020304" pitchFamily="18" charset="0"/>
                <a:ea typeface="Times New Roman" panose="02020603050405020304" pitchFamily="18" charset="0"/>
              </a:endParaRPr>
            </a:p>
          </p:txBody>
        </p:sp>
        <p:sp>
          <p:nvSpPr>
            <p:cNvPr id="43" name="TextBox 42"/>
            <p:cNvSpPr txBox="1"/>
            <p:nvPr/>
          </p:nvSpPr>
          <p:spPr>
            <a:xfrm>
              <a:off x="1839331" y="4918666"/>
              <a:ext cx="720758" cy="548099"/>
            </a:xfrm>
            <a:prstGeom prst="rect">
              <a:avLst/>
            </a:prstGeom>
            <a:noFill/>
            <a:ln>
              <a:noFill/>
            </a:ln>
          </p:spPr>
          <p:txBody>
            <a:bodyPr wrap="square">
              <a:spAutoFit/>
            </a:bodyPr>
            <a:lstStyle/>
            <a:p>
              <a:pPr algn="ctr">
                <a:lnSpc>
                  <a:spcPct val="115000"/>
                </a:lnSpc>
              </a:pPr>
              <a:r>
                <a:rPr lang="en-US" sz="2800" b="1" i="1">
                  <a:solidFill>
                    <a:srgbClr val="0070C0"/>
                  </a:solidFill>
                  <a:effectLst/>
                  <a:latin typeface="Times New Roman" panose="02020603050405020304" pitchFamily="18" charset="0"/>
                  <a:ea typeface="Times New Roman" panose="02020603050405020304" pitchFamily="18" charset="0"/>
                </a:rPr>
                <a:t>d</a:t>
              </a:r>
              <a:endParaRPr lang="en-US" sz="2800" b="1" i="1" dirty="0">
                <a:solidFill>
                  <a:srgbClr val="0070C0"/>
                </a:solidFill>
                <a:effectLst/>
                <a:latin typeface="Times New Roman" panose="02020603050405020304" pitchFamily="18" charset="0"/>
                <a:ea typeface="Times New Roman" panose="02020603050405020304" pitchFamily="18" charset="0"/>
              </a:endParaRPr>
            </a:p>
          </p:txBody>
        </p:sp>
        <p:sp>
          <p:nvSpPr>
            <p:cNvPr id="44" name="TextBox 43"/>
            <p:cNvSpPr txBox="1"/>
            <p:nvPr/>
          </p:nvSpPr>
          <p:spPr>
            <a:xfrm>
              <a:off x="5492190" y="6949212"/>
              <a:ext cx="898682" cy="548099"/>
            </a:xfrm>
            <a:prstGeom prst="rect">
              <a:avLst/>
            </a:prstGeom>
            <a:noFill/>
            <a:ln>
              <a:noFill/>
            </a:ln>
          </p:spPr>
          <p:txBody>
            <a:bodyPr wrap="square">
              <a:spAutoFit/>
            </a:bodyPr>
            <a:lstStyle/>
            <a:p>
              <a:pPr algn="ctr">
                <a:lnSpc>
                  <a:spcPct val="115000"/>
                </a:lnSpc>
              </a:pPr>
              <a:r>
                <a:rPr lang="en-US" sz="2800" b="1" i="1">
                  <a:solidFill>
                    <a:srgbClr val="0070C0"/>
                  </a:solidFill>
                  <a:effectLst/>
                  <a:latin typeface="Times New Roman" panose="02020603050405020304" pitchFamily="18" charset="0"/>
                  <a:ea typeface="Times New Roman" panose="02020603050405020304" pitchFamily="18" charset="0"/>
                </a:rPr>
                <a:t>t</a:t>
              </a:r>
              <a:endParaRPr lang="en-US" sz="2800" b="1" i="1" dirty="0">
                <a:solidFill>
                  <a:srgbClr val="0070C0"/>
                </a:solidFill>
                <a:effectLst/>
                <a:latin typeface="Times New Roman" panose="02020603050405020304" pitchFamily="18" charset="0"/>
                <a:ea typeface="Times New Roman" panose="02020603050405020304" pitchFamily="18" charset="0"/>
              </a:endParaRPr>
            </a:p>
          </p:txBody>
        </p:sp>
      </p:grpSp>
      <p:cxnSp>
        <p:nvCxnSpPr>
          <p:cNvPr id="47" name="Straight Arrow Connector 46" descr="n53 Fb Tran Phu"/>
          <p:cNvCxnSpPr/>
          <p:nvPr/>
        </p:nvCxnSpPr>
        <p:spPr>
          <a:xfrm flipV="1">
            <a:off x="1688260" y="2717949"/>
            <a:ext cx="2777628" cy="1609030"/>
          </a:xfrm>
          <a:prstGeom prst="straightConnector1">
            <a:avLst/>
          </a:prstGeom>
          <a:ln w="38100">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57" name="Group 56" descr="n53 Fb Tran Phu"/>
          <p:cNvGrpSpPr/>
          <p:nvPr/>
        </p:nvGrpSpPr>
        <p:grpSpPr>
          <a:xfrm>
            <a:off x="7051911" y="2169850"/>
            <a:ext cx="4551541" cy="3845114"/>
            <a:chOff x="1839331" y="4918666"/>
            <a:chExt cx="4551541" cy="3845114"/>
          </a:xfrm>
        </p:grpSpPr>
        <p:grpSp>
          <p:nvGrpSpPr>
            <p:cNvPr id="61" name="Group 60"/>
            <p:cNvGrpSpPr/>
            <p:nvPr/>
          </p:nvGrpSpPr>
          <p:grpSpPr>
            <a:xfrm>
              <a:off x="2419280" y="5106180"/>
              <a:ext cx="3474720" cy="3657600"/>
              <a:chOff x="2419280" y="5106180"/>
              <a:chExt cx="3474720" cy="3657600"/>
            </a:xfrm>
          </p:grpSpPr>
          <p:cxnSp>
            <p:nvCxnSpPr>
              <p:cNvPr id="67" name="Straight Arrow Connector 66"/>
              <p:cNvCxnSpPr/>
              <p:nvPr/>
            </p:nvCxnSpPr>
            <p:spPr>
              <a:xfrm>
                <a:off x="2419280" y="7075795"/>
                <a:ext cx="3474720" cy="0"/>
              </a:xfrm>
              <a:prstGeom prst="straightConnector1">
                <a:avLst/>
              </a:prstGeom>
              <a:ln w="28575">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flipV="1">
                <a:off x="2421054" y="5106180"/>
                <a:ext cx="0" cy="3657600"/>
              </a:xfrm>
              <a:prstGeom prst="straightConnector1">
                <a:avLst/>
              </a:prstGeom>
              <a:ln w="28575">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62" name="TextBox 61"/>
            <p:cNvSpPr txBox="1"/>
            <p:nvPr/>
          </p:nvSpPr>
          <p:spPr>
            <a:xfrm>
              <a:off x="1922373" y="6746465"/>
              <a:ext cx="593744" cy="548099"/>
            </a:xfrm>
            <a:prstGeom prst="rect">
              <a:avLst/>
            </a:prstGeom>
            <a:noFill/>
            <a:ln>
              <a:noFill/>
            </a:ln>
          </p:spPr>
          <p:txBody>
            <a:bodyPr wrap="square">
              <a:spAutoFit/>
            </a:bodyPr>
            <a:lstStyle/>
            <a:p>
              <a:pPr algn="ctr">
                <a:lnSpc>
                  <a:spcPct val="115000"/>
                </a:lnSpc>
              </a:pPr>
              <a:r>
                <a:rPr lang="en-US" sz="2800" b="1">
                  <a:solidFill>
                    <a:srgbClr val="0070C0"/>
                  </a:solidFill>
                  <a:latin typeface="Times New Roman" panose="02020603050405020304" pitchFamily="18" charset="0"/>
                  <a:ea typeface="Times New Roman" panose="02020603050405020304" pitchFamily="18" charset="0"/>
                </a:rPr>
                <a:t>O</a:t>
              </a:r>
              <a:endParaRPr lang="en-US" sz="2800" b="1" dirty="0">
                <a:solidFill>
                  <a:srgbClr val="0070C0"/>
                </a:solidFill>
                <a:effectLst/>
                <a:latin typeface="Times New Roman" panose="02020603050405020304" pitchFamily="18" charset="0"/>
                <a:ea typeface="Times New Roman" panose="02020603050405020304" pitchFamily="18" charset="0"/>
              </a:endParaRPr>
            </a:p>
          </p:txBody>
        </p:sp>
        <p:sp>
          <p:nvSpPr>
            <p:cNvPr id="63" name="TextBox 62"/>
            <p:cNvSpPr txBox="1"/>
            <p:nvPr/>
          </p:nvSpPr>
          <p:spPr>
            <a:xfrm>
              <a:off x="1839331" y="4918666"/>
              <a:ext cx="720758" cy="548099"/>
            </a:xfrm>
            <a:prstGeom prst="rect">
              <a:avLst/>
            </a:prstGeom>
            <a:noFill/>
            <a:ln>
              <a:noFill/>
            </a:ln>
          </p:spPr>
          <p:txBody>
            <a:bodyPr wrap="square">
              <a:spAutoFit/>
            </a:bodyPr>
            <a:lstStyle/>
            <a:p>
              <a:pPr algn="ctr">
                <a:lnSpc>
                  <a:spcPct val="115000"/>
                </a:lnSpc>
              </a:pPr>
              <a:r>
                <a:rPr lang="en-US" sz="2800" b="1" i="1">
                  <a:solidFill>
                    <a:srgbClr val="0070C0"/>
                  </a:solidFill>
                  <a:effectLst/>
                  <a:latin typeface="Times New Roman" panose="02020603050405020304" pitchFamily="18" charset="0"/>
                  <a:ea typeface="Times New Roman" panose="02020603050405020304" pitchFamily="18" charset="0"/>
                </a:rPr>
                <a:t>d</a:t>
              </a:r>
              <a:endParaRPr lang="en-US" sz="2800" b="1" i="1" dirty="0">
                <a:solidFill>
                  <a:srgbClr val="0070C0"/>
                </a:solidFill>
                <a:effectLst/>
                <a:latin typeface="Times New Roman" panose="02020603050405020304" pitchFamily="18" charset="0"/>
                <a:ea typeface="Times New Roman" panose="02020603050405020304" pitchFamily="18" charset="0"/>
              </a:endParaRPr>
            </a:p>
          </p:txBody>
        </p:sp>
        <p:sp>
          <p:nvSpPr>
            <p:cNvPr id="65" name="TextBox 64"/>
            <p:cNvSpPr txBox="1"/>
            <p:nvPr/>
          </p:nvSpPr>
          <p:spPr>
            <a:xfrm>
              <a:off x="5492190" y="6949212"/>
              <a:ext cx="898682" cy="548099"/>
            </a:xfrm>
            <a:prstGeom prst="rect">
              <a:avLst/>
            </a:prstGeom>
            <a:noFill/>
            <a:ln>
              <a:noFill/>
            </a:ln>
          </p:spPr>
          <p:txBody>
            <a:bodyPr wrap="square">
              <a:spAutoFit/>
            </a:bodyPr>
            <a:lstStyle/>
            <a:p>
              <a:pPr algn="ctr">
                <a:lnSpc>
                  <a:spcPct val="115000"/>
                </a:lnSpc>
              </a:pPr>
              <a:r>
                <a:rPr lang="en-US" sz="2800" b="1" i="1">
                  <a:solidFill>
                    <a:srgbClr val="0070C0"/>
                  </a:solidFill>
                  <a:effectLst/>
                  <a:latin typeface="Times New Roman" panose="02020603050405020304" pitchFamily="18" charset="0"/>
                  <a:ea typeface="Times New Roman" panose="02020603050405020304" pitchFamily="18" charset="0"/>
                </a:rPr>
                <a:t>t</a:t>
              </a:r>
              <a:endParaRPr lang="en-US" sz="2800" b="1" i="1" dirty="0">
                <a:solidFill>
                  <a:srgbClr val="0070C0"/>
                </a:solidFill>
                <a:effectLst/>
                <a:latin typeface="Times New Roman" panose="02020603050405020304" pitchFamily="18" charset="0"/>
                <a:ea typeface="Times New Roman" panose="02020603050405020304" pitchFamily="18" charset="0"/>
              </a:endParaRPr>
            </a:p>
          </p:txBody>
        </p:sp>
      </p:grpSp>
      <p:cxnSp>
        <p:nvCxnSpPr>
          <p:cNvPr id="70" name="Straight Arrow Connector 69" descr="n53 Fb Tran Phu"/>
          <p:cNvCxnSpPr/>
          <p:nvPr/>
        </p:nvCxnSpPr>
        <p:spPr>
          <a:xfrm>
            <a:off x="7631860" y="4326979"/>
            <a:ext cx="2870106" cy="1618078"/>
          </a:xfrm>
          <a:prstGeom prst="straightConnector1">
            <a:avLst/>
          </a:prstGeom>
          <a:ln w="38100">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6" name="TextBox 75" descr="n53 Fb Tran Phu"/>
          <p:cNvSpPr txBox="1"/>
          <p:nvPr/>
        </p:nvSpPr>
        <p:spPr>
          <a:xfrm>
            <a:off x="809032" y="6226310"/>
            <a:ext cx="4279592" cy="558743"/>
          </a:xfrm>
          <a:prstGeom prst="rect">
            <a:avLst/>
          </a:prstGeom>
          <a:noFill/>
        </p:spPr>
        <p:txBody>
          <a:bodyPr wrap="square">
            <a:spAutoFit/>
          </a:bodyPr>
          <a:lstStyle/>
          <a:p>
            <a:pPr algn="ctr">
              <a:lnSpc>
                <a:spcPct val="115000"/>
              </a:lnSpc>
            </a:pPr>
            <a:r>
              <a:rPr lang="en-US" sz="2800" b="1">
                <a:ea typeface="Times New Roman" panose="02020603050405020304" pitchFamily="18" charset="0"/>
              </a:rPr>
              <a:t>V &gt; 0</a:t>
            </a:r>
            <a:endParaRPr lang="en-US" sz="2800">
              <a:solidFill>
                <a:schemeClr val="tx1"/>
              </a:solidFill>
              <a:effectLst/>
              <a:ea typeface="Times New Roman" panose="02020603050405020304" pitchFamily="18" charset="0"/>
            </a:endParaRPr>
          </a:p>
        </p:txBody>
      </p:sp>
      <p:sp>
        <p:nvSpPr>
          <p:cNvPr id="77" name="TextBox 76" descr="n53 Fb Tran Phu"/>
          <p:cNvSpPr txBox="1"/>
          <p:nvPr/>
        </p:nvSpPr>
        <p:spPr>
          <a:xfrm>
            <a:off x="6835244" y="6302510"/>
            <a:ext cx="4279592" cy="558743"/>
          </a:xfrm>
          <a:prstGeom prst="rect">
            <a:avLst/>
          </a:prstGeom>
          <a:noFill/>
        </p:spPr>
        <p:txBody>
          <a:bodyPr wrap="square">
            <a:spAutoFit/>
          </a:bodyPr>
          <a:lstStyle/>
          <a:p>
            <a:pPr algn="ctr">
              <a:lnSpc>
                <a:spcPct val="115000"/>
              </a:lnSpc>
            </a:pPr>
            <a:r>
              <a:rPr lang="en-US" sz="2800" b="1">
                <a:ea typeface="Times New Roman" panose="02020603050405020304" pitchFamily="18" charset="0"/>
              </a:rPr>
              <a:t>V &lt; 0</a:t>
            </a:r>
            <a:endParaRPr lang="en-US" sz="2800">
              <a:solidFill>
                <a:schemeClr val="tx1"/>
              </a:solidFill>
              <a:effectLst/>
              <a:ea typeface="Times New Roman" panose="02020603050405020304" pitchFamily="18" charset="0"/>
            </a:endParaRPr>
          </a:p>
        </p:txBody>
      </p:sp>
      <p:sp>
        <p:nvSpPr>
          <p:cNvPr id="79" name="圆角矩形 49" descr="n53 Fb Tran Phu"/>
          <p:cNvSpPr/>
          <p:nvPr/>
        </p:nvSpPr>
        <p:spPr>
          <a:xfrm>
            <a:off x="639740" y="1131344"/>
            <a:ext cx="10971073" cy="670671"/>
          </a:xfrm>
          <a:prstGeom prst="roundRect">
            <a:avLst>
              <a:gd name="adj" fmla="val 0"/>
            </a:avLst>
          </a:prstGeom>
          <a:gradFill flip="none" rotWithShape="1">
            <a:gsLst>
              <a:gs pos="6000">
                <a:sysClr val="window" lastClr="FFFFFF">
                  <a:lumMod val="95000"/>
                  <a:shade val="67500"/>
                  <a:satMod val="115000"/>
                </a:sysClr>
              </a:gs>
              <a:gs pos="100000">
                <a:srgbClr val="E4E4E4"/>
              </a:gs>
              <a:gs pos="80000">
                <a:srgbClr val="F1F1F1"/>
              </a:gs>
              <a:gs pos="43000">
                <a:sysClr val="window" lastClr="FFFFFF"/>
              </a:gs>
            </a:gsLst>
            <a:lin ang="8100000" scaled="1"/>
            <a:tileRect/>
          </a:gradFill>
          <a:ln w="12700" cap="flat" cmpd="sng" algn="ctr">
            <a:solidFill>
              <a:sysClr val="window" lastClr="FFFFFF"/>
            </a:solidFill>
            <a:prstDash val="solid"/>
          </a:ln>
          <a:effectLst>
            <a:outerShdw blurRad="279400" algn="ctr" rotWithShape="0">
              <a:prstClr val="black">
                <a:alpha val="11000"/>
              </a:prstClr>
            </a:outerShdw>
          </a:effectLst>
        </p:spPr>
        <p:txBody>
          <a:bodyPr anchor="ctr"/>
          <a:lstStyle/>
          <a:p>
            <a:pPr algn="ctr" defTabSz="1213485">
              <a:defRPr/>
            </a:pPr>
            <a:r>
              <a:rPr lang="en-US" sz="3200">
                <a:ea typeface="Times New Roman" panose="02020603050405020304" pitchFamily="18" charset="0"/>
              </a:rPr>
              <a:t>Đ</a:t>
            </a:r>
            <a:r>
              <a:rPr lang="pt-BR" sz="3200">
                <a:ea typeface="Times New Roman" panose="02020603050405020304" pitchFamily="18" charset="0"/>
              </a:rPr>
              <a:t>ồ thị d – t trong chuyển động thẳng đều có dạng đường thẳng</a:t>
            </a:r>
            <a:endParaRPr lang="en-US" sz="3200">
              <a:ea typeface="Times New Roman" panose="02020603050405020304" pitchFamily="18" charset="0"/>
            </a:endParaRPr>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 fill="hold"/>
                                        <p:tgtEl>
                                          <p:spTgt spid="79"/>
                                        </p:tgtEl>
                                        <p:attrNameLst>
                                          <p:attrName>ppt_x</p:attrName>
                                        </p:attrNameLst>
                                      </p:cBhvr>
                                      <p:tavLst>
                                        <p:tav tm="0">
                                          <p:val>
                                            <p:strVal val="0-#ppt_w/2"/>
                                          </p:val>
                                        </p:tav>
                                        <p:tav tm="100000">
                                          <p:val>
                                            <p:strVal val="#ppt_x"/>
                                          </p:val>
                                        </p:tav>
                                      </p:tavLst>
                                    </p:anim>
                                    <p:anim calcmode="lin" valueType="num">
                                      <p:cBhvr additive="base">
                                        <p:cTn id="8" dur="500" fill="hold"/>
                                        <p:tgtEl>
                                          <p:spTgt spid="7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500"/>
                                        <p:tgtEl>
                                          <p:spTgt spid="4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76">
                                            <p:txEl>
                                              <p:pRg st="0" end="0"/>
                                            </p:txEl>
                                          </p:spTgt>
                                        </p:tgtEl>
                                        <p:attrNameLst>
                                          <p:attrName>style.visibility</p:attrName>
                                        </p:attrNameLst>
                                      </p:cBhvr>
                                      <p:to>
                                        <p:strVal val="visible"/>
                                      </p:to>
                                    </p:set>
                                    <p:animEffect transition="in" filter="wipe(left)">
                                      <p:cBhvr>
                                        <p:cTn id="18" dur="500"/>
                                        <p:tgtEl>
                                          <p:spTgt spid="7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wipe(down)">
                                      <p:cBhvr>
                                        <p:cTn id="23" dur="500"/>
                                        <p:tgtEl>
                                          <p:spTgt spid="4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7"/>
                                        </p:tgtEl>
                                        <p:attrNameLst>
                                          <p:attrName>style.visibility</p:attrName>
                                        </p:attrNameLst>
                                      </p:cBhvr>
                                      <p:to>
                                        <p:strVal val="visible"/>
                                      </p:to>
                                    </p:set>
                                    <p:animEffect transition="in" filter="fade">
                                      <p:cBhvr>
                                        <p:cTn id="28" dur="500"/>
                                        <p:tgtEl>
                                          <p:spTgt spid="5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77">
                                            <p:txEl>
                                              <p:pRg st="0" end="0"/>
                                            </p:txEl>
                                          </p:spTgt>
                                        </p:tgtEl>
                                        <p:attrNameLst>
                                          <p:attrName>style.visibility</p:attrName>
                                        </p:attrNameLst>
                                      </p:cBhvr>
                                      <p:to>
                                        <p:strVal val="visible"/>
                                      </p:to>
                                    </p:set>
                                    <p:animEffect transition="in" filter="wipe(left)">
                                      <p:cBhvr>
                                        <p:cTn id="33" dur="500"/>
                                        <p:tgtEl>
                                          <p:spTgt spid="77">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70"/>
                                        </p:tgtEl>
                                        <p:attrNameLst>
                                          <p:attrName>style.visibility</p:attrName>
                                        </p:attrNameLst>
                                      </p:cBhvr>
                                      <p:to>
                                        <p:strVal val="visible"/>
                                      </p:to>
                                    </p:set>
                                    <p:animEffect transition="in" filter="wipe(left)">
                                      <p:cBhvr>
                                        <p:cTn id="38"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框 6" descr="n53 Fb Tran Phu"/>
          <p:cNvSpPr>
            <a:spLocks noChangeArrowheads="1"/>
          </p:cNvSpPr>
          <p:nvPr/>
        </p:nvSpPr>
        <p:spPr bwMode="auto">
          <a:xfrm>
            <a:off x="801580" y="323303"/>
            <a:ext cx="10968490" cy="517705"/>
          </a:xfrm>
          <a:prstGeom prst="rect">
            <a:avLst/>
          </a:prstGeom>
          <a:noFill/>
          <a:ln>
            <a:noFill/>
          </a:ln>
        </p:spPr>
        <p:txBody>
          <a:bodyPr wrap="square" lIns="85980" tIns="42989" rIns="85980" bIns="42989">
            <a:spAutoFit/>
          </a:bodyPr>
          <a:lstStyle/>
          <a:p>
            <a:pPr marL="0" marR="0" lvl="0" indent="0" algn="l" defTabSz="1213485"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a:ln>
                  <a:noFill/>
                </a:ln>
                <a:solidFill>
                  <a:prstClr val="black"/>
                </a:solidFill>
                <a:effectLst/>
                <a:uLnTx/>
                <a:uFillTx/>
                <a:latin typeface="Calibri" panose="020F0502020204030204"/>
                <a:ea typeface="Microsoft YaHei" panose="020B0503020204020204" pitchFamily="34" charset="-122"/>
                <a:cs typeface="+mn-cs"/>
                <a:sym typeface="Microsoft YaHei" panose="020B0503020204020204" pitchFamily="34" charset="-122"/>
              </a:rPr>
              <a:t>II. </a:t>
            </a:r>
            <a:r>
              <a:rPr kumimoji="0" lang="en-US" altLang="zh-CN" sz="2800" b="1"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rPr>
              <a:t>ĐỒ THỊ ĐỘ DỊCH CHUYỂN – THỜI GIAN TRONG CHUYỂN ĐỘNG THẲNG</a:t>
            </a:r>
            <a:endParaRPr kumimoji="0" lang="zh-CN" altLang="en-US" sz="2800" b="1" i="0" u="none" strike="noStrike" kern="1200" cap="none" spc="0" normalizeH="0" baseline="0" noProof="0" dirty="0">
              <a:ln>
                <a:noFill/>
              </a:ln>
              <a:solidFill>
                <a:prstClr val="black"/>
              </a:solidFill>
              <a:effectLst/>
              <a:uLnTx/>
              <a:uFillTx/>
              <a:latin typeface="Calibri" panose="020F0502020204030204"/>
              <a:ea typeface="Microsoft YaHei" panose="020B0503020204020204" pitchFamily="34" charset="-122"/>
              <a:cs typeface="+mn-cs"/>
              <a:sym typeface="Microsoft YaHei" panose="020B0503020204020204" pitchFamily="34" charset="-122"/>
            </a:endParaRPr>
          </a:p>
        </p:txBody>
      </p:sp>
      <p:grpSp>
        <p:nvGrpSpPr>
          <p:cNvPr id="24" name="组合 23" descr="n53 Fb Tran Phu"/>
          <p:cNvGrpSpPr/>
          <p:nvPr/>
        </p:nvGrpSpPr>
        <p:grpSpPr>
          <a:xfrm>
            <a:off x="-2424" y="357415"/>
            <a:ext cx="804006" cy="443679"/>
            <a:chOff x="0" y="252065"/>
            <a:chExt cx="641111" cy="392113"/>
          </a:xfrm>
        </p:grpSpPr>
        <p:sp>
          <p:nvSpPr>
            <p:cNvPr id="25" name="矩形 59"/>
            <p:cNvSpPr>
              <a:spLocks noChangeArrowheads="1"/>
            </p:cNvSpPr>
            <p:nvPr/>
          </p:nvSpPr>
          <p:spPr bwMode="auto">
            <a:xfrm>
              <a:off x="0" y="252065"/>
              <a:ext cx="227013" cy="392112"/>
            </a:xfrm>
            <a:prstGeom prst="rect">
              <a:avLst/>
            </a:prstGeom>
            <a:solidFill>
              <a:srgbClr val="7030A0"/>
            </a:solidFill>
            <a:ln>
              <a:noFill/>
            </a:ln>
          </p:spPr>
          <p:txBody>
            <a:bodyPr anchor="ctr"/>
            <a:lstStyle>
              <a:lvl1pPr>
                <a:lnSpc>
                  <a:spcPct val="90000"/>
                </a:lnSpc>
                <a:spcBef>
                  <a:spcPts val="1000"/>
                </a:spcBef>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ctr" defTabSz="1213485" rtl="0" eaLnBrk="1" fontAlgn="auto" latinLnBrk="0" hangingPunct="1">
                <a:lnSpc>
                  <a:spcPct val="100000"/>
                </a:lnSpc>
                <a:spcBef>
                  <a:spcPct val="0"/>
                </a:spcBef>
                <a:spcAft>
                  <a:spcPts val="0"/>
                </a:spcAft>
                <a:buClrTx/>
                <a:buSzTx/>
                <a:buFontTx/>
                <a:buNone/>
                <a:defRPr/>
              </a:pPr>
              <a:endParaRPr kumimoji="0" lang="zh-CN" altLang="en-US" sz="1755" b="0" i="0" u="none" strike="noStrike" kern="1200" cap="none" spc="0" normalizeH="0" baseline="0" noProof="0">
                <a:ln>
                  <a:noFill/>
                </a:ln>
                <a:solidFill>
                  <a:srgbClr val="FFFFFF"/>
                </a:solidFill>
                <a:effectLst/>
                <a:uLnTx/>
                <a:uFillTx/>
                <a:latin typeface="Calibri" panose="020F0502020204030204" pitchFamily="34" charset="0"/>
                <a:ea typeface="SimSun" panose="02010600030101010101" pitchFamily="2" charset="-122"/>
                <a:cs typeface="+mn-cs"/>
              </a:endParaRPr>
            </a:p>
          </p:txBody>
        </p:sp>
        <p:sp>
          <p:nvSpPr>
            <p:cNvPr id="26" name="矩形 60"/>
            <p:cNvSpPr>
              <a:spLocks noChangeArrowheads="1"/>
            </p:cNvSpPr>
            <p:nvPr/>
          </p:nvSpPr>
          <p:spPr bwMode="auto">
            <a:xfrm>
              <a:off x="227013" y="252065"/>
              <a:ext cx="114300" cy="392112"/>
            </a:xfrm>
            <a:prstGeom prst="rect">
              <a:avLst/>
            </a:prstGeom>
            <a:solidFill>
              <a:srgbClr val="FFC000"/>
            </a:solidFill>
            <a:ln>
              <a:noFill/>
            </a:ln>
          </p:spPr>
          <p:txBody>
            <a:bodyPr anchor="ctr"/>
            <a:lstStyle>
              <a:lvl1pPr>
                <a:lnSpc>
                  <a:spcPct val="90000"/>
                </a:lnSpc>
                <a:spcBef>
                  <a:spcPts val="1000"/>
                </a:spcBef>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ctr" defTabSz="1213485" rtl="0" eaLnBrk="1" fontAlgn="auto" latinLnBrk="0" hangingPunct="1">
                <a:lnSpc>
                  <a:spcPct val="100000"/>
                </a:lnSpc>
                <a:spcBef>
                  <a:spcPct val="0"/>
                </a:spcBef>
                <a:spcAft>
                  <a:spcPts val="0"/>
                </a:spcAft>
                <a:buClrTx/>
                <a:buSzTx/>
                <a:buFontTx/>
                <a:buNone/>
                <a:defRPr/>
              </a:pPr>
              <a:endParaRPr kumimoji="0" lang="zh-CN" altLang="en-US" sz="1755" b="0" i="0" u="none" strike="noStrike" kern="1200" cap="none" spc="0" normalizeH="0" baseline="0" noProof="0">
                <a:ln>
                  <a:noFill/>
                </a:ln>
                <a:solidFill>
                  <a:srgbClr val="FFFFFF"/>
                </a:solidFill>
                <a:effectLst/>
                <a:uLnTx/>
                <a:uFillTx/>
                <a:latin typeface="Calibri" panose="020F0502020204030204" pitchFamily="34" charset="0"/>
                <a:ea typeface="SimSun" panose="02010600030101010101" pitchFamily="2" charset="-122"/>
                <a:cs typeface="+mn-cs"/>
              </a:endParaRPr>
            </a:p>
          </p:txBody>
        </p:sp>
        <p:sp>
          <p:nvSpPr>
            <p:cNvPr id="27" name="五边形 26"/>
            <p:cNvSpPr/>
            <p:nvPr userDrawn="1"/>
          </p:nvSpPr>
          <p:spPr>
            <a:xfrm>
              <a:off x="338378" y="254692"/>
              <a:ext cx="302733" cy="389486"/>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255"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pic>
        <p:nvPicPr>
          <p:cNvPr id="28" name="Picture 27" descr="n53 Fb Tran Phu"/>
          <p:cNvPicPr>
            <a:picLocks noChangeAspect="1"/>
          </p:cNvPicPr>
          <p:nvPr/>
        </p:nvPicPr>
        <p:blipFill>
          <a:blip r:embed="rId3"/>
          <a:stretch>
            <a:fillRect/>
          </a:stretch>
        </p:blipFill>
        <p:spPr>
          <a:xfrm>
            <a:off x="282269" y="1068069"/>
            <a:ext cx="5816533" cy="5429543"/>
          </a:xfrm>
          <a:prstGeom prst="rect">
            <a:avLst/>
          </a:prstGeom>
        </p:spPr>
      </p:pic>
      <p:sp>
        <p:nvSpPr>
          <p:cNvPr id="29" name="圆角矩形 49" descr="n53 Fb Tran Phu"/>
          <p:cNvSpPr/>
          <p:nvPr/>
        </p:nvSpPr>
        <p:spPr>
          <a:xfrm>
            <a:off x="5327234" y="832692"/>
            <a:ext cx="6582498" cy="1241947"/>
          </a:xfrm>
          <a:prstGeom prst="roundRect">
            <a:avLst>
              <a:gd name="adj" fmla="val 0"/>
            </a:avLst>
          </a:prstGeom>
          <a:gradFill flip="none" rotWithShape="1">
            <a:gsLst>
              <a:gs pos="6000">
                <a:sysClr val="window" lastClr="FFFFFF">
                  <a:lumMod val="95000"/>
                  <a:shade val="67500"/>
                  <a:satMod val="115000"/>
                </a:sysClr>
              </a:gs>
              <a:gs pos="100000">
                <a:srgbClr val="E4E4E4"/>
              </a:gs>
              <a:gs pos="80000">
                <a:srgbClr val="F1F1F1"/>
              </a:gs>
              <a:gs pos="43000">
                <a:sysClr val="window" lastClr="FFFFFF"/>
              </a:gs>
            </a:gsLst>
            <a:lin ang="8100000" scaled="1"/>
            <a:tileRect/>
          </a:gradFill>
          <a:ln w="12700" cap="flat" cmpd="sng" algn="ctr">
            <a:solidFill>
              <a:sysClr val="window" lastClr="FFFFFF"/>
            </a:solidFill>
            <a:prstDash val="solid"/>
          </a:ln>
          <a:effectLst>
            <a:outerShdw blurRad="279400" algn="ctr" rotWithShape="0">
              <a:prstClr val="black">
                <a:alpha val="11000"/>
              </a:prstClr>
            </a:outerShdw>
          </a:effectLst>
        </p:spPr>
        <p:txBody>
          <a:bodyPr anchor="ctr"/>
          <a:lstStyle/>
          <a:p>
            <a:pPr marL="0" marR="0" lvl="0" indent="0" algn="ctr" defTabSz="1213485" rtl="0" eaLnBrk="1" fontAlgn="auto" latinLnBrk="0" hangingPunct="1">
              <a:lnSpc>
                <a:spcPct val="100000"/>
              </a:lnSpc>
              <a:spcBef>
                <a:spcPts val="0"/>
              </a:spcBef>
              <a:spcAft>
                <a:spcPts val="0"/>
              </a:spcAft>
              <a:buClrTx/>
              <a:buSzTx/>
              <a:buFontTx/>
              <a:buNone/>
              <a:defRPr/>
            </a:pPr>
            <a:endParaRPr kumimoji="0" lang="zh-CN" altLang="en-US" sz="3135" b="0" i="0" u="none" strike="noStrike" kern="0" cap="none" spc="0" normalizeH="0" baseline="0" noProof="0">
              <a:ln>
                <a:noFill/>
              </a:ln>
              <a:solidFill>
                <a:srgbClr val="9C6A6A">
                  <a:lumMod val="90000"/>
                  <a:lumOff val="10000"/>
                </a:srgbClr>
              </a:solidFill>
              <a:effectLst/>
              <a:uLnTx/>
              <a:uFillTx/>
              <a:ea typeface="等线" panose="02010600030101010101" pitchFamily="2" charset="-122"/>
              <a:cs typeface="+mn-cs"/>
            </a:endParaRPr>
          </a:p>
        </p:txBody>
      </p:sp>
      <p:grpSp>
        <p:nvGrpSpPr>
          <p:cNvPr id="30" name="组合 3" descr="n53 Fb Tran Phu"/>
          <p:cNvGrpSpPr/>
          <p:nvPr/>
        </p:nvGrpSpPr>
        <p:grpSpPr bwMode="auto">
          <a:xfrm>
            <a:off x="5412547" y="946932"/>
            <a:ext cx="788529" cy="912862"/>
            <a:chOff x="717476" y="1534593"/>
            <a:chExt cx="960540" cy="512837"/>
          </a:xfrm>
        </p:grpSpPr>
        <p:sp>
          <p:nvSpPr>
            <p:cNvPr id="31" name="圆角矩形 51"/>
            <p:cNvSpPr/>
            <p:nvPr/>
          </p:nvSpPr>
          <p:spPr>
            <a:xfrm>
              <a:off x="717476" y="1534593"/>
              <a:ext cx="960540" cy="512837"/>
            </a:xfrm>
            <a:prstGeom prst="roundRect">
              <a:avLst>
                <a:gd name="adj" fmla="val 10880"/>
              </a:avLst>
            </a:prstGeom>
            <a:solidFill>
              <a:schemeClr val="bg2"/>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3485" rtl="0" eaLnBrk="1" fontAlgn="auto" latinLnBrk="0" hangingPunct="1">
                <a:lnSpc>
                  <a:spcPct val="120000"/>
                </a:lnSpc>
                <a:spcBef>
                  <a:spcPts val="0"/>
                </a:spcBef>
                <a:spcAft>
                  <a:spcPts val="0"/>
                </a:spcAft>
                <a:buClrTx/>
                <a:buSzTx/>
                <a:buFontTx/>
                <a:buNone/>
                <a:defRPr/>
              </a:pPr>
              <a:endParaRPr kumimoji="0" lang="zh-CN" altLang="en-US" sz="1880" b="1" i="0" u="none" strike="noStrike" kern="1200" cap="none" spc="0" normalizeH="0" baseline="0" noProof="0">
                <a:ln>
                  <a:noFill/>
                </a:ln>
                <a:solidFill>
                  <a:prstClr val="white"/>
                </a:solidFill>
                <a:effectLst/>
                <a:uLnTx/>
                <a:uFillTx/>
                <a:ea typeface="等线" panose="02010600030101010101" pitchFamily="2" charset="-122"/>
                <a:cs typeface="+mn-cs"/>
              </a:endParaRPr>
            </a:p>
          </p:txBody>
        </p:sp>
        <p:sp>
          <p:nvSpPr>
            <p:cNvPr id="32" name="TextBox 6"/>
            <p:cNvSpPr txBox="1">
              <a:spLocks noChangeArrowheads="1"/>
            </p:cNvSpPr>
            <p:nvPr/>
          </p:nvSpPr>
          <p:spPr bwMode="auto">
            <a:xfrm>
              <a:off x="774065" y="1612195"/>
              <a:ext cx="811887" cy="368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900">
                  <a:solidFill>
                    <a:schemeClr val="tx1"/>
                  </a:solidFill>
                  <a:latin typeface="Arial" panose="020B0604020202020204" pitchFamily="34" charset="0"/>
                  <a:ea typeface="Microsoft YaHei" panose="020B0503020204020204" pitchFamily="34" charset="-122"/>
                </a:defRPr>
              </a:lvl1pPr>
              <a:lvl2pPr marL="742950" indent="-285750">
                <a:defRPr sz="1900">
                  <a:solidFill>
                    <a:schemeClr val="tx1"/>
                  </a:solidFill>
                  <a:latin typeface="Arial" panose="020B0604020202020204" pitchFamily="34" charset="0"/>
                  <a:ea typeface="Microsoft YaHei" panose="020B0503020204020204" pitchFamily="34" charset="-122"/>
                </a:defRPr>
              </a:lvl2pPr>
              <a:lvl3pPr marL="1143000" indent="-228600">
                <a:defRPr sz="1900">
                  <a:solidFill>
                    <a:schemeClr val="tx1"/>
                  </a:solidFill>
                  <a:latin typeface="Arial" panose="020B0604020202020204" pitchFamily="34" charset="0"/>
                  <a:ea typeface="Microsoft YaHei" panose="020B0503020204020204" pitchFamily="34" charset="-122"/>
                </a:defRPr>
              </a:lvl3pPr>
              <a:lvl4pPr marL="1600200" indent="-228600">
                <a:defRPr sz="1900">
                  <a:solidFill>
                    <a:schemeClr val="tx1"/>
                  </a:solidFill>
                  <a:latin typeface="Arial" panose="020B0604020202020204" pitchFamily="34" charset="0"/>
                  <a:ea typeface="Microsoft YaHei" panose="020B0503020204020204" pitchFamily="34" charset="-122"/>
                </a:defRPr>
              </a:lvl4pPr>
              <a:lvl5pPr marL="2057400" indent="-228600">
                <a:defRPr sz="1900">
                  <a:solidFill>
                    <a:schemeClr val="tx1"/>
                  </a:solidFill>
                  <a:latin typeface="Arial" panose="020B0604020202020204" pitchFamily="34" charset="0"/>
                  <a:ea typeface="Microsoft YaHei" panose="020B0503020204020204" pitchFamily="34" charset="-122"/>
                </a:defRPr>
              </a:lvl5pPr>
              <a:lvl6pPr marL="25146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6pPr>
              <a:lvl7pPr marL="29718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7pPr>
              <a:lvl8pPr marL="34290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8pPr>
              <a:lvl9pPr marL="38862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9pPr>
            </a:lstStyle>
            <a:p>
              <a:pPr marL="0" marR="0" lvl="0" indent="0" algn="ctr" defTabSz="914400" rtl="0" eaLnBrk="1" fontAlgn="auto" latinLnBrk="0" hangingPunct="1">
                <a:spcBef>
                  <a:spcPts val="0"/>
                </a:spcBef>
                <a:spcAft>
                  <a:spcPts val="0"/>
                </a:spcAft>
                <a:buClrTx/>
                <a:buSzTx/>
                <a:buFontTx/>
                <a:buNone/>
                <a:defRPr/>
              </a:pPr>
              <a:r>
                <a:rPr kumimoji="0" lang="en-US" altLang="zh-CN" sz="3600" b="1" i="0" u="none" strike="noStrike" kern="1200" cap="none" spc="0" normalizeH="0" baseline="0" noProof="0">
                  <a:ln>
                    <a:noFill/>
                  </a:ln>
                  <a:solidFill>
                    <a:schemeClr val="tx1">
                      <a:lumMod val="50000"/>
                      <a:lumOff val="50000"/>
                    </a:schemeClr>
                  </a:solidFill>
                  <a:effectLst/>
                  <a:uLnTx/>
                  <a:uFillTx/>
                  <a:latin typeface="+mn-lt"/>
                  <a:ea typeface="Microsoft YaHei" panose="020B0503020204020204" pitchFamily="34" charset="-122"/>
                  <a:cs typeface="+mn-cs"/>
                </a:rPr>
                <a:t>1</a:t>
              </a:r>
              <a:endParaRPr kumimoji="0" lang="zh-CN" altLang="en-US" sz="3600" b="1" i="0" u="none" strike="noStrike" kern="1200" cap="none" spc="0" normalizeH="0" baseline="0" noProof="0">
                <a:ln>
                  <a:noFill/>
                </a:ln>
                <a:solidFill>
                  <a:schemeClr val="tx1">
                    <a:lumMod val="50000"/>
                    <a:lumOff val="50000"/>
                  </a:schemeClr>
                </a:solidFill>
                <a:effectLst/>
                <a:uLnTx/>
                <a:uFillTx/>
                <a:latin typeface="+mn-lt"/>
                <a:ea typeface="Microsoft YaHei" panose="020B0503020204020204" pitchFamily="34" charset="-122"/>
                <a:cs typeface="+mn-cs"/>
              </a:endParaRPr>
            </a:p>
          </p:txBody>
        </p:sp>
      </p:grpSp>
      <p:sp>
        <p:nvSpPr>
          <p:cNvPr id="33" name="文本框 58" descr="n53 Fb Tran Phu"/>
          <p:cNvSpPr txBox="1"/>
          <p:nvPr/>
        </p:nvSpPr>
        <p:spPr>
          <a:xfrm>
            <a:off x="6201076" y="830590"/>
            <a:ext cx="5708655" cy="1233631"/>
          </a:xfrm>
          <a:prstGeom prst="rect">
            <a:avLst/>
          </a:prstGeom>
          <a:noFill/>
        </p:spPr>
        <p:txBody>
          <a:bodyPr wrap="square" lIns="124420" tIns="62210" rIns="124420" bIns="62210">
            <a:spAutoFit/>
          </a:bodyPr>
          <a:lstStyle/>
          <a:p>
            <a:pPr lvl="0" algn="just" defTabSz="1213485">
              <a:defRPr/>
            </a:pPr>
            <a:r>
              <a:rPr lang="en-US" sz="2400"/>
              <a:t>Trong 25 giây đầu mỗi giây người đó bơi được bao nhiêu mét? Tính vận tốc của người đó ra m/s.</a:t>
            </a:r>
            <a:endParaRPr kumimoji="0" lang="en-US" altLang="zh-CN" sz="2400" b="0" i="0" u="none" strike="noStrike" kern="1200" cap="none" spc="0" normalizeH="0" baseline="0" noProof="0" dirty="0">
              <a:ln>
                <a:noFill/>
              </a:ln>
              <a:solidFill>
                <a:srgbClr val="9C6A6A">
                  <a:lumMod val="75000"/>
                  <a:lumOff val="25000"/>
                </a:srgbClr>
              </a:solidFill>
              <a:effectLst/>
              <a:uLnTx/>
              <a:uFillTx/>
              <a:ea typeface="Microsoft YaHei" panose="020B0503020204020204" pitchFamily="34" charset="-122"/>
            </a:endParaRPr>
          </a:p>
        </p:txBody>
      </p:sp>
      <mc:AlternateContent xmlns:mc="http://schemas.openxmlformats.org/markup-compatibility/2006" xmlns:a14="http://schemas.microsoft.com/office/drawing/2010/main">
        <mc:Choice Requires="a14">
          <p:sp>
            <p:nvSpPr>
              <p:cNvPr id="35" name="TextBox 34" descr="n53 Fb Tran Phu"/>
              <p:cNvSpPr txBox="1"/>
              <p:nvPr/>
            </p:nvSpPr>
            <p:spPr>
              <a:xfrm>
                <a:off x="6248231" y="2430617"/>
                <a:ext cx="5661500" cy="3341684"/>
              </a:xfrm>
              <a:prstGeom prst="rect">
                <a:avLst/>
              </a:prstGeom>
              <a:noFill/>
            </p:spPr>
            <p:txBody>
              <a:bodyPr wrap="square">
                <a:spAutoFit/>
              </a:bodyPr>
              <a:lstStyle/>
              <a:p>
                <a:pPr algn="just"/>
                <a:r>
                  <a:rPr lang="en-US" sz="2400">
                    <a:solidFill>
                      <a:srgbClr val="000000"/>
                    </a:solidFill>
                    <a:effectLst/>
                    <a:ea typeface="Times New Roman" panose="02020603050405020304" pitchFamily="18" charset="0"/>
                  </a:rPr>
                  <a:t>Từ đồ thị ta thấy, trong 25s đầu, người đó chuyển động thẳng từ O – A và không đổi chiều, độ dịch chuyển trong 25s đầu là 50m.</a:t>
                </a:r>
                <a:endParaRPr lang="en-US" sz="2400">
                  <a:solidFill>
                    <a:srgbClr val="003300"/>
                  </a:solidFill>
                  <a:effectLst/>
                  <a:ea typeface="Times New Roman" panose="02020603050405020304" pitchFamily="18" charset="0"/>
                </a:endParaRPr>
              </a:p>
              <a:p>
                <a:r>
                  <a:rPr lang="en-US" sz="2400">
                    <a:solidFill>
                      <a:srgbClr val="000000"/>
                    </a:solidFill>
                    <a:effectLst/>
                    <a:ea typeface="Times New Roman" panose="02020603050405020304" pitchFamily="18" charset="0"/>
                  </a:rPr>
                  <a:t>Suy ra: Mỗi giây người đó bơi được:</a:t>
                </a:r>
              </a:p>
              <a:p>
                <a:pPr algn="ctr"/>
                <a14:m>
                  <m:oMathPara xmlns:m="http://schemas.openxmlformats.org/officeDocument/2006/math">
                    <m:oMathParaPr>
                      <m:jc m:val="centerGroup"/>
                    </m:oMathParaPr>
                    <m:oMath xmlns:m="http://schemas.openxmlformats.org/officeDocument/2006/math">
                      <m:f>
                        <m:fPr>
                          <m:ctrlPr>
                            <a:rPr lang="en-US" sz="2400" i="1">
                              <a:solidFill>
                                <a:srgbClr val="000000"/>
                              </a:solidFill>
                              <a:effectLst/>
                              <a:latin typeface="Cambria Math"/>
                              <a:ea typeface="Times New Roman" panose="02020603050405020304" pitchFamily="18" charset="0"/>
                            </a:rPr>
                          </m:ctrlPr>
                        </m:fPr>
                        <m:num>
                          <m:r>
                            <a:rPr lang="en-US" sz="2400" i="1">
                              <a:solidFill>
                                <a:srgbClr val="000000"/>
                              </a:solidFill>
                              <a:effectLst/>
                              <a:latin typeface="Cambria Math" panose="02040503050406030204" pitchFamily="18" charset="0"/>
                              <a:ea typeface="Times New Roman" panose="02020603050405020304" pitchFamily="18" charset="0"/>
                            </a:rPr>
                            <m:t>50</m:t>
                          </m:r>
                        </m:num>
                        <m:den>
                          <m:r>
                            <a:rPr lang="en-US" sz="2400" i="1">
                              <a:solidFill>
                                <a:srgbClr val="000000"/>
                              </a:solidFill>
                              <a:effectLst/>
                              <a:latin typeface="Cambria Math" panose="02040503050406030204" pitchFamily="18" charset="0"/>
                              <a:ea typeface="Times New Roman" panose="02020603050405020304" pitchFamily="18" charset="0"/>
                            </a:rPr>
                            <m:t>25</m:t>
                          </m:r>
                        </m:den>
                      </m:f>
                      <m:r>
                        <a:rPr lang="en-US" sz="2400" i="1">
                          <a:solidFill>
                            <a:srgbClr val="000000"/>
                          </a:solidFill>
                          <a:effectLst/>
                          <a:latin typeface="Cambria Math" panose="02040503050406030204" pitchFamily="18" charset="0"/>
                          <a:ea typeface="Times New Roman" panose="02020603050405020304" pitchFamily="18" charset="0"/>
                        </a:rPr>
                        <m:t>=2</m:t>
                      </m:r>
                      <m:r>
                        <a:rPr lang="en-US" sz="2400" i="1">
                          <a:solidFill>
                            <a:srgbClr val="000000"/>
                          </a:solidFill>
                          <a:effectLst/>
                          <a:latin typeface="Cambria Math" panose="02040503050406030204" pitchFamily="18" charset="0"/>
                          <a:ea typeface="Times New Roman" panose="02020603050405020304" pitchFamily="18" charset="0"/>
                        </a:rPr>
                        <m:t>𝑚</m:t>
                      </m:r>
                    </m:oMath>
                  </m:oMathPara>
                </a14:m>
                <a:endParaRPr lang="en-US" sz="2400">
                  <a:effectLst/>
                  <a:ea typeface="Times New Roman" panose="02020603050405020304" pitchFamily="18" charset="0"/>
                </a:endParaRPr>
              </a:p>
              <a:p>
                <a:r>
                  <a:rPr lang="en-US" sz="2400">
                    <a:solidFill>
                      <a:srgbClr val="000000"/>
                    </a:solidFill>
                    <a:effectLst/>
                    <a:ea typeface="Times New Roman" panose="02020603050405020304" pitchFamily="18" charset="0"/>
                  </a:rPr>
                  <a:t>Vận tốc của người đó là: </a:t>
                </a:r>
              </a:p>
              <a:p>
                <a:pPr algn="ctr"/>
                <a14:m>
                  <m:oMathPara xmlns:m="http://schemas.openxmlformats.org/officeDocument/2006/math">
                    <m:oMathParaPr>
                      <m:jc m:val="centerGroup"/>
                    </m:oMathParaPr>
                    <m:oMath xmlns:m="http://schemas.openxmlformats.org/officeDocument/2006/math">
                      <m:r>
                        <a:rPr lang="en-US" sz="2400" b="0" i="1" smtClean="0">
                          <a:solidFill>
                            <a:srgbClr val="000000"/>
                          </a:solidFill>
                          <a:effectLst/>
                          <a:latin typeface="Cambria Math" panose="02040503050406030204" pitchFamily="18" charset="0"/>
                          <a:ea typeface="Times New Roman" panose="02020603050405020304" pitchFamily="18" charset="0"/>
                        </a:rPr>
                        <m:t>𝑣</m:t>
                      </m:r>
                      <m:r>
                        <a:rPr lang="en-US" sz="2400" i="1">
                          <a:solidFill>
                            <a:srgbClr val="000000"/>
                          </a:solidFill>
                          <a:effectLst/>
                          <a:latin typeface="Cambria Math" panose="02040503050406030204" pitchFamily="18" charset="0"/>
                          <a:ea typeface="Times New Roman" panose="02020603050405020304" pitchFamily="18" charset="0"/>
                        </a:rPr>
                        <m:t>=</m:t>
                      </m:r>
                      <m:f>
                        <m:fPr>
                          <m:ctrlPr>
                            <a:rPr lang="en-US" sz="2400" i="1">
                              <a:solidFill>
                                <a:srgbClr val="000000"/>
                              </a:solidFill>
                              <a:effectLst/>
                              <a:latin typeface="Cambria Math"/>
                              <a:ea typeface="Times New Roman" panose="02020603050405020304" pitchFamily="18" charset="0"/>
                            </a:rPr>
                          </m:ctrlPr>
                        </m:fPr>
                        <m:num>
                          <m:r>
                            <a:rPr lang="en-US" sz="2400" i="1">
                              <a:solidFill>
                                <a:srgbClr val="000000"/>
                              </a:solidFill>
                              <a:effectLst/>
                              <a:latin typeface="Cambria Math" panose="02040503050406030204" pitchFamily="18" charset="0"/>
                              <a:ea typeface="Times New Roman" panose="02020603050405020304" pitchFamily="18" charset="0"/>
                            </a:rPr>
                            <m:t>𝑑</m:t>
                          </m:r>
                        </m:num>
                        <m:den>
                          <m:r>
                            <a:rPr lang="en-US" sz="2400" i="1">
                              <a:solidFill>
                                <a:srgbClr val="000000"/>
                              </a:solidFill>
                              <a:effectLst/>
                              <a:latin typeface="Cambria Math" panose="02040503050406030204" pitchFamily="18" charset="0"/>
                              <a:ea typeface="Times New Roman" panose="02020603050405020304" pitchFamily="18" charset="0"/>
                            </a:rPr>
                            <m:t>𝑡</m:t>
                          </m:r>
                        </m:den>
                      </m:f>
                      <m:r>
                        <a:rPr lang="en-US" sz="2400" i="1">
                          <a:solidFill>
                            <a:srgbClr val="000000"/>
                          </a:solidFill>
                          <a:effectLst/>
                          <a:latin typeface="Cambria Math" panose="02040503050406030204" pitchFamily="18" charset="0"/>
                          <a:ea typeface="Times New Roman" panose="02020603050405020304" pitchFamily="18" charset="0"/>
                        </a:rPr>
                        <m:t>=</m:t>
                      </m:r>
                      <m:f>
                        <m:fPr>
                          <m:ctrlPr>
                            <a:rPr lang="en-US" sz="2400" i="1">
                              <a:solidFill>
                                <a:srgbClr val="000000"/>
                              </a:solidFill>
                              <a:effectLst/>
                              <a:latin typeface="Cambria Math"/>
                              <a:ea typeface="Times New Roman" panose="02020603050405020304" pitchFamily="18" charset="0"/>
                            </a:rPr>
                          </m:ctrlPr>
                        </m:fPr>
                        <m:num>
                          <m:r>
                            <a:rPr lang="en-US" sz="2400" i="1">
                              <a:solidFill>
                                <a:srgbClr val="000000"/>
                              </a:solidFill>
                              <a:effectLst/>
                              <a:latin typeface="Cambria Math" panose="02040503050406030204" pitchFamily="18" charset="0"/>
                              <a:ea typeface="Times New Roman" panose="02020603050405020304" pitchFamily="18" charset="0"/>
                            </a:rPr>
                            <m:t>50</m:t>
                          </m:r>
                        </m:num>
                        <m:den>
                          <m:r>
                            <a:rPr lang="en-US" sz="2400" i="1">
                              <a:solidFill>
                                <a:srgbClr val="000000"/>
                              </a:solidFill>
                              <a:effectLst/>
                              <a:latin typeface="Cambria Math" panose="02040503050406030204" pitchFamily="18" charset="0"/>
                              <a:ea typeface="Times New Roman" panose="02020603050405020304" pitchFamily="18" charset="0"/>
                            </a:rPr>
                            <m:t>25</m:t>
                          </m:r>
                        </m:den>
                      </m:f>
                      <m:r>
                        <a:rPr lang="en-US" sz="2400" i="1">
                          <a:solidFill>
                            <a:srgbClr val="000000"/>
                          </a:solidFill>
                          <a:effectLst/>
                          <a:latin typeface="Cambria Math" panose="02040503050406030204" pitchFamily="18" charset="0"/>
                          <a:ea typeface="Times New Roman" panose="02020603050405020304" pitchFamily="18" charset="0"/>
                        </a:rPr>
                        <m:t>=2</m:t>
                      </m:r>
                      <m:r>
                        <a:rPr lang="en-US" sz="2400" i="1">
                          <a:solidFill>
                            <a:srgbClr val="000000"/>
                          </a:solidFill>
                          <a:effectLst/>
                          <a:latin typeface="Cambria Math" panose="02040503050406030204" pitchFamily="18" charset="0"/>
                          <a:ea typeface="Times New Roman" panose="02020603050405020304" pitchFamily="18" charset="0"/>
                        </a:rPr>
                        <m:t>𝑚</m:t>
                      </m:r>
                      <m:r>
                        <a:rPr lang="en-US" sz="2400" b="0" i="1" smtClean="0">
                          <a:solidFill>
                            <a:srgbClr val="000000"/>
                          </a:solidFill>
                          <a:effectLst/>
                          <a:latin typeface="Cambria Math" panose="02040503050406030204" pitchFamily="18" charset="0"/>
                          <a:ea typeface="Times New Roman" panose="02020603050405020304" pitchFamily="18" charset="0"/>
                        </a:rPr>
                        <m:t>/</m:t>
                      </m:r>
                      <m:r>
                        <a:rPr lang="en-US" sz="2400" b="0" i="1" smtClean="0">
                          <a:solidFill>
                            <a:srgbClr val="000000"/>
                          </a:solidFill>
                          <a:effectLst/>
                          <a:latin typeface="Cambria Math" panose="02040503050406030204" pitchFamily="18" charset="0"/>
                          <a:ea typeface="Times New Roman" panose="02020603050405020304" pitchFamily="18" charset="0"/>
                        </a:rPr>
                        <m:t>𝑠</m:t>
                      </m:r>
                    </m:oMath>
                  </m:oMathPara>
                </a14:m>
                <a:endParaRPr lang="en-US" sz="2400">
                  <a:effectLst/>
                  <a:ea typeface="Times New Roman" panose="02020603050405020304" pitchFamily="18" charset="0"/>
                </a:endParaRPr>
              </a:p>
            </p:txBody>
          </p:sp>
        </mc:Choice>
        <mc:Fallback xmlns="">
          <p:sp>
            <p:nvSpPr>
              <p:cNvPr id="35" name="TextBox 34" descr="n53 Fb Tran Phu"/>
              <p:cNvSpPr txBox="1">
                <a:spLocks noRot="1" noChangeAspect="1" noMove="1" noResize="1" noEditPoints="1" noAdjustHandles="1" noChangeArrowheads="1" noChangeShapeType="1" noTextEdit="1"/>
              </p:cNvSpPr>
              <p:nvPr/>
            </p:nvSpPr>
            <p:spPr>
              <a:xfrm>
                <a:off x="6248231" y="2430617"/>
                <a:ext cx="5661500" cy="3341684"/>
              </a:xfrm>
              <a:prstGeom prst="rect">
                <a:avLst/>
              </a:prstGeom>
              <a:blipFill rotWithShape="1">
                <a:blip r:embed="rId4"/>
                <a:stretch>
                  <a:fillRect l="-8" t="-14" r="5" b="5"/>
                </a:stretch>
              </a:blipFill>
            </p:spPr>
            <p:txBody>
              <a:bodyPr/>
              <a:lstStyle/>
              <a:p>
                <a:r>
                  <a:rPr lang="en-US" altLang="en-US">
                    <a:noFill/>
                  </a:rPr>
                  <a:t> </a:t>
                </a:r>
              </a:p>
            </p:txBody>
          </p:sp>
        </mc:Fallback>
      </mc:AlternateContent>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0-#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30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par>
                                <p:cTn id="12" presetID="22" presetClass="entr" presetSubtype="8" fill="hold" grpId="0" nodeType="withEffect">
                                  <p:stCondLst>
                                    <p:cond delay="600"/>
                                  </p:stCondLst>
                                  <p:childTnLst>
                                    <p:set>
                                      <p:cBhvr>
                                        <p:cTn id="13" dur="1" fill="hold">
                                          <p:stCondLst>
                                            <p:cond delay="0"/>
                                          </p:stCondLst>
                                        </p:cTn>
                                        <p:tgtEl>
                                          <p:spTgt spid="33"/>
                                        </p:tgtEl>
                                        <p:attrNameLst>
                                          <p:attrName>style.visibility</p:attrName>
                                        </p:attrNameLst>
                                      </p:cBhvr>
                                      <p:to>
                                        <p:strVal val="visible"/>
                                      </p:to>
                                    </p:set>
                                    <p:animEffect transition="in" filter="wipe(left)">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35">
                                            <p:txEl>
                                              <p:pRg st="0" end="0"/>
                                            </p:txEl>
                                          </p:spTgt>
                                        </p:tgtEl>
                                        <p:attrNameLst>
                                          <p:attrName>style.visibility</p:attrName>
                                        </p:attrNameLst>
                                      </p:cBhvr>
                                      <p:to>
                                        <p:strVal val="visible"/>
                                      </p:to>
                                    </p:set>
                                    <p:animEffect transition="in" filter="wipe(up)">
                                      <p:cBhvr>
                                        <p:cTn id="19" dur="500"/>
                                        <p:tgtEl>
                                          <p:spTgt spid="3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35">
                                            <p:txEl>
                                              <p:pRg st="1" end="1"/>
                                            </p:txEl>
                                          </p:spTgt>
                                        </p:tgtEl>
                                        <p:attrNameLst>
                                          <p:attrName>style.visibility</p:attrName>
                                        </p:attrNameLst>
                                      </p:cBhvr>
                                      <p:to>
                                        <p:strVal val="visible"/>
                                      </p:to>
                                    </p:set>
                                    <p:animEffect transition="in" filter="wipe(up)">
                                      <p:cBhvr>
                                        <p:cTn id="24" dur="500"/>
                                        <p:tgtEl>
                                          <p:spTgt spid="35">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35">
                                            <p:txEl>
                                              <p:pRg st="2" end="2"/>
                                            </p:txEl>
                                          </p:spTgt>
                                        </p:tgtEl>
                                        <p:attrNameLst>
                                          <p:attrName>style.visibility</p:attrName>
                                        </p:attrNameLst>
                                      </p:cBhvr>
                                      <p:to>
                                        <p:strVal val="visible"/>
                                      </p:to>
                                    </p:set>
                                    <p:animEffect transition="in" filter="wipe(up)">
                                      <p:cBhvr>
                                        <p:cTn id="29" dur="500"/>
                                        <p:tgtEl>
                                          <p:spTgt spid="35">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35">
                                            <p:txEl>
                                              <p:pRg st="3" end="3"/>
                                            </p:txEl>
                                          </p:spTgt>
                                        </p:tgtEl>
                                        <p:attrNameLst>
                                          <p:attrName>style.visibility</p:attrName>
                                        </p:attrNameLst>
                                      </p:cBhvr>
                                      <p:to>
                                        <p:strVal val="visible"/>
                                      </p:to>
                                    </p:set>
                                    <p:animEffect transition="in" filter="wipe(up)">
                                      <p:cBhvr>
                                        <p:cTn id="34" dur="500"/>
                                        <p:tgtEl>
                                          <p:spTgt spid="35">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35">
                                            <p:txEl>
                                              <p:pRg st="4" end="4"/>
                                            </p:txEl>
                                          </p:spTgt>
                                        </p:tgtEl>
                                        <p:attrNameLst>
                                          <p:attrName>style.visibility</p:attrName>
                                        </p:attrNameLst>
                                      </p:cBhvr>
                                      <p:to>
                                        <p:strVal val="visible"/>
                                      </p:to>
                                    </p:set>
                                    <p:animEffect transition="in" filter="wipe(up)">
                                      <p:cBhvr>
                                        <p:cTn id="39" dur="500"/>
                                        <p:tgtEl>
                                          <p:spTgt spid="3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框 6" descr="n53 Fb Tran Phu"/>
          <p:cNvSpPr>
            <a:spLocks noChangeArrowheads="1"/>
          </p:cNvSpPr>
          <p:nvPr/>
        </p:nvSpPr>
        <p:spPr bwMode="auto">
          <a:xfrm>
            <a:off x="801580" y="323303"/>
            <a:ext cx="10968490" cy="517705"/>
          </a:xfrm>
          <a:prstGeom prst="rect">
            <a:avLst/>
          </a:prstGeom>
          <a:noFill/>
          <a:ln>
            <a:noFill/>
          </a:ln>
        </p:spPr>
        <p:txBody>
          <a:bodyPr wrap="square" lIns="85980" tIns="42989" rIns="85980" bIns="42989">
            <a:spAutoFit/>
          </a:bodyPr>
          <a:lstStyle/>
          <a:p>
            <a:pPr marL="0" marR="0" lvl="0" indent="0" algn="l" defTabSz="1213485"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a:ln>
                  <a:noFill/>
                </a:ln>
                <a:solidFill>
                  <a:prstClr val="black"/>
                </a:solidFill>
                <a:effectLst/>
                <a:uLnTx/>
                <a:uFillTx/>
                <a:latin typeface="Calibri" panose="020F0502020204030204"/>
                <a:ea typeface="Microsoft YaHei" panose="020B0503020204020204" pitchFamily="34" charset="-122"/>
                <a:cs typeface="+mn-cs"/>
                <a:sym typeface="Microsoft YaHei" panose="020B0503020204020204" pitchFamily="34" charset="-122"/>
              </a:rPr>
              <a:t>II. </a:t>
            </a:r>
            <a:r>
              <a:rPr kumimoji="0" lang="en-US" altLang="zh-CN" sz="2800" b="1"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rPr>
              <a:t>ĐỒ THỊ ĐỘ DỊCH CHUYỂN – THỜI GIAN TRONG CHUYỂN ĐỘNG THẲNG</a:t>
            </a:r>
            <a:endParaRPr kumimoji="0" lang="zh-CN" altLang="en-US" sz="2800" b="1" i="0" u="none" strike="noStrike" kern="1200" cap="none" spc="0" normalizeH="0" baseline="0" noProof="0" dirty="0">
              <a:ln>
                <a:noFill/>
              </a:ln>
              <a:solidFill>
                <a:prstClr val="black"/>
              </a:solidFill>
              <a:effectLst/>
              <a:uLnTx/>
              <a:uFillTx/>
              <a:latin typeface="Calibri" panose="020F0502020204030204"/>
              <a:ea typeface="Microsoft YaHei" panose="020B0503020204020204" pitchFamily="34" charset="-122"/>
              <a:cs typeface="+mn-cs"/>
              <a:sym typeface="Microsoft YaHei" panose="020B0503020204020204" pitchFamily="34" charset="-122"/>
            </a:endParaRPr>
          </a:p>
        </p:txBody>
      </p:sp>
      <p:grpSp>
        <p:nvGrpSpPr>
          <p:cNvPr id="24" name="组合 23" descr="n53 Fb Tran Phu"/>
          <p:cNvGrpSpPr/>
          <p:nvPr/>
        </p:nvGrpSpPr>
        <p:grpSpPr>
          <a:xfrm>
            <a:off x="-2424" y="357415"/>
            <a:ext cx="804006" cy="443679"/>
            <a:chOff x="0" y="252065"/>
            <a:chExt cx="641111" cy="392113"/>
          </a:xfrm>
        </p:grpSpPr>
        <p:sp>
          <p:nvSpPr>
            <p:cNvPr id="25" name="矩形 59"/>
            <p:cNvSpPr>
              <a:spLocks noChangeArrowheads="1"/>
            </p:cNvSpPr>
            <p:nvPr/>
          </p:nvSpPr>
          <p:spPr bwMode="auto">
            <a:xfrm>
              <a:off x="0" y="252065"/>
              <a:ext cx="227013" cy="392112"/>
            </a:xfrm>
            <a:prstGeom prst="rect">
              <a:avLst/>
            </a:prstGeom>
            <a:solidFill>
              <a:srgbClr val="7030A0"/>
            </a:solidFill>
            <a:ln>
              <a:noFill/>
            </a:ln>
          </p:spPr>
          <p:txBody>
            <a:bodyPr anchor="ctr"/>
            <a:lstStyle>
              <a:lvl1pPr>
                <a:lnSpc>
                  <a:spcPct val="90000"/>
                </a:lnSpc>
                <a:spcBef>
                  <a:spcPts val="1000"/>
                </a:spcBef>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ctr" defTabSz="1213485" rtl="0" eaLnBrk="1" fontAlgn="auto" latinLnBrk="0" hangingPunct="1">
                <a:lnSpc>
                  <a:spcPct val="100000"/>
                </a:lnSpc>
                <a:spcBef>
                  <a:spcPct val="0"/>
                </a:spcBef>
                <a:spcAft>
                  <a:spcPts val="0"/>
                </a:spcAft>
                <a:buClrTx/>
                <a:buSzTx/>
                <a:buFontTx/>
                <a:buNone/>
                <a:defRPr/>
              </a:pPr>
              <a:endParaRPr kumimoji="0" lang="zh-CN" altLang="en-US" sz="1755" b="0" i="0" u="none" strike="noStrike" kern="1200" cap="none" spc="0" normalizeH="0" baseline="0" noProof="0">
                <a:ln>
                  <a:noFill/>
                </a:ln>
                <a:solidFill>
                  <a:srgbClr val="FFFFFF"/>
                </a:solidFill>
                <a:effectLst/>
                <a:uLnTx/>
                <a:uFillTx/>
                <a:latin typeface="Calibri" panose="020F0502020204030204" pitchFamily="34" charset="0"/>
                <a:ea typeface="SimSun" panose="02010600030101010101" pitchFamily="2" charset="-122"/>
                <a:cs typeface="+mn-cs"/>
              </a:endParaRPr>
            </a:p>
          </p:txBody>
        </p:sp>
        <p:sp>
          <p:nvSpPr>
            <p:cNvPr id="26" name="矩形 60"/>
            <p:cNvSpPr>
              <a:spLocks noChangeArrowheads="1"/>
            </p:cNvSpPr>
            <p:nvPr/>
          </p:nvSpPr>
          <p:spPr bwMode="auto">
            <a:xfrm>
              <a:off x="227013" y="252065"/>
              <a:ext cx="114300" cy="392112"/>
            </a:xfrm>
            <a:prstGeom prst="rect">
              <a:avLst/>
            </a:prstGeom>
            <a:solidFill>
              <a:srgbClr val="FFC000"/>
            </a:solidFill>
            <a:ln>
              <a:noFill/>
            </a:ln>
          </p:spPr>
          <p:txBody>
            <a:bodyPr anchor="ctr"/>
            <a:lstStyle>
              <a:lvl1pPr>
                <a:lnSpc>
                  <a:spcPct val="90000"/>
                </a:lnSpc>
                <a:spcBef>
                  <a:spcPts val="1000"/>
                </a:spcBef>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ctr" defTabSz="1213485" rtl="0" eaLnBrk="1" fontAlgn="auto" latinLnBrk="0" hangingPunct="1">
                <a:lnSpc>
                  <a:spcPct val="100000"/>
                </a:lnSpc>
                <a:spcBef>
                  <a:spcPct val="0"/>
                </a:spcBef>
                <a:spcAft>
                  <a:spcPts val="0"/>
                </a:spcAft>
                <a:buClrTx/>
                <a:buSzTx/>
                <a:buFontTx/>
                <a:buNone/>
                <a:defRPr/>
              </a:pPr>
              <a:endParaRPr kumimoji="0" lang="zh-CN" altLang="en-US" sz="1755" b="0" i="0" u="none" strike="noStrike" kern="1200" cap="none" spc="0" normalizeH="0" baseline="0" noProof="0">
                <a:ln>
                  <a:noFill/>
                </a:ln>
                <a:solidFill>
                  <a:srgbClr val="FFFFFF"/>
                </a:solidFill>
                <a:effectLst/>
                <a:uLnTx/>
                <a:uFillTx/>
                <a:latin typeface="Calibri" panose="020F0502020204030204" pitchFamily="34" charset="0"/>
                <a:ea typeface="SimSun" panose="02010600030101010101" pitchFamily="2" charset="-122"/>
                <a:cs typeface="+mn-cs"/>
              </a:endParaRPr>
            </a:p>
          </p:txBody>
        </p:sp>
        <p:sp>
          <p:nvSpPr>
            <p:cNvPr id="27" name="五边形 26"/>
            <p:cNvSpPr/>
            <p:nvPr userDrawn="1"/>
          </p:nvSpPr>
          <p:spPr>
            <a:xfrm>
              <a:off x="338378" y="254692"/>
              <a:ext cx="302733" cy="389486"/>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255"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pic>
        <p:nvPicPr>
          <p:cNvPr id="28" name="Picture 27" descr="n53 Fb Tran Phu"/>
          <p:cNvPicPr>
            <a:picLocks noChangeAspect="1"/>
          </p:cNvPicPr>
          <p:nvPr/>
        </p:nvPicPr>
        <p:blipFill>
          <a:blip r:embed="rId3"/>
          <a:stretch>
            <a:fillRect/>
          </a:stretch>
        </p:blipFill>
        <p:spPr>
          <a:xfrm>
            <a:off x="282269" y="1068069"/>
            <a:ext cx="5816533" cy="5429543"/>
          </a:xfrm>
          <a:prstGeom prst="rect">
            <a:avLst/>
          </a:prstGeom>
        </p:spPr>
      </p:pic>
      <p:sp>
        <p:nvSpPr>
          <p:cNvPr id="29" name="圆角矩形 49" descr="n53 Fb Tran Phu"/>
          <p:cNvSpPr/>
          <p:nvPr/>
        </p:nvSpPr>
        <p:spPr>
          <a:xfrm>
            <a:off x="5384384" y="1023132"/>
            <a:ext cx="6582498" cy="971223"/>
          </a:xfrm>
          <a:prstGeom prst="roundRect">
            <a:avLst>
              <a:gd name="adj" fmla="val 0"/>
            </a:avLst>
          </a:prstGeom>
          <a:gradFill flip="none" rotWithShape="1">
            <a:gsLst>
              <a:gs pos="6000">
                <a:sysClr val="window" lastClr="FFFFFF">
                  <a:lumMod val="95000"/>
                  <a:shade val="67500"/>
                  <a:satMod val="115000"/>
                </a:sysClr>
              </a:gs>
              <a:gs pos="100000">
                <a:srgbClr val="E4E4E4"/>
              </a:gs>
              <a:gs pos="80000">
                <a:srgbClr val="F1F1F1"/>
              </a:gs>
              <a:gs pos="43000">
                <a:sysClr val="window" lastClr="FFFFFF"/>
              </a:gs>
            </a:gsLst>
            <a:lin ang="8100000" scaled="1"/>
            <a:tileRect/>
          </a:gradFill>
          <a:ln w="12700" cap="flat" cmpd="sng" algn="ctr">
            <a:solidFill>
              <a:sysClr val="window" lastClr="FFFFFF"/>
            </a:solidFill>
            <a:prstDash val="solid"/>
          </a:ln>
          <a:effectLst>
            <a:outerShdw blurRad="279400" algn="ctr" rotWithShape="0">
              <a:prstClr val="black">
                <a:alpha val="11000"/>
              </a:prstClr>
            </a:outerShdw>
          </a:effectLst>
        </p:spPr>
        <p:txBody>
          <a:bodyPr anchor="ctr"/>
          <a:lstStyle/>
          <a:p>
            <a:pPr marL="0" marR="0" lvl="0" indent="0" algn="ctr" defTabSz="1213485" rtl="0" eaLnBrk="1" fontAlgn="auto" latinLnBrk="0" hangingPunct="1">
              <a:lnSpc>
                <a:spcPct val="100000"/>
              </a:lnSpc>
              <a:spcBef>
                <a:spcPts val="0"/>
              </a:spcBef>
              <a:spcAft>
                <a:spcPts val="0"/>
              </a:spcAft>
              <a:buClrTx/>
              <a:buSzTx/>
              <a:buFontTx/>
              <a:buNone/>
              <a:defRPr/>
            </a:pPr>
            <a:endParaRPr kumimoji="0" lang="zh-CN" altLang="en-US" sz="3135" b="0" i="0" u="none" strike="noStrike" kern="0" cap="none" spc="0" normalizeH="0" baseline="0" noProof="0">
              <a:ln>
                <a:noFill/>
              </a:ln>
              <a:solidFill>
                <a:srgbClr val="9C6A6A">
                  <a:lumMod val="90000"/>
                  <a:lumOff val="10000"/>
                </a:srgbClr>
              </a:solidFill>
              <a:effectLst/>
              <a:uLnTx/>
              <a:uFillTx/>
              <a:ea typeface="等线" panose="02010600030101010101" pitchFamily="2" charset="-122"/>
              <a:cs typeface="+mn-cs"/>
            </a:endParaRPr>
          </a:p>
        </p:txBody>
      </p:sp>
      <p:grpSp>
        <p:nvGrpSpPr>
          <p:cNvPr id="30" name="组合 3" descr="n53 Fb Tran Phu"/>
          <p:cNvGrpSpPr/>
          <p:nvPr/>
        </p:nvGrpSpPr>
        <p:grpSpPr bwMode="auto">
          <a:xfrm>
            <a:off x="5469697" y="1042182"/>
            <a:ext cx="788529" cy="912862"/>
            <a:chOff x="717476" y="1534593"/>
            <a:chExt cx="960540" cy="512837"/>
          </a:xfrm>
        </p:grpSpPr>
        <p:sp>
          <p:nvSpPr>
            <p:cNvPr id="31" name="圆角矩形 51"/>
            <p:cNvSpPr/>
            <p:nvPr/>
          </p:nvSpPr>
          <p:spPr>
            <a:xfrm>
              <a:off x="717476" y="1534593"/>
              <a:ext cx="960540" cy="512837"/>
            </a:xfrm>
            <a:prstGeom prst="roundRect">
              <a:avLst>
                <a:gd name="adj" fmla="val 10880"/>
              </a:avLst>
            </a:prstGeom>
            <a:solidFill>
              <a:schemeClr val="bg2"/>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3485" rtl="0" eaLnBrk="1" fontAlgn="auto" latinLnBrk="0" hangingPunct="1">
                <a:lnSpc>
                  <a:spcPct val="120000"/>
                </a:lnSpc>
                <a:spcBef>
                  <a:spcPts val="0"/>
                </a:spcBef>
                <a:spcAft>
                  <a:spcPts val="0"/>
                </a:spcAft>
                <a:buClrTx/>
                <a:buSzTx/>
                <a:buFontTx/>
                <a:buNone/>
                <a:defRPr/>
              </a:pPr>
              <a:endParaRPr kumimoji="0" lang="zh-CN" altLang="en-US" sz="1880" b="1" i="0" u="none" strike="noStrike" kern="1200" cap="none" spc="0" normalizeH="0" baseline="0" noProof="0">
                <a:ln>
                  <a:noFill/>
                </a:ln>
                <a:solidFill>
                  <a:prstClr val="white"/>
                </a:solidFill>
                <a:effectLst/>
                <a:uLnTx/>
                <a:uFillTx/>
                <a:ea typeface="等线" panose="02010600030101010101" pitchFamily="2" charset="-122"/>
                <a:cs typeface="+mn-cs"/>
              </a:endParaRPr>
            </a:p>
          </p:txBody>
        </p:sp>
        <p:sp>
          <p:nvSpPr>
            <p:cNvPr id="32" name="TextBox 6"/>
            <p:cNvSpPr txBox="1">
              <a:spLocks noChangeArrowheads="1"/>
            </p:cNvSpPr>
            <p:nvPr/>
          </p:nvSpPr>
          <p:spPr bwMode="auto">
            <a:xfrm>
              <a:off x="774065" y="1612195"/>
              <a:ext cx="811887" cy="368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900">
                  <a:solidFill>
                    <a:schemeClr val="tx1"/>
                  </a:solidFill>
                  <a:latin typeface="Arial" panose="020B0604020202020204" pitchFamily="34" charset="0"/>
                  <a:ea typeface="Microsoft YaHei" panose="020B0503020204020204" pitchFamily="34" charset="-122"/>
                </a:defRPr>
              </a:lvl1pPr>
              <a:lvl2pPr marL="742950" indent="-285750">
                <a:defRPr sz="1900">
                  <a:solidFill>
                    <a:schemeClr val="tx1"/>
                  </a:solidFill>
                  <a:latin typeface="Arial" panose="020B0604020202020204" pitchFamily="34" charset="0"/>
                  <a:ea typeface="Microsoft YaHei" panose="020B0503020204020204" pitchFamily="34" charset="-122"/>
                </a:defRPr>
              </a:lvl2pPr>
              <a:lvl3pPr marL="1143000" indent="-228600">
                <a:defRPr sz="1900">
                  <a:solidFill>
                    <a:schemeClr val="tx1"/>
                  </a:solidFill>
                  <a:latin typeface="Arial" panose="020B0604020202020204" pitchFamily="34" charset="0"/>
                  <a:ea typeface="Microsoft YaHei" panose="020B0503020204020204" pitchFamily="34" charset="-122"/>
                </a:defRPr>
              </a:lvl3pPr>
              <a:lvl4pPr marL="1600200" indent="-228600">
                <a:defRPr sz="1900">
                  <a:solidFill>
                    <a:schemeClr val="tx1"/>
                  </a:solidFill>
                  <a:latin typeface="Arial" panose="020B0604020202020204" pitchFamily="34" charset="0"/>
                  <a:ea typeface="Microsoft YaHei" panose="020B0503020204020204" pitchFamily="34" charset="-122"/>
                </a:defRPr>
              </a:lvl4pPr>
              <a:lvl5pPr marL="2057400" indent="-228600">
                <a:defRPr sz="1900">
                  <a:solidFill>
                    <a:schemeClr val="tx1"/>
                  </a:solidFill>
                  <a:latin typeface="Arial" panose="020B0604020202020204" pitchFamily="34" charset="0"/>
                  <a:ea typeface="Microsoft YaHei" panose="020B0503020204020204" pitchFamily="34" charset="-122"/>
                </a:defRPr>
              </a:lvl5pPr>
              <a:lvl6pPr marL="25146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6pPr>
              <a:lvl7pPr marL="29718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7pPr>
              <a:lvl8pPr marL="34290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8pPr>
              <a:lvl9pPr marL="38862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9pPr>
            </a:lstStyle>
            <a:p>
              <a:pPr marL="0" marR="0" lvl="0" indent="0" algn="ctr" defTabSz="914400" rtl="0" eaLnBrk="1" fontAlgn="auto" latinLnBrk="0" hangingPunct="1">
                <a:spcBef>
                  <a:spcPts val="0"/>
                </a:spcBef>
                <a:spcAft>
                  <a:spcPts val="0"/>
                </a:spcAft>
                <a:buClrTx/>
                <a:buSzTx/>
                <a:buFontTx/>
                <a:buNone/>
                <a:defRPr/>
              </a:pPr>
              <a:r>
                <a:rPr kumimoji="0" lang="en-US" altLang="zh-CN" sz="3600" b="1" i="0" u="none" strike="noStrike" kern="1200" cap="none" spc="0" normalizeH="0" baseline="0" noProof="0">
                  <a:ln>
                    <a:noFill/>
                  </a:ln>
                  <a:solidFill>
                    <a:schemeClr val="tx1">
                      <a:lumMod val="50000"/>
                      <a:lumOff val="50000"/>
                    </a:schemeClr>
                  </a:solidFill>
                  <a:effectLst/>
                  <a:uLnTx/>
                  <a:uFillTx/>
                  <a:latin typeface="+mn-lt"/>
                  <a:ea typeface="Microsoft YaHei" panose="020B0503020204020204" pitchFamily="34" charset="-122"/>
                  <a:cs typeface="+mn-cs"/>
                </a:rPr>
                <a:t>2</a:t>
              </a:r>
              <a:endParaRPr kumimoji="0" lang="zh-CN" altLang="en-US" sz="3600" b="1" i="0" u="none" strike="noStrike" kern="1200" cap="none" spc="0" normalizeH="0" baseline="0" noProof="0">
                <a:ln>
                  <a:noFill/>
                </a:ln>
                <a:solidFill>
                  <a:schemeClr val="tx1">
                    <a:lumMod val="50000"/>
                    <a:lumOff val="50000"/>
                  </a:schemeClr>
                </a:solidFill>
                <a:effectLst/>
                <a:uLnTx/>
                <a:uFillTx/>
                <a:latin typeface="+mn-lt"/>
                <a:ea typeface="Microsoft YaHei" panose="020B0503020204020204" pitchFamily="34" charset="-122"/>
                <a:cs typeface="+mn-cs"/>
              </a:endParaRPr>
            </a:p>
          </p:txBody>
        </p:sp>
      </p:grpSp>
      <p:sp>
        <p:nvSpPr>
          <p:cNvPr id="33" name="文本框 58" descr="n53 Fb Tran Phu"/>
          <p:cNvSpPr txBox="1"/>
          <p:nvPr/>
        </p:nvSpPr>
        <p:spPr>
          <a:xfrm>
            <a:off x="6258226" y="925840"/>
            <a:ext cx="5708655" cy="1087565"/>
          </a:xfrm>
          <a:prstGeom prst="rect">
            <a:avLst/>
          </a:prstGeom>
          <a:noFill/>
        </p:spPr>
        <p:txBody>
          <a:bodyPr wrap="square" lIns="124420" tIns="62210" rIns="124420" bIns="62210">
            <a:spAutoFit/>
          </a:bodyPr>
          <a:lstStyle/>
          <a:p>
            <a:pPr algn="just">
              <a:lnSpc>
                <a:spcPct val="115000"/>
              </a:lnSpc>
            </a:pPr>
            <a:r>
              <a:rPr lang="en-US" sz="2800">
                <a:solidFill>
                  <a:srgbClr val="000000"/>
                </a:solidFill>
                <a:ea typeface="Times New Roman" panose="02020603050405020304" pitchFamily="18" charset="0"/>
              </a:rPr>
              <a:t>Từ giây nào đến giây nào người đó không bơi?</a:t>
            </a:r>
            <a:endParaRPr lang="en-US" sz="2800">
              <a:solidFill>
                <a:srgbClr val="003300"/>
              </a:solidFill>
              <a:ea typeface="Times New Roman" panose="02020603050405020304" pitchFamily="18" charset="0"/>
            </a:endParaRPr>
          </a:p>
        </p:txBody>
      </p:sp>
      <p:sp>
        <p:nvSpPr>
          <p:cNvPr id="16" name="TextBox 15" descr="n53 Fb Tran Phu"/>
          <p:cNvSpPr txBox="1"/>
          <p:nvPr/>
        </p:nvSpPr>
        <p:spPr>
          <a:xfrm>
            <a:off x="6267450" y="2132064"/>
            <a:ext cx="5699429" cy="1549783"/>
          </a:xfrm>
          <a:prstGeom prst="rect">
            <a:avLst/>
          </a:prstGeom>
          <a:noFill/>
        </p:spPr>
        <p:txBody>
          <a:bodyPr wrap="square">
            <a:spAutoFit/>
          </a:bodyPr>
          <a:lstStyle/>
          <a:p>
            <a:pPr algn="just">
              <a:lnSpc>
                <a:spcPct val="115000"/>
              </a:lnSpc>
            </a:pPr>
            <a:r>
              <a:rPr lang="en-US" sz="2800">
                <a:solidFill>
                  <a:srgbClr val="000000"/>
                </a:solidFill>
                <a:effectLst/>
                <a:ea typeface="Times New Roman" panose="02020603050405020304" pitchFamily="18" charset="0"/>
              </a:rPr>
              <a:t>Từ A </a:t>
            </a:r>
            <a:r>
              <a:rPr lang="en-US" sz="2800">
                <a:solidFill>
                  <a:srgbClr val="000000"/>
                </a:solidFill>
                <a:effectLst/>
                <a:ea typeface="Times New Roman" panose="02020603050405020304" pitchFamily="18" charset="0"/>
                <a:sym typeface="Symbol" panose="05050102010706020507" pitchFamily="18" charset="2"/>
              </a:rPr>
              <a:t></a:t>
            </a:r>
            <a:r>
              <a:rPr lang="en-US" sz="2800">
                <a:solidFill>
                  <a:srgbClr val="000000"/>
                </a:solidFill>
                <a:effectLst/>
                <a:ea typeface="Times New Roman" panose="02020603050405020304" pitchFamily="18" charset="0"/>
              </a:rPr>
              <a:t> B: người đó không bơi </a:t>
            </a:r>
          </a:p>
          <a:p>
            <a:pPr algn="just">
              <a:lnSpc>
                <a:spcPct val="115000"/>
              </a:lnSpc>
            </a:pPr>
            <a:r>
              <a:rPr lang="en-US" sz="2800">
                <a:solidFill>
                  <a:srgbClr val="000000"/>
                </a:solidFill>
                <a:effectLst/>
                <a:ea typeface="Times New Roman" panose="02020603050405020304" pitchFamily="18" charset="0"/>
                <a:sym typeface="Symbol" panose="05050102010706020507" pitchFamily="18" charset="2"/>
              </a:rPr>
              <a:t></a:t>
            </a:r>
            <a:r>
              <a:rPr lang="en-US" sz="2800">
                <a:solidFill>
                  <a:srgbClr val="000000"/>
                </a:solidFill>
                <a:effectLst/>
                <a:ea typeface="Times New Roman" panose="02020603050405020304" pitchFamily="18" charset="0"/>
              </a:rPr>
              <a:t> Người đó không bơi từ giây 25 đến giây 35.</a:t>
            </a:r>
            <a:endParaRPr lang="en-US" sz="2800">
              <a:solidFill>
                <a:srgbClr val="003300"/>
              </a:solidFill>
              <a:effectLst/>
              <a:ea typeface="Times New Roman" panose="02020603050405020304" pitchFamily="18" charset="0"/>
            </a:endParaRPr>
          </a:p>
        </p:txBody>
      </p:sp>
      <p:sp>
        <p:nvSpPr>
          <p:cNvPr id="17" name="圆角矩形 49" descr="n53 Fb Tran Phu"/>
          <p:cNvSpPr/>
          <p:nvPr/>
        </p:nvSpPr>
        <p:spPr>
          <a:xfrm>
            <a:off x="5384383" y="3940326"/>
            <a:ext cx="6582498" cy="971223"/>
          </a:xfrm>
          <a:prstGeom prst="roundRect">
            <a:avLst>
              <a:gd name="adj" fmla="val 0"/>
            </a:avLst>
          </a:prstGeom>
          <a:gradFill flip="none" rotWithShape="1">
            <a:gsLst>
              <a:gs pos="6000">
                <a:sysClr val="window" lastClr="FFFFFF">
                  <a:lumMod val="95000"/>
                  <a:shade val="67500"/>
                  <a:satMod val="115000"/>
                </a:sysClr>
              </a:gs>
              <a:gs pos="100000">
                <a:srgbClr val="E4E4E4"/>
              </a:gs>
              <a:gs pos="80000">
                <a:srgbClr val="F1F1F1"/>
              </a:gs>
              <a:gs pos="43000">
                <a:sysClr val="window" lastClr="FFFFFF"/>
              </a:gs>
            </a:gsLst>
            <a:lin ang="8100000" scaled="1"/>
            <a:tileRect/>
          </a:gradFill>
          <a:ln w="12700" cap="flat" cmpd="sng" algn="ctr">
            <a:solidFill>
              <a:sysClr val="window" lastClr="FFFFFF"/>
            </a:solidFill>
            <a:prstDash val="solid"/>
          </a:ln>
          <a:effectLst>
            <a:outerShdw blurRad="279400" algn="ctr" rotWithShape="0">
              <a:prstClr val="black">
                <a:alpha val="11000"/>
              </a:prstClr>
            </a:outerShdw>
          </a:effectLst>
        </p:spPr>
        <p:txBody>
          <a:bodyPr anchor="ctr"/>
          <a:lstStyle/>
          <a:p>
            <a:pPr marL="0" marR="0" lvl="0" indent="0" algn="ctr" defTabSz="1213485" rtl="0" eaLnBrk="1" fontAlgn="auto" latinLnBrk="0" hangingPunct="1">
              <a:lnSpc>
                <a:spcPct val="100000"/>
              </a:lnSpc>
              <a:spcBef>
                <a:spcPts val="0"/>
              </a:spcBef>
              <a:spcAft>
                <a:spcPts val="0"/>
              </a:spcAft>
              <a:buClrTx/>
              <a:buSzTx/>
              <a:buFontTx/>
              <a:buNone/>
              <a:defRPr/>
            </a:pPr>
            <a:endParaRPr kumimoji="0" lang="zh-CN" altLang="en-US" sz="3135" b="0" i="0" u="none" strike="noStrike" kern="0" cap="none" spc="0" normalizeH="0" baseline="0" noProof="0">
              <a:ln>
                <a:noFill/>
              </a:ln>
              <a:solidFill>
                <a:srgbClr val="9C6A6A">
                  <a:lumMod val="90000"/>
                  <a:lumOff val="10000"/>
                </a:srgbClr>
              </a:solidFill>
              <a:effectLst/>
              <a:uLnTx/>
              <a:uFillTx/>
              <a:ea typeface="等线" panose="02010600030101010101" pitchFamily="2" charset="-122"/>
              <a:cs typeface="+mn-cs"/>
            </a:endParaRPr>
          </a:p>
        </p:txBody>
      </p:sp>
      <p:grpSp>
        <p:nvGrpSpPr>
          <p:cNvPr id="18" name="组合 3" descr="n53 Fb Tran Phu"/>
          <p:cNvGrpSpPr/>
          <p:nvPr/>
        </p:nvGrpSpPr>
        <p:grpSpPr bwMode="auto">
          <a:xfrm>
            <a:off x="5469696" y="3959376"/>
            <a:ext cx="788529" cy="912862"/>
            <a:chOff x="717476" y="1534593"/>
            <a:chExt cx="960540" cy="512837"/>
          </a:xfrm>
        </p:grpSpPr>
        <p:sp>
          <p:nvSpPr>
            <p:cNvPr id="19" name="圆角矩形 51"/>
            <p:cNvSpPr/>
            <p:nvPr/>
          </p:nvSpPr>
          <p:spPr>
            <a:xfrm>
              <a:off x="717476" y="1534593"/>
              <a:ext cx="960540" cy="512837"/>
            </a:xfrm>
            <a:prstGeom prst="roundRect">
              <a:avLst>
                <a:gd name="adj" fmla="val 10880"/>
              </a:avLst>
            </a:prstGeom>
            <a:solidFill>
              <a:schemeClr val="bg2"/>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3485" rtl="0" eaLnBrk="1" fontAlgn="auto" latinLnBrk="0" hangingPunct="1">
                <a:lnSpc>
                  <a:spcPct val="120000"/>
                </a:lnSpc>
                <a:spcBef>
                  <a:spcPts val="0"/>
                </a:spcBef>
                <a:spcAft>
                  <a:spcPts val="0"/>
                </a:spcAft>
                <a:buClrTx/>
                <a:buSzTx/>
                <a:buFontTx/>
                <a:buNone/>
                <a:defRPr/>
              </a:pPr>
              <a:endParaRPr kumimoji="0" lang="zh-CN" altLang="en-US" sz="1880" b="1" i="0" u="none" strike="noStrike" kern="1200" cap="none" spc="0" normalizeH="0" baseline="0" noProof="0">
                <a:ln>
                  <a:noFill/>
                </a:ln>
                <a:solidFill>
                  <a:prstClr val="white"/>
                </a:solidFill>
                <a:effectLst/>
                <a:uLnTx/>
                <a:uFillTx/>
                <a:ea typeface="等线" panose="02010600030101010101" pitchFamily="2" charset="-122"/>
                <a:cs typeface="+mn-cs"/>
              </a:endParaRPr>
            </a:p>
          </p:txBody>
        </p:sp>
        <p:sp>
          <p:nvSpPr>
            <p:cNvPr id="20" name="TextBox 6"/>
            <p:cNvSpPr txBox="1">
              <a:spLocks noChangeArrowheads="1"/>
            </p:cNvSpPr>
            <p:nvPr/>
          </p:nvSpPr>
          <p:spPr bwMode="auto">
            <a:xfrm>
              <a:off x="774065" y="1612195"/>
              <a:ext cx="811887" cy="368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900">
                  <a:solidFill>
                    <a:schemeClr val="tx1"/>
                  </a:solidFill>
                  <a:latin typeface="Arial" panose="020B0604020202020204" pitchFamily="34" charset="0"/>
                  <a:ea typeface="Microsoft YaHei" panose="020B0503020204020204" pitchFamily="34" charset="-122"/>
                </a:defRPr>
              </a:lvl1pPr>
              <a:lvl2pPr marL="742950" indent="-285750">
                <a:defRPr sz="1900">
                  <a:solidFill>
                    <a:schemeClr val="tx1"/>
                  </a:solidFill>
                  <a:latin typeface="Arial" panose="020B0604020202020204" pitchFamily="34" charset="0"/>
                  <a:ea typeface="Microsoft YaHei" panose="020B0503020204020204" pitchFamily="34" charset="-122"/>
                </a:defRPr>
              </a:lvl2pPr>
              <a:lvl3pPr marL="1143000" indent="-228600">
                <a:defRPr sz="1900">
                  <a:solidFill>
                    <a:schemeClr val="tx1"/>
                  </a:solidFill>
                  <a:latin typeface="Arial" panose="020B0604020202020204" pitchFamily="34" charset="0"/>
                  <a:ea typeface="Microsoft YaHei" panose="020B0503020204020204" pitchFamily="34" charset="-122"/>
                </a:defRPr>
              </a:lvl3pPr>
              <a:lvl4pPr marL="1600200" indent="-228600">
                <a:defRPr sz="1900">
                  <a:solidFill>
                    <a:schemeClr val="tx1"/>
                  </a:solidFill>
                  <a:latin typeface="Arial" panose="020B0604020202020204" pitchFamily="34" charset="0"/>
                  <a:ea typeface="Microsoft YaHei" panose="020B0503020204020204" pitchFamily="34" charset="-122"/>
                </a:defRPr>
              </a:lvl4pPr>
              <a:lvl5pPr marL="2057400" indent="-228600">
                <a:defRPr sz="1900">
                  <a:solidFill>
                    <a:schemeClr val="tx1"/>
                  </a:solidFill>
                  <a:latin typeface="Arial" panose="020B0604020202020204" pitchFamily="34" charset="0"/>
                  <a:ea typeface="Microsoft YaHei" panose="020B0503020204020204" pitchFamily="34" charset="-122"/>
                </a:defRPr>
              </a:lvl5pPr>
              <a:lvl6pPr marL="25146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6pPr>
              <a:lvl7pPr marL="29718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7pPr>
              <a:lvl8pPr marL="34290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8pPr>
              <a:lvl9pPr marL="38862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9pPr>
            </a:lstStyle>
            <a:p>
              <a:pPr marL="0" marR="0" lvl="0" indent="0" algn="ctr" defTabSz="914400" rtl="0" eaLnBrk="1" fontAlgn="auto" latinLnBrk="0" hangingPunct="1">
                <a:spcBef>
                  <a:spcPts val="0"/>
                </a:spcBef>
                <a:spcAft>
                  <a:spcPts val="0"/>
                </a:spcAft>
                <a:buClrTx/>
                <a:buSzTx/>
                <a:buFontTx/>
                <a:buNone/>
                <a:defRPr/>
              </a:pPr>
              <a:r>
                <a:rPr lang="en-US" altLang="zh-CN" sz="3600" b="1">
                  <a:solidFill>
                    <a:schemeClr val="tx1">
                      <a:lumMod val="50000"/>
                      <a:lumOff val="50000"/>
                    </a:schemeClr>
                  </a:solidFill>
                  <a:latin typeface="+mn-lt"/>
                </a:rPr>
                <a:t>3</a:t>
              </a:r>
              <a:endParaRPr kumimoji="0" lang="zh-CN" altLang="en-US" sz="3600" b="1" i="0" u="none" strike="noStrike" kern="1200" cap="none" spc="0" normalizeH="0" baseline="0" noProof="0">
                <a:ln>
                  <a:noFill/>
                </a:ln>
                <a:solidFill>
                  <a:schemeClr val="tx1">
                    <a:lumMod val="50000"/>
                    <a:lumOff val="50000"/>
                  </a:schemeClr>
                </a:solidFill>
                <a:effectLst/>
                <a:uLnTx/>
                <a:uFillTx/>
                <a:latin typeface="+mn-lt"/>
                <a:ea typeface="Microsoft YaHei" panose="020B0503020204020204" pitchFamily="34" charset="-122"/>
                <a:cs typeface="+mn-cs"/>
              </a:endParaRPr>
            </a:p>
          </p:txBody>
        </p:sp>
      </p:grpSp>
      <p:sp>
        <p:nvSpPr>
          <p:cNvPr id="21" name="文本框 58" descr="n53 Fb Tran Phu"/>
          <p:cNvSpPr txBox="1"/>
          <p:nvPr/>
        </p:nvSpPr>
        <p:spPr>
          <a:xfrm>
            <a:off x="6258225" y="3843034"/>
            <a:ext cx="5708655" cy="1087565"/>
          </a:xfrm>
          <a:prstGeom prst="rect">
            <a:avLst/>
          </a:prstGeom>
          <a:noFill/>
        </p:spPr>
        <p:txBody>
          <a:bodyPr wrap="square" lIns="124420" tIns="62210" rIns="124420" bIns="62210">
            <a:spAutoFit/>
          </a:bodyPr>
          <a:lstStyle/>
          <a:p>
            <a:pPr algn="just">
              <a:lnSpc>
                <a:spcPct val="115000"/>
              </a:lnSpc>
            </a:pPr>
            <a:r>
              <a:rPr lang="en-US" sz="2800">
                <a:solidFill>
                  <a:srgbClr val="000000"/>
                </a:solidFill>
                <a:ea typeface="Times New Roman" panose="02020603050405020304" pitchFamily="18" charset="0"/>
              </a:rPr>
              <a:t>Từ giây 35 đến giây 60 người đó bơi theo chiều nào?</a:t>
            </a:r>
            <a:endParaRPr lang="en-US" sz="3200">
              <a:solidFill>
                <a:srgbClr val="003300"/>
              </a:solidFill>
              <a:ea typeface="Times New Roman" panose="02020603050405020304" pitchFamily="18" charset="0"/>
            </a:endParaRPr>
          </a:p>
        </p:txBody>
      </p:sp>
      <p:sp>
        <p:nvSpPr>
          <p:cNvPr id="36" name="TextBox 35" descr="n53 Fb Tran Phu"/>
          <p:cNvSpPr txBox="1"/>
          <p:nvPr/>
        </p:nvSpPr>
        <p:spPr>
          <a:xfrm>
            <a:off x="6267450" y="5059980"/>
            <a:ext cx="5699430" cy="954107"/>
          </a:xfrm>
          <a:prstGeom prst="rect">
            <a:avLst/>
          </a:prstGeom>
          <a:noFill/>
        </p:spPr>
        <p:txBody>
          <a:bodyPr wrap="square">
            <a:spAutoFit/>
          </a:bodyPr>
          <a:lstStyle/>
          <a:p>
            <a:pPr algn="just"/>
            <a:r>
              <a:rPr lang="en-US" sz="2800">
                <a:solidFill>
                  <a:srgbClr val="000000"/>
                </a:solidFill>
                <a:effectLst/>
                <a:ea typeface="Times New Roman" panose="02020603050405020304" pitchFamily="18" charset="0"/>
              </a:rPr>
              <a:t>Từ giây 35 đến giây 60 người đó bơi ngược chiều dương.</a:t>
            </a:r>
            <a:endParaRPr lang="en-US" sz="2800"/>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0-#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30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par>
                                <p:cTn id="12" presetID="22" presetClass="entr" presetSubtype="8" fill="hold" grpId="0" nodeType="withEffect">
                                  <p:stCondLst>
                                    <p:cond delay="600"/>
                                  </p:stCondLst>
                                  <p:childTnLst>
                                    <p:set>
                                      <p:cBhvr>
                                        <p:cTn id="13" dur="1" fill="hold">
                                          <p:stCondLst>
                                            <p:cond delay="0"/>
                                          </p:stCondLst>
                                        </p:cTn>
                                        <p:tgtEl>
                                          <p:spTgt spid="33"/>
                                        </p:tgtEl>
                                        <p:attrNameLst>
                                          <p:attrName>style.visibility</p:attrName>
                                        </p:attrNameLst>
                                      </p:cBhvr>
                                      <p:to>
                                        <p:strVal val="visible"/>
                                      </p:to>
                                    </p:set>
                                    <p:animEffect transition="in" filter="wipe(left)">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animEffect transition="in" filter="wipe(left)">
                                      <p:cBhvr>
                                        <p:cTn id="19" dur="500"/>
                                        <p:tgtEl>
                                          <p:spTgt spid="16">
                                            <p:txEl>
                                              <p:pRg st="0" end="0"/>
                                            </p:txEl>
                                          </p:spTgt>
                                        </p:tgtEl>
                                      </p:cBhvr>
                                    </p:animEffect>
                                  </p:childTnLst>
                                </p:cTn>
                              </p:par>
                              <p:par>
                                <p:cTn id="20" presetID="22" presetClass="entr" presetSubtype="8" fill="hold" nodeType="withEffect">
                                  <p:stCondLst>
                                    <p:cond delay="0"/>
                                  </p:stCondLst>
                                  <p:childTnLst>
                                    <p:set>
                                      <p:cBhvr>
                                        <p:cTn id="21" dur="1" fill="hold">
                                          <p:stCondLst>
                                            <p:cond delay="0"/>
                                          </p:stCondLst>
                                        </p:cTn>
                                        <p:tgtEl>
                                          <p:spTgt spid="16">
                                            <p:txEl>
                                              <p:pRg st="1" end="1"/>
                                            </p:txEl>
                                          </p:spTgt>
                                        </p:tgtEl>
                                        <p:attrNameLst>
                                          <p:attrName>style.visibility</p:attrName>
                                        </p:attrNameLst>
                                      </p:cBhvr>
                                      <p:to>
                                        <p:strVal val="visible"/>
                                      </p:to>
                                    </p:set>
                                    <p:animEffect transition="in" filter="wipe(left)">
                                      <p:cBhvr>
                                        <p:cTn id="22" dur="500"/>
                                        <p:tgtEl>
                                          <p:spTgt spid="1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0-#ppt_w/2"/>
                                          </p:val>
                                        </p:tav>
                                        <p:tav tm="100000">
                                          <p:val>
                                            <p:strVal val="#ppt_x"/>
                                          </p:val>
                                        </p:tav>
                                      </p:tavLst>
                                    </p:anim>
                                    <p:anim calcmode="lin" valueType="num">
                                      <p:cBhvr additive="base">
                                        <p:cTn id="28" dur="500" fill="hold"/>
                                        <p:tgtEl>
                                          <p:spTgt spid="17"/>
                                        </p:tgtEl>
                                        <p:attrNameLst>
                                          <p:attrName>ppt_y</p:attrName>
                                        </p:attrNameLst>
                                      </p:cBhvr>
                                      <p:tavLst>
                                        <p:tav tm="0">
                                          <p:val>
                                            <p:strVal val="#ppt_y"/>
                                          </p:val>
                                        </p:tav>
                                        <p:tav tm="100000">
                                          <p:val>
                                            <p:strVal val="#ppt_y"/>
                                          </p:val>
                                        </p:tav>
                                      </p:tavLst>
                                    </p:anim>
                                  </p:childTnLst>
                                </p:cTn>
                              </p:par>
                              <p:par>
                                <p:cTn id="29" presetID="10" presetClass="entr" presetSubtype="0" fill="hold" nodeType="withEffect">
                                  <p:stCondLst>
                                    <p:cond delay="30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22" presetClass="entr" presetSubtype="8" fill="hold" grpId="0" nodeType="withEffect">
                                  <p:stCondLst>
                                    <p:cond delay="600"/>
                                  </p:stCondLst>
                                  <p:childTnLst>
                                    <p:set>
                                      <p:cBhvr>
                                        <p:cTn id="33" dur="1" fill="hold">
                                          <p:stCondLst>
                                            <p:cond delay="0"/>
                                          </p:stCondLst>
                                        </p:cTn>
                                        <p:tgtEl>
                                          <p:spTgt spid="21"/>
                                        </p:tgtEl>
                                        <p:attrNameLst>
                                          <p:attrName>style.visibility</p:attrName>
                                        </p:attrNameLst>
                                      </p:cBhvr>
                                      <p:to>
                                        <p:strVal val="visible"/>
                                      </p:to>
                                    </p:set>
                                    <p:animEffect transition="in" filter="wipe(left)">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wipe(up)">
                                      <p:cBhvr>
                                        <p:cTn id="3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3" grpId="0"/>
      <p:bldP spid="17" grpId="0" animBg="1"/>
      <p:bldP spid="21" grpId="0"/>
      <p:bldP spid="3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框 6" descr="n53 Fb Tran Phu"/>
          <p:cNvSpPr>
            <a:spLocks noChangeArrowheads="1"/>
          </p:cNvSpPr>
          <p:nvPr/>
        </p:nvSpPr>
        <p:spPr bwMode="auto">
          <a:xfrm>
            <a:off x="801580" y="323303"/>
            <a:ext cx="10968490" cy="517705"/>
          </a:xfrm>
          <a:prstGeom prst="rect">
            <a:avLst/>
          </a:prstGeom>
          <a:noFill/>
          <a:ln>
            <a:noFill/>
          </a:ln>
        </p:spPr>
        <p:txBody>
          <a:bodyPr wrap="square" lIns="85980" tIns="42989" rIns="85980" bIns="42989">
            <a:spAutoFit/>
          </a:bodyPr>
          <a:lstStyle/>
          <a:p>
            <a:pPr marL="0" marR="0" lvl="0" indent="0" algn="l" defTabSz="1213485"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a:ln>
                  <a:noFill/>
                </a:ln>
                <a:solidFill>
                  <a:prstClr val="black"/>
                </a:solidFill>
                <a:effectLst/>
                <a:uLnTx/>
                <a:uFillTx/>
                <a:latin typeface="Calibri" panose="020F0502020204030204"/>
                <a:ea typeface="Microsoft YaHei" panose="020B0503020204020204" pitchFamily="34" charset="-122"/>
                <a:cs typeface="+mn-cs"/>
                <a:sym typeface="Microsoft YaHei" panose="020B0503020204020204" pitchFamily="34" charset="-122"/>
              </a:rPr>
              <a:t>II. </a:t>
            </a:r>
            <a:r>
              <a:rPr kumimoji="0" lang="en-US" altLang="zh-CN" sz="2800" b="1"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rPr>
              <a:t>ĐỒ THỊ ĐỘ DỊCH CHUYỂN – THỜI GIAN TRONG CHUYỂN ĐỘNG THẲNG</a:t>
            </a:r>
            <a:endParaRPr kumimoji="0" lang="zh-CN" altLang="en-US" sz="2800" b="1" i="0" u="none" strike="noStrike" kern="1200" cap="none" spc="0" normalizeH="0" baseline="0" noProof="0" dirty="0">
              <a:ln>
                <a:noFill/>
              </a:ln>
              <a:solidFill>
                <a:prstClr val="black"/>
              </a:solidFill>
              <a:effectLst/>
              <a:uLnTx/>
              <a:uFillTx/>
              <a:latin typeface="Calibri" panose="020F0502020204030204"/>
              <a:ea typeface="Microsoft YaHei" panose="020B0503020204020204" pitchFamily="34" charset="-122"/>
              <a:cs typeface="+mn-cs"/>
              <a:sym typeface="Microsoft YaHei" panose="020B0503020204020204" pitchFamily="34" charset="-122"/>
            </a:endParaRPr>
          </a:p>
        </p:txBody>
      </p:sp>
      <p:grpSp>
        <p:nvGrpSpPr>
          <p:cNvPr id="24" name="组合 23" descr="n53 Fb Tran Phu"/>
          <p:cNvGrpSpPr/>
          <p:nvPr/>
        </p:nvGrpSpPr>
        <p:grpSpPr>
          <a:xfrm>
            <a:off x="-2424" y="357415"/>
            <a:ext cx="804006" cy="443679"/>
            <a:chOff x="0" y="252065"/>
            <a:chExt cx="641111" cy="392113"/>
          </a:xfrm>
        </p:grpSpPr>
        <p:sp>
          <p:nvSpPr>
            <p:cNvPr id="25" name="矩形 59"/>
            <p:cNvSpPr>
              <a:spLocks noChangeArrowheads="1"/>
            </p:cNvSpPr>
            <p:nvPr/>
          </p:nvSpPr>
          <p:spPr bwMode="auto">
            <a:xfrm>
              <a:off x="0" y="252065"/>
              <a:ext cx="227013" cy="392112"/>
            </a:xfrm>
            <a:prstGeom prst="rect">
              <a:avLst/>
            </a:prstGeom>
            <a:solidFill>
              <a:srgbClr val="7030A0"/>
            </a:solidFill>
            <a:ln>
              <a:noFill/>
            </a:ln>
          </p:spPr>
          <p:txBody>
            <a:bodyPr anchor="ctr"/>
            <a:lstStyle>
              <a:lvl1pPr>
                <a:lnSpc>
                  <a:spcPct val="90000"/>
                </a:lnSpc>
                <a:spcBef>
                  <a:spcPts val="1000"/>
                </a:spcBef>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ctr" defTabSz="1213485" rtl="0" eaLnBrk="1" fontAlgn="auto" latinLnBrk="0" hangingPunct="1">
                <a:lnSpc>
                  <a:spcPct val="100000"/>
                </a:lnSpc>
                <a:spcBef>
                  <a:spcPct val="0"/>
                </a:spcBef>
                <a:spcAft>
                  <a:spcPts val="0"/>
                </a:spcAft>
                <a:buClrTx/>
                <a:buSzTx/>
                <a:buFontTx/>
                <a:buNone/>
                <a:defRPr/>
              </a:pPr>
              <a:endParaRPr kumimoji="0" lang="zh-CN" altLang="en-US" sz="1755" b="0" i="0" u="none" strike="noStrike" kern="1200" cap="none" spc="0" normalizeH="0" baseline="0" noProof="0">
                <a:ln>
                  <a:noFill/>
                </a:ln>
                <a:solidFill>
                  <a:srgbClr val="FFFFFF"/>
                </a:solidFill>
                <a:effectLst/>
                <a:uLnTx/>
                <a:uFillTx/>
                <a:latin typeface="Calibri" panose="020F0502020204030204" pitchFamily="34" charset="0"/>
                <a:ea typeface="SimSun" panose="02010600030101010101" pitchFamily="2" charset="-122"/>
                <a:cs typeface="+mn-cs"/>
              </a:endParaRPr>
            </a:p>
          </p:txBody>
        </p:sp>
        <p:sp>
          <p:nvSpPr>
            <p:cNvPr id="26" name="矩形 60"/>
            <p:cNvSpPr>
              <a:spLocks noChangeArrowheads="1"/>
            </p:cNvSpPr>
            <p:nvPr/>
          </p:nvSpPr>
          <p:spPr bwMode="auto">
            <a:xfrm>
              <a:off x="227013" y="252065"/>
              <a:ext cx="114300" cy="392112"/>
            </a:xfrm>
            <a:prstGeom prst="rect">
              <a:avLst/>
            </a:prstGeom>
            <a:solidFill>
              <a:srgbClr val="FFC000"/>
            </a:solidFill>
            <a:ln>
              <a:noFill/>
            </a:ln>
          </p:spPr>
          <p:txBody>
            <a:bodyPr anchor="ctr"/>
            <a:lstStyle>
              <a:lvl1pPr>
                <a:lnSpc>
                  <a:spcPct val="90000"/>
                </a:lnSpc>
                <a:spcBef>
                  <a:spcPts val="1000"/>
                </a:spcBef>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ctr" defTabSz="1213485" rtl="0" eaLnBrk="1" fontAlgn="auto" latinLnBrk="0" hangingPunct="1">
                <a:lnSpc>
                  <a:spcPct val="100000"/>
                </a:lnSpc>
                <a:spcBef>
                  <a:spcPct val="0"/>
                </a:spcBef>
                <a:spcAft>
                  <a:spcPts val="0"/>
                </a:spcAft>
                <a:buClrTx/>
                <a:buSzTx/>
                <a:buFontTx/>
                <a:buNone/>
                <a:defRPr/>
              </a:pPr>
              <a:endParaRPr kumimoji="0" lang="zh-CN" altLang="en-US" sz="1755" b="0" i="0" u="none" strike="noStrike" kern="1200" cap="none" spc="0" normalizeH="0" baseline="0" noProof="0">
                <a:ln>
                  <a:noFill/>
                </a:ln>
                <a:solidFill>
                  <a:srgbClr val="FFFFFF"/>
                </a:solidFill>
                <a:effectLst/>
                <a:uLnTx/>
                <a:uFillTx/>
                <a:latin typeface="Calibri" panose="020F0502020204030204" pitchFamily="34" charset="0"/>
                <a:ea typeface="SimSun" panose="02010600030101010101" pitchFamily="2" charset="-122"/>
                <a:cs typeface="+mn-cs"/>
              </a:endParaRPr>
            </a:p>
          </p:txBody>
        </p:sp>
        <p:sp>
          <p:nvSpPr>
            <p:cNvPr id="27" name="五边形 26"/>
            <p:cNvSpPr/>
            <p:nvPr userDrawn="1"/>
          </p:nvSpPr>
          <p:spPr>
            <a:xfrm>
              <a:off x="338378" y="254692"/>
              <a:ext cx="302733" cy="389486"/>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255"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pic>
        <p:nvPicPr>
          <p:cNvPr id="28" name="Picture 27" descr="n53 Fb Tran Phu"/>
          <p:cNvPicPr>
            <a:picLocks noChangeAspect="1"/>
          </p:cNvPicPr>
          <p:nvPr/>
        </p:nvPicPr>
        <p:blipFill>
          <a:blip r:embed="rId3"/>
          <a:stretch>
            <a:fillRect/>
          </a:stretch>
        </p:blipFill>
        <p:spPr>
          <a:xfrm>
            <a:off x="282269" y="1068069"/>
            <a:ext cx="5816533" cy="5429543"/>
          </a:xfrm>
          <a:prstGeom prst="rect">
            <a:avLst/>
          </a:prstGeom>
        </p:spPr>
      </p:pic>
      <p:sp>
        <p:nvSpPr>
          <p:cNvPr id="29" name="圆角矩形 49" descr="n53 Fb Tran Phu"/>
          <p:cNvSpPr/>
          <p:nvPr/>
        </p:nvSpPr>
        <p:spPr>
          <a:xfrm>
            <a:off x="5384384" y="1023132"/>
            <a:ext cx="6582498" cy="1268491"/>
          </a:xfrm>
          <a:prstGeom prst="roundRect">
            <a:avLst>
              <a:gd name="adj" fmla="val 0"/>
            </a:avLst>
          </a:prstGeom>
          <a:gradFill flip="none" rotWithShape="1">
            <a:gsLst>
              <a:gs pos="6000">
                <a:sysClr val="window" lastClr="FFFFFF">
                  <a:lumMod val="95000"/>
                  <a:shade val="67500"/>
                  <a:satMod val="115000"/>
                </a:sysClr>
              </a:gs>
              <a:gs pos="100000">
                <a:srgbClr val="E4E4E4"/>
              </a:gs>
              <a:gs pos="80000">
                <a:srgbClr val="F1F1F1"/>
              </a:gs>
              <a:gs pos="43000">
                <a:sysClr val="window" lastClr="FFFFFF"/>
              </a:gs>
            </a:gsLst>
            <a:lin ang="8100000" scaled="1"/>
            <a:tileRect/>
          </a:gradFill>
          <a:ln w="12700" cap="flat" cmpd="sng" algn="ctr">
            <a:solidFill>
              <a:sysClr val="window" lastClr="FFFFFF"/>
            </a:solidFill>
            <a:prstDash val="solid"/>
          </a:ln>
          <a:effectLst>
            <a:outerShdw blurRad="279400" algn="ctr" rotWithShape="0">
              <a:prstClr val="black">
                <a:alpha val="11000"/>
              </a:prstClr>
            </a:outerShdw>
          </a:effectLst>
        </p:spPr>
        <p:txBody>
          <a:bodyPr anchor="ctr"/>
          <a:lstStyle/>
          <a:p>
            <a:pPr marL="0" marR="0" lvl="0" indent="0" algn="ctr" defTabSz="1213485" rtl="0" eaLnBrk="1" fontAlgn="auto" latinLnBrk="0" hangingPunct="1">
              <a:lnSpc>
                <a:spcPct val="100000"/>
              </a:lnSpc>
              <a:spcBef>
                <a:spcPts val="0"/>
              </a:spcBef>
              <a:spcAft>
                <a:spcPts val="0"/>
              </a:spcAft>
              <a:buClrTx/>
              <a:buSzTx/>
              <a:buFontTx/>
              <a:buNone/>
              <a:defRPr/>
            </a:pPr>
            <a:endParaRPr kumimoji="0" lang="zh-CN" altLang="en-US" sz="3135" b="0" i="0" u="none" strike="noStrike" kern="0" cap="none" spc="0" normalizeH="0" baseline="0" noProof="0">
              <a:ln>
                <a:noFill/>
              </a:ln>
              <a:solidFill>
                <a:srgbClr val="9C6A6A">
                  <a:lumMod val="90000"/>
                  <a:lumOff val="10000"/>
                </a:srgbClr>
              </a:solidFill>
              <a:effectLst/>
              <a:uLnTx/>
              <a:uFillTx/>
              <a:ea typeface="等线" panose="02010600030101010101" pitchFamily="2" charset="-122"/>
              <a:cs typeface="+mn-cs"/>
            </a:endParaRPr>
          </a:p>
        </p:txBody>
      </p:sp>
      <p:grpSp>
        <p:nvGrpSpPr>
          <p:cNvPr id="30" name="组合 3" descr="n53 Fb Tran Phu"/>
          <p:cNvGrpSpPr/>
          <p:nvPr/>
        </p:nvGrpSpPr>
        <p:grpSpPr bwMode="auto">
          <a:xfrm>
            <a:off x="5469697" y="1118381"/>
            <a:ext cx="788529" cy="1097280"/>
            <a:chOff x="717476" y="1534593"/>
            <a:chExt cx="960540" cy="512837"/>
          </a:xfrm>
        </p:grpSpPr>
        <p:sp>
          <p:nvSpPr>
            <p:cNvPr id="31" name="圆角矩形 51"/>
            <p:cNvSpPr/>
            <p:nvPr/>
          </p:nvSpPr>
          <p:spPr>
            <a:xfrm>
              <a:off x="717476" y="1534593"/>
              <a:ext cx="960540" cy="512837"/>
            </a:xfrm>
            <a:prstGeom prst="roundRect">
              <a:avLst>
                <a:gd name="adj" fmla="val 10880"/>
              </a:avLst>
            </a:prstGeom>
            <a:solidFill>
              <a:schemeClr val="bg2"/>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3485" rtl="0" eaLnBrk="1" fontAlgn="auto" latinLnBrk="0" hangingPunct="1">
                <a:lnSpc>
                  <a:spcPct val="120000"/>
                </a:lnSpc>
                <a:spcBef>
                  <a:spcPts val="0"/>
                </a:spcBef>
                <a:spcAft>
                  <a:spcPts val="0"/>
                </a:spcAft>
                <a:buClrTx/>
                <a:buSzTx/>
                <a:buFontTx/>
                <a:buNone/>
                <a:defRPr/>
              </a:pPr>
              <a:endParaRPr kumimoji="0" lang="zh-CN" altLang="en-US" sz="1880" b="1" i="0" u="none" strike="noStrike" kern="1200" cap="none" spc="0" normalizeH="0" baseline="0" noProof="0">
                <a:ln>
                  <a:noFill/>
                </a:ln>
                <a:solidFill>
                  <a:prstClr val="white"/>
                </a:solidFill>
                <a:effectLst/>
                <a:uLnTx/>
                <a:uFillTx/>
                <a:ea typeface="等线" panose="02010600030101010101" pitchFamily="2" charset="-122"/>
                <a:cs typeface="+mn-cs"/>
              </a:endParaRPr>
            </a:p>
          </p:txBody>
        </p:sp>
        <p:sp>
          <p:nvSpPr>
            <p:cNvPr id="32" name="TextBox 6"/>
            <p:cNvSpPr txBox="1">
              <a:spLocks noChangeArrowheads="1"/>
            </p:cNvSpPr>
            <p:nvPr/>
          </p:nvSpPr>
          <p:spPr bwMode="auto">
            <a:xfrm>
              <a:off x="774065" y="1622897"/>
              <a:ext cx="811887" cy="368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900">
                  <a:solidFill>
                    <a:schemeClr val="tx1"/>
                  </a:solidFill>
                  <a:latin typeface="Arial" panose="020B0604020202020204" pitchFamily="34" charset="0"/>
                  <a:ea typeface="Microsoft YaHei" panose="020B0503020204020204" pitchFamily="34" charset="-122"/>
                </a:defRPr>
              </a:lvl1pPr>
              <a:lvl2pPr marL="742950" indent="-285750">
                <a:defRPr sz="1900">
                  <a:solidFill>
                    <a:schemeClr val="tx1"/>
                  </a:solidFill>
                  <a:latin typeface="Arial" panose="020B0604020202020204" pitchFamily="34" charset="0"/>
                  <a:ea typeface="Microsoft YaHei" panose="020B0503020204020204" pitchFamily="34" charset="-122"/>
                </a:defRPr>
              </a:lvl2pPr>
              <a:lvl3pPr marL="1143000" indent="-228600">
                <a:defRPr sz="1900">
                  <a:solidFill>
                    <a:schemeClr val="tx1"/>
                  </a:solidFill>
                  <a:latin typeface="Arial" panose="020B0604020202020204" pitchFamily="34" charset="0"/>
                  <a:ea typeface="Microsoft YaHei" panose="020B0503020204020204" pitchFamily="34" charset="-122"/>
                </a:defRPr>
              </a:lvl3pPr>
              <a:lvl4pPr marL="1600200" indent="-228600">
                <a:defRPr sz="1900">
                  <a:solidFill>
                    <a:schemeClr val="tx1"/>
                  </a:solidFill>
                  <a:latin typeface="Arial" panose="020B0604020202020204" pitchFamily="34" charset="0"/>
                  <a:ea typeface="Microsoft YaHei" panose="020B0503020204020204" pitchFamily="34" charset="-122"/>
                </a:defRPr>
              </a:lvl4pPr>
              <a:lvl5pPr marL="2057400" indent="-228600">
                <a:defRPr sz="1900">
                  <a:solidFill>
                    <a:schemeClr val="tx1"/>
                  </a:solidFill>
                  <a:latin typeface="Arial" panose="020B0604020202020204" pitchFamily="34" charset="0"/>
                  <a:ea typeface="Microsoft YaHei" panose="020B0503020204020204" pitchFamily="34" charset="-122"/>
                </a:defRPr>
              </a:lvl5pPr>
              <a:lvl6pPr marL="25146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6pPr>
              <a:lvl7pPr marL="29718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7pPr>
              <a:lvl8pPr marL="34290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8pPr>
              <a:lvl9pPr marL="38862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9pPr>
            </a:lstStyle>
            <a:p>
              <a:pPr marL="0" marR="0" lvl="0" indent="0" algn="ctr" defTabSz="914400" rtl="0" eaLnBrk="1" fontAlgn="auto" latinLnBrk="0" hangingPunct="1">
                <a:spcBef>
                  <a:spcPts val="0"/>
                </a:spcBef>
                <a:spcAft>
                  <a:spcPts val="0"/>
                </a:spcAft>
                <a:buClrTx/>
                <a:buSzTx/>
                <a:buFontTx/>
                <a:buNone/>
                <a:defRPr/>
              </a:pPr>
              <a:r>
                <a:rPr lang="en-US" altLang="zh-CN" sz="3600" b="1">
                  <a:solidFill>
                    <a:schemeClr val="tx1">
                      <a:lumMod val="50000"/>
                      <a:lumOff val="50000"/>
                    </a:schemeClr>
                  </a:solidFill>
                  <a:latin typeface="+mn-lt"/>
                </a:rPr>
                <a:t>4</a:t>
              </a:r>
              <a:endParaRPr kumimoji="0" lang="zh-CN" altLang="en-US" sz="3600" b="1" i="0" u="none" strike="noStrike" kern="1200" cap="none" spc="0" normalizeH="0" baseline="0" noProof="0">
                <a:ln>
                  <a:noFill/>
                </a:ln>
                <a:solidFill>
                  <a:schemeClr val="tx1">
                    <a:lumMod val="50000"/>
                    <a:lumOff val="50000"/>
                  </a:schemeClr>
                </a:solidFill>
                <a:effectLst/>
                <a:uLnTx/>
                <a:uFillTx/>
                <a:latin typeface="+mn-lt"/>
                <a:ea typeface="Microsoft YaHei" panose="020B0503020204020204" pitchFamily="34" charset="-122"/>
                <a:cs typeface="+mn-cs"/>
              </a:endParaRPr>
            </a:p>
          </p:txBody>
        </p:sp>
      </p:grpSp>
      <p:sp>
        <p:nvSpPr>
          <p:cNvPr id="33" name="文本框 58" descr="n53 Fb Tran Phu"/>
          <p:cNvSpPr txBox="1"/>
          <p:nvPr/>
        </p:nvSpPr>
        <p:spPr>
          <a:xfrm>
            <a:off x="6258226" y="925840"/>
            <a:ext cx="5708655" cy="1365783"/>
          </a:xfrm>
          <a:prstGeom prst="rect">
            <a:avLst/>
          </a:prstGeom>
          <a:noFill/>
        </p:spPr>
        <p:txBody>
          <a:bodyPr wrap="square" lIns="124420" tIns="62210" rIns="124420" bIns="62210">
            <a:spAutoFit/>
          </a:bodyPr>
          <a:lstStyle/>
          <a:p>
            <a:pPr algn="just">
              <a:lnSpc>
                <a:spcPct val="115000"/>
              </a:lnSpc>
            </a:pPr>
            <a:r>
              <a:rPr lang="en-US" sz="2400">
                <a:solidFill>
                  <a:srgbClr val="000000"/>
                </a:solidFill>
                <a:ea typeface="Times New Roman" panose="02020603050405020304" pitchFamily="18" charset="0"/>
              </a:rPr>
              <a:t>Trong 20 giây cuối cùng, mỗi giây người đó bơi được bao nhiêu mét? Tính vận tốc của người đó ra m/s.</a:t>
            </a:r>
            <a:endParaRPr lang="en-US" sz="2400">
              <a:solidFill>
                <a:srgbClr val="003300"/>
              </a:solidFill>
              <a:ea typeface="Times New Roman" panose="02020603050405020304" pitchFamily="18" charset="0"/>
            </a:endParaRPr>
          </a:p>
        </p:txBody>
      </p:sp>
      <mc:AlternateContent xmlns:mc="http://schemas.openxmlformats.org/markup-compatibility/2006" xmlns:a14="http://schemas.microsoft.com/office/drawing/2010/main">
        <mc:Choice Requires="a14">
          <p:sp>
            <p:nvSpPr>
              <p:cNvPr id="16" name="TextBox 15" descr="n53 Fb Tran Phu"/>
              <p:cNvSpPr txBox="1"/>
              <p:nvPr/>
            </p:nvSpPr>
            <p:spPr>
              <a:xfrm>
                <a:off x="5905500" y="2557658"/>
                <a:ext cx="5976577" cy="3361561"/>
              </a:xfrm>
              <a:prstGeom prst="rect">
                <a:avLst/>
              </a:prstGeom>
              <a:noFill/>
            </p:spPr>
            <p:txBody>
              <a:bodyPr wrap="square">
                <a:spAutoFit/>
              </a:bodyPr>
              <a:lstStyle/>
              <a:p>
                <a:pPr algn="just"/>
                <a:r>
                  <a:rPr lang="en-US" sz="2400">
                    <a:solidFill>
                      <a:srgbClr val="000000"/>
                    </a:solidFill>
                    <a:effectLst/>
                    <a:ea typeface="Times New Roman" panose="02020603050405020304" pitchFamily="18" charset="0"/>
                  </a:rPr>
                  <a:t>Từ đồ thị ta thấy:</a:t>
                </a:r>
                <a:endParaRPr lang="en-US" sz="2400">
                  <a:solidFill>
                    <a:srgbClr val="003300"/>
                  </a:solidFill>
                  <a:effectLst/>
                  <a:ea typeface="Times New Roman" panose="02020603050405020304" pitchFamily="18" charset="0"/>
                </a:endParaRPr>
              </a:p>
              <a:p>
                <a:r>
                  <a:rPr lang="en-US" sz="2400">
                    <a:solidFill>
                      <a:srgbClr val="000000"/>
                    </a:solidFill>
                    <a:effectLst/>
                    <a:ea typeface="Times New Roman" panose="02020603050405020304" pitchFamily="18" charset="0"/>
                  </a:rPr>
                  <a:t>- Giây thứ 40 có d</a:t>
                </a:r>
                <a:r>
                  <a:rPr lang="en-US" sz="2400" baseline="-25000">
                    <a:solidFill>
                      <a:srgbClr val="000000"/>
                    </a:solidFill>
                    <a:effectLst/>
                    <a:ea typeface="Times New Roman" panose="02020603050405020304" pitchFamily="18" charset="0"/>
                  </a:rPr>
                  <a:t>1</a:t>
                </a:r>
                <a:r>
                  <a:rPr lang="en-US" sz="2400">
                    <a:solidFill>
                      <a:srgbClr val="000000"/>
                    </a:solidFill>
                    <a:effectLst/>
                    <a:ea typeface="Times New Roman" panose="02020603050405020304" pitchFamily="18" charset="0"/>
                  </a:rPr>
                  <a:t> = 45 m</a:t>
                </a:r>
                <a:endParaRPr lang="en-US" sz="2400">
                  <a:effectLst/>
                  <a:ea typeface="Times New Roman" panose="02020603050405020304" pitchFamily="18" charset="0"/>
                </a:endParaRPr>
              </a:p>
              <a:p>
                <a:r>
                  <a:rPr lang="en-US" sz="2400">
                    <a:solidFill>
                      <a:srgbClr val="000000"/>
                    </a:solidFill>
                    <a:effectLst/>
                    <a:ea typeface="Times New Roman" panose="02020603050405020304" pitchFamily="18" charset="0"/>
                  </a:rPr>
                  <a:t>- Giây thứ 60 có d</a:t>
                </a:r>
                <a:r>
                  <a:rPr lang="en-US" sz="2400" baseline="-25000">
                    <a:solidFill>
                      <a:srgbClr val="000000"/>
                    </a:solidFill>
                    <a:effectLst/>
                    <a:ea typeface="Times New Roman" panose="02020603050405020304" pitchFamily="18" charset="0"/>
                  </a:rPr>
                  <a:t>2</a:t>
                </a:r>
                <a:r>
                  <a:rPr lang="en-US" sz="2400">
                    <a:solidFill>
                      <a:srgbClr val="000000"/>
                    </a:solidFill>
                    <a:effectLst/>
                    <a:ea typeface="Times New Roman" panose="02020603050405020304" pitchFamily="18" charset="0"/>
                  </a:rPr>
                  <a:t> =  25 m</a:t>
                </a:r>
                <a:endParaRPr lang="en-US" sz="2400">
                  <a:effectLst/>
                  <a:ea typeface="Times New Roman" panose="02020603050405020304" pitchFamily="18" charset="0"/>
                </a:endParaRPr>
              </a:p>
              <a:p>
                <a:pPr marL="342900" indent="-342900">
                  <a:buFont typeface="Symbol" panose="05050102010706020507" pitchFamily="18" charset="2"/>
                  <a:buChar char="Þ"/>
                </a:pPr>
                <a:r>
                  <a:rPr lang="en-US" sz="2400">
                    <a:solidFill>
                      <a:srgbClr val="000000"/>
                    </a:solidFill>
                    <a:effectLst/>
                    <a:ea typeface="Times New Roman" panose="02020603050405020304" pitchFamily="18" charset="0"/>
                  </a:rPr>
                  <a:t>Trong 20 s cuối, mỗi giây người đó bơi được</a:t>
                </a:r>
              </a:p>
              <a:p>
                <a:pPr/>
                <a14:m>
                  <m:oMathPara xmlns:m="http://schemas.openxmlformats.org/officeDocument/2006/math">
                    <m:oMathParaPr>
                      <m:jc m:val="centerGroup"/>
                    </m:oMathParaPr>
                    <m:oMath xmlns:m="http://schemas.openxmlformats.org/officeDocument/2006/math">
                      <m:f>
                        <m:fPr>
                          <m:ctrlPr>
                            <a:rPr lang="en-US" sz="2400" i="1">
                              <a:solidFill>
                                <a:srgbClr val="000000"/>
                              </a:solidFill>
                              <a:effectLst/>
                              <a:latin typeface="Cambria Math"/>
                              <a:ea typeface="Times New Roman" panose="02020603050405020304" pitchFamily="18" charset="0"/>
                            </a:rPr>
                          </m:ctrlPr>
                        </m:fPr>
                        <m:num>
                          <m:d>
                            <m:dPr>
                              <m:begChr m:val="|"/>
                              <m:endChr m:val="|"/>
                              <m:ctrlPr>
                                <a:rPr lang="en-US" sz="2400" i="1">
                                  <a:solidFill>
                                    <a:srgbClr val="000000"/>
                                  </a:solidFill>
                                  <a:effectLst/>
                                  <a:latin typeface="Cambria Math"/>
                                  <a:ea typeface="Times New Roman" panose="02020603050405020304" pitchFamily="18" charset="0"/>
                                </a:rPr>
                              </m:ctrlPr>
                            </m:dPr>
                            <m:e>
                              <m:r>
                                <a:rPr lang="en-US" sz="2400" i="1">
                                  <a:solidFill>
                                    <a:srgbClr val="000000"/>
                                  </a:solidFill>
                                  <a:effectLst/>
                                  <a:latin typeface="Cambria Math" panose="02040503050406030204" pitchFamily="18" charset="0"/>
                                  <a:ea typeface="Times New Roman" panose="02020603050405020304" pitchFamily="18" charset="0"/>
                                </a:rPr>
                                <m:t>25−45</m:t>
                              </m:r>
                            </m:e>
                          </m:d>
                        </m:num>
                        <m:den>
                          <m:r>
                            <a:rPr lang="en-US" sz="2400" i="1">
                              <a:solidFill>
                                <a:srgbClr val="000000"/>
                              </a:solidFill>
                              <a:effectLst/>
                              <a:latin typeface="Cambria Math" panose="02040503050406030204" pitchFamily="18" charset="0"/>
                              <a:ea typeface="Times New Roman" panose="02020603050405020304" pitchFamily="18" charset="0"/>
                            </a:rPr>
                            <m:t>20</m:t>
                          </m:r>
                        </m:den>
                      </m:f>
                      <m:r>
                        <a:rPr lang="en-US" sz="2400" i="1">
                          <a:solidFill>
                            <a:srgbClr val="000000"/>
                          </a:solidFill>
                          <a:effectLst/>
                          <a:latin typeface="Cambria Math" panose="02040503050406030204" pitchFamily="18" charset="0"/>
                          <a:ea typeface="Times New Roman" panose="02020603050405020304" pitchFamily="18" charset="0"/>
                        </a:rPr>
                        <m:t>=1</m:t>
                      </m:r>
                      <m:r>
                        <a:rPr lang="en-US" sz="2400" i="1">
                          <a:solidFill>
                            <a:srgbClr val="000000"/>
                          </a:solidFill>
                          <a:effectLst/>
                          <a:latin typeface="Cambria Math" panose="02040503050406030204" pitchFamily="18" charset="0"/>
                          <a:ea typeface="Times New Roman" panose="02020603050405020304" pitchFamily="18" charset="0"/>
                        </a:rPr>
                        <m:t>𝑚</m:t>
                      </m:r>
                    </m:oMath>
                  </m:oMathPara>
                </a14:m>
                <a:endParaRPr lang="en-US" sz="2400">
                  <a:effectLst/>
                  <a:ea typeface="Times New Roman" panose="02020603050405020304" pitchFamily="18" charset="0"/>
                </a:endParaRPr>
              </a:p>
              <a:p>
                <a:r>
                  <a:rPr lang="en-US" sz="2400">
                    <a:solidFill>
                      <a:srgbClr val="000000"/>
                    </a:solidFill>
                    <a:effectLst/>
                    <a:ea typeface="Times New Roman" panose="02020603050405020304" pitchFamily="18" charset="0"/>
                  </a:rPr>
                  <a:t>- Vận tốc của người đó là: </a:t>
                </a:r>
                <a:endParaRPr lang="en-US" sz="2400" i="1">
                  <a:solidFill>
                    <a:srgbClr val="000000"/>
                  </a:solidFill>
                  <a:effectLst/>
                  <a:ea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r>
                        <a:rPr lang="en-US" sz="2400" i="1">
                          <a:solidFill>
                            <a:srgbClr val="000000"/>
                          </a:solidFill>
                          <a:effectLst/>
                          <a:latin typeface="Cambria Math" panose="02040503050406030204" pitchFamily="18" charset="0"/>
                          <a:ea typeface="Times New Roman" panose="02020603050405020304" pitchFamily="18" charset="0"/>
                        </a:rPr>
                        <m:t>𝑣</m:t>
                      </m:r>
                      <m:r>
                        <a:rPr lang="en-US" sz="2400" i="1">
                          <a:solidFill>
                            <a:srgbClr val="000000"/>
                          </a:solidFill>
                          <a:effectLst/>
                          <a:latin typeface="Cambria Math" panose="02040503050406030204" pitchFamily="18" charset="0"/>
                          <a:ea typeface="Times New Roman" panose="02020603050405020304" pitchFamily="18" charset="0"/>
                        </a:rPr>
                        <m:t>=</m:t>
                      </m:r>
                      <m:f>
                        <m:fPr>
                          <m:ctrlPr>
                            <a:rPr lang="en-US" sz="2400" i="1">
                              <a:solidFill>
                                <a:srgbClr val="000000"/>
                              </a:solidFill>
                              <a:effectLst/>
                              <a:latin typeface="Cambria Math"/>
                              <a:ea typeface="Times New Roman" panose="02020603050405020304" pitchFamily="18" charset="0"/>
                            </a:rPr>
                          </m:ctrlPr>
                        </m:fPr>
                        <m:num>
                          <m:r>
                            <a:rPr lang="en-US" sz="2400" i="1">
                              <a:solidFill>
                                <a:srgbClr val="000000"/>
                              </a:solidFill>
                              <a:effectLst/>
                              <a:latin typeface="Cambria Math" panose="02040503050406030204" pitchFamily="18" charset="0"/>
                              <a:ea typeface="Times New Roman" panose="02020603050405020304" pitchFamily="18" charset="0"/>
                            </a:rPr>
                            <m:t>∆</m:t>
                          </m:r>
                          <m:r>
                            <a:rPr lang="en-US" sz="2400" i="1">
                              <a:solidFill>
                                <a:srgbClr val="000000"/>
                              </a:solidFill>
                              <a:effectLst/>
                              <a:latin typeface="Cambria Math" panose="02040503050406030204" pitchFamily="18" charset="0"/>
                              <a:ea typeface="Times New Roman" panose="02020603050405020304" pitchFamily="18" charset="0"/>
                            </a:rPr>
                            <m:t>𝑑</m:t>
                          </m:r>
                        </m:num>
                        <m:den>
                          <m:r>
                            <a:rPr lang="en-US" sz="2400" i="1">
                              <a:solidFill>
                                <a:srgbClr val="000000"/>
                              </a:solidFill>
                              <a:effectLst/>
                              <a:latin typeface="Cambria Math" panose="02040503050406030204" pitchFamily="18" charset="0"/>
                              <a:ea typeface="Times New Roman" panose="02020603050405020304" pitchFamily="18" charset="0"/>
                            </a:rPr>
                            <m:t>∆</m:t>
                          </m:r>
                          <m:r>
                            <a:rPr lang="en-US" sz="2400" i="1">
                              <a:solidFill>
                                <a:srgbClr val="000000"/>
                              </a:solidFill>
                              <a:effectLst/>
                              <a:latin typeface="Cambria Math" panose="02040503050406030204" pitchFamily="18" charset="0"/>
                              <a:ea typeface="Times New Roman" panose="02020603050405020304" pitchFamily="18" charset="0"/>
                            </a:rPr>
                            <m:t>𝑡</m:t>
                          </m:r>
                        </m:den>
                      </m:f>
                      <m:r>
                        <a:rPr lang="en-US" sz="2400" i="1">
                          <a:solidFill>
                            <a:srgbClr val="000000"/>
                          </a:solidFill>
                          <a:effectLst/>
                          <a:latin typeface="Cambria Math" panose="02040503050406030204" pitchFamily="18" charset="0"/>
                          <a:ea typeface="Times New Roman" panose="02020603050405020304" pitchFamily="18" charset="0"/>
                        </a:rPr>
                        <m:t>=</m:t>
                      </m:r>
                      <m:f>
                        <m:fPr>
                          <m:ctrlPr>
                            <a:rPr lang="en-US" sz="2400" i="1">
                              <a:solidFill>
                                <a:srgbClr val="000000"/>
                              </a:solidFill>
                              <a:effectLst/>
                              <a:latin typeface="Cambria Math"/>
                              <a:ea typeface="Times New Roman" panose="02020603050405020304" pitchFamily="18" charset="0"/>
                            </a:rPr>
                          </m:ctrlPr>
                        </m:fPr>
                        <m:num>
                          <m:sSub>
                            <m:sSubPr>
                              <m:ctrlPr>
                                <a:rPr lang="en-US" sz="2400" i="1">
                                  <a:solidFill>
                                    <a:srgbClr val="000000"/>
                                  </a:solidFill>
                                  <a:effectLst/>
                                  <a:latin typeface="Cambria Math"/>
                                  <a:ea typeface="Times New Roman" panose="02020603050405020304" pitchFamily="18" charset="0"/>
                                </a:rPr>
                              </m:ctrlPr>
                            </m:sSubPr>
                            <m:e>
                              <m:r>
                                <a:rPr lang="en-US" sz="2400" i="1">
                                  <a:solidFill>
                                    <a:srgbClr val="000000"/>
                                  </a:solidFill>
                                  <a:effectLst/>
                                  <a:latin typeface="Cambria Math" panose="02040503050406030204" pitchFamily="18" charset="0"/>
                                  <a:ea typeface="Times New Roman" panose="02020603050405020304" pitchFamily="18" charset="0"/>
                                </a:rPr>
                                <m:t>𝑑</m:t>
                              </m:r>
                            </m:e>
                            <m:sub>
                              <m:r>
                                <a:rPr lang="en-US" sz="2400" i="1">
                                  <a:solidFill>
                                    <a:srgbClr val="000000"/>
                                  </a:solidFill>
                                  <a:effectLst/>
                                  <a:latin typeface="Cambria Math" panose="02040503050406030204" pitchFamily="18" charset="0"/>
                                  <a:ea typeface="Times New Roman" panose="02020603050405020304" pitchFamily="18" charset="0"/>
                                </a:rPr>
                                <m:t>2</m:t>
                              </m:r>
                            </m:sub>
                          </m:sSub>
                          <m:r>
                            <a:rPr lang="en-US" sz="2400" i="1">
                              <a:solidFill>
                                <a:srgbClr val="000000"/>
                              </a:solidFill>
                              <a:effectLst/>
                              <a:latin typeface="Cambria Math" panose="02040503050406030204" pitchFamily="18" charset="0"/>
                              <a:ea typeface="Times New Roman" panose="02020603050405020304" pitchFamily="18" charset="0"/>
                            </a:rPr>
                            <m:t>−</m:t>
                          </m:r>
                          <m:sSub>
                            <m:sSubPr>
                              <m:ctrlPr>
                                <a:rPr lang="en-US" sz="2400" i="1">
                                  <a:solidFill>
                                    <a:srgbClr val="000000"/>
                                  </a:solidFill>
                                  <a:effectLst/>
                                  <a:latin typeface="Cambria Math"/>
                                  <a:ea typeface="Times New Roman" panose="02020603050405020304" pitchFamily="18" charset="0"/>
                                </a:rPr>
                              </m:ctrlPr>
                            </m:sSubPr>
                            <m:e>
                              <m:r>
                                <a:rPr lang="en-US" sz="2400" i="1">
                                  <a:solidFill>
                                    <a:srgbClr val="000000"/>
                                  </a:solidFill>
                                  <a:effectLst/>
                                  <a:latin typeface="Cambria Math" panose="02040503050406030204" pitchFamily="18" charset="0"/>
                                  <a:ea typeface="Times New Roman" panose="02020603050405020304" pitchFamily="18" charset="0"/>
                                </a:rPr>
                                <m:t>𝑑</m:t>
                              </m:r>
                            </m:e>
                            <m:sub>
                              <m:r>
                                <a:rPr lang="en-US" sz="2400" i="1">
                                  <a:solidFill>
                                    <a:srgbClr val="000000"/>
                                  </a:solidFill>
                                  <a:effectLst/>
                                  <a:latin typeface="Cambria Math" panose="02040503050406030204" pitchFamily="18" charset="0"/>
                                  <a:ea typeface="Times New Roman" panose="02020603050405020304" pitchFamily="18" charset="0"/>
                                </a:rPr>
                                <m:t>1</m:t>
                              </m:r>
                            </m:sub>
                          </m:sSub>
                        </m:num>
                        <m:den>
                          <m:r>
                            <a:rPr lang="en-US" sz="2400" i="1">
                              <a:solidFill>
                                <a:srgbClr val="000000"/>
                              </a:solidFill>
                              <a:effectLst/>
                              <a:latin typeface="Cambria Math" panose="02040503050406030204" pitchFamily="18" charset="0"/>
                              <a:ea typeface="Times New Roman" panose="02020603050405020304" pitchFamily="18" charset="0"/>
                            </a:rPr>
                            <m:t>∆</m:t>
                          </m:r>
                          <m:r>
                            <a:rPr lang="en-US" sz="2400" i="1">
                              <a:solidFill>
                                <a:srgbClr val="000000"/>
                              </a:solidFill>
                              <a:effectLst/>
                              <a:latin typeface="Cambria Math" panose="02040503050406030204" pitchFamily="18" charset="0"/>
                              <a:ea typeface="Times New Roman" panose="02020603050405020304" pitchFamily="18" charset="0"/>
                            </a:rPr>
                            <m:t>𝑡</m:t>
                          </m:r>
                        </m:den>
                      </m:f>
                      <m:r>
                        <a:rPr lang="en-US" sz="2400" i="1">
                          <a:solidFill>
                            <a:srgbClr val="000000"/>
                          </a:solidFill>
                          <a:effectLst/>
                          <a:latin typeface="Cambria Math" panose="02040503050406030204" pitchFamily="18" charset="0"/>
                          <a:ea typeface="Times New Roman" panose="02020603050405020304" pitchFamily="18" charset="0"/>
                        </a:rPr>
                        <m:t>=</m:t>
                      </m:r>
                      <m:f>
                        <m:fPr>
                          <m:ctrlPr>
                            <a:rPr lang="en-US" sz="2400" i="1">
                              <a:solidFill>
                                <a:srgbClr val="000000"/>
                              </a:solidFill>
                              <a:effectLst/>
                              <a:latin typeface="Cambria Math"/>
                              <a:ea typeface="Times New Roman" panose="02020603050405020304" pitchFamily="18" charset="0"/>
                            </a:rPr>
                          </m:ctrlPr>
                        </m:fPr>
                        <m:num>
                          <m:r>
                            <a:rPr lang="en-US" sz="2400" i="1">
                              <a:solidFill>
                                <a:srgbClr val="000000"/>
                              </a:solidFill>
                              <a:effectLst/>
                              <a:latin typeface="Cambria Math" panose="02040503050406030204" pitchFamily="18" charset="0"/>
                              <a:ea typeface="Times New Roman" panose="02020603050405020304" pitchFamily="18" charset="0"/>
                            </a:rPr>
                            <m:t>25−45</m:t>
                          </m:r>
                        </m:num>
                        <m:den>
                          <m:r>
                            <a:rPr lang="en-US" sz="2400" i="1">
                              <a:solidFill>
                                <a:srgbClr val="000000"/>
                              </a:solidFill>
                              <a:effectLst/>
                              <a:latin typeface="Cambria Math" panose="02040503050406030204" pitchFamily="18" charset="0"/>
                              <a:ea typeface="Times New Roman" panose="02020603050405020304" pitchFamily="18" charset="0"/>
                            </a:rPr>
                            <m:t>20</m:t>
                          </m:r>
                        </m:den>
                      </m:f>
                      <m:r>
                        <a:rPr lang="en-US" sz="2400" i="1">
                          <a:solidFill>
                            <a:srgbClr val="000000"/>
                          </a:solidFill>
                          <a:effectLst/>
                          <a:latin typeface="Cambria Math" panose="02040503050406030204" pitchFamily="18" charset="0"/>
                          <a:ea typeface="Times New Roman" panose="02020603050405020304" pitchFamily="18" charset="0"/>
                        </a:rPr>
                        <m:t>=−1</m:t>
                      </m:r>
                      <m:r>
                        <a:rPr lang="en-US" sz="2400" i="1">
                          <a:solidFill>
                            <a:srgbClr val="000000"/>
                          </a:solidFill>
                          <a:effectLst/>
                          <a:latin typeface="Cambria Math" panose="02040503050406030204" pitchFamily="18" charset="0"/>
                          <a:ea typeface="Times New Roman" panose="02020603050405020304" pitchFamily="18" charset="0"/>
                        </a:rPr>
                        <m:t>𝑚</m:t>
                      </m:r>
                      <m:r>
                        <a:rPr lang="en-US" sz="2400" i="1">
                          <a:solidFill>
                            <a:srgbClr val="000000"/>
                          </a:solidFill>
                          <a:effectLst/>
                          <a:latin typeface="Cambria Math" panose="02040503050406030204" pitchFamily="18" charset="0"/>
                          <a:ea typeface="Times New Roman" panose="02020603050405020304" pitchFamily="18" charset="0"/>
                        </a:rPr>
                        <m:t>/</m:t>
                      </m:r>
                      <m:r>
                        <a:rPr lang="en-US" sz="2400" i="1">
                          <a:solidFill>
                            <a:srgbClr val="000000"/>
                          </a:solidFill>
                          <a:effectLst/>
                          <a:latin typeface="Cambria Math" panose="02040503050406030204" pitchFamily="18" charset="0"/>
                          <a:ea typeface="Times New Roman" panose="02020603050405020304" pitchFamily="18" charset="0"/>
                        </a:rPr>
                        <m:t>𝑠</m:t>
                      </m:r>
                    </m:oMath>
                  </m:oMathPara>
                </a14:m>
                <a:endParaRPr lang="en-US" sz="2400">
                  <a:effectLst/>
                  <a:ea typeface="Times New Roman" panose="02020603050405020304" pitchFamily="18" charset="0"/>
                </a:endParaRPr>
              </a:p>
            </p:txBody>
          </p:sp>
        </mc:Choice>
        <mc:Fallback xmlns="">
          <p:sp>
            <p:nvSpPr>
              <p:cNvPr id="16" name="TextBox 15" descr="n53 Fb Tran Phu"/>
              <p:cNvSpPr txBox="1">
                <a:spLocks noRot="1" noChangeAspect="1" noMove="1" noResize="1" noEditPoints="1" noAdjustHandles="1" noChangeArrowheads="1" noChangeShapeType="1" noTextEdit="1"/>
              </p:cNvSpPr>
              <p:nvPr/>
            </p:nvSpPr>
            <p:spPr>
              <a:xfrm>
                <a:off x="5905500" y="2557658"/>
                <a:ext cx="5976577" cy="3361561"/>
              </a:xfrm>
              <a:prstGeom prst="rect">
                <a:avLst/>
              </a:prstGeom>
              <a:blipFill rotWithShape="1">
                <a:blip r:embed="rId4"/>
                <a:stretch>
                  <a:fillRect t="-15" r="10" b="11"/>
                </a:stretch>
              </a:blipFill>
            </p:spPr>
            <p:txBody>
              <a:bodyPr/>
              <a:lstStyle/>
              <a:p>
                <a:r>
                  <a:rPr lang="en-US" altLang="en-US">
                    <a:noFill/>
                  </a:rPr>
                  <a:t> </a:t>
                </a:r>
              </a:p>
            </p:txBody>
          </p:sp>
        </mc:Fallback>
      </mc:AlternateContent>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0-#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30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par>
                                <p:cTn id="12" presetID="22" presetClass="entr" presetSubtype="8" fill="hold" grpId="0" nodeType="withEffect">
                                  <p:stCondLst>
                                    <p:cond delay="600"/>
                                  </p:stCondLst>
                                  <p:childTnLst>
                                    <p:set>
                                      <p:cBhvr>
                                        <p:cTn id="13" dur="1" fill="hold">
                                          <p:stCondLst>
                                            <p:cond delay="0"/>
                                          </p:stCondLst>
                                        </p:cTn>
                                        <p:tgtEl>
                                          <p:spTgt spid="33"/>
                                        </p:tgtEl>
                                        <p:attrNameLst>
                                          <p:attrName>style.visibility</p:attrName>
                                        </p:attrNameLst>
                                      </p:cBhvr>
                                      <p:to>
                                        <p:strVal val="visible"/>
                                      </p:to>
                                    </p:set>
                                    <p:animEffect transition="in" filter="wipe(left)">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animEffect transition="in" filter="fade">
                                      <p:cBhvr>
                                        <p:cTn id="19" dur="500"/>
                                        <p:tgtEl>
                                          <p:spTgt spid="1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6">
                                            <p:txEl>
                                              <p:pRg st="1" end="1"/>
                                            </p:txEl>
                                          </p:spTgt>
                                        </p:tgtEl>
                                        <p:attrNameLst>
                                          <p:attrName>style.visibility</p:attrName>
                                        </p:attrNameLst>
                                      </p:cBhvr>
                                      <p:to>
                                        <p:strVal val="visible"/>
                                      </p:to>
                                    </p:set>
                                    <p:animEffect transition="in" filter="fade">
                                      <p:cBhvr>
                                        <p:cTn id="24" dur="500"/>
                                        <p:tgtEl>
                                          <p:spTgt spid="16">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6">
                                            <p:txEl>
                                              <p:pRg st="2" end="2"/>
                                            </p:txEl>
                                          </p:spTgt>
                                        </p:tgtEl>
                                        <p:attrNameLst>
                                          <p:attrName>style.visibility</p:attrName>
                                        </p:attrNameLst>
                                      </p:cBhvr>
                                      <p:to>
                                        <p:strVal val="visible"/>
                                      </p:to>
                                    </p:set>
                                    <p:animEffect transition="in" filter="fade">
                                      <p:cBhvr>
                                        <p:cTn id="29" dur="500"/>
                                        <p:tgtEl>
                                          <p:spTgt spid="16">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6">
                                            <p:txEl>
                                              <p:pRg st="3" end="3"/>
                                            </p:txEl>
                                          </p:spTgt>
                                        </p:tgtEl>
                                        <p:attrNameLst>
                                          <p:attrName>style.visibility</p:attrName>
                                        </p:attrNameLst>
                                      </p:cBhvr>
                                      <p:to>
                                        <p:strVal val="visible"/>
                                      </p:to>
                                    </p:set>
                                    <p:animEffect transition="in" filter="fade">
                                      <p:cBhvr>
                                        <p:cTn id="34" dur="500"/>
                                        <p:tgtEl>
                                          <p:spTgt spid="16">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6">
                                            <p:txEl>
                                              <p:pRg st="4" end="4"/>
                                            </p:txEl>
                                          </p:spTgt>
                                        </p:tgtEl>
                                        <p:attrNameLst>
                                          <p:attrName>style.visibility</p:attrName>
                                        </p:attrNameLst>
                                      </p:cBhvr>
                                      <p:to>
                                        <p:strVal val="visible"/>
                                      </p:to>
                                    </p:set>
                                    <p:animEffect transition="in" filter="fade">
                                      <p:cBhvr>
                                        <p:cTn id="39" dur="500"/>
                                        <p:tgtEl>
                                          <p:spTgt spid="16">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6">
                                            <p:txEl>
                                              <p:pRg st="5" end="5"/>
                                            </p:txEl>
                                          </p:spTgt>
                                        </p:tgtEl>
                                        <p:attrNameLst>
                                          <p:attrName>style.visibility</p:attrName>
                                        </p:attrNameLst>
                                      </p:cBhvr>
                                      <p:to>
                                        <p:strVal val="visible"/>
                                      </p:to>
                                    </p:set>
                                    <p:animEffect transition="in" filter="fade">
                                      <p:cBhvr>
                                        <p:cTn id="44" dur="500"/>
                                        <p:tgtEl>
                                          <p:spTgt spid="16">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6">
                                            <p:txEl>
                                              <p:pRg st="6" end="6"/>
                                            </p:txEl>
                                          </p:spTgt>
                                        </p:tgtEl>
                                        <p:attrNameLst>
                                          <p:attrName>style.visibility</p:attrName>
                                        </p:attrNameLst>
                                      </p:cBhvr>
                                      <p:to>
                                        <p:strVal val="visible"/>
                                      </p:to>
                                    </p:set>
                                    <p:animEffect transition="in" filter="fade">
                                      <p:cBhvr>
                                        <p:cTn id="49" dur="500"/>
                                        <p:tgtEl>
                                          <p:spTgt spid="1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框 6" descr="n53 Fb Tran Phu"/>
          <p:cNvSpPr>
            <a:spLocks noChangeArrowheads="1"/>
          </p:cNvSpPr>
          <p:nvPr/>
        </p:nvSpPr>
        <p:spPr bwMode="auto">
          <a:xfrm>
            <a:off x="801580" y="323303"/>
            <a:ext cx="10968490" cy="517705"/>
          </a:xfrm>
          <a:prstGeom prst="rect">
            <a:avLst/>
          </a:prstGeom>
          <a:noFill/>
          <a:ln>
            <a:noFill/>
          </a:ln>
        </p:spPr>
        <p:txBody>
          <a:bodyPr wrap="square" lIns="85980" tIns="42989" rIns="85980" bIns="42989">
            <a:spAutoFit/>
          </a:bodyPr>
          <a:lstStyle/>
          <a:p>
            <a:pPr marL="0" marR="0" lvl="0" indent="0" algn="l" defTabSz="1213485"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a:ln>
                  <a:noFill/>
                </a:ln>
                <a:solidFill>
                  <a:prstClr val="black"/>
                </a:solidFill>
                <a:effectLst/>
                <a:uLnTx/>
                <a:uFillTx/>
                <a:latin typeface="Calibri" panose="020F0502020204030204"/>
                <a:ea typeface="Microsoft YaHei" panose="020B0503020204020204" pitchFamily="34" charset="-122"/>
                <a:cs typeface="+mn-cs"/>
                <a:sym typeface="Microsoft YaHei" panose="020B0503020204020204" pitchFamily="34" charset="-122"/>
              </a:rPr>
              <a:t>II. </a:t>
            </a:r>
            <a:r>
              <a:rPr kumimoji="0" lang="en-US" altLang="zh-CN" sz="2800" b="1"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rPr>
              <a:t>ĐỒ THỊ ĐỘ DỊCH CHUYỂN – THỜI GIAN TRONG CHUYỂN ĐỘNG THẲNG</a:t>
            </a:r>
            <a:endParaRPr kumimoji="0" lang="zh-CN" altLang="en-US" sz="2800" b="1" i="0" u="none" strike="noStrike" kern="1200" cap="none" spc="0" normalizeH="0" baseline="0" noProof="0" dirty="0">
              <a:ln>
                <a:noFill/>
              </a:ln>
              <a:solidFill>
                <a:prstClr val="black"/>
              </a:solidFill>
              <a:effectLst/>
              <a:uLnTx/>
              <a:uFillTx/>
              <a:latin typeface="Calibri" panose="020F0502020204030204"/>
              <a:ea typeface="Microsoft YaHei" panose="020B0503020204020204" pitchFamily="34" charset="-122"/>
              <a:cs typeface="+mn-cs"/>
              <a:sym typeface="Microsoft YaHei" panose="020B0503020204020204" pitchFamily="34" charset="-122"/>
            </a:endParaRPr>
          </a:p>
        </p:txBody>
      </p:sp>
      <p:grpSp>
        <p:nvGrpSpPr>
          <p:cNvPr id="24" name="组合 23" descr="n53 Fb Tran Phu"/>
          <p:cNvGrpSpPr/>
          <p:nvPr/>
        </p:nvGrpSpPr>
        <p:grpSpPr>
          <a:xfrm>
            <a:off x="-2424" y="357415"/>
            <a:ext cx="804006" cy="443679"/>
            <a:chOff x="0" y="252065"/>
            <a:chExt cx="641111" cy="392113"/>
          </a:xfrm>
        </p:grpSpPr>
        <p:sp>
          <p:nvSpPr>
            <p:cNvPr id="25" name="矩形 59"/>
            <p:cNvSpPr>
              <a:spLocks noChangeArrowheads="1"/>
            </p:cNvSpPr>
            <p:nvPr/>
          </p:nvSpPr>
          <p:spPr bwMode="auto">
            <a:xfrm>
              <a:off x="0" y="252065"/>
              <a:ext cx="227013" cy="392112"/>
            </a:xfrm>
            <a:prstGeom prst="rect">
              <a:avLst/>
            </a:prstGeom>
            <a:solidFill>
              <a:srgbClr val="7030A0"/>
            </a:solidFill>
            <a:ln>
              <a:noFill/>
            </a:ln>
          </p:spPr>
          <p:txBody>
            <a:bodyPr anchor="ctr"/>
            <a:lstStyle>
              <a:lvl1pPr>
                <a:lnSpc>
                  <a:spcPct val="90000"/>
                </a:lnSpc>
                <a:spcBef>
                  <a:spcPts val="1000"/>
                </a:spcBef>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ctr" defTabSz="1213485" rtl="0" eaLnBrk="1" fontAlgn="auto" latinLnBrk="0" hangingPunct="1">
                <a:lnSpc>
                  <a:spcPct val="100000"/>
                </a:lnSpc>
                <a:spcBef>
                  <a:spcPct val="0"/>
                </a:spcBef>
                <a:spcAft>
                  <a:spcPts val="0"/>
                </a:spcAft>
                <a:buClrTx/>
                <a:buSzTx/>
                <a:buFontTx/>
                <a:buNone/>
                <a:defRPr/>
              </a:pPr>
              <a:endParaRPr kumimoji="0" lang="zh-CN" altLang="en-US" sz="1755" b="0" i="0" u="none" strike="noStrike" kern="1200" cap="none" spc="0" normalizeH="0" baseline="0" noProof="0">
                <a:ln>
                  <a:noFill/>
                </a:ln>
                <a:solidFill>
                  <a:srgbClr val="FFFFFF"/>
                </a:solidFill>
                <a:effectLst/>
                <a:uLnTx/>
                <a:uFillTx/>
                <a:latin typeface="Calibri" panose="020F0502020204030204" pitchFamily="34" charset="0"/>
                <a:ea typeface="SimSun" panose="02010600030101010101" pitchFamily="2" charset="-122"/>
                <a:cs typeface="+mn-cs"/>
              </a:endParaRPr>
            </a:p>
          </p:txBody>
        </p:sp>
        <p:sp>
          <p:nvSpPr>
            <p:cNvPr id="26" name="矩形 60"/>
            <p:cNvSpPr>
              <a:spLocks noChangeArrowheads="1"/>
            </p:cNvSpPr>
            <p:nvPr/>
          </p:nvSpPr>
          <p:spPr bwMode="auto">
            <a:xfrm>
              <a:off x="227013" y="252065"/>
              <a:ext cx="114300" cy="392112"/>
            </a:xfrm>
            <a:prstGeom prst="rect">
              <a:avLst/>
            </a:prstGeom>
            <a:solidFill>
              <a:srgbClr val="FFC000"/>
            </a:solidFill>
            <a:ln>
              <a:noFill/>
            </a:ln>
          </p:spPr>
          <p:txBody>
            <a:bodyPr anchor="ctr"/>
            <a:lstStyle>
              <a:lvl1pPr>
                <a:lnSpc>
                  <a:spcPct val="90000"/>
                </a:lnSpc>
                <a:spcBef>
                  <a:spcPts val="1000"/>
                </a:spcBef>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ctr" defTabSz="1213485" rtl="0" eaLnBrk="1" fontAlgn="auto" latinLnBrk="0" hangingPunct="1">
                <a:lnSpc>
                  <a:spcPct val="100000"/>
                </a:lnSpc>
                <a:spcBef>
                  <a:spcPct val="0"/>
                </a:spcBef>
                <a:spcAft>
                  <a:spcPts val="0"/>
                </a:spcAft>
                <a:buClrTx/>
                <a:buSzTx/>
                <a:buFontTx/>
                <a:buNone/>
                <a:defRPr/>
              </a:pPr>
              <a:endParaRPr kumimoji="0" lang="zh-CN" altLang="en-US" sz="1755" b="0" i="0" u="none" strike="noStrike" kern="1200" cap="none" spc="0" normalizeH="0" baseline="0" noProof="0">
                <a:ln>
                  <a:noFill/>
                </a:ln>
                <a:solidFill>
                  <a:srgbClr val="FFFFFF"/>
                </a:solidFill>
                <a:effectLst/>
                <a:uLnTx/>
                <a:uFillTx/>
                <a:latin typeface="Calibri" panose="020F0502020204030204" pitchFamily="34" charset="0"/>
                <a:ea typeface="SimSun" panose="02010600030101010101" pitchFamily="2" charset="-122"/>
                <a:cs typeface="+mn-cs"/>
              </a:endParaRPr>
            </a:p>
          </p:txBody>
        </p:sp>
        <p:sp>
          <p:nvSpPr>
            <p:cNvPr id="27" name="五边形 26"/>
            <p:cNvSpPr/>
            <p:nvPr userDrawn="1"/>
          </p:nvSpPr>
          <p:spPr>
            <a:xfrm>
              <a:off x="338378" y="254692"/>
              <a:ext cx="302733" cy="389486"/>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255"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pic>
        <p:nvPicPr>
          <p:cNvPr id="28" name="Picture 27" descr="n53 Fb Tran Phu"/>
          <p:cNvPicPr>
            <a:picLocks noChangeAspect="1"/>
          </p:cNvPicPr>
          <p:nvPr/>
        </p:nvPicPr>
        <p:blipFill>
          <a:blip r:embed="rId3"/>
          <a:stretch>
            <a:fillRect/>
          </a:stretch>
        </p:blipFill>
        <p:spPr>
          <a:xfrm>
            <a:off x="282269" y="1068069"/>
            <a:ext cx="5816533" cy="5429543"/>
          </a:xfrm>
          <a:prstGeom prst="rect">
            <a:avLst/>
          </a:prstGeom>
        </p:spPr>
      </p:pic>
      <p:sp>
        <p:nvSpPr>
          <p:cNvPr id="29" name="圆角矩形 49" descr="n53 Fb Tran Phu"/>
          <p:cNvSpPr/>
          <p:nvPr/>
        </p:nvSpPr>
        <p:spPr>
          <a:xfrm>
            <a:off x="5384384" y="1023132"/>
            <a:ext cx="6582498" cy="1268491"/>
          </a:xfrm>
          <a:prstGeom prst="roundRect">
            <a:avLst>
              <a:gd name="adj" fmla="val 0"/>
            </a:avLst>
          </a:prstGeom>
          <a:gradFill flip="none" rotWithShape="1">
            <a:gsLst>
              <a:gs pos="6000">
                <a:sysClr val="window" lastClr="FFFFFF">
                  <a:lumMod val="95000"/>
                  <a:shade val="67500"/>
                  <a:satMod val="115000"/>
                </a:sysClr>
              </a:gs>
              <a:gs pos="100000">
                <a:srgbClr val="E4E4E4"/>
              </a:gs>
              <a:gs pos="80000">
                <a:srgbClr val="F1F1F1"/>
              </a:gs>
              <a:gs pos="43000">
                <a:sysClr val="window" lastClr="FFFFFF"/>
              </a:gs>
            </a:gsLst>
            <a:lin ang="8100000" scaled="1"/>
            <a:tileRect/>
          </a:gradFill>
          <a:ln w="12700" cap="flat" cmpd="sng" algn="ctr">
            <a:solidFill>
              <a:sysClr val="window" lastClr="FFFFFF"/>
            </a:solidFill>
            <a:prstDash val="solid"/>
          </a:ln>
          <a:effectLst>
            <a:outerShdw blurRad="279400" algn="ctr" rotWithShape="0">
              <a:prstClr val="black">
                <a:alpha val="11000"/>
              </a:prstClr>
            </a:outerShdw>
          </a:effectLst>
        </p:spPr>
        <p:txBody>
          <a:bodyPr anchor="ctr"/>
          <a:lstStyle/>
          <a:p>
            <a:pPr marL="0" marR="0" lvl="0" indent="0" algn="ctr" defTabSz="1213485" rtl="0" eaLnBrk="1" fontAlgn="auto" latinLnBrk="0" hangingPunct="1">
              <a:lnSpc>
                <a:spcPct val="100000"/>
              </a:lnSpc>
              <a:spcBef>
                <a:spcPts val="0"/>
              </a:spcBef>
              <a:spcAft>
                <a:spcPts val="0"/>
              </a:spcAft>
              <a:buClrTx/>
              <a:buSzTx/>
              <a:buFontTx/>
              <a:buNone/>
              <a:defRPr/>
            </a:pPr>
            <a:endParaRPr kumimoji="0" lang="zh-CN" altLang="en-US" sz="3135" b="0" i="0" u="none" strike="noStrike" kern="0" cap="none" spc="0" normalizeH="0" baseline="0" noProof="0">
              <a:ln>
                <a:noFill/>
              </a:ln>
              <a:solidFill>
                <a:srgbClr val="9C6A6A">
                  <a:lumMod val="90000"/>
                  <a:lumOff val="10000"/>
                </a:srgbClr>
              </a:solidFill>
              <a:effectLst/>
              <a:uLnTx/>
              <a:uFillTx/>
              <a:ea typeface="等线" panose="02010600030101010101" pitchFamily="2" charset="-122"/>
              <a:cs typeface="+mn-cs"/>
            </a:endParaRPr>
          </a:p>
        </p:txBody>
      </p:sp>
      <p:grpSp>
        <p:nvGrpSpPr>
          <p:cNvPr id="30" name="组合 3" descr="n53 Fb Tran Phu"/>
          <p:cNvGrpSpPr/>
          <p:nvPr/>
        </p:nvGrpSpPr>
        <p:grpSpPr bwMode="auto">
          <a:xfrm>
            <a:off x="5469697" y="1118381"/>
            <a:ext cx="788529" cy="1097280"/>
            <a:chOff x="717476" y="1534593"/>
            <a:chExt cx="960540" cy="512837"/>
          </a:xfrm>
        </p:grpSpPr>
        <p:sp>
          <p:nvSpPr>
            <p:cNvPr id="31" name="圆角矩形 51"/>
            <p:cNvSpPr/>
            <p:nvPr/>
          </p:nvSpPr>
          <p:spPr>
            <a:xfrm>
              <a:off x="717476" y="1534593"/>
              <a:ext cx="960540" cy="512837"/>
            </a:xfrm>
            <a:prstGeom prst="roundRect">
              <a:avLst>
                <a:gd name="adj" fmla="val 10880"/>
              </a:avLst>
            </a:prstGeom>
            <a:solidFill>
              <a:schemeClr val="bg2"/>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3485" rtl="0" eaLnBrk="1" fontAlgn="auto" latinLnBrk="0" hangingPunct="1">
                <a:lnSpc>
                  <a:spcPct val="120000"/>
                </a:lnSpc>
                <a:spcBef>
                  <a:spcPts val="0"/>
                </a:spcBef>
                <a:spcAft>
                  <a:spcPts val="0"/>
                </a:spcAft>
                <a:buClrTx/>
                <a:buSzTx/>
                <a:buFontTx/>
                <a:buNone/>
                <a:defRPr/>
              </a:pPr>
              <a:endParaRPr kumimoji="0" lang="zh-CN" altLang="en-US" sz="1880" b="1" i="0" u="none" strike="noStrike" kern="1200" cap="none" spc="0" normalizeH="0" baseline="0" noProof="0">
                <a:ln>
                  <a:noFill/>
                </a:ln>
                <a:solidFill>
                  <a:prstClr val="white"/>
                </a:solidFill>
                <a:effectLst/>
                <a:uLnTx/>
                <a:uFillTx/>
                <a:ea typeface="等线" panose="02010600030101010101" pitchFamily="2" charset="-122"/>
                <a:cs typeface="+mn-cs"/>
              </a:endParaRPr>
            </a:p>
          </p:txBody>
        </p:sp>
        <p:sp>
          <p:nvSpPr>
            <p:cNvPr id="32" name="TextBox 6"/>
            <p:cNvSpPr txBox="1">
              <a:spLocks noChangeArrowheads="1"/>
            </p:cNvSpPr>
            <p:nvPr/>
          </p:nvSpPr>
          <p:spPr bwMode="auto">
            <a:xfrm>
              <a:off x="774065" y="1622897"/>
              <a:ext cx="811887" cy="302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900">
                  <a:solidFill>
                    <a:schemeClr val="tx1"/>
                  </a:solidFill>
                  <a:latin typeface="Arial" panose="020B0604020202020204" pitchFamily="34" charset="0"/>
                  <a:ea typeface="Microsoft YaHei" panose="020B0503020204020204" pitchFamily="34" charset="-122"/>
                </a:defRPr>
              </a:lvl1pPr>
              <a:lvl2pPr marL="742950" indent="-285750">
                <a:defRPr sz="1900">
                  <a:solidFill>
                    <a:schemeClr val="tx1"/>
                  </a:solidFill>
                  <a:latin typeface="Arial" panose="020B0604020202020204" pitchFamily="34" charset="0"/>
                  <a:ea typeface="Microsoft YaHei" panose="020B0503020204020204" pitchFamily="34" charset="-122"/>
                </a:defRPr>
              </a:lvl2pPr>
              <a:lvl3pPr marL="1143000" indent="-228600">
                <a:defRPr sz="1900">
                  <a:solidFill>
                    <a:schemeClr val="tx1"/>
                  </a:solidFill>
                  <a:latin typeface="Arial" panose="020B0604020202020204" pitchFamily="34" charset="0"/>
                  <a:ea typeface="Microsoft YaHei" panose="020B0503020204020204" pitchFamily="34" charset="-122"/>
                </a:defRPr>
              </a:lvl3pPr>
              <a:lvl4pPr marL="1600200" indent="-228600">
                <a:defRPr sz="1900">
                  <a:solidFill>
                    <a:schemeClr val="tx1"/>
                  </a:solidFill>
                  <a:latin typeface="Arial" panose="020B0604020202020204" pitchFamily="34" charset="0"/>
                  <a:ea typeface="Microsoft YaHei" panose="020B0503020204020204" pitchFamily="34" charset="-122"/>
                </a:defRPr>
              </a:lvl4pPr>
              <a:lvl5pPr marL="2057400" indent="-228600">
                <a:defRPr sz="1900">
                  <a:solidFill>
                    <a:schemeClr val="tx1"/>
                  </a:solidFill>
                  <a:latin typeface="Arial" panose="020B0604020202020204" pitchFamily="34" charset="0"/>
                  <a:ea typeface="Microsoft YaHei" panose="020B0503020204020204" pitchFamily="34" charset="-122"/>
                </a:defRPr>
              </a:lvl5pPr>
              <a:lvl6pPr marL="25146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6pPr>
              <a:lvl7pPr marL="29718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7pPr>
              <a:lvl8pPr marL="34290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8pPr>
              <a:lvl9pPr marL="38862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9pPr>
            </a:lstStyle>
            <a:p>
              <a:pPr marL="0" marR="0" lvl="0" indent="0" algn="ctr" defTabSz="914400" rtl="0" eaLnBrk="1" fontAlgn="auto" latinLnBrk="0" hangingPunct="1">
                <a:spcBef>
                  <a:spcPts val="0"/>
                </a:spcBef>
                <a:spcAft>
                  <a:spcPts val="0"/>
                </a:spcAft>
                <a:buClrTx/>
                <a:buSzTx/>
                <a:buFontTx/>
                <a:buNone/>
                <a:defRPr/>
              </a:pPr>
              <a:r>
                <a:rPr kumimoji="0" lang="en-US" altLang="zh-CN" sz="3600" b="1" i="0" u="none" strike="noStrike" kern="1200" cap="none" spc="0" normalizeH="0" baseline="0" noProof="0">
                  <a:ln>
                    <a:noFill/>
                  </a:ln>
                  <a:solidFill>
                    <a:schemeClr val="tx1">
                      <a:lumMod val="50000"/>
                      <a:lumOff val="50000"/>
                    </a:schemeClr>
                  </a:solidFill>
                  <a:effectLst/>
                  <a:uLnTx/>
                  <a:uFillTx/>
                  <a:latin typeface="+mn-lt"/>
                  <a:ea typeface="Microsoft YaHei" panose="020B0503020204020204" pitchFamily="34" charset="-122"/>
                  <a:cs typeface="+mn-cs"/>
                </a:rPr>
                <a:t>5</a:t>
              </a:r>
              <a:endParaRPr kumimoji="0" lang="zh-CN" altLang="en-US" sz="3600" b="1" i="0" u="none" strike="noStrike" kern="1200" cap="none" spc="0" normalizeH="0" baseline="0" noProof="0">
                <a:ln>
                  <a:noFill/>
                </a:ln>
                <a:solidFill>
                  <a:schemeClr val="tx1">
                    <a:lumMod val="50000"/>
                    <a:lumOff val="50000"/>
                  </a:schemeClr>
                </a:solidFill>
                <a:effectLst/>
                <a:uLnTx/>
                <a:uFillTx/>
                <a:latin typeface="+mn-lt"/>
                <a:ea typeface="Microsoft YaHei" panose="020B0503020204020204" pitchFamily="34" charset="-122"/>
                <a:cs typeface="+mn-cs"/>
              </a:endParaRPr>
            </a:p>
          </p:txBody>
        </p:sp>
      </p:grpSp>
      <p:sp>
        <p:nvSpPr>
          <p:cNvPr id="33" name="文本框 58" descr="n53 Fb Tran Phu"/>
          <p:cNvSpPr txBox="1"/>
          <p:nvPr/>
        </p:nvSpPr>
        <p:spPr>
          <a:xfrm>
            <a:off x="6258226" y="1116340"/>
            <a:ext cx="5708655" cy="1087565"/>
          </a:xfrm>
          <a:prstGeom prst="rect">
            <a:avLst/>
          </a:prstGeom>
          <a:noFill/>
        </p:spPr>
        <p:txBody>
          <a:bodyPr wrap="square" lIns="124420" tIns="62210" rIns="124420" bIns="62210">
            <a:spAutoFit/>
          </a:bodyPr>
          <a:lstStyle/>
          <a:p>
            <a:pPr algn="just">
              <a:lnSpc>
                <a:spcPct val="115000"/>
              </a:lnSpc>
            </a:pPr>
            <a:r>
              <a:rPr lang="en-US" sz="2800">
                <a:solidFill>
                  <a:srgbClr val="000000"/>
                </a:solidFill>
                <a:ea typeface="Times New Roman" panose="02020603050405020304" pitchFamily="18" charset="0"/>
              </a:rPr>
              <a:t>Xác định độ dịch chuyển và vận tốc của người đó khi bơi từ B đến C.</a:t>
            </a:r>
            <a:endParaRPr lang="en-US" sz="2800">
              <a:solidFill>
                <a:srgbClr val="003300"/>
              </a:solidFill>
              <a:ea typeface="Times New Roman" panose="02020603050405020304" pitchFamily="18" charset="0"/>
            </a:endParaRPr>
          </a:p>
        </p:txBody>
      </p:sp>
      <mc:AlternateContent xmlns:mc="http://schemas.openxmlformats.org/markup-compatibility/2006" xmlns:a14="http://schemas.microsoft.com/office/drawing/2010/main">
        <mc:Choice Requires="a14">
          <p:sp>
            <p:nvSpPr>
              <p:cNvPr id="16" name="TextBox 15" descr="n53 Fb Tran Phu"/>
              <p:cNvSpPr txBox="1"/>
              <p:nvPr/>
            </p:nvSpPr>
            <p:spPr>
              <a:xfrm>
                <a:off x="5990304" y="2558598"/>
                <a:ext cx="5976577" cy="3609834"/>
              </a:xfrm>
              <a:prstGeom prst="rect">
                <a:avLst/>
              </a:prstGeom>
              <a:noFill/>
            </p:spPr>
            <p:txBody>
              <a:bodyPr wrap="square">
                <a:spAutoFit/>
              </a:bodyPr>
              <a:lstStyle/>
              <a:p>
                <a:pPr algn="just"/>
                <a:r>
                  <a:rPr lang="en-US" sz="2400">
                    <a:solidFill>
                      <a:srgbClr val="000000"/>
                    </a:solidFill>
                    <a:effectLst/>
                    <a:ea typeface="Times New Roman" panose="02020603050405020304" pitchFamily="18" charset="0"/>
                  </a:rPr>
                  <a:t>Xác định độ dịch chuyển và vận tốc của người đó khi bơi từ B đến C.</a:t>
                </a:r>
                <a:endParaRPr lang="en-US" sz="2400">
                  <a:solidFill>
                    <a:srgbClr val="003300"/>
                  </a:solidFill>
                  <a:effectLst/>
                  <a:ea typeface="Times New Roman" panose="02020603050405020304" pitchFamily="18" charset="0"/>
                </a:endParaRPr>
              </a:p>
              <a:p>
                <a:r>
                  <a:rPr lang="en-US" sz="2400">
                    <a:solidFill>
                      <a:srgbClr val="000000"/>
                    </a:solidFill>
                    <a:effectLst/>
                    <a:ea typeface="Times New Roman" panose="02020603050405020304" pitchFamily="18" charset="0"/>
                  </a:rPr>
                  <a:t>- Tại B: d</a:t>
                </a:r>
                <a:r>
                  <a:rPr lang="en-US" sz="2400" baseline="-25000">
                    <a:solidFill>
                      <a:srgbClr val="000000"/>
                    </a:solidFill>
                    <a:effectLst/>
                    <a:ea typeface="Times New Roman" panose="02020603050405020304" pitchFamily="18" charset="0"/>
                  </a:rPr>
                  <a:t>1</a:t>
                </a:r>
                <a:r>
                  <a:rPr lang="en-US" sz="2400">
                    <a:solidFill>
                      <a:srgbClr val="000000"/>
                    </a:solidFill>
                    <a:effectLst/>
                    <a:ea typeface="Times New Roman" panose="02020603050405020304" pitchFamily="18" charset="0"/>
                  </a:rPr>
                  <a:t> = 50m; t</a:t>
                </a:r>
                <a:r>
                  <a:rPr lang="en-US" sz="2400" baseline="-25000">
                    <a:solidFill>
                      <a:srgbClr val="000000"/>
                    </a:solidFill>
                    <a:effectLst/>
                    <a:ea typeface="Times New Roman" panose="02020603050405020304" pitchFamily="18" charset="0"/>
                  </a:rPr>
                  <a:t>1</a:t>
                </a:r>
                <a:r>
                  <a:rPr lang="en-US" sz="2400">
                    <a:solidFill>
                      <a:srgbClr val="000000"/>
                    </a:solidFill>
                    <a:effectLst/>
                    <a:ea typeface="Times New Roman" panose="02020603050405020304" pitchFamily="18" charset="0"/>
                  </a:rPr>
                  <a:t> = 35s</a:t>
                </a:r>
                <a:endParaRPr lang="en-US" sz="2400">
                  <a:effectLst/>
                  <a:ea typeface="Times New Roman" panose="02020603050405020304" pitchFamily="18" charset="0"/>
                </a:endParaRPr>
              </a:p>
              <a:p>
                <a:r>
                  <a:rPr lang="en-US" sz="2400">
                    <a:solidFill>
                      <a:srgbClr val="000000"/>
                    </a:solidFill>
                    <a:effectLst/>
                    <a:ea typeface="Times New Roman" panose="02020603050405020304" pitchFamily="18" charset="0"/>
                  </a:rPr>
                  <a:t>- Tại C: d</a:t>
                </a:r>
                <a:r>
                  <a:rPr lang="en-US" sz="2400" baseline="-25000">
                    <a:solidFill>
                      <a:srgbClr val="000000"/>
                    </a:solidFill>
                    <a:effectLst/>
                    <a:ea typeface="Times New Roman" panose="02020603050405020304" pitchFamily="18" charset="0"/>
                  </a:rPr>
                  <a:t>2 </a:t>
                </a:r>
                <a:r>
                  <a:rPr lang="en-US" sz="2400">
                    <a:solidFill>
                      <a:srgbClr val="000000"/>
                    </a:solidFill>
                    <a:effectLst/>
                    <a:ea typeface="Times New Roman" panose="02020603050405020304" pitchFamily="18" charset="0"/>
                  </a:rPr>
                  <a:t>= 25m; t</a:t>
                </a:r>
                <a:r>
                  <a:rPr lang="en-US" sz="2400" baseline="-25000">
                    <a:solidFill>
                      <a:srgbClr val="000000"/>
                    </a:solidFill>
                    <a:effectLst/>
                    <a:ea typeface="Times New Roman" panose="02020603050405020304" pitchFamily="18" charset="0"/>
                  </a:rPr>
                  <a:t>2 </a:t>
                </a:r>
                <a:r>
                  <a:rPr lang="en-US" sz="2400">
                    <a:solidFill>
                      <a:srgbClr val="000000"/>
                    </a:solidFill>
                    <a:effectLst/>
                    <a:ea typeface="Times New Roman" panose="02020603050405020304" pitchFamily="18" charset="0"/>
                  </a:rPr>
                  <a:t>= 60s</a:t>
                </a:r>
                <a:endParaRPr lang="en-US" sz="2400">
                  <a:effectLst/>
                  <a:ea typeface="Times New Roman" panose="02020603050405020304" pitchFamily="18" charset="0"/>
                </a:endParaRPr>
              </a:p>
              <a:p>
                <a:pPr>
                  <a:spcAft>
                    <a:spcPts val="900"/>
                  </a:spcAft>
                </a:pPr>
                <a:r>
                  <a:rPr lang="en-US" sz="2400">
                    <a:solidFill>
                      <a:srgbClr val="000000"/>
                    </a:solidFill>
                    <a:effectLst/>
                    <a:ea typeface="Times New Roman" panose="02020603050405020304" pitchFamily="18" charset="0"/>
                  </a:rPr>
                  <a:t>Từ B </a:t>
                </a:r>
                <a:r>
                  <a:rPr lang="en-US" sz="2400">
                    <a:solidFill>
                      <a:srgbClr val="000000"/>
                    </a:solidFill>
                    <a:effectLst/>
                    <a:ea typeface="Times New Roman" panose="02020603050405020304" pitchFamily="18" charset="0"/>
                    <a:sym typeface="Symbol" panose="05050102010706020507" pitchFamily="18" charset="2"/>
                  </a:rPr>
                  <a:t></a:t>
                </a:r>
                <a:r>
                  <a:rPr lang="en-US" sz="2400">
                    <a:solidFill>
                      <a:srgbClr val="000000"/>
                    </a:solidFill>
                    <a:effectLst/>
                    <a:ea typeface="Times New Roman" panose="02020603050405020304" pitchFamily="18" charset="0"/>
                  </a:rPr>
                  <a:t> C, độ dịch chuyển là: </a:t>
                </a:r>
              </a:p>
              <a:p>
                <a:pPr algn="ctr">
                  <a:spcAft>
                    <a:spcPts val="900"/>
                  </a:spcAft>
                </a:pPr>
                <a:r>
                  <a:rPr lang="en-US" sz="2400">
                    <a:solidFill>
                      <a:srgbClr val="000000"/>
                    </a:solidFill>
                    <a:effectLst/>
                    <a:ea typeface="Times New Roman" panose="02020603050405020304" pitchFamily="18" charset="0"/>
                  </a:rPr>
                  <a:t>Δd = d</a:t>
                </a:r>
                <a:r>
                  <a:rPr lang="en-US" sz="2400" baseline="-25000">
                    <a:solidFill>
                      <a:srgbClr val="000000"/>
                    </a:solidFill>
                    <a:effectLst/>
                    <a:ea typeface="Times New Roman" panose="02020603050405020304" pitchFamily="18" charset="0"/>
                  </a:rPr>
                  <a:t>2</a:t>
                </a:r>
                <a:r>
                  <a:rPr lang="en-US" sz="2400">
                    <a:solidFill>
                      <a:srgbClr val="000000"/>
                    </a:solidFill>
                    <a:effectLst/>
                    <a:ea typeface="Times New Roman" panose="02020603050405020304" pitchFamily="18" charset="0"/>
                  </a:rPr>
                  <a:t> − d</a:t>
                </a:r>
                <a:r>
                  <a:rPr lang="en-US" sz="2400" baseline="-25000">
                    <a:solidFill>
                      <a:srgbClr val="000000"/>
                    </a:solidFill>
                    <a:effectLst/>
                    <a:ea typeface="Times New Roman" panose="02020603050405020304" pitchFamily="18" charset="0"/>
                  </a:rPr>
                  <a:t>1</a:t>
                </a:r>
                <a:r>
                  <a:rPr lang="en-US" sz="2400">
                    <a:solidFill>
                      <a:srgbClr val="000000"/>
                    </a:solidFill>
                    <a:effectLst/>
                    <a:ea typeface="Times New Roman" panose="02020603050405020304" pitchFamily="18" charset="0"/>
                  </a:rPr>
                  <a:t> = 25 – 50 = −25m</a:t>
                </a:r>
                <a:endParaRPr lang="en-US" sz="2400">
                  <a:effectLst/>
                  <a:ea typeface="Times New Roman" panose="02020603050405020304" pitchFamily="18" charset="0"/>
                </a:endParaRPr>
              </a:p>
              <a:p>
                <a:r>
                  <a:rPr lang="en-US" sz="2400">
                    <a:solidFill>
                      <a:srgbClr val="000000"/>
                    </a:solidFill>
                    <a:effectLst/>
                    <a:ea typeface="Times New Roman" panose="02020603050405020304" pitchFamily="18" charset="0"/>
                  </a:rPr>
                  <a:t>Vận tốc của người đó khi bơi từ B </a:t>
                </a:r>
                <a:r>
                  <a:rPr lang="en-US" sz="2400">
                    <a:solidFill>
                      <a:srgbClr val="000000"/>
                    </a:solidFill>
                    <a:effectLst/>
                    <a:ea typeface="Times New Roman" panose="02020603050405020304" pitchFamily="18" charset="0"/>
                    <a:sym typeface="Symbol" panose="05050102010706020507" pitchFamily="18" charset="2"/>
                  </a:rPr>
                  <a:t></a:t>
                </a:r>
                <a:r>
                  <a:rPr lang="en-US" sz="2400">
                    <a:solidFill>
                      <a:srgbClr val="000000"/>
                    </a:solidFill>
                    <a:effectLst/>
                    <a:ea typeface="Times New Roman" panose="02020603050405020304" pitchFamily="18" charset="0"/>
                  </a:rPr>
                  <a:t> C là:</a:t>
                </a:r>
                <a:endParaRPr lang="en-US" sz="2400">
                  <a:effectLst/>
                  <a:ea typeface="Times New Roman" panose="02020603050405020304" pitchFamily="18" charset="0"/>
                </a:endParaRPr>
              </a:p>
              <a:p>
                <a:pPr algn="ctr"/>
                <a14:m>
                  <m:oMathPara xmlns:m="http://schemas.openxmlformats.org/officeDocument/2006/math">
                    <m:oMathParaPr>
                      <m:jc m:val="centerGroup"/>
                    </m:oMathParaPr>
                    <m:oMath xmlns:m="http://schemas.openxmlformats.org/officeDocument/2006/math">
                      <m:r>
                        <a:rPr lang="en-US" sz="2400" i="1">
                          <a:solidFill>
                            <a:srgbClr val="000000"/>
                          </a:solidFill>
                          <a:effectLst/>
                          <a:latin typeface="Cambria Math" panose="02040503050406030204" pitchFamily="18" charset="0"/>
                          <a:ea typeface="Times New Roman" panose="02020603050405020304" pitchFamily="18" charset="0"/>
                        </a:rPr>
                        <m:t>𝑣</m:t>
                      </m:r>
                      <m:r>
                        <a:rPr lang="en-US" sz="2400" i="1">
                          <a:solidFill>
                            <a:srgbClr val="000000"/>
                          </a:solidFill>
                          <a:effectLst/>
                          <a:latin typeface="Cambria Math" panose="02040503050406030204" pitchFamily="18" charset="0"/>
                          <a:ea typeface="Times New Roman" panose="02020603050405020304" pitchFamily="18" charset="0"/>
                        </a:rPr>
                        <m:t>=</m:t>
                      </m:r>
                      <m:f>
                        <m:fPr>
                          <m:ctrlPr>
                            <a:rPr lang="en-US" sz="2400" i="1">
                              <a:solidFill>
                                <a:srgbClr val="000000"/>
                              </a:solidFill>
                              <a:effectLst/>
                              <a:latin typeface="Cambria Math"/>
                              <a:ea typeface="Times New Roman" panose="02020603050405020304" pitchFamily="18" charset="0"/>
                            </a:rPr>
                          </m:ctrlPr>
                        </m:fPr>
                        <m:num>
                          <m:r>
                            <a:rPr lang="en-US" sz="2400" i="1">
                              <a:solidFill>
                                <a:srgbClr val="000000"/>
                              </a:solidFill>
                              <a:effectLst/>
                              <a:latin typeface="Cambria Math" panose="02040503050406030204" pitchFamily="18" charset="0"/>
                              <a:ea typeface="Times New Roman" panose="02020603050405020304" pitchFamily="18" charset="0"/>
                            </a:rPr>
                            <m:t>∆</m:t>
                          </m:r>
                          <m:r>
                            <a:rPr lang="en-US" sz="2400" i="1">
                              <a:solidFill>
                                <a:srgbClr val="000000"/>
                              </a:solidFill>
                              <a:effectLst/>
                              <a:latin typeface="Cambria Math" panose="02040503050406030204" pitchFamily="18" charset="0"/>
                              <a:ea typeface="Times New Roman" panose="02020603050405020304" pitchFamily="18" charset="0"/>
                            </a:rPr>
                            <m:t>𝑑</m:t>
                          </m:r>
                        </m:num>
                        <m:den>
                          <m:r>
                            <a:rPr lang="en-US" sz="2400" i="1">
                              <a:solidFill>
                                <a:srgbClr val="000000"/>
                              </a:solidFill>
                              <a:effectLst/>
                              <a:latin typeface="Cambria Math" panose="02040503050406030204" pitchFamily="18" charset="0"/>
                              <a:ea typeface="Times New Roman" panose="02020603050405020304" pitchFamily="18" charset="0"/>
                            </a:rPr>
                            <m:t>∆</m:t>
                          </m:r>
                          <m:r>
                            <a:rPr lang="en-US" sz="2400" i="1">
                              <a:solidFill>
                                <a:srgbClr val="000000"/>
                              </a:solidFill>
                              <a:effectLst/>
                              <a:latin typeface="Cambria Math" panose="02040503050406030204" pitchFamily="18" charset="0"/>
                              <a:ea typeface="Times New Roman" panose="02020603050405020304" pitchFamily="18" charset="0"/>
                            </a:rPr>
                            <m:t>𝑡</m:t>
                          </m:r>
                        </m:den>
                      </m:f>
                      <m:r>
                        <a:rPr lang="en-US" sz="2400" i="1">
                          <a:solidFill>
                            <a:srgbClr val="000000"/>
                          </a:solidFill>
                          <a:effectLst/>
                          <a:latin typeface="Cambria Math" panose="02040503050406030204" pitchFamily="18" charset="0"/>
                          <a:ea typeface="Times New Roman" panose="02020603050405020304" pitchFamily="18" charset="0"/>
                        </a:rPr>
                        <m:t>=</m:t>
                      </m:r>
                      <m:f>
                        <m:fPr>
                          <m:ctrlPr>
                            <a:rPr lang="en-US" sz="2400" i="1">
                              <a:solidFill>
                                <a:srgbClr val="000000"/>
                              </a:solidFill>
                              <a:effectLst/>
                              <a:latin typeface="Cambria Math"/>
                              <a:ea typeface="Times New Roman" panose="02020603050405020304" pitchFamily="18" charset="0"/>
                            </a:rPr>
                          </m:ctrlPr>
                        </m:fPr>
                        <m:num>
                          <m:sSub>
                            <m:sSubPr>
                              <m:ctrlPr>
                                <a:rPr lang="en-US" sz="2400" i="1">
                                  <a:solidFill>
                                    <a:srgbClr val="000000"/>
                                  </a:solidFill>
                                  <a:effectLst/>
                                  <a:latin typeface="Cambria Math"/>
                                  <a:ea typeface="Times New Roman" panose="02020603050405020304" pitchFamily="18" charset="0"/>
                                </a:rPr>
                              </m:ctrlPr>
                            </m:sSubPr>
                            <m:e>
                              <m:r>
                                <a:rPr lang="en-US" sz="2400" i="1">
                                  <a:solidFill>
                                    <a:srgbClr val="000000"/>
                                  </a:solidFill>
                                  <a:effectLst/>
                                  <a:latin typeface="Cambria Math" panose="02040503050406030204" pitchFamily="18" charset="0"/>
                                  <a:ea typeface="Times New Roman" panose="02020603050405020304" pitchFamily="18" charset="0"/>
                                </a:rPr>
                                <m:t>𝑑</m:t>
                              </m:r>
                            </m:e>
                            <m:sub>
                              <m:r>
                                <a:rPr lang="en-US" sz="2400" i="1">
                                  <a:solidFill>
                                    <a:srgbClr val="000000"/>
                                  </a:solidFill>
                                  <a:effectLst/>
                                  <a:latin typeface="Cambria Math" panose="02040503050406030204" pitchFamily="18" charset="0"/>
                                  <a:ea typeface="Times New Roman" panose="02020603050405020304" pitchFamily="18" charset="0"/>
                                </a:rPr>
                                <m:t>2</m:t>
                              </m:r>
                            </m:sub>
                          </m:sSub>
                          <m:r>
                            <a:rPr lang="en-US" sz="2400" i="1">
                              <a:solidFill>
                                <a:srgbClr val="000000"/>
                              </a:solidFill>
                              <a:effectLst/>
                              <a:latin typeface="Cambria Math" panose="02040503050406030204" pitchFamily="18" charset="0"/>
                              <a:ea typeface="Times New Roman" panose="02020603050405020304" pitchFamily="18" charset="0"/>
                            </a:rPr>
                            <m:t>−</m:t>
                          </m:r>
                          <m:sSub>
                            <m:sSubPr>
                              <m:ctrlPr>
                                <a:rPr lang="en-US" sz="2400" i="1">
                                  <a:solidFill>
                                    <a:srgbClr val="000000"/>
                                  </a:solidFill>
                                  <a:effectLst/>
                                  <a:latin typeface="Cambria Math"/>
                                  <a:ea typeface="Times New Roman" panose="02020603050405020304" pitchFamily="18" charset="0"/>
                                </a:rPr>
                              </m:ctrlPr>
                            </m:sSubPr>
                            <m:e>
                              <m:r>
                                <a:rPr lang="en-US" sz="2400" i="1">
                                  <a:solidFill>
                                    <a:srgbClr val="000000"/>
                                  </a:solidFill>
                                  <a:effectLst/>
                                  <a:latin typeface="Cambria Math" panose="02040503050406030204" pitchFamily="18" charset="0"/>
                                  <a:ea typeface="Times New Roman" panose="02020603050405020304" pitchFamily="18" charset="0"/>
                                </a:rPr>
                                <m:t>𝑑</m:t>
                              </m:r>
                            </m:e>
                            <m:sub>
                              <m:r>
                                <a:rPr lang="en-US" sz="2400" i="1">
                                  <a:solidFill>
                                    <a:srgbClr val="000000"/>
                                  </a:solidFill>
                                  <a:effectLst/>
                                  <a:latin typeface="Cambria Math" panose="02040503050406030204" pitchFamily="18" charset="0"/>
                                  <a:ea typeface="Times New Roman" panose="02020603050405020304" pitchFamily="18" charset="0"/>
                                </a:rPr>
                                <m:t>1</m:t>
                              </m:r>
                            </m:sub>
                          </m:sSub>
                        </m:num>
                        <m:den>
                          <m:r>
                            <a:rPr lang="en-US" sz="2400" i="1">
                              <a:solidFill>
                                <a:srgbClr val="000000"/>
                              </a:solidFill>
                              <a:effectLst/>
                              <a:latin typeface="Cambria Math" panose="02040503050406030204" pitchFamily="18" charset="0"/>
                              <a:ea typeface="Times New Roman" panose="02020603050405020304" pitchFamily="18" charset="0"/>
                            </a:rPr>
                            <m:t>∆</m:t>
                          </m:r>
                          <m:r>
                            <a:rPr lang="en-US" sz="2400" i="1">
                              <a:solidFill>
                                <a:srgbClr val="000000"/>
                              </a:solidFill>
                              <a:effectLst/>
                              <a:latin typeface="Cambria Math" panose="02040503050406030204" pitchFamily="18" charset="0"/>
                              <a:ea typeface="Times New Roman" panose="02020603050405020304" pitchFamily="18" charset="0"/>
                            </a:rPr>
                            <m:t>𝑡</m:t>
                          </m:r>
                        </m:den>
                      </m:f>
                      <m:r>
                        <a:rPr lang="en-US" sz="2400" i="1">
                          <a:solidFill>
                            <a:srgbClr val="000000"/>
                          </a:solidFill>
                          <a:effectLst/>
                          <a:latin typeface="Cambria Math" panose="02040503050406030204" pitchFamily="18" charset="0"/>
                          <a:ea typeface="Times New Roman" panose="02020603050405020304" pitchFamily="18" charset="0"/>
                        </a:rPr>
                        <m:t>=</m:t>
                      </m:r>
                      <m:f>
                        <m:fPr>
                          <m:ctrlPr>
                            <a:rPr lang="en-US" sz="2400" i="1">
                              <a:solidFill>
                                <a:srgbClr val="000000"/>
                              </a:solidFill>
                              <a:effectLst/>
                              <a:latin typeface="Cambria Math"/>
                              <a:ea typeface="Times New Roman" panose="02020603050405020304" pitchFamily="18" charset="0"/>
                            </a:rPr>
                          </m:ctrlPr>
                        </m:fPr>
                        <m:num>
                          <m:r>
                            <a:rPr lang="en-US" sz="2400" i="1">
                              <a:solidFill>
                                <a:srgbClr val="000000"/>
                              </a:solidFill>
                              <a:effectLst/>
                              <a:latin typeface="Cambria Math" panose="02040503050406030204" pitchFamily="18" charset="0"/>
                              <a:ea typeface="Times New Roman" panose="02020603050405020304" pitchFamily="18" charset="0"/>
                            </a:rPr>
                            <m:t>−25</m:t>
                          </m:r>
                        </m:num>
                        <m:den>
                          <m:r>
                            <a:rPr lang="en-US" sz="2400" i="1">
                              <a:solidFill>
                                <a:srgbClr val="000000"/>
                              </a:solidFill>
                              <a:effectLst/>
                              <a:latin typeface="Cambria Math" panose="02040503050406030204" pitchFamily="18" charset="0"/>
                              <a:ea typeface="Times New Roman" panose="02020603050405020304" pitchFamily="18" charset="0"/>
                            </a:rPr>
                            <m:t>60−35</m:t>
                          </m:r>
                        </m:den>
                      </m:f>
                      <m:r>
                        <a:rPr lang="en-US" sz="2400" i="1">
                          <a:solidFill>
                            <a:srgbClr val="000000"/>
                          </a:solidFill>
                          <a:effectLst/>
                          <a:latin typeface="Cambria Math" panose="02040503050406030204" pitchFamily="18" charset="0"/>
                          <a:ea typeface="Times New Roman" panose="02020603050405020304" pitchFamily="18" charset="0"/>
                        </a:rPr>
                        <m:t>=−1</m:t>
                      </m:r>
                      <m:r>
                        <a:rPr lang="en-US" sz="2400" i="1">
                          <a:solidFill>
                            <a:srgbClr val="000000"/>
                          </a:solidFill>
                          <a:effectLst/>
                          <a:latin typeface="Cambria Math" panose="02040503050406030204" pitchFamily="18" charset="0"/>
                          <a:ea typeface="Times New Roman" panose="02020603050405020304" pitchFamily="18" charset="0"/>
                        </a:rPr>
                        <m:t>𝑚</m:t>
                      </m:r>
                      <m:r>
                        <a:rPr lang="en-US" sz="2400" i="1">
                          <a:solidFill>
                            <a:srgbClr val="000000"/>
                          </a:solidFill>
                          <a:effectLst/>
                          <a:latin typeface="Cambria Math" panose="02040503050406030204" pitchFamily="18" charset="0"/>
                          <a:ea typeface="Times New Roman" panose="02020603050405020304" pitchFamily="18" charset="0"/>
                        </a:rPr>
                        <m:t>/</m:t>
                      </m:r>
                      <m:r>
                        <a:rPr lang="en-US" sz="2400" i="1">
                          <a:solidFill>
                            <a:srgbClr val="000000"/>
                          </a:solidFill>
                          <a:effectLst/>
                          <a:latin typeface="Cambria Math" panose="02040503050406030204" pitchFamily="18" charset="0"/>
                          <a:ea typeface="Times New Roman" panose="02020603050405020304" pitchFamily="18" charset="0"/>
                        </a:rPr>
                        <m:t>𝑠</m:t>
                      </m:r>
                    </m:oMath>
                  </m:oMathPara>
                </a14:m>
                <a:endParaRPr lang="en-US" sz="2400">
                  <a:effectLst/>
                  <a:ea typeface="Times New Roman" panose="02020603050405020304" pitchFamily="18" charset="0"/>
                </a:endParaRPr>
              </a:p>
            </p:txBody>
          </p:sp>
        </mc:Choice>
        <mc:Fallback xmlns="">
          <p:sp>
            <p:nvSpPr>
              <p:cNvPr id="16" name="TextBox 15" descr="n53 Fb Tran Phu"/>
              <p:cNvSpPr txBox="1">
                <a:spLocks noRot="1" noChangeAspect="1" noMove="1" noResize="1" noEditPoints="1" noAdjustHandles="1" noChangeArrowheads="1" noChangeShapeType="1" noTextEdit="1"/>
              </p:cNvSpPr>
              <p:nvPr/>
            </p:nvSpPr>
            <p:spPr>
              <a:xfrm>
                <a:off x="5990304" y="2558598"/>
                <a:ext cx="5976577" cy="3609834"/>
              </a:xfrm>
              <a:prstGeom prst="rect">
                <a:avLst/>
              </a:prstGeom>
              <a:blipFill rotWithShape="1">
                <a:blip r:embed="rId4"/>
                <a:stretch>
                  <a:fillRect l="-6" t="-5" r="5" b="1"/>
                </a:stretch>
              </a:blipFill>
            </p:spPr>
            <p:txBody>
              <a:bodyPr/>
              <a:lstStyle/>
              <a:p>
                <a:r>
                  <a:rPr lang="en-US" altLang="en-US">
                    <a:noFill/>
                  </a:rPr>
                  <a:t> </a:t>
                </a:r>
              </a:p>
            </p:txBody>
          </p:sp>
        </mc:Fallback>
      </mc:AlternateContent>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0-#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30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par>
                                <p:cTn id="12" presetID="22" presetClass="entr" presetSubtype="8" fill="hold" grpId="0" nodeType="withEffect">
                                  <p:stCondLst>
                                    <p:cond delay="600"/>
                                  </p:stCondLst>
                                  <p:childTnLst>
                                    <p:set>
                                      <p:cBhvr>
                                        <p:cTn id="13" dur="1" fill="hold">
                                          <p:stCondLst>
                                            <p:cond delay="0"/>
                                          </p:stCondLst>
                                        </p:cTn>
                                        <p:tgtEl>
                                          <p:spTgt spid="33"/>
                                        </p:tgtEl>
                                        <p:attrNameLst>
                                          <p:attrName>style.visibility</p:attrName>
                                        </p:attrNameLst>
                                      </p:cBhvr>
                                      <p:to>
                                        <p:strVal val="visible"/>
                                      </p:to>
                                    </p:set>
                                    <p:animEffect transition="in" filter="wipe(left)">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animEffect transition="in" filter="wipe(up)">
                                      <p:cBhvr>
                                        <p:cTn id="19" dur="500"/>
                                        <p:tgtEl>
                                          <p:spTgt spid="1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6">
                                            <p:txEl>
                                              <p:pRg st="1" end="1"/>
                                            </p:txEl>
                                          </p:spTgt>
                                        </p:tgtEl>
                                        <p:attrNameLst>
                                          <p:attrName>style.visibility</p:attrName>
                                        </p:attrNameLst>
                                      </p:cBhvr>
                                      <p:to>
                                        <p:strVal val="visible"/>
                                      </p:to>
                                    </p:set>
                                    <p:animEffect transition="in" filter="wipe(up)">
                                      <p:cBhvr>
                                        <p:cTn id="24" dur="500"/>
                                        <p:tgtEl>
                                          <p:spTgt spid="16">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16">
                                            <p:txEl>
                                              <p:pRg st="2" end="2"/>
                                            </p:txEl>
                                          </p:spTgt>
                                        </p:tgtEl>
                                        <p:attrNameLst>
                                          <p:attrName>style.visibility</p:attrName>
                                        </p:attrNameLst>
                                      </p:cBhvr>
                                      <p:to>
                                        <p:strVal val="visible"/>
                                      </p:to>
                                    </p:set>
                                    <p:animEffect transition="in" filter="wipe(up)">
                                      <p:cBhvr>
                                        <p:cTn id="29" dur="500"/>
                                        <p:tgtEl>
                                          <p:spTgt spid="16">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16">
                                            <p:txEl>
                                              <p:pRg st="3" end="3"/>
                                            </p:txEl>
                                          </p:spTgt>
                                        </p:tgtEl>
                                        <p:attrNameLst>
                                          <p:attrName>style.visibility</p:attrName>
                                        </p:attrNameLst>
                                      </p:cBhvr>
                                      <p:to>
                                        <p:strVal val="visible"/>
                                      </p:to>
                                    </p:set>
                                    <p:animEffect transition="in" filter="wipe(up)">
                                      <p:cBhvr>
                                        <p:cTn id="34" dur="500"/>
                                        <p:tgtEl>
                                          <p:spTgt spid="16">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16">
                                            <p:txEl>
                                              <p:pRg st="4" end="4"/>
                                            </p:txEl>
                                          </p:spTgt>
                                        </p:tgtEl>
                                        <p:attrNameLst>
                                          <p:attrName>style.visibility</p:attrName>
                                        </p:attrNameLst>
                                      </p:cBhvr>
                                      <p:to>
                                        <p:strVal val="visible"/>
                                      </p:to>
                                    </p:set>
                                    <p:animEffect transition="in" filter="wipe(up)">
                                      <p:cBhvr>
                                        <p:cTn id="39" dur="500"/>
                                        <p:tgtEl>
                                          <p:spTgt spid="16">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16">
                                            <p:txEl>
                                              <p:pRg st="5" end="5"/>
                                            </p:txEl>
                                          </p:spTgt>
                                        </p:tgtEl>
                                        <p:attrNameLst>
                                          <p:attrName>style.visibility</p:attrName>
                                        </p:attrNameLst>
                                      </p:cBhvr>
                                      <p:to>
                                        <p:strVal val="visible"/>
                                      </p:to>
                                    </p:set>
                                    <p:animEffect transition="in" filter="wipe(up)">
                                      <p:cBhvr>
                                        <p:cTn id="44" dur="500"/>
                                        <p:tgtEl>
                                          <p:spTgt spid="16">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16">
                                            <p:txEl>
                                              <p:pRg st="6" end="6"/>
                                            </p:txEl>
                                          </p:spTgt>
                                        </p:tgtEl>
                                        <p:attrNameLst>
                                          <p:attrName>style.visibility</p:attrName>
                                        </p:attrNameLst>
                                      </p:cBhvr>
                                      <p:to>
                                        <p:strVal val="visible"/>
                                      </p:to>
                                    </p:set>
                                    <p:animEffect transition="in" filter="wipe(up)">
                                      <p:cBhvr>
                                        <p:cTn id="49" dur="500"/>
                                        <p:tgtEl>
                                          <p:spTgt spid="1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框 6" descr="n53 Fb Tran Phu"/>
          <p:cNvSpPr>
            <a:spLocks noChangeArrowheads="1"/>
          </p:cNvSpPr>
          <p:nvPr/>
        </p:nvSpPr>
        <p:spPr bwMode="auto">
          <a:xfrm>
            <a:off x="801580" y="323303"/>
            <a:ext cx="10968490" cy="517705"/>
          </a:xfrm>
          <a:prstGeom prst="rect">
            <a:avLst/>
          </a:prstGeom>
          <a:noFill/>
          <a:ln>
            <a:noFill/>
          </a:ln>
        </p:spPr>
        <p:txBody>
          <a:bodyPr wrap="square" lIns="85980" tIns="42989" rIns="85980" bIns="42989">
            <a:spAutoFit/>
          </a:bodyPr>
          <a:lstStyle/>
          <a:p>
            <a:pPr marL="0" marR="0" lvl="0" indent="0" algn="l" defTabSz="1213485"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a:ln>
                  <a:noFill/>
                </a:ln>
                <a:solidFill>
                  <a:prstClr val="black"/>
                </a:solidFill>
                <a:effectLst/>
                <a:uLnTx/>
                <a:uFillTx/>
                <a:latin typeface="Calibri" panose="020F0502020204030204"/>
                <a:ea typeface="Microsoft YaHei" panose="020B0503020204020204" pitchFamily="34" charset="-122"/>
                <a:cs typeface="+mn-cs"/>
                <a:sym typeface="Microsoft YaHei" panose="020B0503020204020204" pitchFamily="34" charset="-122"/>
              </a:rPr>
              <a:t>II. </a:t>
            </a:r>
            <a:r>
              <a:rPr kumimoji="0" lang="en-US" altLang="zh-CN" sz="2800" b="1"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rPr>
              <a:t>ĐỒ THỊ ĐỘ DỊCH CHUYỂN – THỜI GIAN TRONG CHUYỂN ĐỘNG THẲNG</a:t>
            </a:r>
            <a:endParaRPr kumimoji="0" lang="zh-CN" altLang="en-US" sz="2800" b="1" i="0" u="none" strike="noStrike" kern="1200" cap="none" spc="0" normalizeH="0" baseline="0" noProof="0" dirty="0">
              <a:ln>
                <a:noFill/>
              </a:ln>
              <a:solidFill>
                <a:prstClr val="black"/>
              </a:solidFill>
              <a:effectLst/>
              <a:uLnTx/>
              <a:uFillTx/>
              <a:latin typeface="Calibri" panose="020F0502020204030204"/>
              <a:ea typeface="Microsoft YaHei" panose="020B0503020204020204" pitchFamily="34" charset="-122"/>
              <a:cs typeface="+mn-cs"/>
              <a:sym typeface="Microsoft YaHei" panose="020B0503020204020204" pitchFamily="34" charset="-122"/>
            </a:endParaRPr>
          </a:p>
        </p:txBody>
      </p:sp>
      <p:grpSp>
        <p:nvGrpSpPr>
          <p:cNvPr id="24" name="组合 23" descr="n53 Fb Tran Phu"/>
          <p:cNvGrpSpPr/>
          <p:nvPr/>
        </p:nvGrpSpPr>
        <p:grpSpPr>
          <a:xfrm>
            <a:off x="-2424" y="357415"/>
            <a:ext cx="804006" cy="443679"/>
            <a:chOff x="0" y="252065"/>
            <a:chExt cx="641111" cy="392113"/>
          </a:xfrm>
        </p:grpSpPr>
        <p:sp>
          <p:nvSpPr>
            <p:cNvPr id="25" name="矩形 59"/>
            <p:cNvSpPr>
              <a:spLocks noChangeArrowheads="1"/>
            </p:cNvSpPr>
            <p:nvPr/>
          </p:nvSpPr>
          <p:spPr bwMode="auto">
            <a:xfrm>
              <a:off x="0" y="252065"/>
              <a:ext cx="227013" cy="392112"/>
            </a:xfrm>
            <a:prstGeom prst="rect">
              <a:avLst/>
            </a:prstGeom>
            <a:solidFill>
              <a:srgbClr val="7030A0"/>
            </a:solidFill>
            <a:ln>
              <a:noFill/>
            </a:ln>
          </p:spPr>
          <p:txBody>
            <a:bodyPr anchor="ctr"/>
            <a:lstStyle>
              <a:lvl1pPr>
                <a:lnSpc>
                  <a:spcPct val="90000"/>
                </a:lnSpc>
                <a:spcBef>
                  <a:spcPts val="1000"/>
                </a:spcBef>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ctr" defTabSz="1213485" rtl="0" eaLnBrk="1" fontAlgn="auto" latinLnBrk="0" hangingPunct="1">
                <a:lnSpc>
                  <a:spcPct val="100000"/>
                </a:lnSpc>
                <a:spcBef>
                  <a:spcPct val="0"/>
                </a:spcBef>
                <a:spcAft>
                  <a:spcPts val="0"/>
                </a:spcAft>
                <a:buClrTx/>
                <a:buSzTx/>
                <a:buFontTx/>
                <a:buNone/>
                <a:defRPr/>
              </a:pPr>
              <a:endParaRPr kumimoji="0" lang="zh-CN" altLang="en-US" sz="1755" b="0" i="0" u="none" strike="noStrike" kern="1200" cap="none" spc="0" normalizeH="0" baseline="0" noProof="0">
                <a:ln>
                  <a:noFill/>
                </a:ln>
                <a:solidFill>
                  <a:srgbClr val="FFFFFF"/>
                </a:solidFill>
                <a:effectLst/>
                <a:uLnTx/>
                <a:uFillTx/>
                <a:latin typeface="Calibri" panose="020F0502020204030204" pitchFamily="34" charset="0"/>
                <a:ea typeface="SimSun" panose="02010600030101010101" pitchFamily="2" charset="-122"/>
                <a:cs typeface="+mn-cs"/>
              </a:endParaRPr>
            </a:p>
          </p:txBody>
        </p:sp>
        <p:sp>
          <p:nvSpPr>
            <p:cNvPr id="26" name="矩形 60"/>
            <p:cNvSpPr>
              <a:spLocks noChangeArrowheads="1"/>
            </p:cNvSpPr>
            <p:nvPr/>
          </p:nvSpPr>
          <p:spPr bwMode="auto">
            <a:xfrm>
              <a:off x="227013" y="252065"/>
              <a:ext cx="114300" cy="392112"/>
            </a:xfrm>
            <a:prstGeom prst="rect">
              <a:avLst/>
            </a:prstGeom>
            <a:solidFill>
              <a:srgbClr val="FFC000"/>
            </a:solidFill>
            <a:ln>
              <a:noFill/>
            </a:ln>
          </p:spPr>
          <p:txBody>
            <a:bodyPr anchor="ctr"/>
            <a:lstStyle>
              <a:lvl1pPr>
                <a:lnSpc>
                  <a:spcPct val="90000"/>
                </a:lnSpc>
                <a:spcBef>
                  <a:spcPts val="1000"/>
                </a:spcBef>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ctr" defTabSz="1213485" rtl="0" eaLnBrk="1" fontAlgn="auto" latinLnBrk="0" hangingPunct="1">
                <a:lnSpc>
                  <a:spcPct val="100000"/>
                </a:lnSpc>
                <a:spcBef>
                  <a:spcPct val="0"/>
                </a:spcBef>
                <a:spcAft>
                  <a:spcPts val="0"/>
                </a:spcAft>
                <a:buClrTx/>
                <a:buSzTx/>
                <a:buFontTx/>
                <a:buNone/>
                <a:defRPr/>
              </a:pPr>
              <a:endParaRPr kumimoji="0" lang="zh-CN" altLang="en-US" sz="1755" b="0" i="0" u="none" strike="noStrike" kern="1200" cap="none" spc="0" normalizeH="0" baseline="0" noProof="0">
                <a:ln>
                  <a:noFill/>
                </a:ln>
                <a:solidFill>
                  <a:srgbClr val="FFFFFF"/>
                </a:solidFill>
                <a:effectLst/>
                <a:uLnTx/>
                <a:uFillTx/>
                <a:latin typeface="Calibri" panose="020F0502020204030204" pitchFamily="34" charset="0"/>
                <a:ea typeface="SimSun" panose="02010600030101010101" pitchFamily="2" charset="-122"/>
                <a:cs typeface="+mn-cs"/>
              </a:endParaRPr>
            </a:p>
          </p:txBody>
        </p:sp>
        <p:sp>
          <p:nvSpPr>
            <p:cNvPr id="27" name="五边形 26"/>
            <p:cNvSpPr/>
            <p:nvPr userDrawn="1"/>
          </p:nvSpPr>
          <p:spPr>
            <a:xfrm>
              <a:off x="338378" y="254692"/>
              <a:ext cx="302733" cy="389486"/>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255"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pic>
        <p:nvPicPr>
          <p:cNvPr id="28" name="Picture 27" descr="n53 Fb Tran Phu"/>
          <p:cNvPicPr>
            <a:picLocks noChangeAspect="1"/>
          </p:cNvPicPr>
          <p:nvPr/>
        </p:nvPicPr>
        <p:blipFill>
          <a:blip r:embed="rId3"/>
          <a:stretch>
            <a:fillRect/>
          </a:stretch>
        </p:blipFill>
        <p:spPr>
          <a:xfrm>
            <a:off x="282269" y="1068069"/>
            <a:ext cx="5816533" cy="5429543"/>
          </a:xfrm>
          <a:prstGeom prst="rect">
            <a:avLst/>
          </a:prstGeom>
        </p:spPr>
      </p:pic>
      <p:sp>
        <p:nvSpPr>
          <p:cNvPr id="29" name="圆角矩形 49" descr="n53 Fb Tran Phu"/>
          <p:cNvSpPr/>
          <p:nvPr/>
        </p:nvSpPr>
        <p:spPr>
          <a:xfrm>
            <a:off x="5384384" y="1023132"/>
            <a:ext cx="6582498" cy="1268491"/>
          </a:xfrm>
          <a:prstGeom prst="roundRect">
            <a:avLst>
              <a:gd name="adj" fmla="val 0"/>
            </a:avLst>
          </a:prstGeom>
          <a:gradFill flip="none" rotWithShape="1">
            <a:gsLst>
              <a:gs pos="6000">
                <a:sysClr val="window" lastClr="FFFFFF">
                  <a:lumMod val="95000"/>
                  <a:shade val="67500"/>
                  <a:satMod val="115000"/>
                </a:sysClr>
              </a:gs>
              <a:gs pos="100000">
                <a:srgbClr val="E4E4E4"/>
              </a:gs>
              <a:gs pos="80000">
                <a:srgbClr val="F1F1F1"/>
              </a:gs>
              <a:gs pos="43000">
                <a:sysClr val="window" lastClr="FFFFFF"/>
              </a:gs>
            </a:gsLst>
            <a:lin ang="8100000" scaled="1"/>
            <a:tileRect/>
          </a:gradFill>
          <a:ln w="12700" cap="flat" cmpd="sng" algn="ctr">
            <a:solidFill>
              <a:sysClr val="window" lastClr="FFFFFF"/>
            </a:solidFill>
            <a:prstDash val="solid"/>
          </a:ln>
          <a:effectLst>
            <a:outerShdw blurRad="279400" algn="ctr" rotWithShape="0">
              <a:prstClr val="black">
                <a:alpha val="11000"/>
              </a:prstClr>
            </a:outerShdw>
          </a:effectLst>
        </p:spPr>
        <p:txBody>
          <a:bodyPr anchor="ctr"/>
          <a:lstStyle/>
          <a:p>
            <a:pPr marL="0" marR="0" lvl="0" indent="0" algn="ctr" defTabSz="1213485" rtl="0" eaLnBrk="1" fontAlgn="auto" latinLnBrk="0" hangingPunct="1">
              <a:lnSpc>
                <a:spcPct val="100000"/>
              </a:lnSpc>
              <a:spcBef>
                <a:spcPts val="0"/>
              </a:spcBef>
              <a:spcAft>
                <a:spcPts val="0"/>
              </a:spcAft>
              <a:buClrTx/>
              <a:buSzTx/>
              <a:buFontTx/>
              <a:buNone/>
              <a:defRPr/>
            </a:pPr>
            <a:endParaRPr kumimoji="0" lang="zh-CN" altLang="en-US" sz="3135" b="0" i="0" u="none" strike="noStrike" kern="0" cap="none" spc="0" normalizeH="0" baseline="0" noProof="0">
              <a:ln>
                <a:noFill/>
              </a:ln>
              <a:solidFill>
                <a:srgbClr val="9C6A6A">
                  <a:lumMod val="90000"/>
                  <a:lumOff val="10000"/>
                </a:srgbClr>
              </a:solidFill>
              <a:effectLst/>
              <a:uLnTx/>
              <a:uFillTx/>
              <a:ea typeface="等线" panose="02010600030101010101" pitchFamily="2" charset="-122"/>
              <a:cs typeface="+mn-cs"/>
            </a:endParaRPr>
          </a:p>
        </p:txBody>
      </p:sp>
      <p:grpSp>
        <p:nvGrpSpPr>
          <p:cNvPr id="30" name="组合 3" descr="n53 Fb Tran Phu"/>
          <p:cNvGrpSpPr/>
          <p:nvPr/>
        </p:nvGrpSpPr>
        <p:grpSpPr bwMode="auto">
          <a:xfrm>
            <a:off x="5469697" y="1118381"/>
            <a:ext cx="788529" cy="1097280"/>
            <a:chOff x="717476" y="1534593"/>
            <a:chExt cx="960540" cy="512837"/>
          </a:xfrm>
        </p:grpSpPr>
        <p:sp>
          <p:nvSpPr>
            <p:cNvPr id="31" name="圆角矩形 51"/>
            <p:cNvSpPr/>
            <p:nvPr/>
          </p:nvSpPr>
          <p:spPr>
            <a:xfrm>
              <a:off x="717476" y="1534593"/>
              <a:ext cx="960540" cy="512837"/>
            </a:xfrm>
            <a:prstGeom prst="roundRect">
              <a:avLst>
                <a:gd name="adj" fmla="val 10880"/>
              </a:avLst>
            </a:prstGeom>
            <a:solidFill>
              <a:schemeClr val="bg2"/>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3485" rtl="0" eaLnBrk="1" fontAlgn="auto" latinLnBrk="0" hangingPunct="1">
                <a:lnSpc>
                  <a:spcPct val="120000"/>
                </a:lnSpc>
                <a:spcBef>
                  <a:spcPts val="0"/>
                </a:spcBef>
                <a:spcAft>
                  <a:spcPts val="0"/>
                </a:spcAft>
                <a:buClrTx/>
                <a:buSzTx/>
                <a:buFontTx/>
                <a:buNone/>
                <a:defRPr/>
              </a:pPr>
              <a:endParaRPr kumimoji="0" lang="zh-CN" altLang="en-US" sz="1880" b="1" i="0" u="none" strike="noStrike" kern="1200" cap="none" spc="0" normalizeH="0" baseline="0" noProof="0">
                <a:ln>
                  <a:noFill/>
                </a:ln>
                <a:solidFill>
                  <a:prstClr val="white"/>
                </a:solidFill>
                <a:effectLst/>
                <a:uLnTx/>
                <a:uFillTx/>
                <a:ea typeface="等线" panose="02010600030101010101" pitchFamily="2" charset="-122"/>
                <a:cs typeface="+mn-cs"/>
              </a:endParaRPr>
            </a:p>
          </p:txBody>
        </p:sp>
        <p:sp>
          <p:nvSpPr>
            <p:cNvPr id="32" name="TextBox 6"/>
            <p:cNvSpPr txBox="1">
              <a:spLocks noChangeArrowheads="1"/>
            </p:cNvSpPr>
            <p:nvPr/>
          </p:nvSpPr>
          <p:spPr bwMode="auto">
            <a:xfrm>
              <a:off x="774065" y="1622897"/>
              <a:ext cx="811887" cy="302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900">
                  <a:solidFill>
                    <a:schemeClr val="tx1"/>
                  </a:solidFill>
                  <a:latin typeface="Arial" panose="020B0604020202020204" pitchFamily="34" charset="0"/>
                  <a:ea typeface="Microsoft YaHei" panose="020B0503020204020204" pitchFamily="34" charset="-122"/>
                </a:defRPr>
              </a:lvl1pPr>
              <a:lvl2pPr marL="742950" indent="-285750">
                <a:defRPr sz="1900">
                  <a:solidFill>
                    <a:schemeClr val="tx1"/>
                  </a:solidFill>
                  <a:latin typeface="Arial" panose="020B0604020202020204" pitchFamily="34" charset="0"/>
                  <a:ea typeface="Microsoft YaHei" panose="020B0503020204020204" pitchFamily="34" charset="-122"/>
                </a:defRPr>
              </a:lvl2pPr>
              <a:lvl3pPr marL="1143000" indent="-228600">
                <a:defRPr sz="1900">
                  <a:solidFill>
                    <a:schemeClr val="tx1"/>
                  </a:solidFill>
                  <a:latin typeface="Arial" panose="020B0604020202020204" pitchFamily="34" charset="0"/>
                  <a:ea typeface="Microsoft YaHei" panose="020B0503020204020204" pitchFamily="34" charset="-122"/>
                </a:defRPr>
              </a:lvl3pPr>
              <a:lvl4pPr marL="1600200" indent="-228600">
                <a:defRPr sz="1900">
                  <a:solidFill>
                    <a:schemeClr val="tx1"/>
                  </a:solidFill>
                  <a:latin typeface="Arial" panose="020B0604020202020204" pitchFamily="34" charset="0"/>
                  <a:ea typeface="Microsoft YaHei" panose="020B0503020204020204" pitchFamily="34" charset="-122"/>
                </a:defRPr>
              </a:lvl4pPr>
              <a:lvl5pPr marL="2057400" indent="-228600">
                <a:defRPr sz="1900">
                  <a:solidFill>
                    <a:schemeClr val="tx1"/>
                  </a:solidFill>
                  <a:latin typeface="Arial" panose="020B0604020202020204" pitchFamily="34" charset="0"/>
                  <a:ea typeface="Microsoft YaHei" panose="020B0503020204020204" pitchFamily="34" charset="-122"/>
                </a:defRPr>
              </a:lvl5pPr>
              <a:lvl6pPr marL="25146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6pPr>
              <a:lvl7pPr marL="29718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7pPr>
              <a:lvl8pPr marL="34290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8pPr>
              <a:lvl9pPr marL="38862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9pPr>
            </a:lstStyle>
            <a:p>
              <a:pPr marL="0" marR="0" lvl="0" indent="0" algn="ctr" defTabSz="914400" rtl="0" eaLnBrk="1" fontAlgn="auto" latinLnBrk="0" hangingPunct="1">
                <a:spcBef>
                  <a:spcPts val="0"/>
                </a:spcBef>
                <a:spcAft>
                  <a:spcPts val="0"/>
                </a:spcAft>
                <a:buClrTx/>
                <a:buSzTx/>
                <a:buFontTx/>
                <a:buNone/>
                <a:defRPr/>
              </a:pPr>
              <a:r>
                <a:rPr lang="en-US" altLang="zh-CN" sz="3600" b="1">
                  <a:solidFill>
                    <a:schemeClr val="tx1">
                      <a:lumMod val="50000"/>
                      <a:lumOff val="50000"/>
                    </a:schemeClr>
                  </a:solidFill>
                  <a:latin typeface="+mn-lt"/>
                </a:rPr>
                <a:t>6</a:t>
              </a:r>
              <a:endParaRPr kumimoji="0" lang="zh-CN" altLang="en-US" sz="3600" b="1" i="0" u="none" strike="noStrike" kern="1200" cap="none" spc="0" normalizeH="0" baseline="0" noProof="0">
                <a:ln>
                  <a:noFill/>
                </a:ln>
                <a:solidFill>
                  <a:schemeClr val="tx1">
                    <a:lumMod val="50000"/>
                    <a:lumOff val="50000"/>
                  </a:schemeClr>
                </a:solidFill>
                <a:effectLst/>
                <a:uLnTx/>
                <a:uFillTx/>
                <a:latin typeface="+mn-lt"/>
                <a:ea typeface="Microsoft YaHei" panose="020B0503020204020204" pitchFamily="34" charset="-122"/>
                <a:cs typeface="+mn-cs"/>
              </a:endParaRPr>
            </a:p>
          </p:txBody>
        </p:sp>
      </p:grpSp>
      <p:sp>
        <p:nvSpPr>
          <p:cNvPr id="33" name="文本框 58" descr="n53 Fb Tran Phu"/>
          <p:cNvSpPr txBox="1"/>
          <p:nvPr/>
        </p:nvSpPr>
        <p:spPr>
          <a:xfrm>
            <a:off x="6258226" y="1116340"/>
            <a:ext cx="5708655" cy="1087565"/>
          </a:xfrm>
          <a:prstGeom prst="rect">
            <a:avLst/>
          </a:prstGeom>
          <a:noFill/>
        </p:spPr>
        <p:txBody>
          <a:bodyPr wrap="square" lIns="124420" tIns="62210" rIns="124420" bIns="62210">
            <a:spAutoFit/>
          </a:bodyPr>
          <a:lstStyle/>
          <a:p>
            <a:pPr algn="just">
              <a:lnSpc>
                <a:spcPct val="115000"/>
              </a:lnSpc>
            </a:pPr>
            <a:r>
              <a:rPr lang="en-US" sz="2800">
                <a:solidFill>
                  <a:srgbClr val="000000"/>
                </a:solidFill>
                <a:ea typeface="Times New Roman" panose="02020603050405020304" pitchFamily="18" charset="0"/>
              </a:rPr>
              <a:t>Xác định độ dịch chuyển và vận tốc của người đó trong cả quá trình bơi.</a:t>
            </a:r>
            <a:endParaRPr lang="en-US" sz="3200">
              <a:solidFill>
                <a:srgbClr val="003300"/>
              </a:solidFill>
              <a:ea typeface="Times New Roman" panose="02020603050405020304" pitchFamily="18" charset="0"/>
            </a:endParaRPr>
          </a:p>
        </p:txBody>
      </p:sp>
      <mc:AlternateContent xmlns:mc="http://schemas.openxmlformats.org/markup-compatibility/2006" xmlns:a14="http://schemas.microsoft.com/office/drawing/2010/main">
        <mc:Choice Requires="a14">
          <p:sp>
            <p:nvSpPr>
              <p:cNvPr id="16" name="TextBox 15" descr="n53 Fb Tran Phu"/>
              <p:cNvSpPr txBox="1"/>
              <p:nvPr/>
            </p:nvSpPr>
            <p:spPr>
              <a:xfrm>
                <a:off x="5990304" y="2653848"/>
                <a:ext cx="5976577" cy="2634247"/>
              </a:xfrm>
              <a:prstGeom prst="rect">
                <a:avLst/>
              </a:prstGeom>
              <a:noFill/>
            </p:spPr>
            <p:txBody>
              <a:bodyPr wrap="square">
                <a:spAutoFit/>
              </a:bodyPr>
              <a:lstStyle/>
              <a:p>
                <a:pPr algn="just"/>
                <a:r>
                  <a:rPr lang="en-US" sz="2800">
                    <a:solidFill>
                      <a:srgbClr val="000000"/>
                    </a:solidFill>
                    <a:effectLst/>
                    <a:ea typeface="Times New Roman" panose="02020603050405020304" pitchFamily="18" charset="0"/>
                  </a:rPr>
                  <a:t>Độ dịch chuyển của người đó trong cả quá trình bơi là: </a:t>
                </a:r>
                <a:r>
                  <a:rPr lang="en-US" sz="2800">
                    <a:solidFill>
                      <a:srgbClr val="003300"/>
                    </a:solidFill>
                    <a:effectLst/>
                    <a:ea typeface="Times New Roman" panose="02020603050405020304" pitchFamily="18" charset="0"/>
                  </a:rPr>
                  <a:t>Δd = 25m</a:t>
                </a:r>
              </a:p>
              <a:p>
                <a:r>
                  <a:rPr lang="en-US" sz="2800">
                    <a:solidFill>
                      <a:srgbClr val="000000"/>
                    </a:solidFill>
                    <a:effectLst/>
                    <a:ea typeface="Times New Roman" panose="02020603050405020304" pitchFamily="18" charset="0"/>
                  </a:rPr>
                  <a:t>Vận tốc của người đó trong cả quá trình bơi là: </a:t>
                </a:r>
                <a:endParaRPr lang="en-US" sz="2800">
                  <a:effectLst/>
                  <a:ea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r>
                        <a:rPr lang="en-US" sz="2800" i="1">
                          <a:solidFill>
                            <a:srgbClr val="000000"/>
                          </a:solidFill>
                          <a:effectLst/>
                          <a:latin typeface="Cambria Math" panose="02040503050406030204" pitchFamily="18" charset="0"/>
                          <a:ea typeface="Times New Roman" panose="02020603050405020304" pitchFamily="18" charset="0"/>
                        </a:rPr>
                        <m:t>𝑣</m:t>
                      </m:r>
                      <m:r>
                        <a:rPr lang="en-US" sz="2800">
                          <a:solidFill>
                            <a:srgbClr val="000000"/>
                          </a:solidFill>
                          <a:effectLst/>
                          <a:latin typeface="Cambria Math" panose="02040503050406030204" pitchFamily="18" charset="0"/>
                          <a:ea typeface="Times New Roman" panose="02020603050405020304" pitchFamily="18" charset="0"/>
                        </a:rPr>
                        <m:t>=</m:t>
                      </m:r>
                      <m:f>
                        <m:fPr>
                          <m:ctrlPr>
                            <a:rPr lang="en-US" sz="2800" i="1">
                              <a:solidFill>
                                <a:srgbClr val="000000"/>
                              </a:solidFill>
                              <a:effectLst/>
                              <a:latin typeface="Cambria Math"/>
                              <a:ea typeface="Times New Roman" panose="02020603050405020304" pitchFamily="18" charset="0"/>
                            </a:rPr>
                          </m:ctrlPr>
                        </m:fPr>
                        <m:num>
                          <m:r>
                            <a:rPr lang="en-US" sz="2800">
                              <a:solidFill>
                                <a:srgbClr val="000000"/>
                              </a:solidFill>
                              <a:effectLst/>
                              <a:latin typeface="Cambria Math" panose="02040503050406030204" pitchFamily="18" charset="0"/>
                              <a:ea typeface="Times New Roman" panose="02020603050405020304" pitchFamily="18" charset="0"/>
                            </a:rPr>
                            <m:t>∆</m:t>
                          </m:r>
                          <m:r>
                            <a:rPr lang="en-US" sz="2800" i="1">
                              <a:solidFill>
                                <a:srgbClr val="000000"/>
                              </a:solidFill>
                              <a:effectLst/>
                              <a:latin typeface="Cambria Math" panose="02040503050406030204" pitchFamily="18" charset="0"/>
                              <a:ea typeface="Times New Roman" panose="02020603050405020304" pitchFamily="18" charset="0"/>
                            </a:rPr>
                            <m:t>𝑑</m:t>
                          </m:r>
                        </m:num>
                        <m:den>
                          <m:r>
                            <a:rPr lang="en-US" sz="2800">
                              <a:solidFill>
                                <a:srgbClr val="000000"/>
                              </a:solidFill>
                              <a:effectLst/>
                              <a:latin typeface="Cambria Math" panose="02040503050406030204" pitchFamily="18" charset="0"/>
                              <a:ea typeface="Times New Roman" panose="02020603050405020304" pitchFamily="18" charset="0"/>
                            </a:rPr>
                            <m:t>∆</m:t>
                          </m:r>
                          <m:r>
                            <a:rPr lang="en-US" sz="2800" i="1">
                              <a:solidFill>
                                <a:srgbClr val="000000"/>
                              </a:solidFill>
                              <a:effectLst/>
                              <a:latin typeface="Cambria Math" panose="02040503050406030204" pitchFamily="18" charset="0"/>
                              <a:ea typeface="Times New Roman" panose="02020603050405020304" pitchFamily="18" charset="0"/>
                            </a:rPr>
                            <m:t>𝑡</m:t>
                          </m:r>
                        </m:den>
                      </m:f>
                      <m:r>
                        <a:rPr lang="en-US" sz="2800">
                          <a:solidFill>
                            <a:srgbClr val="000000"/>
                          </a:solidFill>
                          <a:effectLst/>
                          <a:latin typeface="Cambria Math" panose="02040503050406030204" pitchFamily="18" charset="0"/>
                          <a:ea typeface="Times New Roman" panose="02020603050405020304" pitchFamily="18" charset="0"/>
                        </a:rPr>
                        <m:t>=</m:t>
                      </m:r>
                      <m:f>
                        <m:fPr>
                          <m:ctrlPr>
                            <a:rPr lang="en-US" sz="2800" i="1">
                              <a:solidFill>
                                <a:srgbClr val="000000"/>
                              </a:solidFill>
                              <a:effectLst/>
                              <a:latin typeface="Cambria Math"/>
                              <a:ea typeface="Times New Roman" panose="02020603050405020304" pitchFamily="18" charset="0"/>
                            </a:rPr>
                          </m:ctrlPr>
                        </m:fPr>
                        <m:num>
                          <m:sSub>
                            <m:sSubPr>
                              <m:ctrlPr>
                                <a:rPr lang="en-US" sz="2800" i="1">
                                  <a:solidFill>
                                    <a:srgbClr val="000000"/>
                                  </a:solidFill>
                                  <a:effectLst/>
                                  <a:latin typeface="Cambria Math"/>
                                  <a:ea typeface="Times New Roman" panose="02020603050405020304" pitchFamily="18" charset="0"/>
                                </a:rPr>
                              </m:ctrlPr>
                            </m:sSubPr>
                            <m:e>
                              <m:r>
                                <a:rPr lang="en-US" sz="2800" i="1">
                                  <a:solidFill>
                                    <a:srgbClr val="000000"/>
                                  </a:solidFill>
                                  <a:effectLst/>
                                  <a:latin typeface="Cambria Math" panose="02040503050406030204" pitchFamily="18" charset="0"/>
                                  <a:ea typeface="Times New Roman" panose="02020603050405020304" pitchFamily="18" charset="0"/>
                                </a:rPr>
                                <m:t>𝑑</m:t>
                              </m:r>
                            </m:e>
                            <m:sub>
                              <m:r>
                                <a:rPr lang="en-US" sz="2800">
                                  <a:solidFill>
                                    <a:srgbClr val="000000"/>
                                  </a:solidFill>
                                  <a:effectLst/>
                                  <a:latin typeface="Cambria Math" panose="02040503050406030204" pitchFamily="18" charset="0"/>
                                  <a:ea typeface="Times New Roman" panose="02020603050405020304" pitchFamily="18" charset="0"/>
                                </a:rPr>
                                <m:t>2</m:t>
                              </m:r>
                            </m:sub>
                          </m:sSub>
                          <m:r>
                            <a:rPr lang="en-US" sz="2800" i="1">
                              <a:solidFill>
                                <a:srgbClr val="000000"/>
                              </a:solidFill>
                              <a:effectLst/>
                              <a:latin typeface="Cambria Math" panose="02040503050406030204" pitchFamily="18" charset="0"/>
                              <a:ea typeface="Times New Roman" panose="02020603050405020304" pitchFamily="18" charset="0"/>
                            </a:rPr>
                            <m:t>−</m:t>
                          </m:r>
                          <m:sSub>
                            <m:sSubPr>
                              <m:ctrlPr>
                                <a:rPr lang="en-US" sz="2800" i="1">
                                  <a:solidFill>
                                    <a:srgbClr val="000000"/>
                                  </a:solidFill>
                                  <a:effectLst/>
                                  <a:latin typeface="Cambria Math"/>
                                  <a:ea typeface="Times New Roman" panose="02020603050405020304" pitchFamily="18" charset="0"/>
                                </a:rPr>
                              </m:ctrlPr>
                            </m:sSubPr>
                            <m:e>
                              <m:r>
                                <a:rPr lang="en-US" sz="2800" i="1">
                                  <a:solidFill>
                                    <a:srgbClr val="000000"/>
                                  </a:solidFill>
                                  <a:effectLst/>
                                  <a:latin typeface="Cambria Math" panose="02040503050406030204" pitchFamily="18" charset="0"/>
                                  <a:ea typeface="Times New Roman" panose="02020603050405020304" pitchFamily="18" charset="0"/>
                                </a:rPr>
                                <m:t>𝑑</m:t>
                              </m:r>
                            </m:e>
                            <m:sub>
                              <m:r>
                                <a:rPr lang="en-US" sz="2800">
                                  <a:solidFill>
                                    <a:srgbClr val="000000"/>
                                  </a:solidFill>
                                  <a:effectLst/>
                                  <a:latin typeface="Cambria Math" panose="02040503050406030204" pitchFamily="18" charset="0"/>
                                  <a:ea typeface="Times New Roman" panose="02020603050405020304" pitchFamily="18" charset="0"/>
                                </a:rPr>
                                <m:t>1</m:t>
                              </m:r>
                            </m:sub>
                          </m:sSub>
                        </m:num>
                        <m:den>
                          <m:r>
                            <a:rPr lang="en-US" sz="2800">
                              <a:solidFill>
                                <a:srgbClr val="000000"/>
                              </a:solidFill>
                              <a:effectLst/>
                              <a:latin typeface="Cambria Math" panose="02040503050406030204" pitchFamily="18" charset="0"/>
                              <a:ea typeface="Times New Roman" panose="02020603050405020304" pitchFamily="18" charset="0"/>
                            </a:rPr>
                            <m:t>∆</m:t>
                          </m:r>
                          <m:r>
                            <a:rPr lang="en-US" sz="2800" i="1">
                              <a:solidFill>
                                <a:srgbClr val="000000"/>
                              </a:solidFill>
                              <a:effectLst/>
                              <a:latin typeface="Cambria Math" panose="02040503050406030204" pitchFamily="18" charset="0"/>
                              <a:ea typeface="Times New Roman" panose="02020603050405020304" pitchFamily="18" charset="0"/>
                            </a:rPr>
                            <m:t>𝑡</m:t>
                          </m:r>
                        </m:den>
                      </m:f>
                      <m:r>
                        <a:rPr lang="en-US" sz="2800">
                          <a:solidFill>
                            <a:srgbClr val="000000"/>
                          </a:solidFill>
                          <a:effectLst/>
                          <a:latin typeface="Cambria Math" panose="02040503050406030204" pitchFamily="18" charset="0"/>
                          <a:ea typeface="Times New Roman" panose="02020603050405020304" pitchFamily="18" charset="0"/>
                        </a:rPr>
                        <m:t>=</m:t>
                      </m:r>
                      <m:f>
                        <m:fPr>
                          <m:ctrlPr>
                            <a:rPr lang="en-US" sz="2800" i="1">
                              <a:solidFill>
                                <a:srgbClr val="000000"/>
                              </a:solidFill>
                              <a:effectLst/>
                              <a:latin typeface="Cambria Math"/>
                              <a:ea typeface="Times New Roman" panose="02020603050405020304" pitchFamily="18" charset="0"/>
                            </a:rPr>
                          </m:ctrlPr>
                        </m:fPr>
                        <m:num>
                          <m:r>
                            <a:rPr lang="en-US" sz="2800">
                              <a:solidFill>
                                <a:srgbClr val="000000"/>
                              </a:solidFill>
                              <a:effectLst/>
                              <a:latin typeface="Cambria Math" panose="02040503050406030204" pitchFamily="18" charset="0"/>
                              <a:ea typeface="Times New Roman" panose="02020603050405020304" pitchFamily="18" charset="0"/>
                            </a:rPr>
                            <m:t>25</m:t>
                          </m:r>
                        </m:num>
                        <m:den>
                          <m:r>
                            <a:rPr lang="en-US" sz="2800">
                              <a:solidFill>
                                <a:srgbClr val="000000"/>
                              </a:solidFill>
                              <a:effectLst/>
                              <a:latin typeface="Cambria Math" panose="02040503050406030204" pitchFamily="18" charset="0"/>
                              <a:ea typeface="Times New Roman" panose="02020603050405020304" pitchFamily="18" charset="0"/>
                            </a:rPr>
                            <m:t>60</m:t>
                          </m:r>
                        </m:den>
                      </m:f>
                      <m:r>
                        <a:rPr lang="en-US" sz="2800">
                          <a:solidFill>
                            <a:srgbClr val="000000"/>
                          </a:solidFill>
                          <a:effectLst/>
                          <a:latin typeface="Cambria Math" panose="02040503050406030204" pitchFamily="18" charset="0"/>
                          <a:ea typeface="Times New Roman" panose="02020603050405020304" pitchFamily="18" charset="0"/>
                        </a:rPr>
                        <m:t>=</m:t>
                      </m:r>
                      <m:r>
                        <a:rPr lang="en-US" sz="2800">
                          <a:solidFill>
                            <a:srgbClr val="000000"/>
                          </a:solidFill>
                          <a:latin typeface="Cambria Math" panose="02040503050406030204" pitchFamily="18" charset="0"/>
                          <a:ea typeface="Times New Roman" panose="02020603050405020304" pitchFamily="18" charset="0"/>
                        </a:rPr>
                        <m:t>0,147</m:t>
                      </m:r>
                      <m:f>
                        <m:fPr>
                          <m:ctrlPr>
                            <a:rPr lang="en-US" sz="2800" i="1">
                              <a:solidFill>
                                <a:srgbClr val="000000"/>
                              </a:solidFill>
                              <a:effectLst/>
                              <a:latin typeface="Cambria Math"/>
                              <a:ea typeface="Times New Roman" panose="02020603050405020304" pitchFamily="18" charset="0"/>
                            </a:rPr>
                          </m:ctrlPr>
                        </m:fPr>
                        <m:num>
                          <m:r>
                            <a:rPr lang="en-US" sz="2800" i="1">
                              <a:solidFill>
                                <a:srgbClr val="000000"/>
                              </a:solidFill>
                              <a:effectLst/>
                              <a:latin typeface="Cambria Math" panose="02040503050406030204" pitchFamily="18" charset="0"/>
                              <a:ea typeface="Times New Roman" panose="02020603050405020304" pitchFamily="18" charset="0"/>
                            </a:rPr>
                            <m:t>𝑚</m:t>
                          </m:r>
                        </m:num>
                        <m:den>
                          <m:r>
                            <a:rPr lang="en-US" sz="2800" i="1">
                              <a:solidFill>
                                <a:srgbClr val="000000"/>
                              </a:solidFill>
                              <a:effectLst/>
                              <a:latin typeface="Cambria Math" panose="02040503050406030204" pitchFamily="18" charset="0"/>
                              <a:ea typeface="Times New Roman" panose="02020603050405020304" pitchFamily="18" charset="0"/>
                            </a:rPr>
                            <m:t>𝑠</m:t>
                          </m:r>
                        </m:den>
                      </m:f>
                    </m:oMath>
                  </m:oMathPara>
                </a14:m>
                <a:endParaRPr lang="en-US" sz="2800">
                  <a:effectLst/>
                  <a:ea typeface="Times New Roman" panose="02020603050405020304" pitchFamily="18" charset="0"/>
                </a:endParaRPr>
              </a:p>
            </p:txBody>
          </p:sp>
        </mc:Choice>
        <mc:Fallback xmlns="">
          <p:sp>
            <p:nvSpPr>
              <p:cNvPr id="16" name="TextBox 15" descr="n53 Fb Tran Phu"/>
              <p:cNvSpPr txBox="1">
                <a:spLocks noRot="1" noChangeAspect="1" noMove="1" noResize="1" noEditPoints="1" noAdjustHandles="1" noChangeArrowheads="1" noChangeShapeType="1" noTextEdit="1"/>
              </p:cNvSpPr>
              <p:nvPr/>
            </p:nvSpPr>
            <p:spPr>
              <a:xfrm>
                <a:off x="5990304" y="2653848"/>
                <a:ext cx="5976577" cy="2634247"/>
              </a:xfrm>
              <a:prstGeom prst="rect">
                <a:avLst/>
              </a:prstGeom>
              <a:blipFill rotWithShape="1">
                <a:blip r:embed="rId4"/>
                <a:stretch>
                  <a:fillRect l="-6" t="-7" r="5" b="17"/>
                </a:stretch>
              </a:blipFill>
            </p:spPr>
            <p:txBody>
              <a:bodyPr/>
              <a:lstStyle/>
              <a:p>
                <a:r>
                  <a:rPr lang="en-US" altLang="en-US">
                    <a:noFill/>
                  </a:rPr>
                  <a:t> </a:t>
                </a:r>
              </a:p>
            </p:txBody>
          </p:sp>
        </mc:Fallback>
      </mc:AlternateContent>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0-#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30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par>
                                <p:cTn id="12" presetID="22" presetClass="entr" presetSubtype="8" fill="hold" grpId="0" nodeType="withEffect">
                                  <p:stCondLst>
                                    <p:cond delay="600"/>
                                  </p:stCondLst>
                                  <p:childTnLst>
                                    <p:set>
                                      <p:cBhvr>
                                        <p:cTn id="13" dur="1" fill="hold">
                                          <p:stCondLst>
                                            <p:cond delay="0"/>
                                          </p:stCondLst>
                                        </p:cTn>
                                        <p:tgtEl>
                                          <p:spTgt spid="33"/>
                                        </p:tgtEl>
                                        <p:attrNameLst>
                                          <p:attrName>style.visibility</p:attrName>
                                        </p:attrNameLst>
                                      </p:cBhvr>
                                      <p:to>
                                        <p:strVal val="visible"/>
                                      </p:to>
                                    </p:set>
                                    <p:animEffect transition="in" filter="wipe(left)">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animEffect transition="in" filter="wipe(up)">
                                      <p:cBhvr>
                                        <p:cTn id="19" dur="500"/>
                                        <p:tgtEl>
                                          <p:spTgt spid="1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6">
                                            <p:txEl>
                                              <p:pRg st="1" end="1"/>
                                            </p:txEl>
                                          </p:spTgt>
                                        </p:tgtEl>
                                        <p:attrNameLst>
                                          <p:attrName>style.visibility</p:attrName>
                                        </p:attrNameLst>
                                      </p:cBhvr>
                                      <p:to>
                                        <p:strVal val="visible"/>
                                      </p:to>
                                    </p:set>
                                    <p:animEffect transition="in" filter="wipe(up)">
                                      <p:cBhvr>
                                        <p:cTn id="24" dur="500"/>
                                        <p:tgtEl>
                                          <p:spTgt spid="16">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16">
                                            <p:txEl>
                                              <p:pRg st="2" end="2"/>
                                            </p:txEl>
                                          </p:spTgt>
                                        </p:tgtEl>
                                        <p:attrNameLst>
                                          <p:attrName>style.visibility</p:attrName>
                                        </p:attrNameLst>
                                      </p:cBhvr>
                                      <p:to>
                                        <p:strVal val="visible"/>
                                      </p:to>
                                    </p:set>
                                    <p:animEffect transition="in" filter="wipe(up)">
                                      <p:cBhvr>
                                        <p:cTn id="29"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n53 Fb Tran Phu"/>
          <p:cNvPicPr>
            <a:picLocks noChangeAspect="1"/>
          </p:cNvPicPr>
          <p:nvPr/>
        </p:nvPicPr>
        <p:blipFill>
          <a:blip r:embed="rId4" cstate="print">
            <a:biLevel thresh="25000"/>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descr="n53 Fb Tran Phu"/>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descr="n53 Fb Tran Phu"/>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descr="n53 Fb Tran Phu"/>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800" dirty="0">
                <a:solidFill>
                  <a:srgbClr val="C00000"/>
                </a:solidFill>
                <a:latin typeface="Calibri" panose="020F0502020204030204" pitchFamily="34" charset="0"/>
                <a:cs typeface="Calibri" panose="020F0502020204030204" pitchFamily="34" charset="0"/>
              </a:rPr>
              <a:t>Tốc độ trung bình </a:t>
            </a:r>
            <a:r>
              <a:rPr lang="vi-VN" sz="4800">
                <a:solidFill>
                  <a:srgbClr val="C00000"/>
                </a:solidFill>
                <a:latin typeface="Calibri" panose="020F0502020204030204" pitchFamily="34" charset="0"/>
                <a:cs typeface="Calibri" panose="020F0502020204030204" pitchFamily="34" charset="0"/>
              </a:rPr>
              <a:t>là gì? Công thức?</a:t>
            </a:r>
            <a:endParaRPr kumimoji="0" lang="vi-VN" sz="48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26" name="Rectangle 25" descr="n53 Fb Tran Phu"/>
              <p:cNvSpPr/>
              <p:nvPr/>
            </p:nvSpPr>
            <p:spPr>
              <a:xfrm>
                <a:off x="1052681" y="1918041"/>
                <a:ext cx="10249144" cy="222445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3050" algn="just">
                  <a:lnSpc>
                    <a:spcPct val="115000"/>
                  </a:lnSpc>
                </a:pPr>
                <a:r>
                  <a:rPr lang="fr-FR" sz="3200" dirty="0">
                    <a:solidFill>
                      <a:schemeClr val="tx1"/>
                    </a:solidFill>
                    <a:ea typeface="Times New Roman" panose="02020603050405020304" pitchFamily="18" charset="0"/>
                  </a:rPr>
                  <a:t>là </a:t>
                </a:r>
                <a:r>
                  <a:rPr lang="fr-FR" sz="3200" dirty="0" err="1">
                    <a:solidFill>
                      <a:schemeClr val="tx1"/>
                    </a:solidFill>
                    <a:ea typeface="Times New Roman" panose="02020603050405020304" pitchFamily="18" charset="0"/>
                  </a:rPr>
                  <a:t>đại</a:t>
                </a:r>
                <a:r>
                  <a:rPr lang="fr-FR" sz="3200" dirty="0">
                    <a:solidFill>
                      <a:schemeClr val="tx1"/>
                    </a:solidFill>
                    <a:ea typeface="Times New Roman" panose="02020603050405020304" pitchFamily="18" charset="0"/>
                  </a:rPr>
                  <a:t> </a:t>
                </a:r>
                <a:r>
                  <a:rPr lang="fr-FR" sz="3200" dirty="0" err="1">
                    <a:solidFill>
                      <a:schemeClr val="tx1"/>
                    </a:solidFill>
                    <a:ea typeface="Times New Roman" panose="02020603050405020304" pitchFamily="18" charset="0"/>
                  </a:rPr>
                  <a:t>lượng</a:t>
                </a:r>
                <a:r>
                  <a:rPr lang="fr-FR" sz="3200" dirty="0">
                    <a:solidFill>
                      <a:schemeClr val="tx1"/>
                    </a:solidFill>
                    <a:ea typeface="Times New Roman" panose="02020603050405020304" pitchFamily="18" charset="0"/>
                  </a:rPr>
                  <a:t> </a:t>
                </a:r>
                <a:r>
                  <a:rPr lang="fr-FR" sz="3200" dirty="0" err="1">
                    <a:solidFill>
                      <a:schemeClr val="tx1"/>
                    </a:solidFill>
                    <a:ea typeface="Times New Roman" panose="02020603050405020304" pitchFamily="18" charset="0"/>
                  </a:rPr>
                  <a:t>xác</a:t>
                </a:r>
                <a:r>
                  <a:rPr lang="fr-FR" sz="3200" dirty="0">
                    <a:solidFill>
                      <a:schemeClr val="tx1"/>
                    </a:solidFill>
                    <a:ea typeface="Times New Roman" panose="02020603050405020304" pitchFamily="18" charset="0"/>
                  </a:rPr>
                  <a:t> </a:t>
                </a:r>
                <a:r>
                  <a:rPr lang="fr-FR" sz="3200" dirty="0" err="1">
                    <a:solidFill>
                      <a:schemeClr val="tx1"/>
                    </a:solidFill>
                    <a:ea typeface="Times New Roman" panose="02020603050405020304" pitchFamily="18" charset="0"/>
                  </a:rPr>
                  <a:t>định</a:t>
                </a:r>
                <a:r>
                  <a:rPr lang="fr-FR" sz="3200" dirty="0">
                    <a:solidFill>
                      <a:schemeClr val="tx1"/>
                    </a:solidFill>
                    <a:ea typeface="Times New Roman" panose="02020603050405020304" pitchFamily="18" charset="0"/>
                  </a:rPr>
                  <a:t> </a:t>
                </a:r>
                <a:r>
                  <a:rPr lang="fr-FR" sz="3200" dirty="0" err="1">
                    <a:solidFill>
                      <a:schemeClr val="tx1"/>
                    </a:solidFill>
                    <a:ea typeface="Times New Roman" panose="02020603050405020304" pitchFamily="18" charset="0"/>
                  </a:rPr>
                  <a:t>bằng</a:t>
                </a:r>
                <a:r>
                  <a:rPr lang="fr-FR" sz="3200" dirty="0">
                    <a:solidFill>
                      <a:schemeClr val="tx1"/>
                    </a:solidFill>
                    <a:ea typeface="Times New Roman" panose="02020603050405020304" pitchFamily="18" charset="0"/>
                  </a:rPr>
                  <a:t> </a:t>
                </a:r>
                <a:r>
                  <a:rPr lang="fr-FR" sz="3200" dirty="0" err="1">
                    <a:solidFill>
                      <a:schemeClr val="tx1"/>
                    </a:solidFill>
                    <a:ea typeface="Times New Roman" panose="02020603050405020304" pitchFamily="18" charset="0"/>
                  </a:rPr>
                  <a:t>thương</a:t>
                </a:r>
                <a:r>
                  <a:rPr lang="fr-FR" sz="3200" dirty="0">
                    <a:solidFill>
                      <a:schemeClr val="tx1"/>
                    </a:solidFill>
                    <a:ea typeface="Times New Roman" panose="02020603050405020304" pitchFamily="18" charset="0"/>
                  </a:rPr>
                  <a:t> </a:t>
                </a:r>
                <a:r>
                  <a:rPr lang="fr-FR" sz="3200" dirty="0" err="1">
                    <a:solidFill>
                      <a:schemeClr val="tx1"/>
                    </a:solidFill>
                    <a:ea typeface="Times New Roman" panose="02020603050405020304" pitchFamily="18" charset="0"/>
                  </a:rPr>
                  <a:t>số</a:t>
                </a:r>
                <a:r>
                  <a:rPr lang="fr-FR" sz="3200" dirty="0">
                    <a:solidFill>
                      <a:schemeClr val="tx1"/>
                    </a:solidFill>
                    <a:ea typeface="Times New Roman" panose="02020603050405020304" pitchFamily="18" charset="0"/>
                  </a:rPr>
                  <a:t> </a:t>
                </a:r>
                <a:r>
                  <a:rPr lang="fr-FR" sz="3200" dirty="0" err="1">
                    <a:solidFill>
                      <a:schemeClr val="tx1"/>
                    </a:solidFill>
                    <a:ea typeface="Times New Roman" panose="02020603050405020304" pitchFamily="18" charset="0"/>
                  </a:rPr>
                  <a:t>giữa</a:t>
                </a:r>
                <a:r>
                  <a:rPr lang="fr-FR" sz="3200" dirty="0">
                    <a:solidFill>
                      <a:schemeClr val="tx1"/>
                    </a:solidFill>
                    <a:ea typeface="Times New Roman" panose="02020603050405020304" pitchFamily="18" charset="0"/>
                  </a:rPr>
                  <a:t> </a:t>
                </a:r>
                <a:r>
                  <a:rPr lang="fr-FR" sz="3200" dirty="0" err="1">
                    <a:solidFill>
                      <a:schemeClr val="tx1"/>
                    </a:solidFill>
                    <a:ea typeface="Times New Roman" panose="02020603050405020304" pitchFamily="18" charset="0"/>
                  </a:rPr>
                  <a:t>quãng</a:t>
                </a:r>
                <a:r>
                  <a:rPr lang="fr-FR" sz="3200" dirty="0">
                    <a:solidFill>
                      <a:schemeClr val="tx1"/>
                    </a:solidFill>
                    <a:ea typeface="Times New Roman" panose="02020603050405020304" pitchFamily="18" charset="0"/>
                  </a:rPr>
                  <a:t> </a:t>
                </a:r>
                <a:r>
                  <a:rPr lang="fr-FR" sz="3200" dirty="0" err="1">
                    <a:solidFill>
                      <a:schemeClr val="tx1"/>
                    </a:solidFill>
                    <a:ea typeface="Times New Roman" panose="02020603050405020304" pitchFamily="18" charset="0"/>
                  </a:rPr>
                  <a:t>đường</a:t>
                </a:r>
                <a:r>
                  <a:rPr lang="fr-FR" sz="3200" dirty="0">
                    <a:solidFill>
                      <a:schemeClr val="tx1"/>
                    </a:solidFill>
                    <a:ea typeface="Times New Roman" panose="02020603050405020304" pitchFamily="18" charset="0"/>
                  </a:rPr>
                  <a:t> </a:t>
                </a:r>
                <a:r>
                  <a:rPr lang="fr-FR" sz="3200" dirty="0" err="1">
                    <a:solidFill>
                      <a:schemeClr val="tx1"/>
                    </a:solidFill>
                    <a:ea typeface="Times New Roman" panose="02020603050405020304" pitchFamily="18" charset="0"/>
                  </a:rPr>
                  <a:t>đi</a:t>
                </a:r>
                <a:r>
                  <a:rPr lang="fr-FR" sz="3200" dirty="0">
                    <a:solidFill>
                      <a:schemeClr val="tx1"/>
                    </a:solidFill>
                    <a:ea typeface="Times New Roman" panose="02020603050405020304" pitchFamily="18" charset="0"/>
                  </a:rPr>
                  <a:t> </a:t>
                </a:r>
                <a:r>
                  <a:rPr lang="fr-FR" sz="3200" dirty="0" err="1">
                    <a:solidFill>
                      <a:schemeClr val="tx1"/>
                    </a:solidFill>
                    <a:ea typeface="Times New Roman" panose="02020603050405020304" pitchFamily="18" charset="0"/>
                  </a:rPr>
                  <a:t>được</a:t>
                </a:r>
                <a:r>
                  <a:rPr lang="fr-FR" sz="3200" dirty="0">
                    <a:solidFill>
                      <a:schemeClr val="tx1"/>
                    </a:solidFill>
                    <a:ea typeface="Times New Roman" panose="02020603050405020304" pitchFamily="18" charset="0"/>
                  </a:rPr>
                  <a:t> </a:t>
                </a:r>
                <a:r>
                  <a:rPr lang="fr-FR" sz="3200" dirty="0" err="1">
                    <a:solidFill>
                      <a:schemeClr val="tx1"/>
                    </a:solidFill>
                    <a:ea typeface="Times New Roman" panose="02020603050405020304" pitchFamily="18" charset="0"/>
                  </a:rPr>
                  <a:t>và</a:t>
                </a:r>
                <a:r>
                  <a:rPr lang="fr-FR" sz="3200" dirty="0">
                    <a:solidFill>
                      <a:schemeClr val="tx1"/>
                    </a:solidFill>
                    <a:ea typeface="Times New Roman" panose="02020603050405020304" pitchFamily="18" charset="0"/>
                  </a:rPr>
                  <a:t> </a:t>
                </a:r>
                <a:r>
                  <a:rPr lang="fr-FR" sz="3200" dirty="0" err="1">
                    <a:solidFill>
                      <a:schemeClr val="tx1"/>
                    </a:solidFill>
                    <a:ea typeface="Times New Roman" panose="02020603050405020304" pitchFamily="18" charset="0"/>
                  </a:rPr>
                  <a:t>thời</a:t>
                </a:r>
                <a:r>
                  <a:rPr lang="fr-FR" sz="3200" dirty="0">
                    <a:solidFill>
                      <a:schemeClr val="tx1"/>
                    </a:solidFill>
                    <a:ea typeface="Times New Roman" panose="02020603050405020304" pitchFamily="18" charset="0"/>
                  </a:rPr>
                  <a:t> </a:t>
                </a:r>
                <a:r>
                  <a:rPr lang="fr-FR" sz="3200" dirty="0" err="1">
                    <a:solidFill>
                      <a:schemeClr val="tx1"/>
                    </a:solidFill>
                    <a:ea typeface="Times New Roman" panose="02020603050405020304" pitchFamily="18" charset="0"/>
                  </a:rPr>
                  <a:t>gian</a:t>
                </a:r>
                <a:r>
                  <a:rPr lang="fr-FR" sz="3200" dirty="0">
                    <a:solidFill>
                      <a:schemeClr val="tx1"/>
                    </a:solidFill>
                    <a:ea typeface="Times New Roman" panose="02020603050405020304" pitchFamily="18" charset="0"/>
                  </a:rPr>
                  <a:t> </a:t>
                </a:r>
                <a:r>
                  <a:rPr lang="fr-FR" sz="3200" dirty="0" err="1">
                    <a:solidFill>
                      <a:schemeClr val="tx1"/>
                    </a:solidFill>
                    <a:ea typeface="Times New Roman" panose="02020603050405020304" pitchFamily="18" charset="0"/>
                  </a:rPr>
                  <a:t>thực</a:t>
                </a:r>
                <a:r>
                  <a:rPr lang="fr-FR" sz="3200" dirty="0">
                    <a:solidFill>
                      <a:schemeClr val="tx1"/>
                    </a:solidFill>
                    <a:ea typeface="Times New Roman" panose="02020603050405020304" pitchFamily="18" charset="0"/>
                  </a:rPr>
                  <a:t> </a:t>
                </a:r>
                <a:r>
                  <a:rPr lang="fr-FR" sz="3200" dirty="0" err="1">
                    <a:solidFill>
                      <a:schemeClr val="tx1"/>
                    </a:solidFill>
                    <a:ea typeface="Times New Roman" panose="02020603050405020304" pitchFamily="18" charset="0"/>
                  </a:rPr>
                  <a:t>hiện</a:t>
                </a:r>
                <a:r>
                  <a:rPr lang="fr-FR" sz="3200" dirty="0">
                    <a:solidFill>
                      <a:schemeClr val="tx1"/>
                    </a:solidFill>
                    <a:ea typeface="Times New Roman" panose="02020603050405020304" pitchFamily="18" charset="0"/>
                  </a:rPr>
                  <a:t> </a:t>
                </a:r>
                <a:r>
                  <a:rPr lang="fr-FR" sz="3200" dirty="0" err="1">
                    <a:solidFill>
                      <a:schemeClr val="tx1"/>
                    </a:solidFill>
                    <a:ea typeface="Times New Roman" panose="02020603050405020304" pitchFamily="18" charset="0"/>
                  </a:rPr>
                  <a:t>quãng</a:t>
                </a:r>
                <a:r>
                  <a:rPr lang="fr-FR" sz="3200" dirty="0">
                    <a:solidFill>
                      <a:schemeClr val="tx1"/>
                    </a:solidFill>
                    <a:ea typeface="Times New Roman" panose="02020603050405020304" pitchFamily="18" charset="0"/>
                  </a:rPr>
                  <a:t> </a:t>
                </a:r>
                <a:r>
                  <a:rPr lang="fr-FR" sz="3200" dirty="0" err="1">
                    <a:solidFill>
                      <a:schemeClr val="tx1"/>
                    </a:solidFill>
                    <a:ea typeface="Times New Roman" panose="02020603050405020304" pitchFamily="18" charset="0"/>
                  </a:rPr>
                  <a:t>đường</a:t>
                </a:r>
                <a:r>
                  <a:rPr lang="fr-FR" sz="3200" dirty="0">
                    <a:solidFill>
                      <a:schemeClr val="tx1"/>
                    </a:solidFill>
                    <a:ea typeface="Times New Roman" panose="02020603050405020304" pitchFamily="18" charset="0"/>
                  </a:rPr>
                  <a:t> </a:t>
                </a:r>
                <a:r>
                  <a:rPr lang="fr-FR" sz="3200" dirty="0" err="1">
                    <a:solidFill>
                      <a:schemeClr val="tx1"/>
                    </a:solidFill>
                    <a:ea typeface="Times New Roman" panose="02020603050405020304" pitchFamily="18" charset="0"/>
                  </a:rPr>
                  <a:t>đó</a:t>
                </a:r>
                <a:r>
                  <a:rPr lang="fr-FR" sz="3200" dirty="0">
                    <a:solidFill>
                      <a:schemeClr val="tx1"/>
                    </a:solidFill>
                    <a:ea typeface="Times New Roman" panose="02020603050405020304" pitchFamily="18" charset="0"/>
                  </a:rPr>
                  <a:t>.</a:t>
                </a:r>
                <a:endParaRPr lang="en-US" sz="3600" dirty="0">
                  <a:solidFill>
                    <a:schemeClr val="tx1"/>
                  </a:solidFill>
                  <a:ea typeface="Times New Roman" panose="02020603050405020304" pitchFamily="18" charset="0"/>
                </a:endParaRPr>
              </a:p>
              <a:p>
                <a:pPr marL="273050" algn="just">
                  <a:lnSpc>
                    <a:spcPct val="115000"/>
                  </a:lnSpc>
                </a:pPr>
                <a14:m>
                  <m:oMathPara xmlns:m="http://schemas.openxmlformats.org/officeDocument/2006/math">
                    <m:oMathParaPr>
                      <m:jc m:val="centerGroup"/>
                    </m:oMathParaPr>
                    <m:oMath xmlns:m="http://schemas.openxmlformats.org/officeDocument/2006/math">
                      <m:sSub>
                        <m:sSubPr>
                          <m:ctrlPr>
                            <a:rPr lang="en-US" sz="3200" i="1">
                              <a:solidFill>
                                <a:schemeClr val="tx1"/>
                              </a:solidFill>
                              <a:latin typeface="Cambria Math"/>
                              <a:ea typeface="Times New Roman" panose="02020603050405020304" pitchFamily="18" charset="0"/>
                            </a:rPr>
                          </m:ctrlPr>
                        </m:sSubPr>
                        <m:e>
                          <m:r>
                            <a:rPr lang="fr-FR" sz="3200" i="1">
                              <a:solidFill>
                                <a:schemeClr val="tx1"/>
                              </a:solidFill>
                              <a:latin typeface="Cambria Math" panose="02040503050406030204" pitchFamily="18" charset="0"/>
                              <a:ea typeface="Times New Roman" panose="02020603050405020304" pitchFamily="18" charset="0"/>
                            </a:rPr>
                            <m:t>𝑣</m:t>
                          </m:r>
                        </m:e>
                        <m:sub>
                          <m:r>
                            <a:rPr lang="fr-FR" sz="3200" i="1">
                              <a:solidFill>
                                <a:schemeClr val="tx1"/>
                              </a:solidFill>
                              <a:latin typeface="Cambria Math" panose="02040503050406030204" pitchFamily="18" charset="0"/>
                              <a:ea typeface="Times New Roman" panose="02020603050405020304" pitchFamily="18" charset="0"/>
                            </a:rPr>
                            <m:t>𝑡𝑏</m:t>
                          </m:r>
                        </m:sub>
                      </m:sSub>
                      <m:r>
                        <a:rPr lang="fr-FR" sz="3200" i="1">
                          <a:solidFill>
                            <a:schemeClr val="tx1"/>
                          </a:solidFill>
                          <a:latin typeface="Cambria Math" panose="02040503050406030204" pitchFamily="18" charset="0"/>
                          <a:ea typeface="Times New Roman" panose="02020603050405020304" pitchFamily="18" charset="0"/>
                        </a:rPr>
                        <m:t>=</m:t>
                      </m:r>
                      <m:f>
                        <m:fPr>
                          <m:ctrlPr>
                            <a:rPr lang="en-US" sz="3200" i="1">
                              <a:solidFill>
                                <a:schemeClr val="tx1"/>
                              </a:solidFill>
                              <a:latin typeface="Cambria Math"/>
                              <a:ea typeface="Times New Roman" panose="02020603050405020304" pitchFamily="18" charset="0"/>
                            </a:rPr>
                          </m:ctrlPr>
                        </m:fPr>
                        <m:num>
                          <m:r>
                            <a:rPr lang="fr-FR" sz="3200" i="1">
                              <a:solidFill>
                                <a:schemeClr val="tx1"/>
                              </a:solidFill>
                              <a:latin typeface="Cambria Math" panose="02040503050406030204" pitchFamily="18" charset="0"/>
                              <a:ea typeface="Times New Roman" panose="02020603050405020304" pitchFamily="18" charset="0"/>
                            </a:rPr>
                            <m:t>𝑠</m:t>
                          </m:r>
                        </m:num>
                        <m:den>
                          <m:r>
                            <m:rPr>
                              <m:sty m:val="p"/>
                            </m:rPr>
                            <a:rPr lang="fr-FR" sz="3200">
                              <a:solidFill>
                                <a:schemeClr val="tx1"/>
                              </a:solidFill>
                              <a:latin typeface="Cambria Math" panose="02040503050406030204" pitchFamily="18" charset="0"/>
                              <a:ea typeface="Times New Roman" panose="02020603050405020304" pitchFamily="18" charset="0"/>
                            </a:rPr>
                            <m:t>Δ</m:t>
                          </m:r>
                          <m:r>
                            <a:rPr lang="fr-FR" sz="3200" i="1">
                              <a:solidFill>
                                <a:schemeClr val="tx1"/>
                              </a:solidFill>
                              <a:latin typeface="Cambria Math" panose="02040503050406030204" pitchFamily="18" charset="0"/>
                              <a:ea typeface="Times New Roman" panose="02020603050405020304" pitchFamily="18" charset="0"/>
                            </a:rPr>
                            <m:t>𝑡</m:t>
                          </m:r>
                        </m:den>
                      </m:f>
                    </m:oMath>
                  </m:oMathPara>
                </a14:m>
                <a:endParaRPr lang="en-US" sz="3600" dirty="0">
                  <a:solidFill>
                    <a:schemeClr val="tx1"/>
                  </a:solidFill>
                  <a:ea typeface="Times New Roman" panose="02020603050405020304" pitchFamily="18" charset="0"/>
                </a:endParaRPr>
              </a:p>
            </p:txBody>
          </p:sp>
        </mc:Choice>
        <mc:Fallback xmlns="">
          <p:sp>
            <p:nvSpPr>
              <p:cNvPr id="26" name="Rectangle 25" descr="n53 Fb Tran Phu"/>
              <p:cNvSpPr>
                <a:spLocks noRot="1" noChangeAspect="1" noMove="1" noResize="1" noEditPoints="1" noAdjustHandles="1" noChangeArrowheads="1" noChangeShapeType="1" noTextEdit="1"/>
              </p:cNvSpPr>
              <p:nvPr/>
            </p:nvSpPr>
            <p:spPr>
              <a:xfrm>
                <a:off x="1052681" y="1918041"/>
                <a:ext cx="10249144" cy="2224451"/>
              </a:xfrm>
              <a:prstGeom prst="rect">
                <a:avLst/>
              </a:prstGeom>
              <a:blipFill rotWithShape="1">
                <a:blip r:embed="rId10"/>
                <a:stretch>
                  <a:fillRect l="-5" t="-15" r="1" b="17"/>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a:lstStyle/>
              <a:p>
                <a:r>
                  <a:rPr lang="en-US" altLang="en-US">
                    <a:noFill/>
                  </a:rPr>
                  <a:t> </a:t>
                </a:r>
              </a:p>
            </p:txBody>
          </p:sp>
        </mc:Fallback>
      </mc:AlternateContent>
      <p:sp>
        <p:nvSpPr>
          <p:cNvPr id="40" name="Cloud 39" descr="n53 Fb Tran Phu"/>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descr="n53 Fb Tran Phu"/>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47" name="Picture 46" descr="n53 Fb Tran Phu"/>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a:fillRect/>
          </a:stretch>
        </p:blipFill>
        <p:spPr>
          <a:xfrm>
            <a:off x="10439800" y="2551189"/>
            <a:ext cx="885137" cy="708059"/>
          </a:xfrm>
          <a:prstGeom prst="rect">
            <a:avLst/>
          </a:prstGeom>
        </p:spPr>
      </p:pic>
      <p:sp>
        <p:nvSpPr>
          <p:cNvPr id="57" name="Cloud 56" descr="n53 Fb Tran Phu">
            <a:hlinkClick r:id="rId12"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8" presetClass="emph" presetSubtype="0" repeatCount="indefinite" fill="hold" nodeType="withEffect">
                                  <p:stCondLst>
                                    <p:cond delay="0"/>
                                  </p:stCondLst>
                                  <p:childTnLst>
                                    <p:animRot by="21600000">
                                      <p:cBhvr>
                                        <p:cTn id="11" dur="2250" fill="hold"/>
                                        <p:tgtEl>
                                          <p:spTgt spid="7"/>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500" fill="hold"/>
                                        <p:tgtEl>
                                          <p:spTgt spid="9"/>
                                        </p:tgtEl>
                                        <p:attrNameLst>
                                          <p:attrName>r</p:attrName>
                                        </p:attrNameLst>
                                      </p:cBhvr>
                                    </p:animRot>
                                  </p:childTnLst>
                                </p:cTn>
                              </p:par>
                              <p:par>
                                <p:cTn id="14" presetID="8" presetClass="emph" presetSubtype="0" repeatCount="indefinite" fill="hold" nodeType="withEffect">
                                  <p:stCondLst>
                                    <p:cond delay="0"/>
                                  </p:stCondLst>
                                  <p:childTnLst>
                                    <p:animRot by="21600000">
                                      <p:cBhvr>
                                        <p:cTn id="15" dur="2000" fill="hold"/>
                                        <p:tgtEl>
                                          <p:spTgt spid="11"/>
                                        </p:tgtEl>
                                        <p:attrNameLst>
                                          <p:attrName>r</p:attrName>
                                        </p:attrNameLst>
                                      </p:cBhvr>
                                    </p:animRot>
                                  </p:childTnLst>
                                </p:cTn>
                              </p:par>
                              <p:par>
                                <p:cTn id="16" presetID="2" presetClass="entr" presetSubtype="2" repeatCount="indefinite" fill="hold" grpId="0" nodeType="withEffect">
                                  <p:stCondLst>
                                    <p:cond delay="500"/>
                                  </p:stCondLst>
                                  <p:childTnLst>
                                    <p:set>
                                      <p:cBhvr>
                                        <p:cTn id="17" dur="1" fill="hold">
                                          <p:stCondLst>
                                            <p:cond delay="0"/>
                                          </p:stCondLst>
                                        </p:cTn>
                                        <p:tgtEl>
                                          <p:spTgt spid="40"/>
                                        </p:tgtEl>
                                        <p:attrNameLst>
                                          <p:attrName>style.visibility</p:attrName>
                                        </p:attrNameLst>
                                      </p:cBhvr>
                                      <p:to>
                                        <p:strVal val="visible"/>
                                      </p:to>
                                    </p:set>
                                    <p:anim calcmode="lin" valueType="num">
                                      <p:cBhvr additive="base">
                                        <p:cTn id="18" dur="20000" fill="hold"/>
                                        <p:tgtEl>
                                          <p:spTgt spid="40"/>
                                        </p:tgtEl>
                                        <p:attrNameLst>
                                          <p:attrName>ppt_x</p:attrName>
                                        </p:attrNameLst>
                                      </p:cBhvr>
                                      <p:tavLst>
                                        <p:tav tm="0">
                                          <p:val>
                                            <p:strVal val="1+#ppt_w/2"/>
                                          </p:val>
                                        </p:tav>
                                        <p:tav tm="100000">
                                          <p:val>
                                            <p:strVal val="#ppt_x"/>
                                          </p:val>
                                        </p:tav>
                                      </p:tavLst>
                                    </p:anim>
                                    <p:anim calcmode="lin" valueType="num">
                                      <p:cBhvr additive="base">
                                        <p:cTn id="19" dur="20000" fill="hold"/>
                                        <p:tgtEl>
                                          <p:spTgt spid="40"/>
                                        </p:tgtEl>
                                        <p:attrNameLst>
                                          <p:attrName>ppt_y</p:attrName>
                                        </p:attrNameLst>
                                      </p:cBhvr>
                                      <p:tavLst>
                                        <p:tav tm="0">
                                          <p:val>
                                            <p:strVal val="#ppt_y"/>
                                          </p:val>
                                        </p:tav>
                                        <p:tav tm="100000">
                                          <p:val>
                                            <p:strVal val="#ppt_y"/>
                                          </p:val>
                                        </p:tav>
                                      </p:tavLst>
                                    </p:anim>
                                  </p:childTnLst>
                                </p:cTn>
                              </p:par>
                              <p:par>
                                <p:cTn id="20" presetID="2" presetClass="entr" presetSubtype="8" repeatCount="indefinite" fill="hold" grpId="0" nodeType="withEffect">
                                  <p:stCondLst>
                                    <p:cond delay="500"/>
                                  </p:stCondLst>
                                  <p:childTnLst>
                                    <p:set>
                                      <p:cBhvr>
                                        <p:cTn id="21" dur="1" fill="hold">
                                          <p:stCondLst>
                                            <p:cond delay="0"/>
                                          </p:stCondLst>
                                        </p:cTn>
                                        <p:tgtEl>
                                          <p:spTgt spid="41"/>
                                        </p:tgtEl>
                                        <p:attrNameLst>
                                          <p:attrName>style.visibility</p:attrName>
                                        </p:attrNameLst>
                                      </p:cBhvr>
                                      <p:to>
                                        <p:strVal val="visible"/>
                                      </p:to>
                                    </p:set>
                                    <p:anim calcmode="lin" valueType="num">
                                      <p:cBhvr additive="base">
                                        <p:cTn id="22" dur="20000" fill="hold"/>
                                        <p:tgtEl>
                                          <p:spTgt spid="41"/>
                                        </p:tgtEl>
                                        <p:attrNameLst>
                                          <p:attrName>ppt_x</p:attrName>
                                        </p:attrNameLst>
                                      </p:cBhvr>
                                      <p:tavLst>
                                        <p:tav tm="0">
                                          <p:val>
                                            <p:strVal val="0-#ppt_w/2"/>
                                          </p:val>
                                        </p:tav>
                                        <p:tav tm="100000">
                                          <p:val>
                                            <p:strVal val="#ppt_x"/>
                                          </p:val>
                                        </p:tav>
                                      </p:tavLst>
                                    </p:anim>
                                    <p:anim calcmode="lin" valueType="num">
                                      <p:cBhvr additive="base">
                                        <p:cTn id="2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anim calcmode="lin" valueType="num">
                                      <p:cBhvr>
                                        <p:cTn id="29" dur="500" fill="hold"/>
                                        <p:tgtEl>
                                          <p:spTgt spid="26"/>
                                        </p:tgtEl>
                                        <p:attrNameLst>
                                          <p:attrName>ppt_x</p:attrName>
                                        </p:attrNameLst>
                                      </p:cBhvr>
                                      <p:tavLst>
                                        <p:tav tm="0">
                                          <p:val>
                                            <p:strVal val="#ppt_x"/>
                                          </p:val>
                                        </p:tav>
                                        <p:tav tm="100000">
                                          <p:val>
                                            <p:strVal val="#ppt_x"/>
                                          </p:val>
                                        </p:tav>
                                      </p:tavLst>
                                    </p:anim>
                                    <p:anim calcmode="lin" valueType="num">
                                      <p:cBhvr>
                                        <p:cTn id="30"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6"/>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50" fill="hold"/>
                                        <p:tgtEl>
                                          <p:spTgt spid="26"/>
                                        </p:tgtEl>
                                        <p:attrNameLst>
                                          <p:attrName>fillcolor</p:attrName>
                                        </p:attrNameLst>
                                      </p:cBhvr>
                                      <p:to>
                                        <a:srgbClr val="FFF2CC"/>
                                      </p:to>
                                    </p:animClr>
                                    <p:set>
                                      <p:cBhvr>
                                        <p:cTn id="36" dur="250" fill="hold"/>
                                        <p:tgtEl>
                                          <p:spTgt spid="26"/>
                                        </p:tgtEl>
                                        <p:attrNameLst>
                                          <p:attrName>fill.type</p:attrName>
                                        </p:attrNameLst>
                                      </p:cBhvr>
                                      <p:to>
                                        <p:strVal val="solid"/>
                                      </p:to>
                                    </p:set>
                                    <p:set>
                                      <p:cBhvr>
                                        <p:cTn id="37" dur="250" fill="hold"/>
                                        <p:tgtEl>
                                          <p:spTgt spid="26"/>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2" name="click.wav"/>
                                        </p:tgtEl>
                                      </p:cMediaNode>
                                    </p:audio>
                                  </p:subTnLst>
                                </p:cTn>
                              </p:par>
                              <p:par>
                                <p:cTn id="38" presetID="23" presetClass="entr" presetSubtype="32" fill="hold" nodeType="withEffect">
                                  <p:stCondLst>
                                    <p:cond delay="1000"/>
                                  </p:stCondLst>
                                  <p:childTnLst>
                                    <p:set>
                                      <p:cBhvr>
                                        <p:cTn id="39" dur="1" fill="hold">
                                          <p:stCondLst>
                                            <p:cond delay="0"/>
                                          </p:stCondLst>
                                        </p:cTn>
                                        <p:tgtEl>
                                          <p:spTgt spid="47"/>
                                        </p:tgtEl>
                                        <p:attrNameLst>
                                          <p:attrName>style.visibility</p:attrName>
                                        </p:attrNameLst>
                                      </p:cBhvr>
                                      <p:to>
                                        <p:strVal val="visible"/>
                                      </p:to>
                                    </p:set>
                                    <p:anim calcmode="lin" valueType="num">
                                      <p:cBhvr>
                                        <p:cTn id="40" dur="250" fill="hold"/>
                                        <p:tgtEl>
                                          <p:spTgt spid="47"/>
                                        </p:tgtEl>
                                        <p:attrNameLst>
                                          <p:attrName>ppt_w</p:attrName>
                                        </p:attrNameLst>
                                      </p:cBhvr>
                                      <p:tavLst>
                                        <p:tav tm="0">
                                          <p:val>
                                            <p:strVal val="4*#ppt_w"/>
                                          </p:val>
                                        </p:tav>
                                        <p:tav tm="100000">
                                          <p:val>
                                            <p:strVal val="#ppt_w"/>
                                          </p:val>
                                        </p:tav>
                                      </p:tavLst>
                                    </p:anim>
                                    <p:anim calcmode="lin" valueType="num">
                                      <p:cBhvr>
                                        <p:cTn id="41"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8"/>
                                            </p:cond>
                                          </p:stCondLst>
                                          <p:endCondLst>
                                            <p:cond evt="onStopAudio" delay="0">
                                              <p:tgtEl>
                                                <p:sldTgt/>
                                              </p:tgtEl>
                                            </p:cond>
                                          </p:endCondLst>
                                        </p:cTn>
                                        <p:tgtEl>
                                          <p:sndTgt r:embed="rId3" name="Check mark.wav"/>
                                        </p:tgtEl>
                                      </p:cMediaNode>
                                    </p:audio>
                                  </p:subTnLst>
                                </p:cTn>
                              </p:par>
                              <p:par>
                                <p:cTn id="42" presetID="1" presetClass="emph" presetSubtype="2" fill="hold" nodeType="withEffect">
                                  <p:stCondLst>
                                    <p:cond delay="1000"/>
                                  </p:stCondLst>
                                  <p:childTnLst>
                                    <p:animClr clrSpc="rgb" dir="cw">
                                      <p:cBhvr>
                                        <p:cTn id="43" dur="250" fill="hold"/>
                                        <p:tgtEl>
                                          <p:spTgt spid="26"/>
                                        </p:tgtEl>
                                        <p:attrNameLst>
                                          <p:attrName>fillcolor</p:attrName>
                                        </p:attrNameLst>
                                      </p:cBhvr>
                                      <p:to>
                                        <a:srgbClr val="00B050"/>
                                      </p:to>
                                    </p:animClr>
                                    <p:set>
                                      <p:cBhvr>
                                        <p:cTn id="44" dur="250" fill="hold"/>
                                        <p:tgtEl>
                                          <p:spTgt spid="26"/>
                                        </p:tgtEl>
                                        <p:attrNameLst>
                                          <p:attrName>fill.type</p:attrName>
                                        </p:attrNameLst>
                                      </p:cBhvr>
                                      <p:to>
                                        <p:strVal val="solid"/>
                                      </p:to>
                                    </p:set>
                                    <p:set>
                                      <p:cBhvr>
                                        <p:cTn id="45"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childTnLst>
        </p:cTn>
      </p:par>
    </p:tnLst>
    <p:bldLst>
      <p:bldP spid="4" grpId="0" animBg="1"/>
      <p:bldP spid="26" grpId="0" animBg="1"/>
      <p:bldP spid="40" grpId="0" animBg="1"/>
      <p:bldP spid="4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框 6" descr="n53 Fb Tran Phu"/>
          <p:cNvSpPr>
            <a:spLocks noChangeArrowheads="1"/>
          </p:cNvSpPr>
          <p:nvPr/>
        </p:nvSpPr>
        <p:spPr bwMode="auto">
          <a:xfrm>
            <a:off x="801580" y="323303"/>
            <a:ext cx="10968490" cy="517705"/>
          </a:xfrm>
          <a:prstGeom prst="rect">
            <a:avLst/>
          </a:prstGeom>
          <a:noFill/>
          <a:ln>
            <a:noFill/>
          </a:ln>
        </p:spPr>
        <p:txBody>
          <a:bodyPr wrap="square" lIns="85980" tIns="42989" rIns="85980" bIns="42989">
            <a:spAutoFit/>
          </a:bodyPr>
          <a:lstStyle/>
          <a:p>
            <a:pPr marL="0" marR="0" lvl="0" indent="0" algn="l" defTabSz="1213485"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a:ln>
                  <a:noFill/>
                </a:ln>
                <a:solidFill>
                  <a:prstClr val="black"/>
                </a:solidFill>
                <a:effectLst/>
                <a:uLnTx/>
                <a:uFillTx/>
                <a:latin typeface="Calibri" panose="020F0502020204030204"/>
                <a:ea typeface="Microsoft YaHei" panose="020B0503020204020204" pitchFamily="34" charset="-122"/>
                <a:cs typeface="+mn-cs"/>
                <a:sym typeface="Microsoft YaHei" panose="020B0503020204020204" pitchFamily="34" charset="-122"/>
              </a:rPr>
              <a:t>II. </a:t>
            </a:r>
            <a:r>
              <a:rPr kumimoji="0" lang="en-US" altLang="zh-CN" sz="2800" b="1"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rPr>
              <a:t>ĐỒ THỊ ĐỘ DỊCH CHUYỂN – THỜI GIAN TRONG CHUYỂN ĐỘNG THẲNG</a:t>
            </a:r>
            <a:endParaRPr kumimoji="0" lang="zh-CN" altLang="en-US" sz="2800" b="1" i="0" u="none" strike="noStrike" kern="1200" cap="none" spc="0" normalizeH="0" baseline="0" noProof="0" dirty="0">
              <a:ln>
                <a:noFill/>
              </a:ln>
              <a:solidFill>
                <a:prstClr val="black"/>
              </a:solidFill>
              <a:effectLst/>
              <a:uLnTx/>
              <a:uFillTx/>
              <a:latin typeface="Calibri" panose="020F0502020204030204"/>
              <a:ea typeface="Microsoft YaHei" panose="020B0503020204020204" pitchFamily="34" charset="-122"/>
              <a:cs typeface="+mn-cs"/>
              <a:sym typeface="Microsoft YaHei" panose="020B0503020204020204" pitchFamily="34" charset="-122"/>
            </a:endParaRPr>
          </a:p>
        </p:txBody>
      </p:sp>
      <p:grpSp>
        <p:nvGrpSpPr>
          <p:cNvPr id="24" name="组合 23" descr="n53 Fb Tran Phu"/>
          <p:cNvGrpSpPr/>
          <p:nvPr/>
        </p:nvGrpSpPr>
        <p:grpSpPr>
          <a:xfrm>
            <a:off x="-2424" y="357415"/>
            <a:ext cx="804006" cy="443679"/>
            <a:chOff x="0" y="252065"/>
            <a:chExt cx="641111" cy="392113"/>
          </a:xfrm>
        </p:grpSpPr>
        <p:sp>
          <p:nvSpPr>
            <p:cNvPr id="25" name="矩形 59"/>
            <p:cNvSpPr>
              <a:spLocks noChangeArrowheads="1"/>
            </p:cNvSpPr>
            <p:nvPr/>
          </p:nvSpPr>
          <p:spPr bwMode="auto">
            <a:xfrm>
              <a:off x="0" y="252065"/>
              <a:ext cx="227013" cy="392112"/>
            </a:xfrm>
            <a:prstGeom prst="rect">
              <a:avLst/>
            </a:prstGeom>
            <a:solidFill>
              <a:srgbClr val="7030A0"/>
            </a:solidFill>
            <a:ln>
              <a:noFill/>
            </a:ln>
          </p:spPr>
          <p:txBody>
            <a:bodyPr anchor="ctr"/>
            <a:lstStyle>
              <a:lvl1pPr>
                <a:lnSpc>
                  <a:spcPct val="90000"/>
                </a:lnSpc>
                <a:spcBef>
                  <a:spcPts val="1000"/>
                </a:spcBef>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ctr" defTabSz="1213485" rtl="0" eaLnBrk="1" fontAlgn="auto" latinLnBrk="0" hangingPunct="1">
                <a:lnSpc>
                  <a:spcPct val="100000"/>
                </a:lnSpc>
                <a:spcBef>
                  <a:spcPct val="0"/>
                </a:spcBef>
                <a:spcAft>
                  <a:spcPts val="0"/>
                </a:spcAft>
                <a:buClrTx/>
                <a:buSzTx/>
                <a:buFontTx/>
                <a:buNone/>
                <a:defRPr/>
              </a:pPr>
              <a:endParaRPr kumimoji="0" lang="zh-CN" altLang="en-US" sz="1755" b="0" i="0" u="none" strike="noStrike" kern="1200" cap="none" spc="0" normalizeH="0" baseline="0" noProof="0">
                <a:ln>
                  <a:noFill/>
                </a:ln>
                <a:solidFill>
                  <a:srgbClr val="FFFFFF"/>
                </a:solidFill>
                <a:effectLst/>
                <a:uLnTx/>
                <a:uFillTx/>
                <a:latin typeface="Calibri" panose="020F0502020204030204" pitchFamily="34" charset="0"/>
                <a:ea typeface="SimSun" panose="02010600030101010101" pitchFamily="2" charset="-122"/>
                <a:cs typeface="+mn-cs"/>
              </a:endParaRPr>
            </a:p>
          </p:txBody>
        </p:sp>
        <p:sp>
          <p:nvSpPr>
            <p:cNvPr id="26" name="矩形 60"/>
            <p:cNvSpPr>
              <a:spLocks noChangeArrowheads="1"/>
            </p:cNvSpPr>
            <p:nvPr/>
          </p:nvSpPr>
          <p:spPr bwMode="auto">
            <a:xfrm>
              <a:off x="227013" y="252065"/>
              <a:ext cx="114300" cy="392112"/>
            </a:xfrm>
            <a:prstGeom prst="rect">
              <a:avLst/>
            </a:prstGeom>
            <a:solidFill>
              <a:srgbClr val="FFC000"/>
            </a:solidFill>
            <a:ln>
              <a:noFill/>
            </a:ln>
          </p:spPr>
          <p:txBody>
            <a:bodyPr anchor="ctr"/>
            <a:lstStyle>
              <a:lvl1pPr>
                <a:lnSpc>
                  <a:spcPct val="90000"/>
                </a:lnSpc>
                <a:spcBef>
                  <a:spcPts val="1000"/>
                </a:spcBef>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ctr" defTabSz="1213485" rtl="0" eaLnBrk="1" fontAlgn="auto" latinLnBrk="0" hangingPunct="1">
                <a:lnSpc>
                  <a:spcPct val="100000"/>
                </a:lnSpc>
                <a:spcBef>
                  <a:spcPct val="0"/>
                </a:spcBef>
                <a:spcAft>
                  <a:spcPts val="0"/>
                </a:spcAft>
                <a:buClrTx/>
                <a:buSzTx/>
                <a:buFontTx/>
                <a:buNone/>
                <a:defRPr/>
              </a:pPr>
              <a:endParaRPr kumimoji="0" lang="zh-CN" altLang="en-US" sz="1755" b="0" i="0" u="none" strike="noStrike" kern="1200" cap="none" spc="0" normalizeH="0" baseline="0" noProof="0">
                <a:ln>
                  <a:noFill/>
                </a:ln>
                <a:solidFill>
                  <a:srgbClr val="FFFFFF"/>
                </a:solidFill>
                <a:effectLst/>
                <a:uLnTx/>
                <a:uFillTx/>
                <a:latin typeface="Calibri" panose="020F0502020204030204" pitchFamily="34" charset="0"/>
                <a:ea typeface="SimSun" panose="02010600030101010101" pitchFamily="2" charset="-122"/>
                <a:cs typeface="+mn-cs"/>
              </a:endParaRPr>
            </a:p>
          </p:txBody>
        </p:sp>
        <p:sp>
          <p:nvSpPr>
            <p:cNvPr id="27" name="五边形 26"/>
            <p:cNvSpPr/>
            <p:nvPr userDrawn="1"/>
          </p:nvSpPr>
          <p:spPr>
            <a:xfrm>
              <a:off x="338378" y="254692"/>
              <a:ext cx="302733" cy="389486"/>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255"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pic>
        <p:nvPicPr>
          <p:cNvPr id="28" name="Picture 27" descr="n53 Fb Tran Phu"/>
          <p:cNvPicPr>
            <a:picLocks noChangeAspect="1"/>
          </p:cNvPicPr>
          <p:nvPr/>
        </p:nvPicPr>
        <p:blipFill>
          <a:blip r:embed="rId3"/>
          <a:stretch>
            <a:fillRect/>
          </a:stretch>
        </p:blipFill>
        <p:spPr>
          <a:xfrm>
            <a:off x="282269" y="1068069"/>
            <a:ext cx="5816533" cy="5429543"/>
          </a:xfrm>
          <a:prstGeom prst="rect">
            <a:avLst/>
          </a:prstGeom>
        </p:spPr>
      </p:pic>
      <p:sp>
        <p:nvSpPr>
          <p:cNvPr id="29" name="圆角矩形 49" descr="n53 Fb Tran Phu"/>
          <p:cNvSpPr/>
          <p:nvPr/>
        </p:nvSpPr>
        <p:spPr>
          <a:xfrm>
            <a:off x="5384384" y="1023132"/>
            <a:ext cx="6582498" cy="1268491"/>
          </a:xfrm>
          <a:prstGeom prst="roundRect">
            <a:avLst>
              <a:gd name="adj" fmla="val 0"/>
            </a:avLst>
          </a:prstGeom>
          <a:gradFill flip="none" rotWithShape="1">
            <a:gsLst>
              <a:gs pos="6000">
                <a:sysClr val="window" lastClr="FFFFFF">
                  <a:lumMod val="95000"/>
                  <a:shade val="67500"/>
                  <a:satMod val="115000"/>
                </a:sysClr>
              </a:gs>
              <a:gs pos="100000">
                <a:srgbClr val="E4E4E4"/>
              </a:gs>
              <a:gs pos="80000">
                <a:srgbClr val="F1F1F1"/>
              </a:gs>
              <a:gs pos="43000">
                <a:sysClr val="window" lastClr="FFFFFF"/>
              </a:gs>
            </a:gsLst>
            <a:lin ang="8100000" scaled="1"/>
            <a:tileRect/>
          </a:gradFill>
          <a:ln w="12700" cap="flat" cmpd="sng" algn="ctr">
            <a:solidFill>
              <a:sysClr val="window" lastClr="FFFFFF"/>
            </a:solidFill>
            <a:prstDash val="solid"/>
          </a:ln>
          <a:effectLst>
            <a:outerShdw blurRad="279400" algn="ctr" rotWithShape="0">
              <a:prstClr val="black">
                <a:alpha val="11000"/>
              </a:prstClr>
            </a:outerShdw>
          </a:effectLst>
        </p:spPr>
        <p:txBody>
          <a:bodyPr anchor="ctr"/>
          <a:lstStyle/>
          <a:p>
            <a:pPr marL="0" marR="0" lvl="0" indent="0" algn="ctr" defTabSz="1213485" rtl="0" eaLnBrk="1" fontAlgn="auto" latinLnBrk="0" hangingPunct="1">
              <a:lnSpc>
                <a:spcPct val="100000"/>
              </a:lnSpc>
              <a:spcBef>
                <a:spcPts val="0"/>
              </a:spcBef>
              <a:spcAft>
                <a:spcPts val="0"/>
              </a:spcAft>
              <a:buClrTx/>
              <a:buSzTx/>
              <a:buFontTx/>
              <a:buNone/>
              <a:defRPr/>
            </a:pPr>
            <a:endParaRPr kumimoji="0" lang="zh-CN" altLang="en-US" sz="3135" b="0" i="0" u="none" strike="noStrike" kern="0" cap="none" spc="0" normalizeH="0" baseline="0" noProof="0">
              <a:ln>
                <a:noFill/>
              </a:ln>
              <a:solidFill>
                <a:srgbClr val="9C6A6A">
                  <a:lumMod val="90000"/>
                  <a:lumOff val="10000"/>
                </a:srgbClr>
              </a:solidFill>
              <a:effectLst/>
              <a:uLnTx/>
              <a:uFillTx/>
              <a:ea typeface="等线" panose="02010600030101010101" pitchFamily="2" charset="-122"/>
              <a:cs typeface="+mn-cs"/>
            </a:endParaRPr>
          </a:p>
        </p:txBody>
      </p:sp>
      <p:grpSp>
        <p:nvGrpSpPr>
          <p:cNvPr id="30" name="组合 3" descr="n53 Fb Tran Phu"/>
          <p:cNvGrpSpPr/>
          <p:nvPr/>
        </p:nvGrpSpPr>
        <p:grpSpPr bwMode="auto">
          <a:xfrm>
            <a:off x="5469697" y="1118381"/>
            <a:ext cx="788529" cy="1097280"/>
            <a:chOff x="717476" y="1534593"/>
            <a:chExt cx="960540" cy="512837"/>
          </a:xfrm>
        </p:grpSpPr>
        <p:sp>
          <p:nvSpPr>
            <p:cNvPr id="31" name="圆角矩形 51"/>
            <p:cNvSpPr/>
            <p:nvPr/>
          </p:nvSpPr>
          <p:spPr>
            <a:xfrm>
              <a:off x="717476" y="1534593"/>
              <a:ext cx="960540" cy="512837"/>
            </a:xfrm>
            <a:prstGeom prst="roundRect">
              <a:avLst>
                <a:gd name="adj" fmla="val 10880"/>
              </a:avLst>
            </a:prstGeom>
            <a:solidFill>
              <a:schemeClr val="bg2"/>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3485" rtl="0" eaLnBrk="1" fontAlgn="auto" latinLnBrk="0" hangingPunct="1">
                <a:lnSpc>
                  <a:spcPct val="120000"/>
                </a:lnSpc>
                <a:spcBef>
                  <a:spcPts val="0"/>
                </a:spcBef>
                <a:spcAft>
                  <a:spcPts val="0"/>
                </a:spcAft>
                <a:buClrTx/>
                <a:buSzTx/>
                <a:buFontTx/>
                <a:buNone/>
                <a:defRPr/>
              </a:pPr>
              <a:endParaRPr kumimoji="0" lang="zh-CN" altLang="en-US" sz="1880" b="1" i="0" u="none" strike="noStrike" kern="1200" cap="none" spc="0" normalizeH="0" baseline="0" noProof="0">
                <a:ln>
                  <a:noFill/>
                </a:ln>
                <a:solidFill>
                  <a:prstClr val="white"/>
                </a:solidFill>
                <a:effectLst/>
                <a:uLnTx/>
                <a:uFillTx/>
                <a:ea typeface="等线" panose="02010600030101010101" pitchFamily="2" charset="-122"/>
                <a:cs typeface="+mn-cs"/>
              </a:endParaRPr>
            </a:p>
          </p:txBody>
        </p:sp>
        <p:sp>
          <p:nvSpPr>
            <p:cNvPr id="32" name="TextBox 6"/>
            <p:cNvSpPr txBox="1">
              <a:spLocks noChangeArrowheads="1"/>
            </p:cNvSpPr>
            <p:nvPr/>
          </p:nvSpPr>
          <p:spPr bwMode="auto">
            <a:xfrm>
              <a:off x="774065" y="1622897"/>
              <a:ext cx="811887" cy="302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900">
                  <a:solidFill>
                    <a:schemeClr val="tx1"/>
                  </a:solidFill>
                  <a:latin typeface="Arial" panose="020B0604020202020204" pitchFamily="34" charset="0"/>
                  <a:ea typeface="Microsoft YaHei" panose="020B0503020204020204" pitchFamily="34" charset="-122"/>
                </a:defRPr>
              </a:lvl1pPr>
              <a:lvl2pPr marL="742950" indent="-285750">
                <a:defRPr sz="1900">
                  <a:solidFill>
                    <a:schemeClr val="tx1"/>
                  </a:solidFill>
                  <a:latin typeface="Arial" panose="020B0604020202020204" pitchFamily="34" charset="0"/>
                  <a:ea typeface="Microsoft YaHei" panose="020B0503020204020204" pitchFamily="34" charset="-122"/>
                </a:defRPr>
              </a:lvl2pPr>
              <a:lvl3pPr marL="1143000" indent="-228600">
                <a:defRPr sz="1900">
                  <a:solidFill>
                    <a:schemeClr val="tx1"/>
                  </a:solidFill>
                  <a:latin typeface="Arial" panose="020B0604020202020204" pitchFamily="34" charset="0"/>
                  <a:ea typeface="Microsoft YaHei" panose="020B0503020204020204" pitchFamily="34" charset="-122"/>
                </a:defRPr>
              </a:lvl3pPr>
              <a:lvl4pPr marL="1600200" indent="-228600">
                <a:defRPr sz="1900">
                  <a:solidFill>
                    <a:schemeClr val="tx1"/>
                  </a:solidFill>
                  <a:latin typeface="Arial" panose="020B0604020202020204" pitchFamily="34" charset="0"/>
                  <a:ea typeface="Microsoft YaHei" panose="020B0503020204020204" pitchFamily="34" charset="-122"/>
                </a:defRPr>
              </a:lvl4pPr>
              <a:lvl5pPr marL="2057400" indent="-228600">
                <a:defRPr sz="1900">
                  <a:solidFill>
                    <a:schemeClr val="tx1"/>
                  </a:solidFill>
                  <a:latin typeface="Arial" panose="020B0604020202020204" pitchFamily="34" charset="0"/>
                  <a:ea typeface="Microsoft YaHei" panose="020B0503020204020204" pitchFamily="34" charset="-122"/>
                </a:defRPr>
              </a:lvl5pPr>
              <a:lvl6pPr marL="25146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6pPr>
              <a:lvl7pPr marL="29718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7pPr>
              <a:lvl8pPr marL="34290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8pPr>
              <a:lvl9pPr marL="38862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9pPr>
            </a:lstStyle>
            <a:p>
              <a:pPr marL="0" marR="0" lvl="0" indent="0" algn="ctr" defTabSz="914400" rtl="0" eaLnBrk="1" fontAlgn="auto" latinLnBrk="0" hangingPunct="1">
                <a:spcBef>
                  <a:spcPts val="0"/>
                </a:spcBef>
                <a:spcAft>
                  <a:spcPts val="0"/>
                </a:spcAft>
                <a:buClrTx/>
                <a:buSzTx/>
                <a:buFontTx/>
                <a:buNone/>
                <a:defRPr/>
              </a:pPr>
              <a:r>
                <a:rPr kumimoji="0" lang="en-US" altLang="zh-CN" sz="3600" b="1" i="0" u="none" strike="noStrike" kern="1200" cap="none" spc="0" normalizeH="0" baseline="0" noProof="0">
                  <a:ln>
                    <a:noFill/>
                  </a:ln>
                  <a:solidFill>
                    <a:schemeClr val="tx1">
                      <a:lumMod val="50000"/>
                      <a:lumOff val="50000"/>
                    </a:schemeClr>
                  </a:solidFill>
                  <a:effectLst/>
                  <a:uLnTx/>
                  <a:uFillTx/>
                  <a:latin typeface="+mn-lt"/>
                  <a:ea typeface="Microsoft YaHei" panose="020B0503020204020204" pitchFamily="34" charset="-122"/>
                  <a:cs typeface="+mn-cs"/>
                </a:rPr>
                <a:t>7</a:t>
              </a:r>
              <a:endParaRPr kumimoji="0" lang="zh-CN" altLang="en-US" sz="3600" b="1" i="0" u="none" strike="noStrike" kern="1200" cap="none" spc="0" normalizeH="0" baseline="0" noProof="0">
                <a:ln>
                  <a:noFill/>
                </a:ln>
                <a:solidFill>
                  <a:schemeClr val="tx1">
                    <a:lumMod val="50000"/>
                    <a:lumOff val="50000"/>
                  </a:schemeClr>
                </a:solidFill>
                <a:effectLst/>
                <a:uLnTx/>
                <a:uFillTx/>
                <a:latin typeface="+mn-lt"/>
                <a:ea typeface="Microsoft YaHei" panose="020B0503020204020204" pitchFamily="34" charset="-122"/>
                <a:cs typeface="+mn-cs"/>
              </a:endParaRPr>
            </a:p>
          </p:txBody>
        </p:sp>
      </p:grpSp>
      <p:sp>
        <p:nvSpPr>
          <p:cNvPr id="33" name="文本框 58" descr="n53 Fb Tran Phu"/>
          <p:cNvSpPr txBox="1"/>
          <p:nvPr/>
        </p:nvSpPr>
        <p:spPr>
          <a:xfrm>
            <a:off x="6258226" y="944890"/>
            <a:ext cx="5708655" cy="1372964"/>
          </a:xfrm>
          <a:prstGeom prst="rect">
            <a:avLst/>
          </a:prstGeom>
          <a:noFill/>
        </p:spPr>
        <p:txBody>
          <a:bodyPr wrap="square" lIns="124420" tIns="62210" rIns="124420" bIns="62210">
            <a:spAutoFit/>
          </a:bodyPr>
          <a:lstStyle/>
          <a:p>
            <a:pPr algn="just">
              <a:lnSpc>
                <a:spcPct val="115000"/>
              </a:lnSpc>
            </a:pPr>
            <a:r>
              <a:rPr lang="en-US" sz="2400">
                <a:solidFill>
                  <a:srgbClr val="000000"/>
                </a:solidFill>
                <a:ea typeface="Times New Roman" panose="02020603050405020304" pitchFamily="18" charset="0"/>
              </a:rPr>
              <a:t>Hãy xác định vận tốc và tốc độ của người bơi từ giây 45 đến giây 60 bằng đồ thị ở Hình 7.2.</a:t>
            </a:r>
            <a:endParaRPr lang="en-US" sz="2400">
              <a:solidFill>
                <a:srgbClr val="003300"/>
              </a:solidFill>
              <a:ea typeface="Times New Roman" panose="02020603050405020304" pitchFamily="18" charset="0"/>
            </a:endParaRPr>
          </a:p>
        </p:txBody>
      </p:sp>
      <mc:AlternateContent xmlns:mc="http://schemas.openxmlformats.org/markup-compatibility/2006" xmlns:a14="http://schemas.microsoft.com/office/drawing/2010/main">
        <mc:Choice Requires="a14">
          <p:sp>
            <p:nvSpPr>
              <p:cNvPr id="16" name="TextBox 15" descr="n53 Fb Tran Phu"/>
              <p:cNvSpPr txBox="1"/>
              <p:nvPr/>
            </p:nvSpPr>
            <p:spPr>
              <a:xfrm>
                <a:off x="5990304" y="2653848"/>
                <a:ext cx="5976577" cy="3495893"/>
              </a:xfrm>
              <a:prstGeom prst="rect">
                <a:avLst/>
              </a:prstGeom>
              <a:noFill/>
            </p:spPr>
            <p:txBody>
              <a:bodyPr wrap="square">
                <a:spAutoFit/>
              </a:bodyPr>
              <a:lstStyle/>
              <a:p>
                <a:pPr algn="just"/>
                <a:r>
                  <a:rPr lang="en-US" sz="2800">
                    <a:solidFill>
                      <a:srgbClr val="000000"/>
                    </a:solidFill>
                    <a:effectLst/>
                    <a:ea typeface="Times New Roman" panose="02020603050405020304" pitchFamily="18" charset="0"/>
                  </a:rPr>
                  <a:t>Từ giây 45 đến giây 60, ta có: </a:t>
                </a:r>
              </a:p>
              <a:p>
                <a:pPr algn="ctr"/>
                <a:r>
                  <a:rPr lang="en-US" sz="2800">
                    <a:solidFill>
                      <a:srgbClr val="000000"/>
                    </a:solidFill>
                    <a:effectLst/>
                    <a:ea typeface="Times New Roman" panose="02020603050405020304" pitchFamily="18" charset="0"/>
                  </a:rPr>
                  <a:t>t = 60 - 45 = 15 (s)</a:t>
                </a:r>
                <a:endParaRPr lang="en-US" sz="2800">
                  <a:solidFill>
                    <a:srgbClr val="003300"/>
                  </a:solidFill>
                  <a:effectLst/>
                  <a:ea typeface="Times New Roman" panose="02020603050405020304" pitchFamily="18" charset="0"/>
                </a:endParaRPr>
              </a:p>
              <a:p>
                <a:pPr algn="just"/>
                <a:r>
                  <a:rPr lang="en-US" sz="2800">
                    <a:solidFill>
                      <a:srgbClr val="000000"/>
                    </a:solidFill>
                    <a:effectLst/>
                    <a:ea typeface="Times New Roman" panose="02020603050405020304" pitchFamily="18" charset="0"/>
                  </a:rPr>
                  <a:t>Người đó không đổi chiều chuyển động từ giây 45 đến 60 nên ta có: </a:t>
                </a:r>
                <a:endParaRPr lang="en-US" sz="2800">
                  <a:effectLst/>
                  <a:ea typeface="Times New Roman" panose="02020603050405020304" pitchFamily="18" charset="0"/>
                </a:endParaRPr>
              </a:p>
              <a:p>
                <a:pPr algn="ctr"/>
                <a:r>
                  <a:rPr lang="en-US" sz="2800">
                    <a:solidFill>
                      <a:srgbClr val="000000"/>
                    </a:solidFill>
                    <a:effectLst/>
                    <a:ea typeface="Times New Roman" panose="02020603050405020304" pitchFamily="18" charset="0"/>
                  </a:rPr>
                  <a:t>s = d = 40 - 25 = 15 (m).</a:t>
                </a:r>
                <a:endParaRPr lang="en-US" sz="2800">
                  <a:effectLst/>
                  <a:ea typeface="Times New Roman" panose="02020603050405020304" pitchFamily="18" charset="0"/>
                </a:endParaRPr>
              </a:p>
              <a:p>
                <a:pPr marL="457200" indent="-457200">
                  <a:buFont typeface="Symbol" panose="05050102010706020507" pitchFamily="18" charset="2"/>
                  <a:buChar char="Þ"/>
                </a:pPr>
                <a:r>
                  <a:rPr lang="en-US" sz="2800">
                    <a:solidFill>
                      <a:srgbClr val="000000"/>
                    </a:solidFill>
                    <a:effectLst/>
                    <a:ea typeface="Times New Roman" panose="02020603050405020304" pitchFamily="18" charset="0"/>
                  </a:rPr>
                  <a:t>Vận tốc (tốc độ) của người bơi là:</a:t>
                </a:r>
              </a:p>
              <a:p>
                <a:pPr/>
                <a14:m>
                  <m:oMathPara xmlns:m="http://schemas.openxmlformats.org/officeDocument/2006/math">
                    <m:oMathParaPr>
                      <m:jc m:val="centerGroup"/>
                    </m:oMathParaPr>
                    <m:oMath xmlns:m="http://schemas.openxmlformats.org/officeDocument/2006/math">
                      <m:r>
                        <a:rPr lang="en-US" sz="2800" i="1">
                          <a:solidFill>
                            <a:srgbClr val="000000"/>
                          </a:solidFill>
                          <a:effectLst/>
                          <a:latin typeface="Cambria Math" panose="02040503050406030204" pitchFamily="18" charset="0"/>
                          <a:ea typeface="Times New Roman" panose="02020603050405020304" pitchFamily="18" charset="0"/>
                        </a:rPr>
                        <m:t>𝑣</m:t>
                      </m:r>
                      <m:r>
                        <a:rPr lang="en-US" sz="2800" i="1">
                          <a:solidFill>
                            <a:srgbClr val="000000"/>
                          </a:solidFill>
                          <a:effectLst/>
                          <a:latin typeface="Cambria Math" panose="02040503050406030204" pitchFamily="18" charset="0"/>
                          <a:ea typeface="Times New Roman" panose="02020603050405020304" pitchFamily="18" charset="0"/>
                        </a:rPr>
                        <m:t>=</m:t>
                      </m:r>
                      <m:f>
                        <m:fPr>
                          <m:ctrlPr>
                            <a:rPr lang="en-US" sz="2800" i="1">
                              <a:solidFill>
                                <a:srgbClr val="000000"/>
                              </a:solidFill>
                              <a:effectLst/>
                              <a:latin typeface="Cambria Math"/>
                              <a:ea typeface="Times New Roman" panose="02020603050405020304" pitchFamily="18" charset="0"/>
                            </a:rPr>
                          </m:ctrlPr>
                        </m:fPr>
                        <m:num>
                          <m:r>
                            <a:rPr lang="en-US" sz="2800" i="1">
                              <a:solidFill>
                                <a:srgbClr val="000000"/>
                              </a:solidFill>
                              <a:effectLst/>
                              <a:latin typeface="Cambria Math" panose="02040503050406030204" pitchFamily="18" charset="0"/>
                              <a:ea typeface="Times New Roman" panose="02020603050405020304" pitchFamily="18" charset="0"/>
                            </a:rPr>
                            <m:t>𝑑</m:t>
                          </m:r>
                        </m:num>
                        <m:den>
                          <m:r>
                            <a:rPr lang="en-US" sz="2800" i="1">
                              <a:solidFill>
                                <a:srgbClr val="000000"/>
                              </a:solidFill>
                              <a:effectLst/>
                              <a:latin typeface="Cambria Math" panose="02040503050406030204" pitchFamily="18" charset="0"/>
                              <a:ea typeface="Times New Roman" panose="02020603050405020304" pitchFamily="18" charset="0"/>
                            </a:rPr>
                            <m:t>𝑡</m:t>
                          </m:r>
                        </m:den>
                      </m:f>
                      <m:r>
                        <a:rPr lang="en-US" sz="2800" i="1">
                          <a:solidFill>
                            <a:srgbClr val="000000"/>
                          </a:solidFill>
                          <a:effectLst/>
                          <a:latin typeface="Cambria Math" panose="02040503050406030204" pitchFamily="18" charset="0"/>
                          <a:ea typeface="Times New Roman" panose="02020603050405020304" pitchFamily="18" charset="0"/>
                        </a:rPr>
                        <m:t>=</m:t>
                      </m:r>
                      <m:f>
                        <m:fPr>
                          <m:ctrlPr>
                            <a:rPr lang="en-US" sz="2800" i="1">
                              <a:solidFill>
                                <a:srgbClr val="000000"/>
                              </a:solidFill>
                              <a:effectLst/>
                              <a:latin typeface="Cambria Math"/>
                              <a:ea typeface="Times New Roman" panose="02020603050405020304" pitchFamily="18" charset="0"/>
                            </a:rPr>
                          </m:ctrlPr>
                        </m:fPr>
                        <m:num>
                          <m:r>
                            <a:rPr lang="en-US" sz="2800" i="1">
                              <a:solidFill>
                                <a:srgbClr val="000000"/>
                              </a:solidFill>
                              <a:effectLst/>
                              <a:latin typeface="Cambria Math" panose="02040503050406030204" pitchFamily="18" charset="0"/>
                              <a:ea typeface="Times New Roman" panose="02020603050405020304" pitchFamily="18" charset="0"/>
                            </a:rPr>
                            <m:t>15</m:t>
                          </m:r>
                        </m:num>
                        <m:den>
                          <m:r>
                            <a:rPr lang="en-US" sz="2800" i="1">
                              <a:solidFill>
                                <a:srgbClr val="000000"/>
                              </a:solidFill>
                              <a:effectLst/>
                              <a:latin typeface="Cambria Math" panose="02040503050406030204" pitchFamily="18" charset="0"/>
                              <a:ea typeface="Times New Roman" panose="02020603050405020304" pitchFamily="18" charset="0"/>
                            </a:rPr>
                            <m:t>15</m:t>
                          </m:r>
                        </m:den>
                      </m:f>
                      <m:r>
                        <a:rPr lang="en-US" sz="2800" i="1">
                          <a:solidFill>
                            <a:srgbClr val="000000"/>
                          </a:solidFill>
                          <a:effectLst/>
                          <a:latin typeface="Cambria Math" panose="02040503050406030204" pitchFamily="18" charset="0"/>
                          <a:ea typeface="Times New Roman" panose="02020603050405020304" pitchFamily="18" charset="0"/>
                        </a:rPr>
                        <m:t>=1</m:t>
                      </m:r>
                      <m:r>
                        <a:rPr lang="en-US" sz="2800" i="1">
                          <a:solidFill>
                            <a:srgbClr val="000000"/>
                          </a:solidFill>
                          <a:effectLst/>
                          <a:latin typeface="Cambria Math" panose="02040503050406030204" pitchFamily="18" charset="0"/>
                          <a:ea typeface="Times New Roman" panose="02020603050405020304" pitchFamily="18" charset="0"/>
                        </a:rPr>
                        <m:t>𝑚</m:t>
                      </m:r>
                      <m:r>
                        <a:rPr lang="en-US" sz="2800" i="1">
                          <a:solidFill>
                            <a:srgbClr val="000000"/>
                          </a:solidFill>
                          <a:effectLst/>
                          <a:latin typeface="Cambria Math" panose="02040503050406030204" pitchFamily="18" charset="0"/>
                          <a:ea typeface="Times New Roman" panose="02020603050405020304" pitchFamily="18" charset="0"/>
                        </a:rPr>
                        <m:t>/</m:t>
                      </m:r>
                      <m:r>
                        <a:rPr lang="en-US" sz="2800" i="1">
                          <a:solidFill>
                            <a:srgbClr val="000000"/>
                          </a:solidFill>
                          <a:effectLst/>
                          <a:latin typeface="Cambria Math" panose="02040503050406030204" pitchFamily="18" charset="0"/>
                          <a:ea typeface="Times New Roman" panose="02020603050405020304" pitchFamily="18" charset="0"/>
                        </a:rPr>
                        <m:t>𝑠</m:t>
                      </m:r>
                    </m:oMath>
                  </m:oMathPara>
                </a14:m>
                <a:endParaRPr lang="en-US" sz="2800">
                  <a:effectLst/>
                  <a:ea typeface="Times New Roman" panose="02020603050405020304" pitchFamily="18" charset="0"/>
                </a:endParaRPr>
              </a:p>
            </p:txBody>
          </p:sp>
        </mc:Choice>
        <mc:Fallback xmlns="">
          <p:sp>
            <p:nvSpPr>
              <p:cNvPr id="16" name="TextBox 15" descr="n53 Fb Tran Phu"/>
              <p:cNvSpPr txBox="1">
                <a:spLocks noRot="1" noChangeAspect="1" noMove="1" noResize="1" noEditPoints="1" noAdjustHandles="1" noChangeArrowheads="1" noChangeShapeType="1" noTextEdit="1"/>
              </p:cNvSpPr>
              <p:nvPr/>
            </p:nvSpPr>
            <p:spPr>
              <a:xfrm>
                <a:off x="5990304" y="2653848"/>
                <a:ext cx="5976577" cy="3495893"/>
              </a:xfrm>
              <a:prstGeom prst="rect">
                <a:avLst/>
              </a:prstGeom>
              <a:blipFill rotWithShape="1">
                <a:blip r:embed="rId4"/>
                <a:stretch>
                  <a:fillRect l="-6" t="-5" r="5" b="11"/>
                </a:stretch>
              </a:blipFill>
            </p:spPr>
            <p:txBody>
              <a:bodyPr/>
              <a:lstStyle/>
              <a:p>
                <a:r>
                  <a:rPr lang="en-US" altLang="en-US">
                    <a:noFill/>
                  </a:rPr>
                  <a:t> </a:t>
                </a:r>
              </a:p>
            </p:txBody>
          </p:sp>
        </mc:Fallback>
      </mc:AlternateContent>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0-#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30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par>
                                <p:cTn id="12" presetID="22" presetClass="entr" presetSubtype="8" fill="hold" grpId="0" nodeType="withEffect">
                                  <p:stCondLst>
                                    <p:cond delay="600"/>
                                  </p:stCondLst>
                                  <p:childTnLst>
                                    <p:set>
                                      <p:cBhvr>
                                        <p:cTn id="13" dur="1" fill="hold">
                                          <p:stCondLst>
                                            <p:cond delay="0"/>
                                          </p:stCondLst>
                                        </p:cTn>
                                        <p:tgtEl>
                                          <p:spTgt spid="33"/>
                                        </p:tgtEl>
                                        <p:attrNameLst>
                                          <p:attrName>style.visibility</p:attrName>
                                        </p:attrNameLst>
                                      </p:cBhvr>
                                      <p:to>
                                        <p:strVal val="visible"/>
                                      </p:to>
                                    </p:set>
                                    <p:animEffect transition="in" filter="wipe(left)">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animEffect transition="in" filter="wipe(up)">
                                      <p:cBhvr>
                                        <p:cTn id="19" dur="500"/>
                                        <p:tgtEl>
                                          <p:spTgt spid="1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6">
                                            <p:txEl>
                                              <p:pRg st="1" end="1"/>
                                            </p:txEl>
                                          </p:spTgt>
                                        </p:tgtEl>
                                        <p:attrNameLst>
                                          <p:attrName>style.visibility</p:attrName>
                                        </p:attrNameLst>
                                      </p:cBhvr>
                                      <p:to>
                                        <p:strVal val="visible"/>
                                      </p:to>
                                    </p:set>
                                    <p:animEffect transition="in" filter="wipe(up)">
                                      <p:cBhvr>
                                        <p:cTn id="24" dur="500"/>
                                        <p:tgtEl>
                                          <p:spTgt spid="16">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16">
                                            <p:txEl>
                                              <p:pRg st="2" end="2"/>
                                            </p:txEl>
                                          </p:spTgt>
                                        </p:tgtEl>
                                        <p:attrNameLst>
                                          <p:attrName>style.visibility</p:attrName>
                                        </p:attrNameLst>
                                      </p:cBhvr>
                                      <p:to>
                                        <p:strVal val="visible"/>
                                      </p:to>
                                    </p:set>
                                    <p:animEffect transition="in" filter="wipe(up)">
                                      <p:cBhvr>
                                        <p:cTn id="29" dur="500"/>
                                        <p:tgtEl>
                                          <p:spTgt spid="16">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16">
                                            <p:txEl>
                                              <p:pRg st="3" end="3"/>
                                            </p:txEl>
                                          </p:spTgt>
                                        </p:tgtEl>
                                        <p:attrNameLst>
                                          <p:attrName>style.visibility</p:attrName>
                                        </p:attrNameLst>
                                      </p:cBhvr>
                                      <p:to>
                                        <p:strVal val="visible"/>
                                      </p:to>
                                    </p:set>
                                    <p:animEffect transition="in" filter="wipe(up)">
                                      <p:cBhvr>
                                        <p:cTn id="34" dur="500"/>
                                        <p:tgtEl>
                                          <p:spTgt spid="16">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16">
                                            <p:txEl>
                                              <p:pRg st="4" end="4"/>
                                            </p:txEl>
                                          </p:spTgt>
                                        </p:tgtEl>
                                        <p:attrNameLst>
                                          <p:attrName>style.visibility</p:attrName>
                                        </p:attrNameLst>
                                      </p:cBhvr>
                                      <p:to>
                                        <p:strVal val="visible"/>
                                      </p:to>
                                    </p:set>
                                    <p:animEffect transition="in" filter="wipe(up)">
                                      <p:cBhvr>
                                        <p:cTn id="39" dur="500"/>
                                        <p:tgtEl>
                                          <p:spTgt spid="16">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16">
                                            <p:txEl>
                                              <p:pRg st="5" end="5"/>
                                            </p:txEl>
                                          </p:spTgt>
                                        </p:tgtEl>
                                        <p:attrNameLst>
                                          <p:attrName>style.visibility</p:attrName>
                                        </p:attrNameLst>
                                      </p:cBhvr>
                                      <p:to>
                                        <p:strVal val="visible"/>
                                      </p:to>
                                    </p:set>
                                    <p:animEffect transition="in" filter="wipe(up)">
                                      <p:cBhvr>
                                        <p:cTn id="44" dur="500"/>
                                        <p:tgtEl>
                                          <p:spTgt spid="1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框 6" descr="n53 Fb Tran Phu"/>
          <p:cNvSpPr>
            <a:spLocks noChangeArrowheads="1"/>
          </p:cNvSpPr>
          <p:nvPr/>
        </p:nvSpPr>
        <p:spPr bwMode="auto">
          <a:xfrm>
            <a:off x="801580" y="323303"/>
            <a:ext cx="10968490" cy="517705"/>
          </a:xfrm>
          <a:prstGeom prst="rect">
            <a:avLst/>
          </a:prstGeom>
          <a:noFill/>
          <a:ln>
            <a:noFill/>
          </a:ln>
        </p:spPr>
        <p:txBody>
          <a:bodyPr wrap="square" lIns="85980" tIns="42989" rIns="85980" bIns="42989">
            <a:spAutoFit/>
          </a:bodyPr>
          <a:lstStyle/>
          <a:p>
            <a:pPr marL="0" marR="0" lvl="0" indent="0" algn="l" defTabSz="1213485"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a:ln>
                  <a:noFill/>
                </a:ln>
                <a:solidFill>
                  <a:prstClr val="black"/>
                </a:solidFill>
                <a:effectLst/>
                <a:uLnTx/>
                <a:uFillTx/>
                <a:latin typeface="Calibri" panose="020F0502020204030204"/>
                <a:ea typeface="Microsoft YaHei" panose="020B0503020204020204" pitchFamily="34" charset="-122"/>
                <a:cs typeface="+mn-cs"/>
                <a:sym typeface="Microsoft YaHei" panose="020B0503020204020204" pitchFamily="34" charset="-122"/>
              </a:rPr>
              <a:t>II. </a:t>
            </a:r>
            <a:r>
              <a:rPr kumimoji="0" lang="en-US" altLang="zh-CN" sz="2800" b="1"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rPr>
              <a:t>ĐỒ THỊ ĐỘ DỊCH CHUYỂN – THỜI GIAN TRONG CHUYỂN ĐỘNG THẲNG</a:t>
            </a:r>
            <a:endParaRPr kumimoji="0" lang="zh-CN" altLang="en-US" sz="2800" b="1" i="0" u="none" strike="noStrike" kern="1200" cap="none" spc="0" normalizeH="0" baseline="0" noProof="0" dirty="0">
              <a:ln>
                <a:noFill/>
              </a:ln>
              <a:solidFill>
                <a:prstClr val="black"/>
              </a:solidFill>
              <a:effectLst/>
              <a:uLnTx/>
              <a:uFillTx/>
              <a:latin typeface="Calibri" panose="020F0502020204030204"/>
              <a:ea typeface="Microsoft YaHei" panose="020B0503020204020204" pitchFamily="34" charset="-122"/>
              <a:cs typeface="+mn-cs"/>
              <a:sym typeface="Microsoft YaHei" panose="020B0503020204020204" pitchFamily="34" charset="-122"/>
            </a:endParaRPr>
          </a:p>
        </p:txBody>
      </p:sp>
      <p:grpSp>
        <p:nvGrpSpPr>
          <p:cNvPr id="24" name="组合 23" descr="n53 Fb Tran Phu"/>
          <p:cNvGrpSpPr/>
          <p:nvPr/>
        </p:nvGrpSpPr>
        <p:grpSpPr>
          <a:xfrm>
            <a:off x="-2424" y="357415"/>
            <a:ext cx="804006" cy="443679"/>
            <a:chOff x="0" y="252065"/>
            <a:chExt cx="641111" cy="392113"/>
          </a:xfrm>
        </p:grpSpPr>
        <p:sp>
          <p:nvSpPr>
            <p:cNvPr id="25" name="矩形 59"/>
            <p:cNvSpPr>
              <a:spLocks noChangeArrowheads="1"/>
            </p:cNvSpPr>
            <p:nvPr/>
          </p:nvSpPr>
          <p:spPr bwMode="auto">
            <a:xfrm>
              <a:off x="0" y="252065"/>
              <a:ext cx="227013" cy="392112"/>
            </a:xfrm>
            <a:prstGeom prst="rect">
              <a:avLst/>
            </a:prstGeom>
            <a:solidFill>
              <a:srgbClr val="7030A0"/>
            </a:solidFill>
            <a:ln>
              <a:noFill/>
            </a:ln>
          </p:spPr>
          <p:txBody>
            <a:bodyPr anchor="ctr"/>
            <a:lstStyle>
              <a:lvl1pPr>
                <a:lnSpc>
                  <a:spcPct val="90000"/>
                </a:lnSpc>
                <a:spcBef>
                  <a:spcPts val="1000"/>
                </a:spcBef>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ctr" defTabSz="1213485" rtl="0" eaLnBrk="1" fontAlgn="auto" latinLnBrk="0" hangingPunct="1">
                <a:lnSpc>
                  <a:spcPct val="100000"/>
                </a:lnSpc>
                <a:spcBef>
                  <a:spcPct val="0"/>
                </a:spcBef>
                <a:spcAft>
                  <a:spcPts val="0"/>
                </a:spcAft>
                <a:buClrTx/>
                <a:buSzTx/>
                <a:buFontTx/>
                <a:buNone/>
                <a:defRPr/>
              </a:pPr>
              <a:endParaRPr kumimoji="0" lang="zh-CN" altLang="en-US" sz="1755" b="0" i="0" u="none" strike="noStrike" kern="1200" cap="none" spc="0" normalizeH="0" baseline="0" noProof="0">
                <a:ln>
                  <a:noFill/>
                </a:ln>
                <a:solidFill>
                  <a:srgbClr val="FFFFFF"/>
                </a:solidFill>
                <a:effectLst/>
                <a:uLnTx/>
                <a:uFillTx/>
                <a:latin typeface="Calibri" panose="020F0502020204030204" pitchFamily="34" charset="0"/>
                <a:ea typeface="SimSun" panose="02010600030101010101" pitchFamily="2" charset="-122"/>
                <a:cs typeface="+mn-cs"/>
              </a:endParaRPr>
            </a:p>
          </p:txBody>
        </p:sp>
        <p:sp>
          <p:nvSpPr>
            <p:cNvPr id="26" name="矩形 60"/>
            <p:cNvSpPr>
              <a:spLocks noChangeArrowheads="1"/>
            </p:cNvSpPr>
            <p:nvPr/>
          </p:nvSpPr>
          <p:spPr bwMode="auto">
            <a:xfrm>
              <a:off x="227013" y="252065"/>
              <a:ext cx="114300" cy="392112"/>
            </a:xfrm>
            <a:prstGeom prst="rect">
              <a:avLst/>
            </a:prstGeom>
            <a:solidFill>
              <a:srgbClr val="FFC000"/>
            </a:solidFill>
            <a:ln>
              <a:noFill/>
            </a:ln>
          </p:spPr>
          <p:txBody>
            <a:bodyPr anchor="ctr"/>
            <a:lstStyle>
              <a:lvl1pPr>
                <a:lnSpc>
                  <a:spcPct val="90000"/>
                </a:lnSpc>
                <a:spcBef>
                  <a:spcPts val="1000"/>
                </a:spcBef>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ctr" defTabSz="1213485" rtl="0" eaLnBrk="1" fontAlgn="auto" latinLnBrk="0" hangingPunct="1">
                <a:lnSpc>
                  <a:spcPct val="100000"/>
                </a:lnSpc>
                <a:spcBef>
                  <a:spcPct val="0"/>
                </a:spcBef>
                <a:spcAft>
                  <a:spcPts val="0"/>
                </a:spcAft>
                <a:buClrTx/>
                <a:buSzTx/>
                <a:buFontTx/>
                <a:buNone/>
                <a:defRPr/>
              </a:pPr>
              <a:endParaRPr kumimoji="0" lang="zh-CN" altLang="en-US" sz="1755" b="0" i="0" u="none" strike="noStrike" kern="1200" cap="none" spc="0" normalizeH="0" baseline="0" noProof="0">
                <a:ln>
                  <a:noFill/>
                </a:ln>
                <a:solidFill>
                  <a:srgbClr val="FFFFFF"/>
                </a:solidFill>
                <a:effectLst/>
                <a:uLnTx/>
                <a:uFillTx/>
                <a:latin typeface="Calibri" panose="020F0502020204030204" pitchFamily="34" charset="0"/>
                <a:ea typeface="SimSun" panose="02010600030101010101" pitchFamily="2" charset="-122"/>
                <a:cs typeface="+mn-cs"/>
              </a:endParaRPr>
            </a:p>
          </p:txBody>
        </p:sp>
        <p:sp>
          <p:nvSpPr>
            <p:cNvPr id="27" name="五边形 26"/>
            <p:cNvSpPr/>
            <p:nvPr userDrawn="1"/>
          </p:nvSpPr>
          <p:spPr>
            <a:xfrm>
              <a:off x="338378" y="254692"/>
              <a:ext cx="302733" cy="389486"/>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255"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pic>
        <p:nvPicPr>
          <p:cNvPr id="28" name="Picture 27" descr="n53 Fb Tran Phu"/>
          <p:cNvPicPr>
            <a:picLocks noChangeAspect="1"/>
          </p:cNvPicPr>
          <p:nvPr/>
        </p:nvPicPr>
        <p:blipFill>
          <a:blip r:embed="rId3"/>
          <a:stretch>
            <a:fillRect/>
          </a:stretch>
        </p:blipFill>
        <p:spPr>
          <a:xfrm>
            <a:off x="282269" y="1068069"/>
            <a:ext cx="5816533" cy="5429543"/>
          </a:xfrm>
          <a:prstGeom prst="rect">
            <a:avLst/>
          </a:prstGeom>
        </p:spPr>
      </p:pic>
      <p:sp>
        <p:nvSpPr>
          <p:cNvPr id="29" name="圆角矩形 49" descr="n53 Fb Tran Phu"/>
          <p:cNvSpPr/>
          <p:nvPr/>
        </p:nvSpPr>
        <p:spPr>
          <a:xfrm>
            <a:off x="5384384" y="1023132"/>
            <a:ext cx="6582498" cy="1268491"/>
          </a:xfrm>
          <a:prstGeom prst="roundRect">
            <a:avLst>
              <a:gd name="adj" fmla="val 0"/>
            </a:avLst>
          </a:prstGeom>
          <a:gradFill flip="none" rotWithShape="1">
            <a:gsLst>
              <a:gs pos="6000">
                <a:sysClr val="window" lastClr="FFFFFF">
                  <a:lumMod val="95000"/>
                  <a:shade val="67500"/>
                  <a:satMod val="115000"/>
                </a:sysClr>
              </a:gs>
              <a:gs pos="100000">
                <a:srgbClr val="E4E4E4"/>
              </a:gs>
              <a:gs pos="80000">
                <a:srgbClr val="F1F1F1"/>
              </a:gs>
              <a:gs pos="43000">
                <a:sysClr val="window" lastClr="FFFFFF"/>
              </a:gs>
            </a:gsLst>
            <a:lin ang="8100000" scaled="1"/>
            <a:tileRect/>
          </a:gradFill>
          <a:ln w="12700" cap="flat" cmpd="sng" algn="ctr">
            <a:solidFill>
              <a:sysClr val="window" lastClr="FFFFFF"/>
            </a:solidFill>
            <a:prstDash val="solid"/>
          </a:ln>
          <a:effectLst>
            <a:outerShdw blurRad="279400" algn="ctr" rotWithShape="0">
              <a:prstClr val="black">
                <a:alpha val="11000"/>
              </a:prstClr>
            </a:outerShdw>
          </a:effectLst>
        </p:spPr>
        <p:txBody>
          <a:bodyPr anchor="ctr"/>
          <a:lstStyle/>
          <a:p>
            <a:pPr marL="0" marR="0" lvl="0" indent="0" algn="ctr" defTabSz="1213485" rtl="0" eaLnBrk="1" fontAlgn="auto" latinLnBrk="0" hangingPunct="1">
              <a:lnSpc>
                <a:spcPct val="100000"/>
              </a:lnSpc>
              <a:spcBef>
                <a:spcPts val="0"/>
              </a:spcBef>
              <a:spcAft>
                <a:spcPts val="0"/>
              </a:spcAft>
              <a:buClrTx/>
              <a:buSzTx/>
              <a:buFontTx/>
              <a:buNone/>
              <a:defRPr/>
            </a:pPr>
            <a:endParaRPr kumimoji="0" lang="zh-CN" altLang="en-US" sz="3135" b="0" i="0" u="none" strike="noStrike" kern="0" cap="none" spc="0" normalizeH="0" baseline="0" noProof="0">
              <a:ln>
                <a:noFill/>
              </a:ln>
              <a:solidFill>
                <a:srgbClr val="9C6A6A">
                  <a:lumMod val="90000"/>
                  <a:lumOff val="10000"/>
                </a:srgbClr>
              </a:solidFill>
              <a:effectLst/>
              <a:uLnTx/>
              <a:uFillTx/>
              <a:ea typeface="等线" panose="02010600030101010101" pitchFamily="2" charset="-122"/>
              <a:cs typeface="+mn-cs"/>
            </a:endParaRPr>
          </a:p>
        </p:txBody>
      </p:sp>
      <p:grpSp>
        <p:nvGrpSpPr>
          <p:cNvPr id="30" name="组合 3" descr="n53 Fb Tran Phu"/>
          <p:cNvGrpSpPr/>
          <p:nvPr/>
        </p:nvGrpSpPr>
        <p:grpSpPr bwMode="auto">
          <a:xfrm>
            <a:off x="5469697" y="1118381"/>
            <a:ext cx="788529" cy="1097280"/>
            <a:chOff x="717476" y="1534593"/>
            <a:chExt cx="960540" cy="512837"/>
          </a:xfrm>
        </p:grpSpPr>
        <p:sp>
          <p:nvSpPr>
            <p:cNvPr id="31" name="圆角矩形 51"/>
            <p:cNvSpPr/>
            <p:nvPr/>
          </p:nvSpPr>
          <p:spPr>
            <a:xfrm>
              <a:off x="717476" y="1534593"/>
              <a:ext cx="960540" cy="512837"/>
            </a:xfrm>
            <a:prstGeom prst="roundRect">
              <a:avLst>
                <a:gd name="adj" fmla="val 10880"/>
              </a:avLst>
            </a:prstGeom>
            <a:solidFill>
              <a:schemeClr val="bg2"/>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3485" rtl="0" eaLnBrk="1" fontAlgn="auto" latinLnBrk="0" hangingPunct="1">
                <a:lnSpc>
                  <a:spcPct val="120000"/>
                </a:lnSpc>
                <a:spcBef>
                  <a:spcPts val="0"/>
                </a:spcBef>
                <a:spcAft>
                  <a:spcPts val="0"/>
                </a:spcAft>
                <a:buClrTx/>
                <a:buSzTx/>
                <a:buFontTx/>
                <a:buNone/>
                <a:defRPr/>
              </a:pPr>
              <a:endParaRPr kumimoji="0" lang="zh-CN" altLang="en-US" sz="1880" b="1" i="0" u="none" strike="noStrike" kern="1200" cap="none" spc="0" normalizeH="0" baseline="0" noProof="0">
                <a:ln>
                  <a:noFill/>
                </a:ln>
                <a:solidFill>
                  <a:prstClr val="white"/>
                </a:solidFill>
                <a:effectLst/>
                <a:uLnTx/>
                <a:uFillTx/>
                <a:ea typeface="等线" panose="02010600030101010101" pitchFamily="2" charset="-122"/>
                <a:cs typeface="+mn-cs"/>
              </a:endParaRPr>
            </a:p>
          </p:txBody>
        </p:sp>
        <p:sp>
          <p:nvSpPr>
            <p:cNvPr id="32" name="TextBox 6"/>
            <p:cNvSpPr txBox="1">
              <a:spLocks noChangeArrowheads="1"/>
            </p:cNvSpPr>
            <p:nvPr/>
          </p:nvSpPr>
          <p:spPr bwMode="auto">
            <a:xfrm>
              <a:off x="774065" y="1622897"/>
              <a:ext cx="811887" cy="302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900">
                  <a:solidFill>
                    <a:schemeClr val="tx1"/>
                  </a:solidFill>
                  <a:latin typeface="Arial" panose="020B0604020202020204" pitchFamily="34" charset="0"/>
                  <a:ea typeface="Microsoft YaHei" panose="020B0503020204020204" pitchFamily="34" charset="-122"/>
                </a:defRPr>
              </a:lvl1pPr>
              <a:lvl2pPr marL="742950" indent="-285750">
                <a:defRPr sz="1900">
                  <a:solidFill>
                    <a:schemeClr val="tx1"/>
                  </a:solidFill>
                  <a:latin typeface="Arial" panose="020B0604020202020204" pitchFamily="34" charset="0"/>
                  <a:ea typeface="Microsoft YaHei" panose="020B0503020204020204" pitchFamily="34" charset="-122"/>
                </a:defRPr>
              </a:lvl2pPr>
              <a:lvl3pPr marL="1143000" indent="-228600">
                <a:defRPr sz="1900">
                  <a:solidFill>
                    <a:schemeClr val="tx1"/>
                  </a:solidFill>
                  <a:latin typeface="Arial" panose="020B0604020202020204" pitchFamily="34" charset="0"/>
                  <a:ea typeface="Microsoft YaHei" panose="020B0503020204020204" pitchFamily="34" charset="-122"/>
                </a:defRPr>
              </a:lvl3pPr>
              <a:lvl4pPr marL="1600200" indent="-228600">
                <a:defRPr sz="1900">
                  <a:solidFill>
                    <a:schemeClr val="tx1"/>
                  </a:solidFill>
                  <a:latin typeface="Arial" panose="020B0604020202020204" pitchFamily="34" charset="0"/>
                  <a:ea typeface="Microsoft YaHei" panose="020B0503020204020204" pitchFamily="34" charset="-122"/>
                </a:defRPr>
              </a:lvl4pPr>
              <a:lvl5pPr marL="2057400" indent="-228600">
                <a:defRPr sz="1900">
                  <a:solidFill>
                    <a:schemeClr val="tx1"/>
                  </a:solidFill>
                  <a:latin typeface="Arial" panose="020B0604020202020204" pitchFamily="34" charset="0"/>
                  <a:ea typeface="Microsoft YaHei" panose="020B0503020204020204" pitchFamily="34" charset="-122"/>
                </a:defRPr>
              </a:lvl5pPr>
              <a:lvl6pPr marL="25146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6pPr>
              <a:lvl7pPr marL="29718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7pPr>
              <a:lvl8pPr marL="34290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8pPr>
              <a:lvl9pPr marL="38862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pitchFamily="34" charset="-122"/>
                </a:defRPr>
              </a:lvl9pPr>
            </a:lstStyle>
            <a:p>
              <a:pPr marL="0" marR="0" lvl="0" indent="0" algn="ctr" defTabSz="914400" rtl="0" eaLnBrk="1" fontAlgn="auto" latinLnBrk="0" hangingPunct="1">
                <a:spcBef>
                  <a:spcPts val="0"/>
                </a:spcBef>
                <a:spcAft>
                  <a:spcPts val="0"/>
                </a:spcAft>
                <a:buClrTx/>
                <a:buSzTx/>
                <a:buFontTx/>
                <a:buNone/>
                <a:defRPr/>
              </a:pPr>
              <a:r>
                <a:rPr kumimoji="0" lang="en-US" altLang="zh-CN" sz="3600" b="1" i="0" u="none" strike="noStrike" kern="1200" cap="none" spc="0" normalizeH="0" baseline="0" noProof="0">
                  <a:ln>
                    <a:noFill/>
                  </a:ln>
                  <a:solidFill>
                    <a:schemeClr val="tx1">
                      <a:lumMod val="50000"/>
                      <a:lumOff val="50000"/>
                    </a:schemeClr>
                  </a:solidFill>
                  <a:effectLst/>
                  <a:uLnTx/>
                  <a:uFillTx/>
                  <a:latin typeface="+mn-lt"/>
                  <a:ea typeface="Microsoft YaHei" panose="020B0503020204020204" pitchFamily="34" charset="-122"/>
                  <a:cs typeface="+mn-cs"/>
                </a:rPr>
                <a:t>8</a:t>
              </a:r>
              <a:endParaRPr kumimoji="0" lang="zh-CN" altLang="en-US" sz="3600" b="1" i="0" u="none" strike="noStrike" kern="1200" cap="none" spc="0" normalizeH="0" baseline="0" noProof="0">
                <a:ln>
                  <a:noFill/>
                </a:ln>
                <a:solidFill>
                  <a:schemeClr val="tx1">
                    <a:lumMod val="50000"/>
                    <a:lumOff val="50000"/>
                  </a:schemeClr>
                </a:solidFill>
                <a:effectLst/>
                <a:uLnTx/>
                <a:uFillTx/>
                <a:latin typeface="+mn-lt"/>
                <a:ea typeface="Microsoft YaHei" panose="020B0503020204020204" pitchFamily="34" charset="-122"/>
                <a:cs typeface="+mn-cs"/>
              </a:endParaRPr>
            </a:p>
          </p:txBody>
        </p:sp>
      </p:grpSp>
      <p:sp>
        <p:nvSpPr>
          <p:cNvPr id="33" name="文本框 58" descr="n53 Fb Tran Phu"/>
          <p:cNvSpPr txBox="1"/>
          <p:nvPr/>
        </p:nvSpPr>
        <p:spPr>
          <a:xfrm>
            <a:off x="6258226" y="944890"/>
            <a:ext cx="5708655" cy="1372964"/>
          </a:xfrm>
          <a:prstGeom prst="rect">
            <a:avLst/>
          </a:prstGeom>
          <a:noFill/>
        </p:spPr>
        <p:txBody>
          <a:bodyPr wrap="square" lIns="124420" tIns="62210" rIns="124420" bIns="62210">
            <a:spAutoFit/>
          </a:bodyPr>
          <a:lstStyle/>
          <a:p>
            <a:pPr algn="just">
              <a:lnSpc>
                <a:spcPct val="115000"/>
              </a:lnSpc>
            </a:pPr>
            <a:r>
              <a:rPr lang="en-US" sz="2400">
                <a:solidFill>
                  <a:srgbClr val="000000"/>
                </a:solidFill>
                <a:ea typeface="Times New Roman" panose="02020603050405020304" pitchFamily="18" charset="0"/>
              </a:rPr>
              <a:t>Hãy tính hệ số góc (độ dốc) của đường biểu diễn OA ở Hình 7.2? Từ đó so sánh với vận tốc trong khoảng thời gian này.</a:t>
            </a:r>
            <a:endParaRPr lang="en-US" sz="2400">
              <a:solidFill>
                <a:srgbClr val="003300"/>
              </a:solidFill>
              <a:ea typeface="Times New Roman" panose="02020603050405020304" pitchFamily="18" charset="0"/>
            </a:endParaRPr>
          </a:p>
        </p:txBody>
      </p:sp>
      <mc:AlternateContent xmlns:mc="http://schemas.openxmlformats.org/markup-compatibility/2006" xmlns:a14="http://schemas.microsoft.com/office/drawing/2010/main">
        <mc:Choice Requires="a14">
          <p:sp>
            <p:nvSpPr>
              <p:cNvPr id="16" name="TextBox 15" descr="n53 Fb Tran Phu"/>
              <p:cNvSpPr txBox="1"/>
              <p:nvPr/>
            </p:nvSpPr>
            <p:spPr>
              <a:xfrm>
                <a:off x="5990304" y="2653848"/>
                <a:ext cx="5976577" cy="3544625"/>
              </a:xfrm>
              <a:prstGeom prst="rect">
                <a:avLst/>
              </a:prstGeom>
              <a:noFill/>
            </p:spPr>
            <p:txBody>
              <a:bodyPr wrap="square">
                <a:spAutoFit/>
              </a:bodyPr>
              <a:lstStyle/>
              <a:p>
                <a:pPr algn="just">
                  <a:lnSpc>
                    <a:spcPct val="115000"/>
                  </a:lnSpc>
                </a:pPr>
                <a:r>
                  <a:rPr lang="en-US" sz="2800">
                    <a:solidFill>
                      <a:srgbClr val="000000"/>
                    </a:solidFill>
                    <a:effectLst/>
                    <a:ea typeface="Times New Roman" panose="02020603050405020304" pitchFamily="18" charset="0"/>
                  </a:rPr>
                  <a:t>Hệ số góc (độ dốc) của đường biểu diễn OA:</a:t>
                </a:r>
                <a:endParaRPr lang="en-US" sz="2800">
                  <a:solidFill>
                    <a:srgbClr val="003300"/>
                  </a:solidFill>
                  <a:effectLst/>
                  <a:ea typeface="Times New Roman" panose="02020603050405020304" pitchFamily="18" charset="0"/>
                </a:endParaRPr>
              </a:p>
              <a:p>
                <a:pPr algn="just">
                  <a:lnSpc>
                    <a:spcPct val="115000"/>
                  </a:lnSpc>
                </a:pPr>
                <a14:m>
                  <m:oMathPara xmlns:m="http://schemas.openxmlformats.org/officeDocument/2006/math">
                    <m:oMathParaPr>
                      <m:jc m:val="left"/>
                    </m:oMathParaPr>
                    <m:oMath xmlns:m="http://schemas.openxmlformats.org/officeDocument/2006/math">
                      <m:r>
                        <a:rPr lang="en-US" sz="2800" i="1">
                          <a:solidFill>
                            <a:srgbClr val="000000"/>
                          </a:solidFill>
                          <a:effectLst/>
                          <a:latin typeface="Cambria Math" panose="02040503050406030204" pitchFamily="18" charset="0"/>
                          <a:ea typeface="Times New Roman" panose="02020603050405020304" pitchFamily="18" charset="0"/>
                        </a:rPr>
                        <m:t>Độ </m:t>
                      </m:r>
                      <m:r>
                        <a:rPr lang="en-US" sz="2800" i="1">
                          <a:solidFill>
                            <a:srgbClr val="000000"/>
                          </a:solidFill>
                          <a:effectLst/>
                          <a:latin typeface="Cambria Math" panose="02040503050406030204" pitchFamily="18" charset="0"/>
                          <a:ea typeface="Times New Roman" panose="02020603050405020304" pitchFamily="18" charset="0"/>
                        </a:rPr>
                        <m:t>𝑑</m:t>
                      </m:r>
                      <m:r>
                        <a:rPr lang="en-US" sz="2800" i="1">
                          <a:solidFill>
                            <a:srgbClr val="000000"/>
                          </a:solidFill>
                          <a:effectLst/>
                          <a:latin typeface="Cambria Math" panose="02040503050406030204" pitchFamily="18" charset="0"/>
                          <a:ea typeface="Times New Roman" panose="02020603050405020304" pitchFamily="18" charset="0"/>
                        </a:rPr>
                        <m:t>ố</m:t>
                      </m:r>
                      <m:r>
                        <a:rPr lang="en-US" sz="2800" i="1">
                          <a:solidFill>
                            <a:srgbClr val="000000"/>
                          </a:solidFill>
                          <a:effectLst/>
                          <a:latin typeface="Cambria Math" panose="02040503050406030204" pitchFamily="18" charset="0"/>
                          <a:ea typeface="Times New Roman" panose="02020603050405020304" pitchFamily="18" charset="0"/>
                        </a:rPr>
                        <m:t>𝑐</m:t>
                      </m:r>
                      <m:r>
                        <a:rPr lang="en-US" sz="2800" i="1">
                          <a:solidFill>
                            <a:srgbClr val="000000"/>
                          </a:solidFill>
                          <a:effectLst/>
                          <a:latin typeface="Cambria Math" panose="02040503050406030204" pitchFamily="18" charset="0"/>
                          <a:ea typeface="Times New Roman" panose="02020603050405020304" pitchFamily="18" charset="0"/>
                        </a:rPr>
                        <m:t>=</m:t>
                      </m:r>
                      <m:f>
                        <m:fPr>
                          <m:ctrlPr>
                            <a:rPr lang="en-US" sz="2800" i="1">
                              <a:solidFill>
                                <a:srgbClr val="000000"/>
                              </a:solidFill>
                              <a:effectLst/>
                              <a:latin typeface="Cambria Math"/>
                              <a:ea typeface="Times New Roman" panose="02020603050405020304" pitchFamily="18" charset="0"/>
                            </a:rPr>
                          </m:ctrlPr>
                        </m:fPr>
                        <m:num>
                          <m:r>
                            <a:rPr lang="en-US" sz="2800" i="1">
                              <a:solidFill>
                                <a:srgbClr val="000000"/>
                              </a:solidFill>
                              <a:effectLst/>
                              <a:latin typeface="Cambria Math" panose="02040503050406030204" pitchFamily="18" charset="0"/>
                              <a:ea typeface="Times New Roman" panose="02020603050405020304" pitchFamily="18" charset="0"/>
                            </a:rPr>
                            <m:t>∆</m:t>
                          </m:r>
                          <m:r>
                            <a:rPr lang="en-US" sz="2800" i="1">
                              <a:solidFill>
                                <a:srgbClr val="000000"/>
                              </a:solidFill>
                              <a:effectLst/>
                              <a:latin typeface="Cambria Math" panose="02040503050406030204" pitchFamily="18" charset="0"/>
                              <a:ea typeface="Times New Roman" panose="02020603050405020304" pitchFamily="18" charset="0"/>
                            </a:rPr>
                            <m:t>𝑑</m:t>
                          </m:r>
                        </m:num>
                        <m:den>
                          <m:r>
                            <a:rPr lang="en-US" sz="2800" i="1">
                              <a:solidFill>
                                <a:srgbClr val="000000"/>
                              </a:solidFill>
                              <a:effectLst/>
                              <a:latin typeface="Cambria Math" panose="02040503050406030204" pitchFamily="18" charset="0"/>
                              <a:ea typeface="Times New Roman" panose="02020603050405020304" pitchFamily="18" charset="0"/>
                            </a:rPr>
                            <m:t>∆</m:t>
                          </m:r>
                          <m:r>
                            <a:rPr lang="en-US" sz="2800" i="1">
                              <a:solidFill>
                                <a:srgbClr val="000000"/>
                              </a:solidFill>
                              <a:effectLst/>
                              <a:latin typeface="Cambria Math" panose="02040503050406030204" pitchFamily="18" charset="0"/>
                              <a:ea typeface="Times New Roman" panose="02020603050405020304" pitchFamily="18" charset="0"/>
                            </a:rPr>
                            <m:t>𝑡</m:t>
                          </m:r>
                        </m:den>
                      </m:f>
                      <m:r>
                        <a:rPr lang="en-US" sz="2800" i="1">
                          <a:solidFill>
                            <a:srgbClr val="000000"/>
                          </a:solidFill>
                          <a:effectLst/>
                          <a:latin typeface="Cambria Math" panose="02040503050406030204" pitchFamily="18" charset="0"/>
                          <a:ea typeface="Times New Roman" panose="02020603050405020304" pitchFamily="18" charset="0"/>
                        </a:rPr>
                        <m:t>=</m:t>
                      </m:r>
                      <m:f>
                        <m:fPr>
                          <m:ctrlPr>
                            <a:rPr lang="en-US" sz="2800" i="1">
                              <a:solidFill>
                                <a:srgbClr val="000000"/>
                              </a:solidFill>
                              <a:effectLst/>
                              <a:latin typeface="Cambria Math"/>
                              <a:ea typeface="Times New Roman" panose="02020603050405020304" pitchFamily="18" charset="0"/>
                            </a:rPr>
                          </m:ctrlPr>
                        </m:fPr>
                        <m:num>
                          <m:sSub>
                            <m:sSubPr>
                              <m:ctrlPr>
                                <a:rPr lang="en-US" sz="2800" i="1">
                                  <a:solidFill>
                                    <a:srgbClr val="000000"/>
                                  </a:solidFill>
                                  <a:effectLst/>
                                  <a:latin typeface="Cambria Math"/>
                                  <a:ea typeface="Times New Roman" panose="02020603050405020304" pitchFamily="18" charset="0"/>
                                </a:rPr>
                              </m:ctrlPr>
                            </m:sSubPr>
                            <m:e>
                              <m:r>
                                <a:rPr lang="en-US" sz="2800" i="1">
                                  <a:solidFill>
                                    <a:srgbClr val="000000"/>
                                  </a:solidFill>
                                  <a:effectLst/>
                                  <a:latin typeface="Cambria Math" panose="02040503050406030204" pitchFamily="18" charset="0"/>
                                  <a:ea typeface="Times New Roman" panose="02020603050405020304" pitchFamily="18" charset="0"/>
                                </a:rPr>
                                <m:t>𝑑</m:t>
                              </m:r>
                            </m:e>
                            <m:sub>
                              <m:r>
                                <a:rPr lang="en-US" sz="2800" i="1">
                                  <a:solidFill>
                                    <a:srgbClr val="000000"/>
                                  </a:solidFill>
                                  <a:effectLst/>
                                  <a:latin typeface="Cambria Math" panose="02040503050406030204" pitchFamily="18" charset="0"/>
                                  <a:ea typeface="Times New Roman" panose="02020603050405020304" pitchFamily="18" charset="0"/>
                                </a:rPr>
                                <m:t>2</m:t>
                              </m:r>
                            </m:sub>
                          </m:sSub>
                          <m:r>
                            <a:rPr lang="en-US" sz="2800" i="1">
                              <a:solidFill>
                                <a:srgbClr val="000000"/>
                              </a:solidFill>
                              <a:effectLst/>
                              <a:latin typeface="Cambria Math" panose="02040503050406030204" pitchFamily="18" charset="0"/>
                              <a:ea typeface="Times New Roman" panose="02020603050405020304" pitchFamily="18" charset="0"/>
                            </a:rPr>
                            <m:t>−</m:t>
                          </m:r>
                          <m:sSub>
                            <m:sSubPr>
                              <m:ctrlPr>
                                <a:rPr lang="en-US" sz="2800" i="1">
                                  <a:solidFill>
                                    <a:srgbClr val="000000"/>
                                  </a:solidFill>
                                  <a:effectLst/>
                                  <a:latin typeface="Cambria Math"/>
                                  <a:ea typeface="Times New Roman" panose="02020603050405020304" pitchFamily="18" charset="0"/>
                                </a:rPr>
                              </m:ctrlPr>
                            </m:sSubPr>
                            <m:e>
                              <m:r>
                                <a:rPr lang="en-US" sz="2800" i="1">
                                  <a:solidFill>
                                    <a:srgbClr val="000000"/>
                                  </a:solidFill>
                                  <a:effectLst/>
                                  <a:latin typeface="Cambria Math" panose="02040503050406030204" pitchFamily="18" charset="0"/>
                                  <a:ea typeface="Times New Roman" panose="02020603050405020304" pitchFamily="18" charset="0"/>
                                </a:rPr>
                                <m:t>𝑑</m:t>
                              </m:r>
                            </m:e>
                            <m:sub>
                              <m:r>
                                <a:rPr lang="en-US" sz="2800" i="1">
                                  <a:solidFill>
                                    <a:srgbClr val="000000"/>
                                  </a:solidFill>
                                  <a:effectLst/>
                                  <a:latin typeface="Cambria Math" panose="02040503050406030204" pitchFamily="18" charset="0"/>
                                  <a:ea typeface="Times New Roman" panose="02020603050405020304" pitchFamily="18" charset="0"/>
                                </a:rPr>
                                <m:t>1</m:t>
                              </m:r>
                            </m:sub>
                          </m:sSub>
                        </m:num>
                        <m:den>
                          <m:r>
                            <a:rPr lang="en-US" sz="2800" i="1">
                              <a:solidFill>
                                <a:srgbClr val="000000"/>
                              </a:solidFill>
                              <a:effectLst/>
                              <a:latin typeface="Cambria Math" panose="02040503050406030204" pitchFamily="18" charset="0"/>
                              <a:ea typeface="Times New Roman" panose="02020603050405020304" pitchFamily="18" charset="0"/>
                            </a:rPr>
                            <m:t>∆</m:t>
                          </m:r>
                          <m:r>
                            <a:rPr lang="en-US" sz="2800" i="1">
                              <a:solidFill>
                                <a:srgbClr val="000000"/>
                              </a:solidFill>
                              <a:effectLst/>
                              <a:latin typeface="Cambria Math" panose="02040503050406030204" pitchFamily="18" charset="0"/>
                              <a:ea typeface="Times New Roman" panose="02020603050405020304" pitchFamily="18" charset="0"/>
                            </a:rPr>
                            <m:t>𝑡</m:t>
                          </m:r>
                        </m:den>
                      </m:f>
                    </m:oMath>
                  </m:oMathPara>
                </a14:m>
                <a:endParaRPr lang="en-US" sz="2800" i="1">
                  <a:solidFill>
                    <a:srgbClr val="000000"/>
                  </a:solidFill>
                  <a:effectLst/>
                  <a:ea typeface="Times New Roman" panose="02020603050405020304" pitchFamily="18" charset="0"/>
                </a:endParaRPr>
              </a:p>
              <a:p>
                <a:pPr indent="2228850" algn="ctr">
                  <a:lnSpc>
                    <a:spcPct val="115000"/>
                  </a:lnSpc>
                  <a:tabLst>
                    <a:tab pos="2628900" algn="l"/>
                  </a:tabLst>
                </a:pPr>
                <a14:m>
                  <m:oMathPara xmlns:m="http://schemas.openxmlformats.org/officeDocument/2006/math">
                    <m:oMathParaPr>
                      <m:jc m:val="centerGroup"/>
                    </m:oMathParaPr>
                    <m:oMath xmlns:m="http://schemas.openxmlformats.org/officeDocument/2006/math">
                      <m:r>
                        <a:rPr lang="en-US" sz="2800" b="0" i="0" smtClean="0">
                          <a:solidFill>
                            <a:srgbClr val="000000"/>
                          </a:solidFill>
                          <a:effectLst/>
                          <a:latin typeface="Cambria Math" panose="02040503050406030204" pitchFamily="18" charset="0"/>
                          <a:ea typeface="Times New Roman" panose="02020603050405020304" pitchFamily="18" charset="0"/>
                        </a:rPr>
                        <m:t>=</m:t>
                      </m:r>
                      <m:f>
                        <m:fPr>
                          <m:ctrlPr>
                            <a:rPr lang="en-US" sz="2800" i="1">
                              <a:solidFill>
                                <a:srgbClr val="000000"/>
                              </a:solidFill>
                              <a:effectLst/>
                              <a:latin typeface="Cambria Math"/>
                              <a:ea typeface="Times New Roman" panose="02020603050405020304" pitchFamily="18" charset="0"/>
                            </a:rPr>
                          </m:ctrlPr>
                        </m:fPr>
                        <m:num>
                          <m:r>
                            <a:rPr lang="en-US" sz="2800" i="1">
                              <a:solidFill>
                                <a:srgbClr val="000000"/>
                              </a:solidFill>
                              <a:effectLst/>
                              <a:latin typeface="Cambria Math" panose="02040503050406030204" pitchFamily="18" charset="0"/>
                              <a:ea typeface="Times New Roman" panose="02020603050405020304" pitchFamily="18" charset="0"/>
                            </a:rPr>
                            <m:t>50−20</m:t>
                          </m:r>
                        </m:num>
                        <m:den>
                          <m:r>
                            <a:rPr lang="en-US" sz="2800" i="1">
                              <a:solidFill>
                                <a:srgbClr val="000000"/>
                              </a:solidFill>
                              <a:effectLst/>
                              <a:latin typeface="Cambria Math" panose="02040503050406030204" pitchFamily="18" charset="0"/>
                              <a:ea typeface="Times New Roman" panose="02020603050405020304" pitchFamily="18" charset="0"/>
                            </a:rPr>
                            <m:t>25−10</m:t>
                          </m:r>
                        </m:den>
                      </m:f>
                      <m:r>
                        <a:rPr lang="en-US" sz="2800" i="1">
                          <a:solidFill>
                            <a:srgbClr val="000000"/>
                          </a:solidFill>
                          <a:effectLst/>
                          <a:latin typeface="Cambria Math" panose="02040503050406030204" pitchFamily="18" charset="0"/>
                          <a:ea typeface="Times New Roman" panose="02020603050405020304" pitchFamily="18" charset="0"/>
                        </a:rPr>
                        <m:t>=2</m:t>
                      </m:r>
                    </m:oMath>
                  </m:oMathPara>
                </a14:m>
                <a:endParaRPr lang="en-US" sz="2800">
                  <a:solidFill>
                    <a:srgbClr val="003300"/>
                  </a:solidFill>
                  <a:effectLst/>
                  <a:ea typeface="Times New Roman" panose="02020603050405020304" pitchFamily="18" charset="0"/>
                </a:endParaRPr>
              </a:p>
              <a:p>
                <a:pPr algn="just">
                  <a:lnSpc>
                    <a:spcPct val="150000"/>
                  </a:lnSpc>
                </a:pPr>
                <a:r>
                  <a:rPr lang="en-US" sz="2800">
                    <a:solidFill>
                      <a:srgbClr val="000000"/>
                    </a:solidFill>
                    <a:effectLst/>
                    <a:ea typeface="Times New Roman" panose="02020603050405020304" pitchFamily="18" charset="0"/>
                  </a:rPr>
                  <a:t>Ta thấy: Độ dốc = v</a:t>
                </a:r>
                <a:endParaRPr lang="en-US" sz="2800">
                  <a:solidFill>
                    <a:srgbClr val="003300"/>
                  </a:solidFill>
                  <a:effectLst/>
                  <a:ea typeface="Times New Roman" panose="02020603050405020304" pitchFamily="18" charset="0"/>
                </a:endParaRPr>
              </a:p>
            </p:txBody>
          </p:sp>
        </mc:Choice>
        <mc:Fallback xmlns="">
          <p:sp>
            <p:nvSpPr>
              <p:cNvPr id="16" name="TextBox 15" descr="n53 Fb Tran Phu"/>
              <p:cNvSpPr txBox="1">
                <a:spLocks noRot="1" noChangeAspect="1" noMove="1" noResize="1" noEditPoints="1" noAdjustHandles="1" noChangeArrowheads="1" noChangeShapeType="1" noTextEdit="1"/>
              </p:cNvSpPr>
              <p:nvPr/>
            </p:nvSpPr>
            <p:spPr>
              <a:xfrm>
                <a:off x="5990304" y="2653848"/>
                <a:ext cx="5976577" cy="3544625"/>
              </a:xfrm>
              <a:prstGeom prst="rect">
                <a:avLst/>
              </a:prstGeom>
              <a:blipFill rotWithShape="1">
                <a:blip r:embed="rId4"/>
                <a:stretch>
                  <a:fillRect l="-6" t="-5" r="-5998" b="7"/>
                </a:stretch>
              </a:blipFill>
            </p:spPr>
            <p:txBody>
              <a:bodyPr/>
              <a:lstStyle/>
              <a:p>
                <a:r>
                  <a:rPr lang="en-US" altLang="en-US">
                    <a:noFill/>
                  </a:rPr>
                  <a:t> </a:t>
                </a:r>
              </a:p>
            </p:txBody>
          </p:sp>
        </mc:Fallback>
      </mc:AlternateContent>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0-#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30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par>
                                <p:cTn id="12" presetID="22" presetClass="entr" presetSubtype="8" fill="hold" grpId="0" nodeType="withEffect">
                                  <p:stCondLst>
                                    <p:cond delay="600"/>
                                  </p:stCondLst>
                                  <p:childTnLst>
                                    <p:set>
                                      <p:cBhvr>
                                        <p:cTn id="13" dur="1" fill="hold">
                                          <p:stCondLst>
                                            <p:cond delay="0"/>
                                          </p:stCondLst>
                                        </p:cTn>
                                        <p:tgtEl>
                                          <p:spTgt spid="33"/>
                                        </p:tgtEl>
                                        <p:attrNameLst>
                                          <p:attrName>style.visibility</p:attrName>
                                        </p:attrNameLst>
                                      </p:cBhvr>
                                      <p:to>
                                        <p:strVal val="visible"/>
                                      </p:to>
                                    </p:set>
                                    <p:animEffect transition="in" filter="wipe(left)">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animEffect transition="in" filter="wipe(up)">
                                      <p:cBhvr>
                                        <p:cTn id="19" dur="500"/>
                                        <p:tgtEl>
                                          <p:spTgt spid="1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6">
                                            <p:txEl>
                                              <p:pRg st="1" end="1"/>
                                            </p:txEl>
                                          </p:spTgt>
                                        </p:tgtEl>
                                        <p:attrNameLst>
                                          <p:attrName>style.visibility</p:attrName>
                                        </p:attrNameLst>
                                      </p:cBhvr>
                                      <p:to>
                                        <p:strVal val="visible"/>
                                      </p:to>
                                    </p:set>
                                    <p:animEffect transition="in" filter="wipe(up)">
                                      <p:cBhvr>
                                        <p:cTn id="24" dur="500"/>
                                        <p:tgtEl>
                                          <p:spTgt spid="16">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16">
                                            <p:txEl>
                                              <p:pRg st="2" end="2"/>
                                            </p:txEl>
                                          </p:spTgt>
                                        </p:tgtEl>
                                        <p:attrNameLst>
                                          <p:attrName>style.visibility</p:attrName>
                                        </p:attrNameLst>
                                      </p:cBhvr>
                                      <p:to>
                                        <p:strVal val="visible"/>
                                      </p:to>
                                    </p:set>
                                    <p:animEffect transition="in" filter="wipe(up)">
                                      <p:cBhvr>
                                        <p:cTn id="29" dur="500"/>
                                        <p:tgtEl>
                                          <p:spTgt spid="16">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16">
                                            <p:txEl>
                                              <p:pRg st="3" end="3"/>
                                            </p:txEl>
                                          </p:spTgt>
                                        </p:tgtEl>
                                        <p:attrNameLst>
                                          <p:attrName>style.visibility</p:attrName>
                                        </p:attrNameLst>
                                      </p:cBhvr>
                                      <p:to>
                                        <p:strVal val="visible"/>
                                      </p:to>
                                    </p:set>
                                    <p:animEffect transition="in" filter="wipe(up)">
                                      <p:cBhvr>
                                        <p:cTn id="34"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框 6" descr="n53 Fb Tran Phu"/>
          <p:cNvSpPr>
            <a:spLocks noChangeArrowheads="1"/>
          </p:cNvSpPr>
          <p:nvPr/>
        </p:nvSpPr>
        <p:spPr bwMode="auto">
          <a:xfrm>
            <a:off x="801580" y="323303"/>
            <a:ext cx="10968490" cy="948592"/>
          </a:xfrm>
          <a:prstGeom prst="rect">
            <a:avLst/>
          </a:prstGeom>
          <a:noFill/>
          <a:ln>
            <a:noFill/>
          </a:ln>
        </p:spPr>
        <p:txBody>
          <a:bodyPr wrap="square" lIns="85980" tIns="42989" rIns="85980" bIns="42989">
            <a:spAutoFit/>
          </a:bodyPr>
          <a:lstStyle/>
          <a:p>
            <a:pPr lvl="0" algn="just" defTabSz="1213485">
              <a:defRPr/>
            </a:pPr>
            <a:r>
              <a:rPr lang="en-US" altLang="zh-CN" sz="2800" b="1">
                <a:solidFill>
                  <a:prstClr val="black"/>
                </a:solidFill>
                <a:ea typeface="Microsoft YaHei" panose="020B0503020204020204" pitchFamily="34" charset="-122"/>
                <a:sym typeface="Microsoft YaHei" panose="020B0503020204020204" pitchFamily="34" charset="-122"/>
              </a:rPr>
              <a:t>III. VẬN TỐC VÀ </a:t>
            </a:r>
            <a:r>
              <a:rPr lang="en-US" altLang="zh-CN" sz="2800" b="1"/>
              <a:t>ĐỒ THỊ ĐỘ DỊCH CHUYỂN – THỜI GIAN TRONG CHUYỂN ĐỘNG THẲNG</a:t>
            </a:r>
            <a:endParaRPr kumimoji="0" lang="zh-CN" altLang="en-US" sz="2800" b="1" i="0" u="none" strike="noStrike" kern="1200" cap="none" spc="0" normalizeH="0" baseline="0" noProof="0" dirty="0">
              <a:ln>
                <a:noFill/>
              </a:ln>
              <a:solidFill>
                <a:prstClr val="black"/>
              </a:solidFill>
              <a:effectLst/>
              <a:uLnTx/>
              <a:uFillTx/>
              <a:ea typeface="Microsoft YaHei" panose="020B0503020204020204" pitchFamily="34" charset="-122"/>
              <a:sym typeface="Microsoft YaHei" panose="020B0503020204020204" pitchFamily="34" charset="-122"/>
            </a:endParaRPr>
          </a:p>
        </p:txBody>
      </p:sp>
      <p:grpSp>
        <p:nvGrpSpPr>
          <p:cNvPr id="24" name="组合 23" descr="n53 Fb Tran Phu"/>
          <p:cNvGrpSpPr/>
          <p:nvPr/>
        </p:nvGrpSpPr>
        <p:grpSpPr>
          <a:xfrm>
            <a:off x="-2424" y="357415"/>
            <a:ext cx="804006" cy="443679"/>
            <a:chOff x="0" y="252065"/>
            <a:chExt cx="641111" cy="392113"/>
          </a:xfrm>
        </p:grpSpPr>
        <p:sp>
          <p:nvSpPr>
            <p:cNvPr id="25" name="矩形 59"/>
            <p:cNvSpPr>
              <a:spLocks noChangeArrowheads="1"/>
            </p:cNvSpPr>
            <p:nvPr/>
          </p:nvSpPr>
          <p:spPr bwMode="auto">
            <a:xfrm>
              <a:off x="0" y="252065"/>
              <a:ext cx="227013" cy="392112"/>
            </a:xfrm>
            <a:prstGeom prst="rect">
              <a:avLst/>
            </a:prstGeom>
            <a:solidFill>
              <a:srgbClr val="7030A0"/>
            </a:solidFill>
            <a:ln>
              <a:noFill/>
            </a:ln>
          </p:spPr>
          <p:txBody>
            <a:bodyPr anchor="ctr"/>
            <a:lstStyle>
              <a:lvl1pPr>
                <a:lnSpc>
                  <a:spcPct val="90000"/>
                </a:lnSpc>
                <a:spcBef>
                  <a:spcPts val="1000"/>
                </a:spcBef>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ctr" defTabSz="1213485" rtl="0" eaLnBrk="1" fontAlgn="auto" latinLnBrk="0" hangingPunct="1">
                <a:lnSpc>
                  <a:spcPct val="100000"/>
                </a:lnSpc>
                <a:spcBef>
                  <a:spcPct val="0"/>
                </a:spcBef>
                <a:spcAft>
                  <a:spcPts val="0"/>
                </a:spcAft>
                <a:buClrTx/>
                <a:buSzTx/>
                <a:buFontTx/>
                <a:buNone/>
                <a:defRPr/>
              </a:pPr>
              <a:endParaRPr kumimoji="0" lang="zh-CN" altLang="en-US" sz="1755" b="0" i="0" u="none" strike="noStrike" kern="1200" cap="none" spc="0" normalizeH="0" baseline="0" noProof="0">
                <a:ln>
                  <a:noFill/>
                </a:ln>
                <a:solidFill>
                  <a:srgbClr val="FFFFFF"/>
                </a:solidFill>
                <a:effectLst/>
                <a:uLnTx/>
                <a:uFillTx/>
                <a:latin typeface="Calibri" panose="020F0502020204030204" pitchFamily="34" charset="0"/>
                <a:ea typeface="SimSun" panose="02010600030101010101" pitchFamily="2" charset="-122"/>
                <a:cs typeface="+mn-cs"/>
              </a:endParaRPr>
            </a:p>
          </p:txBody>
        </p:sp>
        <p:sp>
          <p:nvSpPr>
            <p:cNvPr id="26" name="矩形 60"/>
            <p:cNvSpPr>
              <a:spLocks noChangeArrowheads="1"/>
            </p:cNvSpPr>
            <p:nvPr/>
          </p:nvSpPr>
          <p:spPr bwMode="auto">
            <a:xfrm>
              <a:off x="227013" y="252065"/>
              <a:ext cx="114300" cy="392112"/>
            </a:xfrm>
            <a:prstGeom prst="rect">
              <a:avLst/>
            </a:prstGeom>
            <a:solidFill>
              <a:srgbClr val="FFC000"/>
            </a:solidFill>
            <a:ln>
              <a:noFill/>
            </a:ln>
          </p:spPr>
          <p:txBody>
            <a:bodyPr anchor="ctr"/>
            <a:lstStyle>
              <a:lvl1pPr>
                <a:lnSpc>
                  <a:spcPct val="90000"/>
                </a:lnSpc>
                <a:spcBef>
                  <a:spcPts val="1000"/>
                </a:spcBef>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ctr" defTabSz="1213485" rtl="0" eaLnBrk="1" fontAlgn="auto" latinLnBrk="0" hangingPunct="1">
                <a:lnSpc>
                  <a:spcPct val="100000"/>
                </a:lnSpc>
                <a:spcBef>
                  <a:spcPct val="0"/>
                </a:spcBef>
                <a:spcAft>
                  <a:spcPts val="0"/>
                </a:spcAft>
                <a:buClrTx/>
                <a:buSzTx/>
                <a:buFontTx/>
                <a:buNone/>
                <a:defRPr/>
              </a:pPr>
              <a:endParaRPr kumimoji="0" lang="zh-CN" altLang="en-US" sz="1755" b="0" i="0" u="none" strike="noStrike" kern="1200" cap="none" spc="0" normalizeH="0" baseline="0" noProof="0">
                <a:ln>
                  <a:noFill/>
                </a:ln>
                <a:solidFill>
                  <a:srgbClr val="FFFFFF"/>
                </a:solidFill>
                <a:effectLst/>
                <a:uLnTx/>
                <a:uFillTx/>
                <a:latin typeface="Calibri" panose="020F0502020204030204" pitchFamily="34" charset="0"/>
                <a:ea typeface="SimSun" panose="02010600030101010101" pitchFamily="2" charset="-122"/>
                <a:cs typeface="+mn-cs"/>
              </a:endParaRPr>
            </a:p>
          </p:txBody>
        </p:sp>
        <p:sp>
          <p:nvSpPr>
            <p:cNvPr id="27" name="五边形 26"/>
            <p:cNvSpPr/>
            <p:nvPr userDrawn="1"/>
          </p:nvSpPr>
          <p:spPr>
            <a:xfrm>
              <a:off x="338378" y="254692"/>
              <a:ext cx="302733" cy="389486"/>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255"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pic>
        <p:nvPicPr>
          <p:cNvPr id="50" name="图片 154" descr="n53 Fb Tran Phu"/>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9344" y="3935866"/>
            <a:ext cx="5102656" cy="2895963"/>
          </a:xfrm>
          <a:prstGeom prst="rect">
            <a:avLst/>
          </a:prstGeom>
        </p:spPr>
      </p:pic>
      <p:pic>
        <p:nvPicPr>
          <p:cNvPr id="51" name="图片 155" descr="n53 Fb Tran Phu"/>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128200">
            <a:off x="8106439" y="1039231"/>
            <a:ext cx="3923620" cy="2795300"/>
          </a:xfrm>
          <a:prstGeom prst="rect">
            <a:avLst/>
          </a:prstGeom>
        </p:spPr>
      </p:pic>
      <p:sp>
        <p:nvSpPr>
          <p:cNvPr id="53" name="圆角矩形 49" descr="n53 Fb Tran Phu"/>
          <p:cNvSpPr/>
          <p:nvPr/>
        </p:nvSpPr>
        <p:spPr>
          <a:xfrm>
            <a:off x="611756" y="2136634"/>
            <a:ext cx="6477588" cy="2589637"/>
          </a:xfrm>
          <a:prstGeom prst="roundRect">
            <a:avLst>
              <a:gd name="adj" fmla="val 0"/>
            </a:avLst>
          </a:prstGeom>
          <a:gradFill flip="none" rotWithShape="1">
            <a:gsLst>
              <a:gs pos="6000">
                <a:sysClr val="window" lastClr="FFFFFF">
                  <a:lumMod val="95000"/>
                  <a:shade val="67500"/>
                  <a:satMod val="115000"/>
                </a:sysClr>
              </a:gs>
              <a:gs pos="100000">
                <a:srgbClr val="E4E4E4"/>
              </a:gs>
              <a:gs pos="80000">
                <a:srgbClr val="F1F1F1"/>
              </a:gs>
              <a:gs pos="43000">
                <a:sysClr val="window" lastClr="FFFFFF"/>
              </a:gs>
            </a:gsLst>
            <a:lin ang="8100000" scaled="1"/>
            <a:tileRect/>
          </a:gradFill>
          <a:ln w="12700" cap="flat" cmpd="sng" algn="ctr">
            <a:solidFill>
              <a:sysClr val="window" lastClr="FFFFFF"/>
            </a:solidFill>
            <a:prstDash val="solid"/>
          </a:ln>
          <a:effectLst>
            <a:outerShdw blurRad="279400" algn="ctr" rotWithShape="0">
              <a:prstClr val="black">
                <a:alpha val="11000"/>
              </a:prstClr>
            </a:outerShdw>
          </a:effectLst>
        </p:spPr>
        <p:txBody>
          <a:bodyPr anchor="ctr"/>
          <a:lstStyle/>
          <a:p>
            <a:pPr algn="ctr" defTabSz="1213485">
              <a:defRPr/>
            </a:pPr>
            <a:r>
              <a:rPr lang="en-US" sz="3200" b="1">
                <a:ea typeface="Times New Roman" panose="02020603050405020304" pitchFamily="18" charset="0"/>
              </a:rPr>
              <a:t>Độ dốc </a:t>
            </a:r>
            <a:r>
              <a:rPr lang="en-US" sz="3200">
                <a:ea typeface="Times New Roman" panose="02020603050405020304" pitchFamily="18" charset="0"/>
              </a:rPr>
              <a:t>của đồ thị </a:t>
            </a:r>
          </a:p>
          <a:p>
            <a:pPr algn="ctr" defTabSz="1213485">
              <a:defRPr/>
            </a:pPr>
            <a:r>
              <a:rPr lang="en-US" sz="3200">
                <a:ea typeface="Times New Roman" panose="02020603050405020304" pitchFamily="18" charset="0"/>
              </a:rPr>
              <a:t>độ dịch chuyển – thời gian </a:t>
            </a:r>
          </a:p>
          <a:p>
            <a:pPr algn="ctr" defTabSz="1213485">
              <a:defRPr/>
            </a:pPr>
            <a:r>
              <a:rPr lang="en-US" sz="3200">
                <a:ea typeface="Times New Roman" panose="02020603050405020304" pitchFamily="18" charset="0"/>
              </a:rPr>
              <a:t>trong chuyển động thẳng </a:t>
            </a:r>
          </a:p>
          <a:p>
            <a:pPr algn="ctr" defTabSz="1213485">
              <a:defRPr/>
            </a:pPr>
            <a:r>
              <a:rPr lang="en-US" sz="3200">
                <a:ea typeface="Times New Roman" panose="02020603050405020304" pitchFamily="18" charset="0"/>
              </a:rPr>
              <a:t>cho biết </a:t>
            </a:r>
          </a:p>
          <a:p>
            <a:pPr algn="ctr" defTabSz="1213485">
              <a:defRPr/>
            </a:pPr>
            <a:r>
              <a:rPr lang="en-US" sz="3200" b="1">
                <a:ea typeface="Times New Roman" panose="02020603050405020304" pitchFamily="18" charset="0"/>
              </a:rPr>
              <a:t>vận tốc chuyển động của vật</a:t>
            </a:r>
            <a:r>
              <a:rPr lang="en-US" sz="3200">
                <a:ea typeface="Times New Roman" panose="02020603050405020304" pitchFamily="18" charset="0"/>
              </a:rPr>
              <a:t>.</a:t>
            </a:r>
            <a:endParaRPr lang="en-US" sz="3200"/>
          </a:p>
        </p:txBody>
      </p:sp>
      <p:sp>
        <p:nvSpPr>
          <p:cNvPr id="54" name="TextBox 53" descr="n53 Fb Tran Phu"/>
          <p:cNvSpPr txBox="1"/>
          <p:nvPr/>
        </p:nvSpPr>
        <p:spPr>
          <a:xfrm rot="20859959">
            <a:off x="1479550" y="-1434739"/>
            <a:ext cx="3363170" cy="1012820"/>
          </a:xfrm>
          <a:prstGeom prst="rect">
            <a:avLst/>
          </a:prstGeom>
        </p:spPr>
        <p:txBody>
          <a:bodyPr vert="horz" lIns="91440" tIns="45720" rIns="91440" bIns="45720" rtlCol="0" anchor="b">
            <a:normAutofit/>
          </a:bodyPr>
          <a:lstStyle/>
          <a:p>
            <a:pPr marL="0" marR="0" lvl="0" indent="0" fontAlgn="auto">
              <a:lnSpc>
                <a:spcPct val="90000"/>
              </a:lnSpc>
              <a:spcBef>
                <a:spcPct val="0"/>
              </a:spcBef>
              <a:spcAft>
                <a:spcPts val="600"/>
              </a:spcAft>
              <a:buClrTx/>
              <a:buSzTx/>
              <a:defRPr/>
            </a:pPr>
            <a:r>
              <a:rPr kumimoji="0" lang="en-US" sz="4000" b="0" i="0" u="none" strike="noStrike" cap="none" spc="0" normalizeH="0" baseline="0" noProof="0">
                <a:ln w="0"/>
                <a:effectLst>
                  <a:outerShdw blurRad="38100" dist="19050" dir="2700000" algn="tl" rotWithShape="0">
                    <a:prstClr val="black">
                      <a:alpha val="40000"/>
                    </a:prstClr>
                  </a:outerShdw>
                </a:effectLst>
                <a:uLnTx/>
                <a:uFillTx/>
                <a:latin typeface="UVN Phuong Tay" panose="04040805070802020D02" pitchFamily="82" charset="0"/>
                <a:ea typeface="+mj-ea"/>
                <a:cs typeface="+mj-cs"/>
              </a:rPr>
              <a:t>KẾT LUẬN</a:t>
            </a:r>
          </a:p>
        </p:txBody>
      </p:sp>
    </p:spTree>
  </p:cSld>
  <p:clrMapOvr>
    <a:masterClrMapping/>
  </p:clrMapOvr>
  <mc:AlternateContent xmlns:mc="http://schemas.openxmlformats.org/markup-compatibility/2006" xmlns:p14="http://schemas.microsoft.com/office/powerpoint/2010/main">
    <mc:Choice Requires="p14">
      <p:transition spd="slow" advClick="0">
        <p14:flash/>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3"/>
                                        </p:tgtEl>
                                        <p:attrNameLst>
                                          <p:attrName>style.visibility</p:attrName>
                                        </p:attrNameLst>
                                      </p:cBhvr>
                                      <p:to>
                                        <p:strVal val="visible"/>
                                      </p:to>
                                    </p:set>
                                    <p:anim calcmode="lin" valueType="num">
                                      <p:cBhvr>
                                        <p:cTn id="11" dur="500" fill="hold"/>
                                        <p:tgtEl>
                                          <p:spTgt spid="23"/>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23"/>
                                        </p:tgtEl>
                                        <p:attrNameLst>
                                          <p:attrName>ppt_y</p:attrName>
                                        </p:attrNameLst>
                                      </p:cBhvr>
                                      <p:tavLst>
                                        <p:tav tm="0">
                                          <p:val>
                                            <p:strVal val="#ppt_y"/>
                                          </p:val>
                                        </p:tav>
                                        <p:tav tm="100000">
                                          <p:val>
                                            <p:strVal val="#ppt_y"/>
                                          </p:val>
                                        </p:tav>
                                      </p:tavLst>
                                    </p:anim>
                                    <p:anim calcmode="lin" valueType="num">
                                      <p:cBhvr>
                                        <p:cTn id="13" dur="500" fill="hold"/>
                                        <p:tgtEl>
                                          <p:spTgt spid="23"/>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23"/>
                                        </p:tgtEl>
                                        <p:attrNameLst>
                                          <p:attrName>ppt_w</p:attrName>
                                        </p:attrNameLst>
                                      </p:cBhvr>
                                      <p:tavLst>
                                        <p:tav tm="0">
                                          <p:val>
                                            <p:strVal val="#ppt_w/10"/>
                                          </p:val>
                                        </p:tav>
                                        <p:tav tm="50000">
                                          <p:val>
                                            <p:strVal val="#ppt_w+.01"/>
                                          </p:val>
                                        </p:tav>
                                        <p:tav tm="100000">
                                          <p:val>
                                            <p:strVal val="#ppt_w"/>
                                          </p:val>
                                        </p:tav>
                                      </p:tavLst>
                                    </p:anim>
                                    <p:animEffect>
                                      <p:cBhvr>
                                        <p:cTn id="15" dur="500" tmFilter="0,0; .5, 1; 1, 1"/>
                                        <p:tgtEl>
                                          <p:spTgt spid="23"/>
                                        </p:tgtEl>
                                      </p:cBhvr>
                                    </p:animEffect>
                                  </p:childTnLst>
                                </p:cTn>
                              </p:par>
                              <p:par>
                                <p:cTn id="16" presetID="2" presetClass="entr" presetSubtype="2" fill="hold" nodeType="withEffect">
                                  <p:stCondLst>
                                    <p:cond delay="0"/>
                                  </p:stCondLst>
                                  <p:childTnLst>
                                    <p:set>
                                      <p:cBhvr>
                                        <p:cTn id="17" dur="1" fill="hold">
                                          <p:stCondLst>
                                            <p:cond delay="0"/>
                                          </p:stCondLst>
                                        </p:cTn>
                                        <p:tgtEl>
                                          <p:spTgt spid="50"/>
                                        </p:tgtEl>
                                        <p:attrNameLst>
                                          <p:attrName>style.visibility</p:attrName>
                                        </p:attrNameLst>
                                      </p:cBhvr>
                                      <p:to>
                                        <p:strVal val="visible"/>
                                      </p:to>
                                    </p:set>
                                    <p:anim calcmode="lin" valueType="num">
                                      <p:cBhvr additive="base">
                                        <p:cTn id="18" dur="500" fill="hold"/>
                                        <p:tgtEl>
                                          <p:spTgt spid="50"/>
                                        </p:tgtEl>
                                        <p:attrNameLst>
                                          <p:attrName>ppt_x</p:attrName>
                                        </p:attrNameLst>
                                      </p:cBhvr>
                                      <p:tavLst>
                                        <p:tav tm="0">
                                          <p:val>
                                            <p:strVal val="1+#ppt_w/2"/>
                                          </p:val>
                                        </p:tav>
                                        <p:tav tm="100000">
                                          <p:val>
                                            <p:strVal val="#ppt_x"/>
                                          </p:val>
                                        </p:tav>
                                      </p:tavLst>
                                    </p:anim>
                                    <p:anim calcmode="lin" valueType="num">
                                      <p:cBhvr additive="base">
                                        <p:cTn id="19" dur="500" fill="hold"/>
                                        <p:tgtEl>
                                          <p:spTgt spid="50"/>
                                        </p:tgtEl>
                                        <p:attrNameLst>
                                          <p:attrName>ppt_y</p:attrName>
                                        </p:attrNameLst>
                                      </p:cBhvr>
                                      <p:tavLst>
                                        <p:tav tm="0">
                                          <p:val>
                                            <p:strVal val="#ppt_y"/>
                                          </p:val>
                                        </p:tav>
                                        <p:tav tm="100000">
                                          <p:val>
                                            <p:strVal val="#ppt_y"/>
                                          </p:val>
                                        </p:tav>
                                      </p:tavLst>
                                    </p:anim>
                                  </p:childTnLst>
                                </p:cTn>
                              </p:par>
                            </p:childTnLst>
                          </p:cTn>
                        </p:par>
                        <p:par>
                          <p:cTn id="20" fill="hold">
                            <p:stCondLst>
                              <p:cond delay="4099"/>
                            </p:stCondLst>
                            <p:childTnLst>
                              <p:par>
                                <p:cTn id="21" presetID="47" presetClass="entr" presetSubtype="0" fill="hold" nodeType="afterEffect">
                                  <p:stCondLst>
                                    <p:cond delay="0"/>
                                  </p:stCondLst>
                                  <p:childTnLst>
                                    <p:set>
                                      <p:cBhvr>
                                        <p:cTn id="22" dur="1" fill="hold">
                                          <p:stCondLst>
                                            <p:cond delay="0"/>
                                          </p:stCondLst>
                                        </p:cTn>
                                        <p:tgtEl>
                                          <p:spTgt spid="51"/>
                                        </p:tgtEl>
                                        <p:attrNameLst>
                                          <p:attrName>style.visibility</p:attrName>
                                        </p:attrNameLst>
                                      </p:cBhvr>
                                      <p:to>
                                        <p:strVal val="visible"/>
                                      </p:to>
                                    </p:set>
                                    <p:animEffect transition="in" filter="fade">
                                      <p:cBhvr>
                                        <p:cTn id="23" dur="500"/>
                                        <p:tgtEl>
                                          <p:spTgt spid="51"/>
                                        </p:tgtEl>
                                      </p:cBhvr>
                                    </p:animEffect>
                                    <p:anim calcmode="lin" valueType="num">
                                      <p:cBhvr>
                                        <p:cTn id="24" dur="500" fill="hold"/>
                                        <p:tgtEl>
                                          <p:spTgt spid="51"/>
                                        </p:tgtEl>
                                        <p:attrNameLst>
                                          <p:attrName>ppt_x</p:attrName>
                                        </p:attrNameLst>
                                      </p:cBhvr>
                                      <p:tavLst>
                                        <p:tav tm="0">
                                          <p:val>
                                            <p:strVal val="#ppt_x"/>
                                          </p:val>
                                        </p:tav>
                                        <p:tav tm="100000">
                                          <p:val>
                                            <p:strVal val="#ppt_x"/>
                                          </p:val>
                                        </p:tav>
                                      </p:tavLst>
                                    </p:anim>
                                    <p:anim calcmode="lin" valueType="num">
                                      <p:cBhvr>
                                        <p:cTn id="25" dur="500" fill="hold"/>
                                        <p:tgtEl>
                                          <p:spTgt spid="51"/>
                                        </p:tgtEl>
                                        <p:attrNameLst>
                                          <p:attrName>ppt_y</p:attrName>
                                        </p:attrNameLst>
                                      </p:cBhvr>
                                      <p:tavLst>
                                        <p:tav tm="0">
                                          <p:val>
                                            <p:strVal val="#ppt_y-.1"/>
                                          </p:val>
                                        </p:tav>
                                        <p:tav tm="100000">
                                          <p:val>
                                            <p:strVal val="#ppt_y"/>
                                          </p:val>
                                        </p:tav>
                                      </p:tavLst>
                                    </p:anim>
                                  </p:childTnLst>
                                </p:cTn>
                              </p:par>
                            </p:childTnLst>
                          </p:cTn>
                        </p:par>
                        <p:par>
                          <p:cTn id="26" fill="hold">
                            <p:stCondLst>
                              <p:cond delay="4599"/>
                            </p:stCondLst>
                            <p:childTnLst>
                              <p:par>
                                <p:cTn id="27" presetID="2" presetClass="entr" presetSubtype="8" fill="hold" grpId="0" nodeType="afterEffect">
                                  <p:stCondLst>
                                    <p:cond delay="0"/>
                                  </p:stCondLst>
                                  <p:childTnLst>
                                    <p:set>
                                      <p:cBhvr>
                                        <p:cTn id="28" dur="1" fill="hold">
                                          <p:stCondLst>
                                            <p:cond delay="0"/>
                                          </p:stCondLst>
                                        </p:cTn>
                                        <p:tgtEl>
                                          <p:spTgt spid="53"/>
                                        </p:tgtEl>
                                        <p:attrNameLst>
                                          <p:attrName>style.visibility</p:attrName>
                                        </p:attrNameLst>
                                      </p:cBhvr>
                                      <p:to>
                                        <p:strVal val="visible"/>
                                      </p:to>
                                    </p:set>
                                    <p:anim calcmode="lin" valueType="num">
                                      <p:cBhvr additive="base">
                                        <p:cTn id="29" dur="500" fill="hold"/>
                                        <p:tgtEl>
                                          <p:spTgt spid="53"/>
                                        </p:tgtEl>
                                        <p:attrNameLst>
                                          <p:attrName>ppt_x</p:attrName>
                                        </p:attrNameLst>
                                      </p:cBhvr>
                                      <p:tavLst>
                                        <p:tav tm="0">
                                          <p:val>
                                            <p:strVal val="0-#ppt_w/2"/>
                                          </p:val>
                                        </p:tav>
                                        <p:tav tm="100000">
                                          <p:val>
                                            <p:strVal val="#ppt_x"/>
                                          </p:val>
                                        </p:tav>
                                      </p:tavLst>
                                    </p:anim>
                                    <p:anim calcmode="lin" valueType="num">
                                      <p:cBhvr additive="base">
                                        <p:cTn id="30" dur="500" fill="hold"/>
                                        <p:tgtEl>
                                          <p:spTgt spid="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ldLvl="0" autoUpdateAnimBg="0"/>
      <p:bldP spid="5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3" name="Rectangle 1032" descr="n53 Fb Tran Phu"/>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5" name="Group 1034" descr="n53 Fb Tran Phu"/>
          <p:cNvGrpSpPr>
            <a:grpSpLocks noGrp="1" noUngrp="1" noRot="1" noChangeAspect="1" noMove="1" noResize="1"/>
          </p:cNvGrpSpPr>
          <p:nvPr/>
        </p:nvGrpSpPr>
        <p:grpSpPr>
          <a:xfrm>
            <a:off x="965199" y="634058"/>
            <a:ext cx="1128382" cy="847206"/>
            <a:chOff x="5307830" y="325570"/>
            <a:chExt cx="1128382" cy="847206"/>
          </a:xfrm>
        </p:grpSpPr>
        <p:sp>
          <p:nvSpPr>
            <p:cNvPr id="1036" name="Freeform 5"/>
            <p:cNvSpPr/>
            <p:nvPr/>
          </p:nvSpPr>
          <p:spPr bwMode="auto">
            <a:xfrm>
              <a:off x="5307830" y="577396"/>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lstStyle/>
            <a:p>
              <a:endParaRPr lang="en-US"/>
            </a:p>
          </p:txBody>
        </p:sp>
        <p:sp>
          <p:nvSpPr>
            <p:cNvPr id="1037" name="Freeform 5"/>
            <p:cNvSpPr/>
            <p:nvPr/>
          </p:nvSpPr>
          <p:spPr bwMode="auto">
            <a:xfrm>
              <a:off x="5885720" y="325570"/>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lstStyle/>
            <a:p>
              <a:endParaRPr lang="en-US"/>
            </a:p>
          </p:txBody>
        </p:sp>
      </p:grpSp>
      <p:sp>
        <p:nvSpPr>
          <p:cNvPr id="7" name="TextBox 6" descr="n53 Fb Tran Phu"/>
          <p:cNvSpPr txBox="1"/>
          <p:nvPr/>
        </p:nvSpPr>
        <p:spPr>
          <a:xfrm>
            <a:off x="965200" y="1371190"/>
            <a:ext cx="3363170" cy="1012820"/>
          </a:xfrm>
          <a:prstGeom prst="rect">
            <a:avLst/>
          </a:prstGeom>
        </p:spPr>
        <p:txBody>
          <a:bodyPr vert="horz" lIns="91440" tIns="45720" rIns="91440" bIns="45720" rtlCol="0" anchor="b">
            <a:normAutofit/>
          </a:bodyPr>
          <a:lstStyle/>
          <a:p>
            <a:pPr marL="0" marR="0" lvl="0" indent="0" fontAlgn="auto">
              <a:lnSpc>
                <a:spcPct val="90000"/>
              </a:lnSpc>
              <a:spcBef>
                <a:spcPct val="0"/>
              </a:spcBef>
              <a:spcAft>
                <a:spcPts val="600"/>
              </a:spcAft>
              <a:buClrTx/>
              <a:buSzTx/>
              <a:defRPr/>
            </a:pPr>
            <a:r>
              <a:rPr kumimoji="0" lang="en-US" sz="4000" b="0" i="0" u="none" strike="noStrike" cap="none" spc="0" normalizeH="0" baseline="0" noProof="0">
                <a:ln w="0"/>
                <a:effectLst>
                  <a:outerShdw blurRad="38100" dist="19050" dir="2700000" algn="tl" rotWithShape="0">
                    <a:prstClr val="black">
                      <a:alpha val="40000"/>
                    </a:prstClr>
                  </a:outerShdw>
                </a:effectLst>
                <a:uLnTx/>
                <a:uFillTx/>
                <a:latin typeface="UVN Phuong Tay" panose="04040805070802020D02" pitchFamily="82" charset="0"/>
                <a:ea typeface="+mj-ea"/>
                <a:cs typeface="+mj-cs"/>
              </a:rPr>
              <a:t>KẾT LUẬN</a:t>
            </a:r>
          </a:p>
        </p:txBody>
      </p:sp>
      <p:sp>
        <p:nvSpPr>
          <p:cNvPr id="1039" name="Freeform 5" descr="n53 Fb Tran Phu"/>
          <p:cNvSpPr>
            <a:spLocks noGrp="1" noRot="1" noChangeAspect="1" noMove="1" noResize="1" noEditPoints="1" noAdjustHandles="1" noChangeArrowheads="1" noChangeShapeType="1" noTextEdit="1"/>
          </p:cNvSpPr>
          <p:nvPr/>
        </p:nvSpPr>
        <p:spPr bwMode="auto">
          <a:xfrm>
            <a:off x="7062174" y="1653645"/>
            <a:ext cx="4689240" cy="411502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50800" cap="flat">
            <a:solidFill>
              <a:schemeClr val="tx1"/>
            </a:solidFill>
            <a:prstDash val="solid"/>
            <a:miter lim="800000"/>
          </a:ln>
        </p:spPr>
        <p:txBody>
          <a:bodyPr vert="horz" wrap="square" lIns="91440" tIns="45720" rIns="91440" bIns="45720" numCol="1" anchor="t" anchorCtr="0" compatLnSpc="1"/>
          <a:lstStyle/>
          <a:p>
            <a:endParaRPr lang="en-US" dirty="0"/>
          </a:p>
        </p:txBody>
      </p:sp>
      <p:sp>
        <p:nvSpPr>
          <p:cNvPr id="1041" name="Freeform: Shape 1040" descr="n53 Fb Tran Phu"/>
          <p:cNvSpPr>
            <a:spLocks noGrp="1" noRot="1" noChangeAspect="1" noMove="1" noResize="1" noEditPoints="1" noAdjustHandles="1" noChangeArrowheads="1" noChangeShapeType="1" noTextEdit="1"/>
          </p:cNvSpPr>
          <p:nvPr/>
        </p:nvSpPr>
        <p:spPr>
          <a:xfrm>
            <a:off x="4542865" y="634058"/>
            <a:ext cx="3154669" cy="2796247"/>
          </a:xfrm>
          <a:custGeom>
            <a:avLst/>
            <a:gdLst>
              <a:gd name="connsiteX0" fmla="*/ 853538 w 2991693"/>
              <a:gd name="connsiteY0" fmla="*/ 0 h 2651787"/>
              <a:gd name="connsiteX1" fmla="*/ 2141030 w 2991693"/>
              <a:gd name="connsiteY1" fmla="*/ 0 h 2651787"/>
              <a:gd name="connsiteX2" fmla="*/ 2324957 w 2991693"/>
              <a:gd name="connsiteY2" fmla="*/ 103466 h 2651787"/>
              <a:gd name="connsiteX3" fmla="*/ 2968702 w 2991693"/>
              <a:gd name="connsiteY3" fmla="*/ 1218596 h 2651787"/>
              <a:gd name="connsiteX4" fmla="*/ 2968702 w 2991693"/>
              <a:gd name="connsiteY4" fmla="*/ 1433192 h 2651787"/>
              <a:gd name="connsiteX5" fmla="*/ 2324957 w 2991693"/>
              <a:gd name="connsiteY5" fmla="*/ 2548321 h 2651787"/>
              <a:gd name="connsiteX6" fmla="*/ 2141030 w 2991693"/>
              <a:gd name="connsiteY6" fmla="*/ 2651787 h 2651787"/>
              <a:gd name="connsiteX7" fmla="*/ 853538 w 2991693"/>
              <a:gd name="connsiteY7" fmla="*/ 2651787 h 2651787"/>
              <a:gd name="connsiteX8" fmla="*/ 669612 w 2991693"/>
              <a:gd name="connsiteY8" fmla="*/ 2548321 h 2651787"/>
              <a:gd name="connsiteX9" fmla="*/ 25866 w 2991693"/>
              <a:gd name="connsiteY9" fmla="*/ 1433192 h 2651787"/>
              <a:gd name="connsiteX10" fmla="*/ 25866 w 2991693"/>
              <a:gd name="connsiteY10" fmla="*/ 1218596 h 2651787"/>
              <a:gd name="connsiteX11" fmla="*/ 669612 w 2991693"/>
              <a:gd name="connsiteY11" fmla="*/ 103466 h 2651787"/>
              <a:gd name="connsiteX12" fmla="*/ 853538 w 2991693"/>
              <a:gd name="connsiteY12" fmla="*/ 0 h 265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91693" h="2651787">
                <a:moveTo>
                  <a:pt x="853538" y="0"/>
                </a:moveTo>
                <a:cubicBezTo>
                  <a:pt x="2141030" y="0"/>
                  <a:pt x="2141030" y="0"/>
                  <a:pt x="2141030" y="0"/>
                </a:cubicBezTo>
                <a:cubicBezTo>
                  <a:pt x="2206170" y="0"/>
                  <a:pt x="2290471" y="45985"/>
                  <a:pt x="2324957" y="103466"/>
                </a:cubicBezTo>
                <a:cubicBezTo>
                  <a:pt x="2968702" y="1218596"/>
                  <a:pt x="2968702" y="1218596"/>
                  <a:pt x="2968702" y="1218596"/>
                </a:cubicBezTo>
                <a:cubicBezTo>
                  <a:pt x="2999357" y="1279909"/>
                  <a:pt x="2999357" y="1371878"/>
                  <a:pt x="2968702" y="1433192"/>
                </a:cubicBezTo>
                <a:cubicBezTo>
                  <a:pt x="2324957" y="2548321"/>
                  <a:pt x="2324957" y="2548321"/>
                  <a:pt x="2324957" y="2548321"/>
                </a:cubicBezTo>
                <a:cubicBezTo>
                  <a:pt x="2290471" y="2605803"/>
                  <a:pt x="2206170" y="2651787"/>
                  <a:pt x="2141030" y="2651787"/>
                </a:cubicBezTo>
                <a:lnTo>
                  <a:pt x="853538" y="2651787"/>
                </a:lnTo>
                <a:cubicBezTo>
                  <a:pt x="784566" y="2651787"/>
                  <a:pt x="700266" y="2605803"/>
                  <a:pt x="669612" y="2548321"/>
                </a:cubicBezTo>
                <a:cubicBezTo>
                  <a:pt x="25866" y="1433192"/>
                  <a:pt x="25866" y="1433192"/>
                  <a:pt x="25866" y="1433192"/>
                </a:cubicBezTo>
                <a:cubicBezTo>
                  <a:pt x="-8621" y="1371878"/>
                  <a:pt x="-8621" y="1279909"/>
                  <a:pt x="25866" y="1218596"/>
                </a:cubicBezTo>
                <a:cubicBezTo>
                  <a:pt x="669612" y="103466"/>
                  <a:pt x="669612" y="103466"/>
                  <a:pt x="669612" y="103466"/>
                </a:cubicBezTo>
                <a:cubicBezTo>
                  <a:pt x="700266" y="45985"/>
                  <a:pt x="784566" y="0"/>
                  <a:pt x="853538" y="0"/>
                </a:cubicBezTo>
                <a:close/>
              </a:path>
            </a:pathLst>
          </a:custGeom>
          <a:noFill/>
          <a:ln w="50800" cap="flat">
            <a:solidFill>
              <a:schemeClr val="tx1"/>
            </a:solidFill>
            <a:prstDash val="solid"/>
            <a:miter lim="800000"/>
          </a:ln>
        </p:spPr>
        <p:txBody>
          <a:bodyPr vert="horz" wrap="square" lIns="91440" tIns="45720" rIns="91440" bIns="45720" numCol="1" anchor="t" anchorCtr="0" compatLnSpc="1"/>
          <a:lstStyle/>
          <a:p>
            <a:endParaRPr lang="en-US" dirty="0">
              <a:solidFill>
                <a:schemeClr val="tx1"/>
              </a:solidFill>
            </a:endParaRPr>
          </a:p>
        </p:txBody>
      </p:sp>
      <p:pic>
        <p:nvPicPr>
          <p:cNvPr id="1028" name="Picture 4" descr="n53 Fb Tran Phu"/>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3158" b="96184" l="10000" r="90000">
                        <a14:foregroundMark x1="61889" y1="8421" x2="61889" y2="8421"/>
                        <a14:foregroundMark x1="62222" y1="5132" x2="62222" y2="5132"/>
                        <a14:foregroundMark x1="62111" y1="3289" x2="62111" y2="3289"/>
                        <a14:foregroundMark x1="25556" y1="91842" x2="25556" y2="92368"/>
                        <a14:foregroundMark x1="24444" y1="96184" x2="24444" y2="96184"/>
                      </a14:backgroundRemoval>
                    </a14:imgEffect>
                  </a14:imgLayer>
                </a14:imgProps>
              </a:ext>
              <a:ext uri="{28A0092B-C50C-407E-A947-70E740481C1C}">
                <a14:useLocalDpi xmlns:a14="http://schemas.microsoft.com/office/drawing/2010/main" val="0"/>
              </a:ext>
            </a:extLst>
          </a:blip>
          <a:stretch>
            <a:fillRect/>
          </a:stretch>
        </p:blipFill>
        <p:spPr bwMode="auto">
          <a:xfrm flipH="1">
            <a:off x="5196964" y="1206909"/>
            <a:ext cx="1846470" cy="165054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descr="n53 Fb Tran Phu"/>
          <p:cNvSpPr txBox="1"/>
          <p:nvPr/>
        </p:nvSpPr>
        <p:spPr>
          <a:xfrm>
            <a:off x="432287" y="2353579"/>
            <a:ext cx="4159961" cy="755699"/>
          </a:xfrm>
          <a:prstGeom prst="rect">
            <a:avLst/>
          </a:prstGeom>
        </p:spPr>
        <p:txBody>
          <a:bodyPr vert="horz" lIns="91440" tIns="45720" rIns="91440" bIns="45720" rtlCol="0">
            <a:noAutofit/>
          </a:bodyPr>
          <a:lstStyle/>
          <a:p>
            <a:pPr marL="342900" indent="-228600" algn="just">
              <a:spcAft>
                <a:spcPts val="600"/>
              </a:spcAft>
              <a:buFont typeface="Arial" panose="020B0604020202020204" pitchFamily="34" charset="0"/>
              <a:buChar char="•"/>
            </a:pPr>
            <a:r>
              <a:rPr lang="en-US" sz="2400"/>
              <a:t>Chuyển động thẳng là chuyển động có quỹ đạo là đường thẳng.</a:t>
            </a:r>
            <a:endParaRPr kumimoji="0" lang="zh-CN" altLang="en-US" sz="2400" b="0" i="0" u="none" strike="noStrike" kern="0" cap="none" spc="0" normalizeH="0" baseline="0" noProof="0">
              <a:ln>
                <a:noFill/>
              </a:ln>
              <a:solidFill>
                <a:srgbClr val="9C6A6A">
                  <a:lumMod val="90000"/>
                  <a:lumOff val="10000"/>
                </a:srgbClr>
              </a:solidFill>
              <a:effectLst/>
              <a:uLnTx/>
              <a:uFillTx/>
              <a:ea typeface="等线" panose="02010600030101010101" pitchFamily="2" charset="-122"/>
            </a:endParaRPr>
          </a:p>
          <a:p>
            <a:pPr marL="342900" lvl="0" indent="-228600" algn="just">
              <a:spcAft>
                <a:spcPts val="600"/>
              </a:spcAft>
              <a:buFont typeface="Arial" panose="020B0604020202020204" pitchFamily="34" charset="0"/>
              <a:buChar char="•"/>
            </a:pPr>
            <a:endParaRPr kumimoji="0" lang="en-US" sz="2400" b="1" i="0" u="none" strike="noStrike" cap="none" spc="0" normalizeH="0" baseline="0" noProof="0">
              <a:ln>
                <a:noFill/>
              </a:ln>
              <a:effectLst/>
              <a:uLnTx/>
              <a:uFillTx/>
            </a:endParaRPr>
          </a:p>
        </p:txBody>
      </p:sp>
      <p:pic>
        <p:nvPicPr>
          <p:cNvPr id="1026" name="Picture 2" descr="n53 Fb Tran Phu"/>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482943" y="273309"/>
            <a:ext cx="1066800" cy="100012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descr="n53 Fb Tran Phu"/>
          <p:cNvGrpSpPr/>
          <p:nvPr/>
        </p:nvGrpSpPr>
        <p:grpSpPr>
          <a:xfrm>
            <a:off x="7941135" y="1613910"/>
            <a:ext cx="2704201" cy="1954552"/>
            <a:chOff x="7941135" y="1613910"/>
            <a:chExt cx="2704201" cy="1954552"/>
          </a:xfrm>
        </p:grpSpPr>
        <p:grpSp>
          <p:nvGrpSpPr>
            <p:cNvPr id="32" name="Group 31"/>
            <p:cNvGrpSpPr/>
            <p:nvPr/>
          </p:nvGrpSpPr>
          <p:grpSpPr>
            <a:xfrm>
              <a:off x="7941135" y="1613910"/>
              <a:ext cx="2704201" cy="1954552"/>
              <a:chOff x="1725165" y="4918666"/>
              <a:chExt cx="4665707" cy="2914504"/>
            </a:xfrm>
          </p:grpSpPr>
          <p:grpSp>
            <p:nvGrpSpPr>
              <p:cNvPr id="53" name="Group 52"/>
              <p:cNvGrpSpPr/>
              <p:nvPr/>
            </p:nvGrpSpPr>
            <p:grpSpPr>
              <a:xfrm>
                <a:off x="2348216" y="5106180"/>
                <a:ext cx="3545784" cy="2726990"/>
                <a:chOff x="2348216" y="5106180"/>
                <a:chExt cx="3545784" cy="2726990"/>
              </a:xfrm>
            </p:grpSpPr>
            <p:cxnSp>
              <p:nvCxnSpPr>
                <p:cNvPr id="57" name="Straight Arrow Connector 56"/>
                <p:cNvCxnSpPr/>
                <p:nvPr/>
              </p:nvCxnSpPr>
              <p:spPr>
                <a:xfrm>
                  <a:off x="2419280" y="6678108"/>
                  <a:ext cx="3474720" cy="0"/>
                </a:xfrm>
                <a:prstGeom prst="straightConnector1">
                  <a:avLst/>
                </a:prstGeom>
                <a:ln w="28575">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flipV="1">
                  <a:off x="2348216" y="5106180"/>
                  <a:ext cx="0" cy="2726990"/>
                </a:xfrm>
                <a:prstGeom prst="straightConnector1">
                  <a:avLst/>
                </a:prstGeom>
                <a:ln w="28575">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54" name="TextBox 53"/>
              <p:cNvSpPr txBox="1"/>
              <p:nvPr/>
            </p:nvSpPr>
            <p:spPr>
              <a:xfrm>
                <a:off x="1725165" y="6263560"/>
                <a:ext cx="593745" cy="548099"/>
              </a:xfrm>
              <a:prstGeom prst="rect">
                <a:avLst/>
              </a:prstGeom>
              <a:noFill/>
              <a:ln>
                <a:noFill/>
              </a:ln>
            </p:spPr>
            <p:txBody>
              <a:bodyPr wrap="square">
                <a:spAutoFit/>
              </a:bodyPr>
              <a:lstStyle/>
              <a:p>
                <a:pPr algn="ctr">
                  <a:lnSpc>
                    <a:spcPct val="115000"/>
                  </a:lnSpc>
                </a:pPr>
                <a:r>
                  <a:rPr lang="en-US" sz="2800" b="1">
                    <a:solidFill>
                      <a:srgbClr val="0070C0"/>
                    </a:solidFill>
                    <a:latin typeface="Times New Roman" panose="02020603050405020304" pitchFamily="18" charset="0"/>
                    <a:ea typeface="Times New Roman" panose="02020603050405020304" pitchFamily="18" charset="0"/>
                  </a:rPr>
                  <a:t>O</a:t>
                </a:r>
                <a:endParaRPr lang="en-US" sz="2800" b="1" dirty="0">
                  <a:solidFill>
                    <a:srgbClr val="0070C0"/>
                  </a:solidFill>
                  <a:effectLst/>
                  <a:latin typeface="Times New Roman" panose="02020603050405020304" pitchFamily="18" charset="0"/>
                  <a:ea typeface="Times New Roman" panose="02020603050405020304" pitchFamily="18" charset="0"/>
                </a:endParaRPr>
              </a:p>
            </p:txBody>
          </p:sp>
          <p:sp>
            <p:nvSpPr>
              <p:cNvPr id="55" name="TextBox 54"/>
              <p:cNvSpPr txBox="1"/>
              <p:nvPr/>
            </p:nvSpPr>
            <p:spPr>
              <a:xfrm>
                <a:off x="2463824" y="4918666"/>
                <a:ext cx="720758" cy="548099"/>
              </a:xfrm>
              <a:prstGeom prst="rect">
                <a:avLst/>
              </a:prstGeom>
              <a:noFill/>
              <a:ln>
                <a:noFill/>
              </a:ln>
            </p:spPr>
            <p:txBody>
              <a:bodyPr wrap="square">
                <a:spAutoFit/>
              </a:bodyPr>
              <a:lstStyle/>
              <a:p>
                <a:pPr algn="ctr">
                  <a:lnSpc>
                    <a:spcPct val="115000"/>
                  </a:lnSpc>
                </a:pPr>
                <a:r>
                  <a:rPr lang="en-US" sz="2800" b="1" i="1">
                    <a:solidFill>
                      <a:srgbClr val="0070C0"/>
                    </a:solidFill>
                    <a:effectLst/>
                    <a:latin typeface="Times New Roman" panose="02020603050405020304" pitchFamily="18" charset="0"/>
                    <a:ea typeface="Times New Roman" panose="02020603050405020304" pitchFamily="18" charset="0"/>
                  </a:rPr>
                  <a:t>d</a:t>
                </a:r>
                <a:endParaRPr lang="en-US" sz="2800" b="1" i="1" dirty="0">
                  <a:solidFill>
                    <a:srgbClr val="0070C0"/>
                  </a:solidFill>
                  <a:effectLst/>
                  <a:latin typeface="Times New Roman" panose="02020603050405020304" pitchFamily="18" charset="0"/>
                  <a:ea typeface="Times New Roman" panose="02020603050405020304" pitchFamily="18" charset="0"/>
                </a:endParaRPr>
              </a:p>
            </p:txBody>
          </p:sp>
          <p:sp>
            <p:nvSpPr>
              <p:cNvPr id="56" name="TextBox 55"/>
              <p:cNvSpPr txBox="1"/>
              <p:nvPr/>
            </p:nvSpPr>
            <p:spPr>
              <a:xfrm>
                <a:off x="5492190" y="6523119"/>
                <a:ext cx="898682" cy="548099"/>
              </a:xfrm>
              <a:prstGeom prst="rect">
                <a:avLst/>
              </a:prstGeom>
              <a:noFill/>
              <a:ln>
                <a:noFill/>
              </a:ln>
            </p:spPr>
            <p:txBody>
              <a:bodyPr wrap="square">
                <a:spAutoFit/>
              </a:bodyPr>
              <a:lstStyle/>
              <a:p>
                <a:pPr algn="ctr">
                  <a:lnSpc>
                    <a:spcPct val="115000"/>
                  </a:lnSpc>
                </a:pPr>
                <a:r>
                  <a:rPr lang="en-US" sz="2800" b="1" i="1">
                    <a:solidFill>
                      <a:srgbClr val="0070C0"/>
                    </a:solidFill>
                    <a:effectLst/>
                    <a:latin typeface="Times New Roman" panose="02020603050405020304" pitchFamily="18" charset="0"/>
                    <a:ea typeface="Times New Roman" panose="02020603050405020304" pitchFamily="18" charset="0"/>
                  </a:rPr>
                  <a:t>t</a:t>
                </a:r>
                <a:endParaRPr lang="en-US" sz="2800" b="1" i="1" dirty="0">
                  <a:solidFill>
                    <a:srgbClr val="0070C0"/>
                  </a:solidFill>
                  <a:effectLst/>
                  <a:latin typeface="Times New Roman" panose="02020603050405020304" pitchFamily="18" charset="0"/>
                  <a:ea typeface="Times New Roman" panose="02020603050405020304" pitchFamily="18" charset="0"/>
                </a:endParaRPr>
              </a:p>
            </p:txBody>
          </p:sp>
        </p:grpSp>
        <p:cxnSp>
          <p:nvCxnSpPr>
            <p:cNvPr id="59" name="Straight Arrow Connector 58"/>
            <p:cNvCxnSpPr/>
            <p:nvPr/>
          </p:nvCxnSpPr>
          <p:spPr>
            <a:xfrm flipV="1">
              <a:off x="8302250" y="1827823"/>
              <a:ext cx="1660900" cy="979273"/>
            </a:xfrm>
            <a:prstGeom prst="straightConnector1">
              <a:avLst/>
            </a:prstGeom>
            <a:ln w="38100">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8697379" y="2895679"/>
              <a:ext cx="1079489" cy="558743"/>
            </a:xfrm>
            <a:prstGeom prst="rect">
              <a:avLst/>
            </a:prstGeom>
            <a:noFill/>
          </p:spPr>
          <p:txBody>
            <a:bodyPr wrap="square">
              <a:spAutoFit/>
            </a:bodyPr>
            <a:lstStyle/>
            <a:p>
              <a:pPr algn="ctr">
                <a:lnSpc>
                  <a:spcPct val="115000"/>
                </a:lnSpc>
              </a:pPr>
              <a:r>
                <a:rPr lang="en-US" sz="2800" b="1">
                  <a:ea typeface="Times New Roman" panose="02020603050405020304" pitchFamily="18" charset="0"/>
                </a:rPr>
                <a:t>V &gt; 0</a:t>
              </a:r>
              <a:endParaRPr lang="en-US" sz="2800">
                <a:solidFill>
                  <a:schemeClr val="tx1"/>
                </a:solidFill>
                <a:effectLst/>
                <a:ea typeface="Times New Roman" panose="02020603050405020304" pitchFamily="18" charset="0"/>
              </a:endParaRPr>
            </a:p>
          </p:txBody>
        </p:sp>
      </p:grpSp>
      <p:grpSp>
        <p:nvGrpSpPr>
          <p:cNvPr id="10" name="Group 9" descr="n53 Fb Tran Phu"/>
          <p:cNvGrpSpPr/>
          <p:nvPr/>
        </p:nvGrpSpPr>
        <p:grpSpPr>
          <a:xfrm>
            <a:off x="8225451" y="3826056"/>
            <a:ext cx="2704201" cy="1882162"/>
            <a:chOff x="8225451" y="3826056"/>
            <a:chExt cx="2704201" cy="1882162"/>
          </a:xfrm>
        </p:grpSpPr>
        <p:grpSp>
          <p:nvGrpSpPr>
            <p:cNvPr id="70" name="Group 69"/>
            <p:cNvGrpSpPr/>
            <p:nvPr/>
          </p:nvGrpSpPr>
          <p:grpSpPr>
            <a:xfrm>
              <a:off x="8225451" y="3826056"/>
              <a:ext cx="2704201" cy="1882162"/>
              <a:chOff x="1725165" y="5458380"/>
              <a:chExt cx="4665707" cy="2806561"/>
            </a:xfrm>
          </p:grpSpPr>
          <p:grpSp>
            <p:nvGrpSpPr>
              <p:cNvPr id="71" name="Group 70"/>
              <p:cNvGrpSpPr/>
              <p:nvPr/>
            </p:nvGrpSpPr>
            <p:grpSpPr>
              <a:xfrm>
                <a:off x="2348216" y="5674300"/>
                <a:ext cx="3545784" cy="2590641"/>
                <a:chOff x="2348216" y="5674300"/>
                <a:chExt cx="3545784" cy="2590641"/>
              </a:xfrm>
            </p:grpSpPr>
            <p:cxnSp>
              <p:nvCxnSpPr>
                <p:cNvPr id="75" name="Straight Arrow Connector 74"/>
                <p:cNvCxnSpPr/>
                <p:nvPr/>
              </p:nvCxnSpPr>
              <p:spPr>
                <a:xfrm>
                  <a:off x="2419280" y="7075795"/>
                  <a:ext cx="3474720" cy="0"/>
                </a:xfrm>
                <a:prstGeom prst="straightConnector1">
                  <a:avLst/>
                </a:prstGeom>
                <a:ln w="28575">
                  <a:solidFill>
                    <a:srgbClr val="FF33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flipV="1">
                  <a:off x="2348216" y="5674300"/>
                  <a:ext cx="0" cy="2590641"/>
                </a:xfrm>
                <a:prstGeom prst="straightConnector1">
                  <a:avLst/>
                </a:prstGeom>
                <a:ln w="28575">
                  <a:solidFill>
                    <a:srgbClr val="FF33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72" name="TextBox 71"/>
              <p:cNvSpPr txBox="1"/>
              <p:nvPr/>
            </p:nvSpPr>
            <p:spPr>
              <a:xfrm>
                <a:off x="1725165" y="6746466"/>
                <a:ext cx="593745" cy="817291"/>
              </a:xfrm>
              <a:prstGeom prst="rect">
                <a:avLst/>
              </a:prstGeom>
              <a:noFill/>
              <a:ln>
                <a:noFill/>
              </a:ln>
            </p:spPr>
            <p:txBody>
              <a:bodyPr wrap="square">
                <a:spAutoFit/>
              </a:bodyPr>
              <a:lstStyle/>
              <a:p>
                <a:pPr algn="ctr">
                  <a:lnSpc>
                    <a:spcPct val="115000"/>
                  </a:lnSpc>
                </a:pPr>
                <a:r>
                  <a:rPr lang="en-US" sz="2800" b="1">
                    <a:solidFill>
                      <a:srgbClr val="FF3300"/>
                    </a:solidFill>
                    <a:latin typeface="Times New Roman" panose="02020603050405020304" pitchFamily="18" charset="0"/>
                    <a:ea typeface="Times New Roman" panose="02020603050405020304" pitchFamily="18" charset="0"/>
                  </a:rPr>
                  <a:t>O</a:t>
                </a:r>
                <a:endParaRPr lang="en-US" sz="2800" b="1" dirty="0">
                  <a:solidFill>
                    <a:srgbClr val="FF3300"/>
                  </a:solidFill>
                  <a:effectLst/>
                  <a:latin typeface="Times New Roman" panose="02020603050405020304" pitchFamily="18" charset="0"/>
                  <a:ea typeface="Times New Roman" panose="02020603050405020304" pitchFamily="18" charset="0"/>
                </a:endParaRPr>
              </a:p>
            </p:txBody>
          </p:sp>
          <p:sp>
            <p:nvSpPr>
              <p:cNvPr id="73" name="TextBox 72"/>
              <p:cNvSpPr txBox="1"/>
              <p:nvPr/>
            </p:nvSpPr>
            <p:spPr>
              <a:xfrm>
                <a:off x="2332352" y="5458380"/>
                <a:ext cx="720758" cy="817291"/>
              </a:xfrm>
              <a:prstGeom prst="rect">
                <a:avLst/>
              </a:prstGeom>
              <a:noFill/>
              <a:ln>
                <a:noFill/>
              </a:ln>
            </p:spPr>
            <p:txBody>
              <a:bodyPr wrap="square">
                <a:spAutoFit/>
              </a:bodyPr>
              <a:lstStyle/>
              <a:p>
                <a:pPr algn="ctr">
                  <a:lnSpc>
                    <a:spcPct val="115000"/>
                  </a:lnSpc>
                </a:pPr>
                <a:r>
                  <a:rPr lang="en-US" sz="2800" b="1" i="1">
                    <a:solidFill>
                      <a:srgbClr val="FF3300"/>
                    </a:solidFill>
                    <a:effectLst/>
                    <a:latin typeface="Times New Roman" panose="02020603050405020304" pitchFamily="18" charset="0"/>
                    <a:ea typeface="Times New Roman" panose="02020603050405020304" pitchFamily="18" charset="0"/>
                  </a:rPr>
                  <a:t>d</a:t>
                </a:r>
                <a:endParaRPr lang="en-US" sz="2800" b="1" i="1" dirty="0">
                  <a:solidFill>
                    <a:srgbClr val="FF3300"/>
                  </a:solidFill>
                  <a:effectLst/>
                  <a:latin typeface="Times New Roman" panose="02020603050405020304" pitchFamily="18" charset="0"/>
                  <a:ea typeface="Times New Roman" panose="02020603050405020304" pitchFamily="18" charset="0"/>
                </a:endParaRPr>
              </a:p>
            </p:txBody>
          </p:sp>
          <p:sp>
            <p:nvSpPr>
              <p:cNvPr id="74" name="TextBox 73"/>
              <p:cNvSpPr txBox="1"/>
              <p:nvPr/>
            </p:nvSpPr>
            <p:spPr>
              <a:xfrm>
                <a:off x="5492190" y="6949213"/>
                <a:ext cx="898682" cy="817291"/>
              </a:xfrm>
              <a:prstGeom prst="rect">
                <a:avLst/>
              </a:prstGeom>
              <a:noFill/>
              <a:ln>
                <a:noFill/>
              </a:ln>
            </p:spPr>
            <p:txBody>
              <a:bodyPr wrap="square">
                <a:spAutoFit/>
              </a:bodyPr>
              <a:lstStyle/>
              <a:p>
                <a:pPr algn="ctr">
                  <a:lnSpc>
                    <a:spcPct val="115000"/>
                  </a:lnSpc>
                </a:pPr>
                <a:r>
                  <a:rPr lang="en-US" sz="2800" b="1" i="1">
                    <a:solidFill>
                      <a:srgbClr val="FF3300"/>
                    </a:solidFill>
                    <a:effectLst/>
                    <a:latin typeface="Times New Roman" panose="02020603050405020304" pitchFamily="18" charset="0"/>
                    <a:ea typeface="Times New Roman" panose="02020603050405020304" pitchFamily="18" charset="0"/>
                  </a:rPr>
                  <a:t>t</a:t>
                </a:r>
                <a:endParaRPr lang="en-US" sz="2800" b="1" i="1" dirty="0">
                  <a:solidFill>
                    <a:srgbClr val="FF3300"/>
                  </a:solidFill>
                  <a:effectLst/>
                  <a:latin typeface="Times New Roman" panose="02020603050405020304" pitchFamily="18" charset="0"/>
                  <a:ea typeface="Times New Roman" panose="02020603050405020304" pitchFamily="18" charset="0"/>
                </a:endParaRPr>
              </a:p>
            </p:txBody>
          </p:sp>
        </p:grpSp>
        <p:cxnSp>
          <p:nvCxnSpPr>
            <p:cNvPr id="77" name="Straight Arrow Connector 76"/>
            <p:cNvCxnSpPr/>
            <p:nvPr/>
          </p:nvCxnSpPr>
          <p:spPr>
            <a:xfrm>
              <a:off x="8586566" y="4904947"/>
              <a:ext cx="1656627" cy="788854"/>
            </a:xfrm>
            <a:prstGeom prst="straightConnector1">
              <a:avLst/>
            </a:prstGeom>
            <a:ln w="38100">
              <a:solidFill>
                <a:srgbClr val="CC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8858148" y="4244369"/>
              <a:ext cx="1079489" cy="558743"/>
            </a:xfrm>
            <a:prstGeom prst="rect">
              <a:avLst/>
            </a:prstGeom>
            <a:noFill/>
          </p:spPr>
          <p:txBody>
            <a:bodyPr wrap="square">
              <a:spAutoFit/>
            </a:bodyPr>
            <a:lstStyle/>
            <a:p>
              <a:pPr algn="ctr">
                <a:lnSpc>
                  <a:spcPct val="115000"/>
                </a:lnSpc>
              </a:pPr>
              <a:r>
                <a:rPr lang="en-US" sz="2800" b="1">
                  <a:ea typeface="Times New Roman" panose="02020603050405020304" pitchFamily="18" charset="0"/>
                </a:rPr>
                <a:t>V &lt; 0</a:t>
              </a:r>
              <a:endParaRPr lang="en-US" sz="2800">
                <a:solidFill>
                  <a:schemeClr val="tx1"/>
                </a:solidFill>
                <a:effectLst/>
                <a:ea typeface="Times New Roman" panose="02020603050405020304" pitchFamily="18" charset="0"/>
              </a:endParaRPr>
            </a:p>
          </p:txBody>
        </p:sp>
      </p:grpSp>
      <p:sp>
        <p:nvSpPr>
          <p:cNvPr id="79" name="TextBox 78" descr="n53 Fb Tran Phu"/>
          <p:cNvSpPr txBox="1"/>
          <p:nvPr/>
        </p:nvSpPr>
        <p:spPr>
          <a:xfrm>
            <a:off x="432287" y="3568462"/>
            <a:ext cx="6562883" cy="1233033"/>
          </a:xfrm>
          <a:prstGeom prst="rect">
            <a:avLst/>
          </a:prstGeom>
        </p:spPr>
        <p:txBody>
          <a:bodyPr vert="horz" lIns="91440" tIns="45720" rIns="91440" bIns="45720" rtlCol="0">
            <a:noAutofit/>
          </a:bodyPr>
          <a:lstStyle/>
          <a:p>
            <a:pPr marL="342900" indent="-228600" algn="just">
              <a:spcAft>
                <a:spcPts val="600"/>
              </a:spcAft>
              <a:buFont typeface="Arial" panose="020B0604020202020204" pitchFamily="34" charset="0"/>
              <a:buChar char="•"/>
            </a:pPr>
            <a:r>
              <a:rPr lang="en-US" sz="2400" b="1">
                <a:ea typeface="Times New Roman" panose="02020603050405020304" pitchFamily="18" charset="0"/>
              </a:rPr>
              <a:t>Tốc độ </a:t>
            </a:r>
            <a:r>
              <a:rPr lang="en-US" sz="2400" b="1">
                <a:solidFill>
                  <a:srgbClr val="00B050"/>
                </a:solidFill>
                <a:ea typeface="Times New Roman" panose="02020603050405020304" pitchFamily="18" charset="0"/>
              </a:rPr>
              <a:t>chỉ bằng độ lớn của vận tốc </a:t>
            </a:r>
            <a:r>
              <a:rPr lang="en-US" sz="2400">
                <a:ea typeface="Times New Roman" panose="02020603050405020304" pitchFamily="18" charset="0"/>
              </a:rPr>
              <a:t>và </a:t>
            </a:r>
            <a:r>
              <a:rPr lang="en-US" sz="2400" b="1">
                <a:ea typeface="Times New Roman" panose="02020603050405020304" pitchFamily="18" charset="0"/>
              </a:rPr>
              <a:t>quãng đường </a:t>
            </a:r>
            <a:r>
              <a:rPr lang="en-US" sz="2400" b="1">
                <a:solidFill>
                  <a:srgbClr val="00B050"/>
                </a:solidFill>
                <a:ea typeface="Times New Roman" panose="02020603050405020304" pitchFamily="18" charset="0"/>
              </a:rPr>
              <a:t>bằng độ lớn của độ dịch chuyển</a:t>
            </a:r>
            <a:r>
              <a:rPr lang="en-US" sz="2400">
                <a:ea typeface="Times New Roman" panose="02020603050405020304" pitchFamily="18" charset="0"/>
              </a:rPr>
              <a:t> khi vật chuyển động </a:t>
            </a:r>
            <a:r>
              <a:rPr lang="en-US" sz="2400" b="1">
                <a:solidFill>
                  <a:srgbClr val="CC0000"/>
                </a:solidFill>
                <a:ea typeface="Times New Roman" panose="02020603050405020304" pitchFamily="18" charset="0"/>
              </a:rPr>
              <a:t>thẳng không đổi chiều</a:t>
            </a:r>
            <a:r>
              <a:rPr lang="en-US" sz="2400">
                <a:ea typeface="Times New Roman" panose="02020603050405020304" pitchFamily="18" charset="0"/>
              </a:rPr>
              <a:t>.</a:t>
            </a:r>
            <a:endParaRPr kumimoji="0" lang="zh-CN" altLang="en-US" sz="2400" b="0" i="0" u="none" strike="noStrike" kern="0" cap="none" spc="0" normalizeH="0" baseline="0" noProof="0">
              <a:ln>
                <a:noFill/>
              </a:ln>
              <a:solidFill>
                <a:srgbClr val="9C6A6A">
                  <a:lumMod val="90000"/>
                  <a:lumOff val="10000"/>
                </a:srgbClr>
              </a:solidFill>
              <a:effectLst/>
              <a:uLnTx/>
              <a:uFillTx/>
              <a:ea typeface="等线" panose="02010600030101010101" pitchFamily="2" charset="-122"/>
            </a:endParaRPr>
          </a:p>
          <a:p>
            <a:pPr marL="342900" lvl="0" indent="-228600" algn="just">
              <a:spcAft>
                <a:spcPts val="600"/>
              </a:spcAft>
              <a:buFont typeface="Arial" panose="020B0604020202020204" pitchFamily="34" charset="0"/>
              <a:buChar char="•"/>
            </a:pPr>
            <a:endParaRPr kumimoji="0" lang="en-US" sz="2400" b="1" i="0" u="none" strike="noStrike" cap="none" spc="0" normalizeH="0" baseline="0" noProof="0">
              <a:ln>
                <a:noFill/>
              </a:ln>
              <a:effectLst/>
              <a:uLnTx/>
              <a:uFillTx/>
            </a:endParaRPr>
          </a:p>
        </p:txBody>
      </p:sp>
      <p:sp>
        <p:nvSpPr>
          <p:cNvPr id="80" name="TextBox 79" descr="n53 Fb Tran Phu"/>
          <p:cNvSpPr txBox="1"/>
          <p:nvPr/>
        </p:nvSpPr>
        <p:spPr>
          <a:xfrm>
            <a:off x="432287" y="4804048"/>
            <a:ext cx="7265247" cy="796143"/>
          </a:xfrm>
          <a:prstGeom prst="rect">
            <a:avLst/>
          </a:prstGeom>
        </p:spPr>
        <p:txBody>
          <a:bodyPr vert="horz" lIns="91440" tIns="45720" rIns="91440" bIns="45720" rtlCol="0">
            <a:noAutofit/>
          </a:bodyPr>
          <a:lstStyle/>
          <a:p>
            <a:pPr marL="342900" indent="-228600" algn="just">
              <a:spcAft>
                <a:spcPts val="600"/>
              </a:spcAft>
              <a:buFont typeface="Arial" panose="020B0604020202020204" pitchFamily="34" charset="0"/>
              <a:buChar char="•"/>
            </a:pPr>
            <a:r>
              <a:rPr lang="en-US" sz="2400">
                <a:ea typeface="Times New Roman" panose="02020603050405020304" pitchFamily="18" charset="0"/>
              </a:rPr>
              <a:t>Đ</a:t>
            </a:r>
            <a:r>
              <a:rPr lang="pt-BR" sz="2400">
                <a:ea typeface="Times New Roman" panose="02020603050405020304" pitchFamily="18" charset="0"/>
              </a:rPr>
              <a:t>ồ thị d – t trong chuyển động thẳng đều có dạng đường thẳng.</a:t>
            </a:r>
            <a:endParaRPr lang="en-US" sz="2400"/>
          </a:p>
          <a:p>
            <a:pPr marL="342900" indent="-228600" algn="just">
              <a:spcAft>
                <a:spcPts val="600"/>
              </a:spcAft>
              <a:buFont typeface="Arial" panose="020B0604020202020204" pitchFamily="34" charset="0"/>
              <a:buChar char="•"/>
            </a:pPr>
            <a:endParaRPr lang="en-US" sz="2400">
              <a:ea typeface="Times New Roman" panose="02020603050405020304" pitchFamily="18" charset="0"/>
            </a:endParaRPr>
          </a:p>
          <a:p>
            <a:pPr marL="342900" indent="-228600" algn="just">
              <a:spcAft>
                <a:spcPts val="600"/>
              </a:spcAft>
              <a:buFont typeface="Arial" panose="020B0604020202020204" pitchFamily="34" charset="0"/>
              <a:buChar char="•"/>
            </a:pPr>
            <a:endParaRPr kumimoji="0" lang="zh-CN" altLang="en-US" sz="2400" b="0" i="0" u="none" strike="noStrike" kern="0" cap="none" spc="0" normalizeH="0" baseline="0" noProof="0">
              <a:ln>
                <a:noFill/>
              </a:ln>
              <a:solidFill>
                <a:srgbClr val="9C6A6A">
                  <a:lumMod val="90000"/>
                  <a:lumOff val="10000"/>
                </a:srgbClr>
              </a:solidFill>
              <a:effectLst/>
              <a:uLnTx/>
              <a:uFillTx/>
              <a:ea typeface="等线" panose="02010600030101010101" pitchFamily="2" charset="-122"/>
            </a:endParaRPr>
          </a:p>
          <a:p>
            <a:pPr marL="342900" lvl="0" indent="-228600" algn="just">
              <a:spcAft>
                <a:spcPts val="600"/>
              </a:spcAft>
              <a:buFont typeface="Arial" panose="020B0604020202020204" pitchFamily="34" charset="0"/>
              <a:buChar char="•"/>
            </a:pPr>
            <a:endParaRPr kumimoji="0" lang="en-US" sz="2400" b="1" i="0" u="none" strike="noStrike" cap="none" spc="0" normalizeH="0" baseline="0" noProof="0">
              <a:ln>
                <a:noFill/>
              </a:ln>
              <a:effectLst/>
              <a:uLnTx/>
              <a:uFillTx/>
            </a:endParaRPr>
          </a:p>
        </p:txBody>
      </p:sp>
      <p:sp>
        <p:nvSpPr>
          <p:cNvPr id="81" name="TextBox 80" descr="n53 Fb Tran Phu"/>
          <p:cNvSpPr txBox="1"/>
          <p:nvPr/>
        </p:nvSpPr>
        <p:spPr>
          <a:xfrm>
            <a:off x="432286" y="5675232"/>
            <a:ext cx="7911152" cy="822751"/>
          </a:xfrm>
          <a:prstGeom prst="rect">
            <a:avLst/>
          </a:prstGeom>
        </p:spPr>
        <p:txBody>
          <a:bodyPr vert="horz" lIns="91440" tIns="45720" rIns="91440" bIns="45720" rtlCol="0">
            <a:noAutofit/>
          </a:bodyPr>
          <a:lstStyle/>
          <a:p>
            <a:pPr marL="342900" indent="-228600">
              <a:spcAft>
                <a:spcPts val="600"/>
              </a:spcAft>
              <a:buFont typeface="Arial" panose="020B0604020202020204" pitchFamily="34" charset="0"/>
              <a:buChar char="•"/>
            </a:pPr>
            <a:r>
              <a:rPr lang="en-US" sz="2400" b="1">
                <a:ea typeface="Times New Roman" panose="02020603050405020304" pitchFamily="18" charset="0"/>
              </a:rPr>
              <a:t>Độ dốc </a:t>
            </a:r>
            <a:r>
              <a:rPr lang="en-US" sz="2400">
                <a:ea typeface="Times New Roman" panose="02020603050405020304" pitchFamily="18" charset="0"/>
              </a:rPr>
              <a:t>của đồ thị độ dịch chuyển – thời gian trong chuyển động thẳng cho biết </a:t>
            </a:r>
            <a:r>
              <a:rPr lang="en-US" sz="2400" b="1">
                <a:ea typeface="Times New Roman" panose="02020603050405020304" pitchFamily="18" charset="0"/>
              </a:rPr>
              <a:t>vận tốc chuyển động của vật</a:t>
            </a:r>
            <a:r>
              <a:rPr lang="en-US" sz="2400">
                <a:ea typeface="Times New Roman" panose="02020603050405020304" pitchFamily="18" charset="0"/>
              </a:rPr>
              <a:t>.</a:t>
            </a:r>
          </a:p>
          <a:p>
            <a:pPr marL="342900" indent="-228600">
              <a:spcAft>
                <a:spcPts val="600"/>
              </a:spcAft>
              <a:buFont typeface="Arial" panose="020B0604020202020204" pitchFamily="34" charset="0"/>
              <a:buChar char="•"/>
            </a:pPr>
            <a:endParaRPr kumimoji="0" lang="zh-CN" altLang="en-US" sz="2400" b="0" i="0" u="none" strike="noStrike" kern="0" cap="none" spc="0" normalizeH="0" baseline="0" noProof="0">
              <a:ln>
                <a:noFill/>
              </a:ln>
              <a:solidFill>
                <a:srgbClr val="9C6A6A">
                  <a:lumMod val="90000"/>
                  <a:lumOff val="10000"/>
                </a:srgbClr>
              </a:solidFill>
              <a:effectLst/>
              <a:uLnTx/>
              <a:uFillTx/>
              <a:ea typeface="等线" panose="02010600030101010101" pitchFamily="2" charset="-122"/>
            </a:endParaRPr>
          </a:p>
          <a:p>
            <a:pPr marL="342900" lvl="0" indent="-228600">
              <a:spcAft>
                <a:spcPts val="600"/>
              </a:spcAft>
              <a:buFont typeface="Arial" panose="020B0604020202020204" pitchFamily="34" charset="0"/>
              <a:buChar char="•"/>
            </a:pPr>
            <a:endParaRPr kumimoji="0" lang="en-US" sz="2400" b="1" i="0" u="none" strike="noStrike" cap="none" spc="0" normalizeH="0" baseline="0" noProof="0">
              <a:ln>
                <a:noFill/>
              </a:ln>
              <a:effectLst/>
              <a:uLnTx/>
              <a:uFillTx/>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wipe(left)">
                                      <p:cBhvr>
                                        <p:cTn id="12" dur="1000"/>
                                        <p:tgtEl>
                                          <p:spTgt spid="7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0"/>
                                        </p:tgtEl>
                                        <p:attrNameLst>
                                          <p:attrName>style.visibility</p:attrName>
                                        </p:attrNameLst>
                                      </p:cBhvr>
                                      <p:to>
                                        <p:strVal val="visible"/>
                                      </p:to>
                                    </p:set>
                                    <p:animEffect transition="in" filter="wipe(left)">
                                      <p:cBhvr>
                                        <p:cTn id="17" dur="1000"/>
                                        <p:tgtEl>
                                          <p:spTgt spid="8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1"/>
                                        </p:tgtEl>
                                        <p:attrNameLst>
                                          <p:attrName>style.visibility</p:attrName>
                                        </p:attrNameLst>
                                      </p:cBhvr>
                                      <p:to>
                                        <p:strVal val="visible"/>
                                      </p:to>
                                    </p:set>
                                    <p:animEffect transition="in" filter="wipe(left)">
                                      <p:cBhvr>
                                        <p:cTn id="22" dur="10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9" grpId="0"/>
      <p:bldP spid="80" grpId="0"/>
      <p:bldP spid="81"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50" name="Picture 2" descr="n53 Fb Tran Ph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1"/>
            <a:ext cx="12191998"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descr="n53 Fb Tran Phu"/>
          <p:cNvSpPr txBox="1"/>
          <p:nvPr/>
        </p:nvSpPr>
        <p:spPr>
          <a:xfrm>
            <a:off x="-1" y="0"/>
            <a:ext cx="12192002" cy="1174168"/>
          </a:xfrm>
          <a:prstGeom prst="rect">
            <a:avLst/>
          </a:prstGeom>
          <a:solidFill>
            <a:srgbClr val="FFFF00"/>
          </a:solidFill>
        </p:spPr>
        <p:txBody>
          <a:bodyPr wrap="square">
            <a:spAutoFit/>
          </a:bodyPr>
          <a:lstStyle/>
          <a:p>
            <a:pPr algn="ctr">
              <a:lnSpc>
                <a:spcPct val="115000"/>
              </a:lnSpc>
            </a:pPr>
            <a:r>
              <a:rPr lang="en-US" sz="6600">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Luyện tập</a:t>
            </a:r>
            <a:endParaRPr lang="en-US" sz="7200" dirty="0">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endParaRPr>
          </a:p>
        </p:txBody>
      </p:sp>
      <p:sp>
        <p:nvSpPr>
          <p:cNvPr id="5" name="Rectangle 4" descr="n53 Fb Tran Phu"/>
          <p:cNvSpPr/>
          <p:nvPr/>
        </p:nvSpPr>
        <p:spPr>
          <a:xfrm>
            <a:off x="156319" y="4911294"/>
            <a:ext cx="1753692" cy="1752877"/>
          </a:xfrm>
          <a:prstGeom prst="rect">
            <a:avLst/>
          </a:prstGeom>
          <a:solidFill>
            <a:srgbClr val="FFC000">
              <a:alpha val="70000"/>
            </a:srgbClr>
          </a:solidFill>
        </p:spPr>
        <p:txBody>
          <a:bodyPr wrap="square" lIns="91440" tIns="45720" rIns="91440" bIns="45720" anchor="ctr">
            <a:noAutofit/>
          </a:bodyPr>
          <a:lstStyle/>
          <a:p>
            <a:pPr algn="ctr"/>
            <a:r>
              <a:rPr lang="en-US" sz="54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VN Thang Vu" panose="03090702030407020404" pitchFamily="66" charset="0"/>
              </a:rPr>
              <a:t>Nhiệm</a:t>
            </a: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VN Thang Vu" panose="03090702030407020404" pitchFamily="66" charset="0"/>
              </a:rPr>
              <a:t> </a:t>
            </a:r>
            <a:r>
              <a:rPr lang="en-US" sz="54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VN Thang Vu" panose="03090702030407020404" pitchFamily="66" charset="0"/>
              </a:rPr>
              <a:t>vụ</a:t>
            </a: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VN Thang Vu" panose="03090702030407020404" pitchFamily="66" charset="0"/>
              </a:rPr>
              <a:t>: </a:t>
            </a:r>
          </a:p>
        </p:txBody>
      </p:sp>
      <p:sp>
        <p:nvSpPr>
          <p:cNvPr id="6" name="TextBox 5" descr="n53 Fb Tran Phu"/>
          <p:cNvSpPr txBox="1"/>
          <p:nvPr/>
        </p:nvSpPr>
        <p:spPr>
          <a:xfrm>
            <a:off x="2132924" y="4911294"/>
            <a:ext cx="9884905" cy="1752876"/>
          </a:xfrm>
          <a:prstGeom prst="rect">
            <a:avLst/>
          </a:prstGeom>
          <a:solidFill>
            <a:srgbClr val="FFD44B">
              <a:alpha val="70000"/>
            </a:srgbClr>
          </a:solidFill>
        </p:spPr>
        <p:style>
          <a:lnRef idx="1">
            <a:schemeClr val="accent4"/>
          </a:lnRef>
          <a:fillRef idx="2">
            <a:schemeClr val="accent4"/>
          </a:fillRef>
          <a:effectRef idx="1">
            <a:schemeClr val="accent4"/>
          </a:effectRef>
          <a:fontRef idx="minor">
            <a:schemeClr val="dk1"/>
          </a:fontRef>
        </p:style>
        <p:txBody>
          <a:bodyPr wrap="square" rtlCol="0" anchor="ctr">
            <a:noAutofit/>
          </a:bodyPr>
          <a:lstStyle/>
          <a:p>
            <a:pPr algn="ctr"/>
            <a:r>
              <a:rPr lang="en-US" sz="3200" b="1" dirty="0" err="1">
                <a:effectLst/>
                <a:ea typeface="Times New Roman" panose="02020603050405020304" pitchFamily="18" charset="0"/>
                <a:cs typeface="Times New Roman" panose="02020603050405020304" pitchFamily="18" charset="0"/>
              </a:rPr>
              <a:t>Vận</a:t>
            </a:r>
            <a:r>
              <a:rPr lang="en-US" sz="3200" b="1" dirty="0">
                <a:effectLst/>
                <a:ea typeface="Times New Roman" panose="02020603050405020304" pitchFamily="18" charset="0"/>
                <a:cs typeface="Times New Roman" panose="02020603050405020304" pitchFamily="18" charset="0"/>
              </a:rPr>
              <a:t> </a:t>
            </a:r>
            <a:r>
              <a:rPr lang="en-US" sz="3200" b="1" dirty="0" err="1">
                <a:effectLst/>
                <a:ea typeface="Times New Roman" panose="02020603050405020304" pitchFamily="18" charset="0"/>
                <a:cs typeface="Times New Roman" panose="02020603050405020304" pitchFamily="18" charset="0"/>
              </a:rPr>
              <a:t>dụng</a:t>
            </a:r>
            <a:r>
              <a:rPr lang="en-US" sz="3200" b="1" dirty="0">
                <a:effectLst/>
                <a:ea typeface="Times New Roman" panose="02020603050405020304" pitchFamily="18" charset="0"/>
                <a:cs typeface="Times New Roman" panose="02020603050405020304" pitchFamily="18" charset="0"/>
              </a:rPr>
              <a:t> </a:t>
            </a:r>
            <a:r>
              <a:rPr lang="en-US" sz="3200" b="1" dirty="0" err="1">
                <a:effectLst/>
                <a:ea typeface="Times New Roman" panose="02020603050405020304" pitchFamily="18" charset="0"/>
                <a:cs typeface="Times New Roman" panose="02020603050405020304" pitchFamily="18" charset="0"/>
              </a:rPr>
              <a:t>kiến</a:t>
            </a:r>
            <a:r>
              <a:rPr lang="en-US" sz="3200" b="1" dirty="0">
                <a:effectLst/>
                <a:ea typeface="Times New Roman" panose="02020603050405020304" pitchFamily="18" charset="0"/>
                <a:cs typeface="Times New Roman" panose="02020603050405020304" pitchFamily="18" charset="0"/>
              </a:rPr>
              <a:t> </a:t>
            </a:r>
            <a:r>
              <a:rPr lang="en-US" sz="3200" b="1" dirty="0" err="1">
                <a:effectLst/>
                <a:ea typeface="Times New Roman" panose="02020603050405020304" pitchFamily="18" charset="0"/>
                <a:cs typeface="Times New Roman" panose="02020603050405020304" pitchFamily="18" charset="0"/>
              </a:rPr>
              <a:t>thức</a:t>
            </a:r>
            <a:r>
              <a:rPr lang="en-US" sz="3200" b="1" dirty="0">
                <a:effectLst/>
                <a:ea typeface="Times New Roman" panose="02020603050405020304" pitchFamily="18" charset="0"/>
                <a:cs typeface="Times New Roman" panose="02020603050405020304" pitchFamily="18" charset="0"/>
              </a:rPr>
              <a:t> </a:t>
            </a:r>
            <a:r>
              <a:rPr lang="en-US" sz="3200" b="1" dirty="0" err="1">
                <a:effectLst/>
                <a:ea typeface="Times New Roman" panose="02020603050405020304" pitchFamily="18" charset="0"/>
                <a:cs typeface="Times New Roman" panose="02020603050405020304" pitchFamily="18" charset="0"/>
              </a:rPr>
              <a:t>đã</a:t>
            </a:r>
            <a:r>
              <a:rPr lang="en-US" sz="3200" b="1" dirty="0">
                <a:effectLst/>
                <a:ea typeface="Times New Roman" panose="02020603050405020304" pitchFamily="18" charset="0"/>
                <a:cs typeface="Times New Roman" panose="02020603050405020304" pitchFamily="18" charset="0"/>
              </a:rPr>
              <a:t> </a:t>
            </a:r>
            <a:r>
              <a:rPr lang="en-US" sz="3200" b="1" dirty="0" err="1">
                <a:effectLst/>
                <a:ea typeface="Times New Roman" panose="02020603050405020304" pitchFamily="18" charset="0"/>
                <a:cs typeface="Times New Roman" panose="02020603050405020304" pitchFamily="18" charset="0"/>
              </a:rPr>
              <a:t>học</a:t>
            </a:r>
            <a:r>
              <a:rPr lang="en-US" sz="3200" b="1" dirty="0">
                <a:ea typeface="Times New Roman" panose="02020603050405020304" pitchFamily="18" charset="0"/>
                <a:cs typeface="Times New Roman" panose="02020603050405020304" pitchFamily="18" charset="0"/>
              </a:rPr>
              <a:t>, </a:t>
            </a:r>
            <a:r>
              <a:rPr lang="en-US" sz="3200" b="1" dirty="0" err="1">
                <a:ea typeface="Times New Roman" panose="02020603050405020304" pitchFamily="18" charset="0"/>
                <a:cs typeface="Times New Roman" panose="02020603050405020304" pitchFamily="18" charset="0"/>
              </a:rPr>
              <a:t>hoàn</a:t>
            </a:r>
            <a:r>
              <a:rPr lang="en-US" sz="3200" b="1" dirty="0">
                <a:ea typeface="Times New Roman" panose="02020603050405020304" pitchFamily="18" charset="0"/>
                <a:cs typeface="Times New Roman" panose="02020603050405020304" pitchFamily="18" charset="0"/>
              </a:rPr>
              <a:t> </a:t>
            </a:r>
            <a:r>
              <a:rPr lang="en-US" sz="3200" b="1" dirty="0" err="1">
                <a:ea typeface="Times New Roman" panose="02020603050405020304" pitchFamily="18" charset="0"/>
                <a:cs typeface="Times New Roman" panose="02020603050405020304" pitchFamily="18" charset="0"/>
              </a:rPr>
              <a:t>thành</a:t>
            </a:r>
            <a:r>
              <a:rPr lang="en-US" sz="3200" b="1" dirty="0">
                <a:ea typeface="Times New Roman" panose="02020603050405020304" pitchFamily="18" charset="0"/>
                <a:cs typeface="Times New Roman" panose="02020603050405020304" pitchFamily="18" charset="0"/>
              </a:rPr>
              <a:t> </a:t>
            </a:r>
            <a:r>
              <a:rPr lang="en-US" sz="3200" b="1" dirty="0" err="1">
                <a:ea typeface="Times New Roman" panose="02020603050405020304" pitchFamily="18" charset="0"/>
                <a:cs typeface="Times New Roman" panose="02020603050405020304" pitchFamily="18" charset="0"/>
              </a:rPr>
              <a:t>các</a:t>
            </a:r>
            <a:r>
              <a:rPr lang="en-US" sz="3200" b="1" dirty="0">
                <a:ea typeface="Times New Roman" panose="02020603050405020304" pitchFamily="18" charset="0"/>
                <a:cs typeface="Times New Roman" panose="02020603050405020304" pitchFamily="18" charset="0"/>
              </a:rPr>
              <a:t> </a:t>
            </a:r>
            <a:r>
              <a:rPr lang="en-US" sz="3200" b="1" dirty="0" err="1">
                <a:ea typeface="Times New Roman" panose="02020603050405020304" pitchFamily="18" charset="0"/>
                <a:cs typeface="Times New Roman" panose="02020603050405020304" pitchFamily="18" charset="0"/>
              </a:rPr>
              <a:t>bài</a:t>
            </a:r>
            <a:r>
              <a:rPr lang="en-US" sz="3200" b="1" dirty="0">
                <a:ea typeface="Times New Roman" panose="02020603050405020304" pitchFamily="18" charset="0"/>
                <a:cs typeface="Times New Roman" panose="02020603050405020304" pitchFamily="18" charset="0"/>
              </a:rPr>
              <a:t> </a:t>
            </a:r>
            <a:r>
              <a:rPr lang="en-US" sz="3200" b="1" dirty="0" err="1">
                <a:ea typeface="Times New Roman" panose="02020603050405020304" pitchFamily="18" charset="0"/>
                <a:cs typeface="Times New Roman" panose="02020603050405020304" pitchFamily="18" charset="0"/>
              </a:rPr>
              <a:t>tập</a:t>
            </a:r>
            <a:r>
              <a:rPr lang="en-US" sz="3200" b="1" dirty="0">
                <a:ea typeface="Times New Roman" panose="02020603050405020304" pitchFamily="18" charset="0"/>
                <a:cs typeface="Times New Roman" panose="02020603050405020304" pitchFamily="18" charset="0"/>
              </a:rPr>
              <a:t> </a:t>
            </a:r>
            <a:r>
              <a:rPr lang="en-US" sz="3200" b="1" dirty="0" err="1">
                <a:ea typeface="Times New Roman" panose="02020603050405020304" pitchFamily="18" charset="0"/>
                <a:cs typeface="Times New Roman" panose="02020603050405020304" pitchFamily="18" charset="0"/>
              </a:rPr>
              <a:t>sau</a:t>
            </a:r>
            <a:endParaRPr lang="en-US" sz="3200" b="1" dirty="0">
              <a:cs typeface="Times New Roman" panose="02020603050405020304" pitchFamily="18" charset="0"/>
            </a:endParaRPr>
          </a:p>
        </p:txBody>
      </p:sp>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14:presetBounceEnd="3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30000">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30000">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30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30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30000">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2" name="Table 1" descr="n53 Fb Tran Phu"/>
          <p:cNvGraphicFramePr>
            <a:graphicFrameLocks noGrp="1"/>
          </p:cNvGraphicFramePr>
          <p:nvPr/>
        </p:nvGraphicFramePr>
        <p:xfrm>
          <a:off x="3155938" y="144266"/>
          <a:ext cx="7147561" cy="981456"/>
        </p:xfrm>
        <a:graphic>
          <a:graphicData uri="http://schemas.openxmlformats.org/drawingml/2006/table">
            <a:tbl>
              <a:tblPr firstRow="1" firstCol="1" bandRow="1">
                <a:tableStyleId>{93296810-A885-4BE3-A3E7-6D5BEEA58F35}</a:tableStyleId>
              </a:tblPr>
              <a:tblGrid>
                <a:gridCol w="3350419"/>
                <a:gridCol w="632857"/>
                <a:gridCol w="632857"/>
                <a:gridCol w="632857"/>
                <a:gridCol w="632857"/>
                <a:gridCol w="632857"/>
                <a:gridCol w="632857"/>
              </a:tblGrid>
              <a:tr h="172720">
                <a:tc>
                  <a:txBody>
                    <a:bodyPr/>
                    <a:lstStyle/>
                    <a:p>
                      <a:pPr algn="just">
                        <a:lnSpc>
                          <a:spcPct val="115000"/>
                        </a:lnSpc>
                      </a:pPr>
                      <a:r>
                        <a:rPr lang="en-US" sz="2800">
                          <a:effectLst/>
                        </a:rPr>
                        <a:t>Độ dịch chuyển (m)</a:t>
                      </a:r>
                      <a:endParaRPr lang="en-US" sz="28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lnSpc>
                          <a:spcPct val="115000"/>
                        </a:lnSpc>
                      </a:pPr>
                      <a:r>
                        <a:rPr lang="en-US" sz="2800">
                          <a:effectLst/>
                        </a:rPr>
                        <a:t>1</a:t>
                      </a:r>
                      <a:endParaRPr lang="en-US" sz="28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lnSpc>
                          <a:spcPct val="115000"/>
                        </a:lnSpc>
                      </a:pPr>
                      <a:r>
                        <a:rPr lang="en-US" sz="2800">
                          <a:effectLst/>
                        </a:rPr>
                        <a:t>3</a:t>
                      </a:r>
                      <a:endParaRPr lang="en-US" sz="28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lnSpc>
                          <a:spcPct val="115000"/>
                        </a:lnSpc>
                      </a:pPr>
                      <a:r>
                        <a:rPr lang="en-US" sz="2800">
                          <a:effectLst/>
                        </a:rPr>
                        <a:t>5</a:t>
                      </a:r>
                      <a:endParaRPr lang="en-US" sz="28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lnSpc>
                          <a:spcPct val="115000"/>
                        </a:lnSpc>
                      </a:pPr>
                      <a:r>
                        <a:rPr lang="en-US" sz="2800">
                          <a:effectLst/>
                        </a:rPr>
                        <a:t>7</a:t>
                      </a:r>
                      <a:endParaRPr lang="en-US" sz="28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lnSpc>
                          <a:spcPct val="115000"/>
                        </a:lnSpc>
                      </a:pPr>
                      <a:r>
                        <a:rPr lang="en-US" sz="2800">
                          <a:effectLst/>
                        </a:rPr>
                        <a:t>7</a:t>
                      </a:r>
                      <a:endParaRPr lang="en-US" sz="28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lnSpc>
                          <a:spcPct val="115000"/>
                        </a:lnSpc>
                      </a:pPr>
                      <a:r>
                        <a:rPr lang="en-US" sz="2800">
                          <a:effectLst/>
                        </a:rPr>
                        <a:t>7</a:t>
                      </a:r>
                      <a:endParaRPr lang="en-US" sz="28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r>
              <a:tr h="172720">
                <a:tc>
                  <a:txBody>
                    <a:bodyPr/>
                    <a:lstStyle/>
                    <a:p>
                      <a:pPr algn="just">
                        <a:lnSpc>
                          <a:spcPct val="115000"/>
                        </a:lnSpc>
                      </a:pPr>
                      <a:r>
                        <a:rPr lang="en-US" sz="2800">
                          <a:effectLst/>
                        </a:rPr>
                        <a:t>Thời gian (s)</a:t>
                      </a:r>
                      <a:endParaRPr lang="en-US" sz="28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lnSpc>
                          <a:spcPct val="115000"/>
                        </a:lnSpc>
                      </a:pPr>
                      <a:r>
                        <a:rPr lang="en-US" sz="2800">
                          <a:effectLst/>
                        </a:rPr>
                        <a:t>0</a:t>
                      </a:r>
                      <a:endParaRPr lang="en-US" sz="28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lnSpc>
                          <a:spcPct val="115000"/>
                        </a:lnSpc>
                      </a:pPr>
                      <a:r>
                        <a:rPr lang="en-US" sz="2800">
                          <a:effectLst/>
                        </a:rPr>
                        <a:t>1</a:t>
                      </a:r>
                      <a:endParaRPr lang="en-US" sz="28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lnSpc>
                          <a:spcPct val="115000"/>
                        </a:lnSpc>
                      </a:pPr>
                      <a:r>
                        <a:rPr lang="en-US" sz="2800">
                          <a:effectLst/>
                        </a:rPr>
                        <a:t>2</a:t>
                      </a:r>
                      <a:endParaRPr lang="en-US" sz="28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lnSpc>
                          <a:spcPct val="115000"/>
                        </a:lnSpc>
                      </a:pPr>
                      <a:r>
                        <a:rPr lang="en-US" sz="2800">
                          <a:effectLst/>
                        </a:rPr>
                        <a:t>3</a:t>
                      </a:r>
                      <a:endParaRPr lang="en-US" sz="28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lnSpc>
                          <a:spcPct val="115000"/>
                        </a:lnSpc>
                      </a:pPr>
                      <a:r>
                        <a:rPr lang="en-US" sz="2800">
                          <a:effectLst/>
                        </a:rPr>
                        <a:t>4</a:t>
                      </a:r>
                      <a:endParaRPr lang="en-US" sz="28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lnSpc>
                          <a:spcPct val="115000"/>
                        </a:lnSpc>
                      </a:pPr>
                      <a:r>
                        <a:rPr lang="en-US" sz="2800">
                          <a:effectLst/>
                        </a:rPr>
                        <a:t>5</a:t>
                      </a:r>
                      <a:endParaRPr lang="en-US" sz="28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r>
            </a:tbl>
          </a:graphicData>
        </a:graphic>
      </p:graphicFrame>
      <p:graphicFrame>
        <p:nvGraphicFramePr>
          <p:cNvPr id="38" name="Table 4" descr="n53 Fb Tran Phu"/>
          <p:cNvGraphicFramePr>
            <a:graphicFrameLocks noGrp="1"/>
          </p:cNvGraphicFramePr>
          <p:nvPr/>
        </p:nvGraphicFramePr>
        <p:xfrm>
          <a:off x="716711" y="3044380"/>
          <a:ext cx="3937990" cy="3473078"/>
        </p:xfrm>
        <a:graphic>
          <a:graphicData uri="http://schemas.openxmlformats.org/drawingml/2006/table">
            <a:tbl>
              <a:tblPr firstRow="1" bandRow="1">
                <a:tableStyleId>{5940675A-B579-460E-94D1-54222C63F5DA}</a:tableStyleId>
              </a:tblPr>
              <a:tblGrid>
                <a:gridCol w="562570"/>
                <a:gridCol w="562570"/>
                <a:gridCol w="562570"/>
                <a:gridCol w="562570"/>
                <a:gridCol w="562570"/>
                <a:gridCol w="562570"/>
                <a:gridCol w="562570"/>
              </a:tblGrid>
              <a:tr h="496154">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r>
              <a:tr h="496154">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r>
              <a:tr h="496154">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r>
              <a:tr h="496154">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r>
              <a:tr h="496154">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r>
              <a:tr h="496154">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r>
              <a:tr h="496154">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400"/>
                    </a:p>
                  </a:txBody>
                  <a:tcPr>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r>
            </a:tbl>
          </a:graphicData>
        </a:graphic>
      </p:graphicFrame>
      <p:grpSp>
        <p:nvGrpSpPr>
          <p:cNvPr id="39" name="Group 38" descr="n53 Fb Tran Phu"/>
          <p:cNvGrpSpPr/>
          <p:nvPr/>
        </p:nvGrpSpPr>
        <p:grpSpPr>
          <a:xfrm>
            <a:off x="219803" y="2608000"/>
            <a:ext cx="5057352" cy="4352463"/>
            <a:chOff x="1922373" y="3127966"/>
            <a:chExt cx="5057352" cy="4352463"/>
          </a:xfrm>
        </p:grpSpPr>
        <p:grpSp>
          <p:nvGrpSpPr>
            <p:cNvPr id="46" name="Group 45"/>
            <p:cNvGrpSpPr/>
            <p:nvPr/>
          </p:nvGrpSpPr>
          <p:grpSpPr>
            <a:xfrm>
              <a:off x="2419280" y="3429780"/>
              <a:ext cx="4206240" cy="3657600"/>
              <a:chOff x="2419280" y="3429780"/>
              <a:chExt cx="4206240" cy="3657600"/>
            </a:xfrm>
          </p:grpSpPr>
          <p:cxnSp>
            <p:nvCxnSpPr>
              <p:cNvPr id="50" name="Straight Arrow Connector 49"/>
              <p:cNvCxnSpPr/>
              <p:nvPr/>
            </p:nvCxnSpPr>
            <p:spPr>
              <a:xfrm>
                <a:off x="2419280" y="7075795"/>
                <a:ext cx="4206240" cy="0"/>
              </a:xfrm>
              <a:prstGeom prst="straightConnector1">
                <a:avLst/>
              </a:prstGeom>
              <a:ln w="28575">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V="1">
                <a:off x="2421054" y="3429780"/>
                <a:ext cx="0" cy="3657600"/>
              </a:xfrm>
              <a:prstGeom prst="straightConnector1">
                <a:avLst/>
              </a:prstGeom>
              <a:ln w="28575">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47" name="TextBox 46"/>
            <p:cNvSpPr txBox="1"/>
            <p:nvPr/>
          </p:nvSpPr>
          <p:spPr>
            <a:xfrm>
              <a:off x="1922373" y="6746465"/>
              <a:ext cx="593744" cy="548099"/>
            </a:xfrm>
            <a:prstGeom prst="rect">
              <a:avLst/>
            </a:prstGeom>
            <a:noFill/>
            <a:ln>
              <a:noFill/>
            </a:ln>
          </p:spPr>
          <p:txBody>
            <a:bodyPr wrap="square">
              <a:spAutoFit/>
            </a:bodyPr>
            <a:lstStyle/>
            <a:p>
              <a:pPr algn="ctr">
                <a:lnSpc>
                  <a:spcPct val="115000"/>
                </a:lnSpc>
              </a:pPr>
              <a:r>
                <a:rPr lang="en-US" sz="2800" b="1">
                  <a:solidFill>
                    <a:srgbClr val="0070C0"/>
                  </a:solidFill>
                  <a:latin typeface="Times New Roman" panose="02020603050405020304" pitchFamily="18" charset="0"/>
                  <a:ea typeface="Times New Roman" panose="02020603050405020304" pitchFamily="18" charset="0"/>
                </a:rPr>
                <a:t>O</a:t>
              </a:r>
              <a:endParaRPr lang="en-US" sz="2800" b="1" dirty="0">
                <a:solidFill>
                  <a:srgbClr val="0070C0"/>
                </a:solidFill>
                <a:effectLst/>
                <a:latin typeface="Times New Roman" panose="02020603050405020304" pitchFamily="18" charset="0"/>
                <a:ea typeface="Times New Roman" panose="02020603050405020304" pitchFamily="18" charset="0"/>
              </a:endParaRPr>
            </a:p>
          </p:txBody>
        </p:sp>
        <p:sp>
          <p:nvSpPr>
            <p:cNvPr id="48" name="TextBox 47"/>
            <p:cNvSpPr txBox="1"/>
            <p:nvPr/>
          </p:nvSpPr>
          <p:spPr>
            <a:xfrm>
              <a:off x="2239381" y="3127966"/>
              <a:ext cx="720758" cy="548099"/>
            </a:xfrm>
            <a:prstGeom prst="rect">
              <a:avLst/>
            </a:prstGeom>
            <a:noFill/>
            <a:ln>
              <a:noFill/>
            </a:ln>
          </p:spPr>
          <p:txBody>
            <a:bodyPr wrap="square">
              <a:spAutoFit/>
            </a:bodyPr>
            <a:lstStyle/>
            <a:p>
              <a:pPr algn="ctr">
                <a:lnSpc>
                  <a:spcPct val="115000"/>
                </a:lnSpc>
              </a:pPr>
              <a:r>
                <a:rPr lang="en-US" sz="2800" b="1" i="1">
                  <a:solidFill>
                    <a:srgbClr val="0070C0"/>
                  </a:solidFill>
                  <a:effectLst/>
                  <a:latin typeface="Times New Roman" panose="02020603050405020304" pitchFamily="18" charset="0"/>
                  <a:ea typeface="Times New Roman" panose="02020603050405020304" pitchFamily="18" charset="0"/>
                </a:rPr>
                <a:t>d</a:t>
              </a:r>
              <a:endParaRPr lang="en-US" sz="2800" b="1" i="1" dirty="0">
                <a:solidFill>
                  <a:srgbClr val="0070C0"/>
                </a:solidFill>
                <a:effectLst/>
                <a:latin typeface="Times New Roman" panose="02020603050405020304" pitchFamily="18" charset="0"/>
                <a:ea typeface="Times New Roman" panose="02020603050405020304" pitchFamily="18" charset="0"/>
              </a:endParaRPr>
            </a:p>
          </p:txBody>
        </p:sp>
        <p:sp>
          <p:nvSpPr>
            <p:cNvPr id="49" name="TextBox 48"/>
            <p:cNvSpPr txBox="1"/>
            <p:nvPr/>
          </p:nvSpPr>
          <p:spPr>
            <a:xfrm>
              <a:off x="6081043" y="6932330"/>
              <a:ext cx="898682" cy="548099"/>
            </a:xfrm>
            <a:prstGeom prst="rect">
              <a:avLst/>
            </a:prstGeom>
            <a:noFill/>
            <a:ln>
              <a:noFill/>
            </a:ln>
          </p:spPr>
          <p:txBody>
            <a:bodyPr wrap="square">
              <a:spAutoFit/>
            </a:bodyPr>
            <a:lstStyle/>
            <a:p>
              <a:pPr algn="ctr">
                <a:lnSpc>
                  <a:spcPct val="115000"/>
                </a:lnSpc>
              </a:pPr>
              <a:r>
                <a:rPr lang="en-US" sz="2800" b="1" i="1">
                  <a:solidFill>
                    <a:srgbClr val="0070C0"/>
                  </a:solidFill>
                  <a:effectLst/>
                  <a:latin typeface="Times New Roman" panose="02020603050405020304" pitchFamily="18" charset="0"/>
                  <a:ea typeface="Times New Roman" panose="02020603050405020304" pitchFamily="18" charset="0"/>
                </a:rPr>
                <a:t>t</a:t>
              </a:r>
              <a:endParaRPr lang="en-US" sz="2800" b="1" i="1" dirty="0">
                <a:solidFill>
                  <a:srgbClr val="0070C0"/>
                </a:solidFill>
                <a:effectLst/>
                <a:latin typeface="Times New Roman" panose="02020603050405020304" pitchFamily="18" charset="0"/>
                <a:ea typeface="Times New Roman" panose="02020603050405020304" pitchFamily="18" charset="0"/>
              </a:endParaRPr>
            </a:p>
          </p:txBody>
        </p:sp>
      </p:grpSp>
      <p:grpSp>
        <p:nvGrpSpPr>
          <p:cNvPr id="52" name="Group 51" descr="n53 Fb Tran Phu"/>
          <p:cNvGrpSpPr/>
          <p:nvPr/>
        </p:nvGrpSpPr>
        <p:grpSpPr>
          <a:xfrm>
            <a:off x="1045209" y="5031303"/>
            <a:ext cx="461023" cy="1889761"/>
            <a:chOff x="4651919" y="4710342"/>
            <a:chExt cx="461023" cy="1889761"/>
          </a:xfrm>
        </p:grpSpPr>
        <p:cxnSp>
          <p:nvCxnSpPr>
            <p:cNvPr id="53" name="Straight Arrow Connector 52"/>
            <p:cNvCxnSpPr/>
            <p:nvPr/>
          </p:nvCxnSpPr>
          <p:spPr>
            <a:xfrm flipV="1">
              <a:off x="4886542" y="4710342"/>
              <a:ext cx="0" cy="1508760"/>
            </a:xfrm>
            <a:prstGeom prst="straightConnector1">
              <a:avLst/>
            </a:prstGeom>
            <a:ln w="28575">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4651919" y="6109904"/>
              <a:ext cx="461023" cy="490199"/>
            </a:xfrm>
            <a:prstGeom prst="rect">
              <a:avLst/>
            </a:prstGeom>
            <a:noFill/>
          </p:spPr>
          <p:txBody>
            <a:bodyPr wrap="square">
              <a:spAutoFit/>
            </a:bodyPr>
            <a:lstStyle/>
            <a:p>
              <a:pPr algn="ctr">
                <a:lnSpc>
                  <a:spcPct val="115000"/>
                </a:lnSpc>
              </a:pPr>
              <a:r>
                <a:rPr lang="en-US" sz="2400" b="1">
                  <a:effectLst/>
                </a:rPr>
                <a:t>1</a:t>
              </a:r>
              <a:endParaRPr lang="en-US" sz="2400" b="1" dirty="0">
                <a:solidFill>
                  <a:srgbClr val="003300"/>
                </a:solidFill>
                <a:effectLst/>
                <a:latin typeface="Times New Roman" panose="02020603050405020304" pitchFamily="18" charset="0"/>
                <a:ea typeface="Times New Roman" panose="02020603050405020304" pitchFamily="18" charset="0"/>
              </a:endParaRPr>
            </a:p>
          </p:txBody>
        </p:sp>
      </p:grpSp>
      <p:sp>
        <p:nvSpPr>
          <p:cNvPr id="57" name="TextBox 56" descr="n53 Fb Tran Phu"/>
          <p:cNvSpPr txBox="1"/>
          <p:nvPr/>
        </p:nvSpPr>
        <p:spPr>
          <a:xfrm>
            <a:off x="175929" y="5781156"/>
            <a:ext cx="701474" cy="490199"/>
          </a:xfrm>
          <a:prstGeom prst="rect">
            <a:avLst/>
          </a:prstGeom>
          <a:noFill/>
        </p:spPr>
        <p:txBody>
          <a:bodyPr wrap="square">
            <a:spAutoFit/>
          </a:bodyPr>
          <a:lstStyle/>
          <a:p>
            <a:pPr algn="ctr">
              <a:lnSpc>
                <a:spcPct val="115000"/>
              </a:lnSpc>
            </a:pPr>
            <a:r>
              <a:rPr lang="en-US" sz="2400" b="1"/>
              <a:t>1</a:t>
            </a:r>
            <a:endParaRPr lang="en-US" sz="2400" b="1">
              <a:solidFill>
                <a:srgbClr val="003300"/>
              </a:solidFill>
              <a:effectLst/>
              <a:latin typeface="Times New Roman" panose="02020603050405020304" pitchFamily="18" charset="0"/>
              <a:ea typeface="Times New Roman" panose="02020603050405020304" pitchFamily="18" charset="0"/>
            </a:endParaRPr>
          </a:p>
        </p:txBody>
      </p:sp>
      <p:sp>
        <p:nvSpPr>
          <p:cNvPr id="58" name="Oval 57" descr="n53 Fb Tran Phu"/>
          <p:cNvSpPr/>
          <p:nvPr/>
        </p:nvSpPr>
        <p:spPr>
          <a:xfrm>
            <a:off x="637396" y="5980762"/>
            <a:ext cx="137160" cy="13716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9" name="Straight Arrow Connector 58" descr="n53 Fb Tran Phu"/>
          <p:cNvCxnSpPr/>
          <p:nvPr/>
        </p:nvCxnSpPr>
        <p:spPr>
          <a:xfrm>
            <a:off x="716710" y="5025639"/>
            <a:ext cx="548640" cy="0"/>
          </a:xfrm>
          <a:prstGeom prst="straightConnector1">
            <a:avLst/>
          </a:prstGeom>
          <a:ln w="28575">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0" name="Straight Arrow Connector 59" descr="n53 Fb Tran Phu"/>
          <p:cNvCxnSpPr/>
          <p:nvPr/>
        </p:nvCxnSpPr>
        <p:spPr>
          <a:xfrm flipH="1" flipV="1">
            <a:off x="1841356" y="4026407"/>
            <a:ext cx="0" cy="2536189"/>
          </a:xfrm>
          <a:prstGeom prst="straightConnector1">
            <a:avLst/>
          </a:prstGeom>
          <a:ln w="28575">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1" name="Oval 60" descr="n53 Fb Tran Phu"/>
          <p:cNvSpPr/>
          <p:nvPr/>
        </p:nvSpPr>
        <p:spPr>
          <a:xfrm>
            <a:off x="1194320" y="4949437"/>
            <a:ext cx="137160" cy="13716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2" name="Straight Arrow Connector 61" descr="n53 Fb Tran Phu"/>
          <p:cNvCxnSpPr/>
          <p:nvPr/>
        </p:nvCxnSpPr>
        <p:spPr>
          <a:xfrm flipV="1">
            <a:off x="705976" y="4035009"/>
            <a:ext cx="1097280" cy="0"/>
          </a:xfrm>
          <a:prstGeom prst="straightConnector1">
            <a:avLst/>
          </a:prstGeom>
          <a:ln w="28575">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4" name="Straight Arrow Connector 63" descr="n53 Fb Tran Phu"/>
          <p:cNvCxnSpPr/>
          <p:nvPr/>
        </p:nvCxnSpPr>
        <p:spPr>
          <a:xfrm flipV="1">
            <a:off x="2392610" y="3044380"/>
            <a:ext cx="0" cy="3491873"/>
          </a:xfrm>
          <a:prstGeom prst="straightConnector1">
            <a:avLst/>
          </a:prstGeom>
          <a:ln w="28575">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5" name="Oval 64" descr="n53 Fb Tran Phu"/>
          <p:cNvSpPr/>
          <p:nvPr/>
        </p:nvSpPr>
        <p:spPr>
          <a:xfrm>
            <a:off x="1766442" y="3961964"/>
            <a:ext cx="137160" cy="13716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 name="Straight Arrow Connector 65" descr="n53 Fb Tran Phu"/>
          <p:cNvCxnSpPr/>
          <p:nvPr/>
        </p:nvCxnSpPr>
        <p:spPr>
          <a:xfrm flipV="1">
            <a:off x="3541157" y="3048890"/>
            <a:ext cx="0" cy="3498829"/>
          </a:xfrm>
          <a:prstGeom prst="straightConnector1">
            <a:avLst/>
          </a:prstGeom>
          <a:ln w="28575">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7" name="Oval 66" descr="n53 Fb Tran Phu"/>
          <p:cNvSpPr/>
          <p:nvPr/>
        </p:nvSpPr>
        <p:spPr>
          <a:xfrm>
            <a:off x="2319512" y="2993542"/>
            <a:ext cx="137160" cy="13716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67" descr="n53 Fb Tran Phu"/>
          <p:cNvGrpSpPr/>
          <p:nvPr/>
        </p:nvGrpSpPr>
        <p:grpSpPr>
          <a:xfrm>
            <a:off x="380007" y="2797334"/>
            <a:ext cx="3172188" cy="490199"/>
            <a:chOff x="3086204" y="3943503"/>
            <a:chExt cx="3172188" cy="490199"/>
          </a:xfrm>
        </p:grpSpPr>
        <p:cxnSp>
          <p:nvCxnSpPr>
            <p:cNvPr id="69" name="Straight Arrow Connector 68"/>
            <p:cNvCxnSpPr/>
            <p:nvPr/>
          </p:nvCxnSpPr>
          <p:spPr>
            <a:xfrm>
              <a:off x="3423752" y="4195059"/>
              <a:ext cx="2834640" cy="0"/>
            </a:xfrm>
            <a:prstGeom prst="straightConnector1">
              <a:avLst/>
            </a:prstGeom>
            <a:ln w="28575">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a:off x="3086204" y="3943503"/>
              <a:ext cx="396150" cy="490199"/>
            </a:xfrm>
            <a:prstGeom prst="rect">
              <a:avLst/>
            </a:prstGeom>
            <a:noFill/>
          </p:spPr>
          <p:txBody>
            <a:bodyPr wrap="square">
              <a:spAutoFit/>
            </a:bodyPr>
            <a:lstStyle/>
            <a:p>
              <a:pPr algn="ctr">
                <a:lnSpc>
                  <a:spcPct val="115000"/>
                </a:lnSpc>
              </a:pPr>
              <a:r>
                <a:rPr lang="en-US" sz="2400" b="1"/>
                <a:t>7</a:t>
              </a:r>
              <a:endParaRPr lang="en-US" sz="2400" b="1">
                <a:solidFill>
                  <a:srgbClr val="003300"/>
                </a:solidFill>
                <a:effectLst/>
                <a:latin typeface="Times New Roman" panose="02020603050405020304" pitchFamily="18" charset="0"/>
                <a:ea typeface="Times New Roman" panose="02020603050405020304" pitchFamily="18" charset="0"/>
              </a:endParaRPr>
            </a:p>
          </p:txBody>
        </p:sp>
      </p:grpSp>
      <p:cxnSp>
        <p:nvCxnSpPr>
          <p:cNvPr id="71" name="Straight Arrow Connector 70" descr="n53 Fb Tran Phu"/>
          <p:cNvCxnSpPr/>
          <p:nvPr/>
        </p:nvCxnSpPr>
        <p:spPr>
          <a:xfrm flipV="1">
            <a:off x="2973825" y="3044380"/>
            <a:ext cx="0" cy="3473078"/>
          </a:xfrm>
          <a:prstGeom prst="straightConnector1">
            <a:avLst/>
          </a:prstGeom>
          <a:ln w="28575">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2" name="Oval 71" descr="n53 Fb Tran Phu"/>
          <p:cNvSpPr/>
          <p:nvPr/>
        </p:nvSpPr>
        <p:spPr>
          <a:xfrm>
            <a:off x="2895692" y="2977620"/>
            <a:ext cx="137160" cy="13716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descr="n53 Fb Tran Phu"/>
          <p:cNvSpPr/>
          <p:nvPr/>
        </p:nvSpPr>
        <p:spPr>
          <a:xfrm>
            <a:off x="3471872" y="2979490"/>
            <a:ext cx="137160" cy="13716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6" name="Group 75" descr="n53 Fb Tran Phu"/>
          <p:cNvGrpSpPr/>
          <p:nvPr/>
        </p:nvGrpSpPr>
        <p:grpSpPr>
          <a:xfrm>
            <a:off x="716369" y="3013629"/>
            <a:ext cx="2808441" cy="3084206"/>
            <a:chOff x="6383321" y="2436028"/>
            <a:chExt cx="2808441" cy="3084206"/>
          </a:xfrm>
        </p:grpSpPr>
        <p:cxnSp>
          <p:nvCxnSpPr>
            <p:cNvPr id="77" name="Straight Arrow Connector 76"/>
            <p:cNvCxnSpPr>
              <a:stCxn id="58" idx="5"/>
              <a:endCxn id="67" idx="7"/>
            </p:cNvCxnSpPr>
            <p:nvPr/>
          </p:nvCxnSpPr>
          <p:spPr>
            <a:xfrm flipV="1">
              <a:off x="6383321" y="2436028"/>
              <a:ext cx="1682116" cy="3084206"/>
            </a:xfrm>
            <a:prstGeom prst="straightConnector1">
              <a:avLst/>
            </a:prstGeom>
            <a:ln w="38100">
              <a:solidFill>
                <a:srgbClr val="CC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flipH="1" flipV="1">
              <a:off x="8002571" y="2464289"/>
              <a:ext cx="1189191" cy="6180"/>
            </a:xfrm>
            <a:prstGeom prst="straightConnector1">
              <a:avLst/>
            </a:prstGeom>
            <a:ln w="38100">
              <a:solidFill>
                <a:srgbClr val="CC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6" name="TextBox 5" descr="n53 Fb Tran Phu"/>
          <p:cNvSpPr txBox="1"/>
          <p:nvPr/>
        </p:nvSpPr>
        <p:spPr>
          <a:xfrm>
            <a:off x="237512" y="1189973"/>
            <a:ext cx="9539342" cy="1554480"/>
          </a:xfrm>
          <a:prstGeom prst="rect">
            <a:avLst/>
          </a:prstGeom>
          <a:solidFill>
            <a:srgbClr val="FFD44B">
              <a:alpha val="50000"/>
            </a:srgbClr>
          </a:solidFill>
        </p:spPr>
        <p:style>
          <a:lnRef idx="1">
            <a:schemeClr val="accent4"/>
          </a:lnRef>
          <a:fillRef idx="2">
            <a:schemeClr val="accent4"/>
          </a:fillRef>
          <a:effectRef idx="1">
            <a:schemeClr val="accent4"/>
          </a:effectRef>
          <a:fontRef idx="minor">
            <a:schemeClr val="dk1"/>
          </a:fontRef>
        </p:style>
        <p:txBody>
          <a:bodyPr wrap="square" rtlCol="0">
            <a:noAutofit/>
          </a:bodyPr>
          <a:lstStyle/>
          <a:p>
            <a:pPr algn="just"/>
            <a:r>
              <a:rPr lang="en-US" sz="2400" b="1"/>
              <a:t>Câu 1. </a:t>
            </a:r>
          </a:p>
          <a:p>
            <a:pPr algn="just"/>
            <a:r>
              <a:rPr lang="en-US" sz="2400" b="1"/>
              <a:t>a.</a:t>
            </a:r>
            <a:r>
              <a:rPr lang="en-US" sz="2400"/>
              <a:t> Vẽ đồ thị độ dịch chuyển – thời gian của chuyển động.</a:t>
            </a:r>
          </a:p>
          <a:p>
            <a:pPr algn="just"/>
            <a:r>
              <a:rPr lang="en-US" sz="2400" b="1"/>
              <a:t>b.</a:t>
            </a:r>
            <a:r>
              <a:rPr lang="en-US" sz="2400"/>
              <a:t> Mô tả chuyển động của xe.</a:t>
            </a:r>
          </a:p>
          <a:p>
            <a:pPr algn="just"/>
            <a:r>
              <a:rPr lang="en-US" sz="2400" b="1"/>
              <a:t>c.</a:t>
            </a:r>
            <a:r>
              <a:rPr lang="en-US" sz="2400"/>
              <a:t> Tính vận tốc của xe trong 3 s đầu.</a:t>
            </a:r>
          </a:p>
        </p:txBody>
      </p:sp>
      <mc:AlternateContent xmlns:mc="http://schemas.openxmlformats.org/markup-compatibility/2006" xmlns:a14="http://schemas.microsoft.com/office/drawing/2010/main">
        <mc:Choice Requires="a14">
          <p:sp>
            <p:nvSpPr>
              <p:cNvPr id="82" name="TextBox 81" descr="n53 Fb Tran Phu"/>
              <p:cNvSpPr txBox="1"/>
              <p:nvPr/>
            </p:nvSpPr>
            <p:spPr>
              <a:xfrm>
                <a:off x="5093721" y="3008609"/>
                <a:ext cx="6878476" cy="3379067"/>
              </a:xfrm>
              <a:prstGeom prst="rect">
                <a:avLst/>
              </a:prstGeom>
              <a:noFill/>
            </p:spPr>
            <p:txBody>
              <a:bodyPr wrap="square">
                <a:spAutoFit/>
              </a:bodyPr>
              <a:lstStyle/>
              <a:p>
                <a:pPr algn="just"/>
                <a:r>
                  <a:rPr lang="en-US" sz="2400" b="1">
                    <a:solidFill>
                      <a:schemeClr val="tx1"/>
                    </a:solidFill>
                    <a:effectLst/>
                    <a:ea typeface="Times New Roman" panose="02020603050405020304" pitchFamily="18" charset="0"/>
                  </a:rPr>
                  <a:t>a.</a:t>
                </a:r>
                <a:r>
                  <a:rPr lang="en-US" sz="2400">
                    <a:solidFill>
                      <a:schemeClr val="tx1"/>
                    </a:solidFill>
                    <a:effectLst/>
                    <a:ea typeface="Times New Roman" panose="02020603050405020304" pitchFamily="18" charset="0"/>
                  </a:rPr>
                  <a:t> Vẽ đồ thị độ dịch chuyển – thời gian:</a:t>
                </a:r>
              </a:p>
              <a:p>
                <a:pPr algn="just"/>
                <a:r>
                  <a:rPr lang="en-US" sz="2400" b="1">
                    <a:solidFill>
                      <a:schemeClr val="tx1"/>
                    </a:solidFill>
                    <a:effectLst/>
                    <a:ea typeface="Times New Roman" panose="02020603050405020304" pitchFamily="18" charset="0"/>
                  </a:rPr>
                  <a:t>b.</a:t>
                </a:r>
                <a:r>
                  <a:rPr lang="en-US" sz="2400">
                    <a:solidFill>
                      <a:schemeClr val="tx1"/>
                    </a:solidFill>
                    <a:effectLst/>
                    <a:ea typeface="Times New Roman" panose="02020603050405020304" pitchFamily="18" charset="0"/>
                  </a:rPr>
                  <a:t> Mô tả chuyển động của xe:</a:t>
                </a:r>
              </a:p>
              <a:p>
                <a:pPr algn="just"/>
                <a:r>
                  <a:rPr lang="en-US" sz="2400">
                    <a:solidFill>
                      <a:schemeClr val="tx1"/>
                    </a:solidFill>
                    <a:effectLst/>
                    <a:ea typeface="Times New Roman" panose="02020603050405020304" pitchFamily="18" charset="0"/>
                  </a:rPr>
                  <a:t>- Từ 0 – 3 giây: xe chuyển động thẳng.</a:t>
                </a:r>
              </a:p>
              <a:p>
                <a:pPr algn="just"/>
                <a:r>
                  <a:rPr lang="en-US" sz="2400">
                    <a:solidFill>
                      <a:schemeClr val="tx1"/>
                    </a:solidFill>
                    <a:effectLst/>
                    <a:ea typeface="Times New Roman" panose="02020603050405020304" pitchFamily="18" charset="0"/>
                  </a:rPr>
                  <a:t>- Từ giây thứ 3 đến giây thứ 5: xe đứng yên (dừng lại).</a:t>
                </a:r>
              </a:p>
              <a:p>
                <a:pPr algn="just"/>
                <a:r>
                  <a:rPr lang="en-US" sz="2400" b="1">
                    <a:solidFill>
                      <a:schemeClr val="tx1"/>
                    </a:solidFill>
                    <a:effectLst/>
                    <a:ea typeface="Times New Roman" panose="02020603050405020304" pitchFamily="18" charset="0"/>
                  </a:rPr>
                  <a:t>c.</a:t>
                </a:r>
                <a:r>
                  <a:rPr lang="en-US" sz="2400">
                    <a:solidFill>
                      <a:schemeClr val="tx1"/>
                    </a:solidFill>
                    <a:effectLst/>
                    <a:ea typeface="Times New Roman" panose="02020603050405020304" pitchFamily="18" charset="0"/>
                  </a:rPr>
                  <a:t> Độ dịch chuyển của xe trong 3 giây đầu là: </a:t>
                </a:r>
              </a:p>
              <a:p>
                <a:pPr algn="ctr"/>
                <a:r>
                  <a:rPr lang="en-US" sz="2400">
                    <a:solidFill>
                      <a:schemeClr val="tx1"/>
                    </a:solidFill>
                    <a:effectLst/>
                    <a:ea typeface="Times New Roman" panose="02020603050405020304" pitchFamily="18" charset="0"/>
                  </a:rPr>
                  <a:t>d = 7 – 1 = 6m</a:t>
                </a:r>
              </a:p>
              <a:p>
                <a:pPr algn="just"/>
                <a:r>
                  <a:rPr lang="en-US" sz="2400">
                    <a:solidFill>
                      <a:schemeClr val="tx1"/>
                    </a:solidFill>
                    <a:effectLst/>
                    <a:ea typeface="Times New Roman" panose="02020603050405020304" pitchFamily="18" charset="0"/>
                  </a:rPr>
                  <a:t>Vận tốc của xe trong 3 giây đầu là: </a:t>
                </a:r>
              </a:p>
              <a:p>
                <a:pPr algn="ctr"/>
                <a14:m>
                  <m:oMathPara xmlns:m="http://schemas.openxmlformats.org/officeDocument/2006/math">
                    <m:oMathParaPr>
                      <m:jc m:val="centerGroup"/>
                    </m:oMathParaPr>
                    <m:oMath xmlns:m="http://schemas.openxmlformats.org/officeDocument/2006/math">
                      <m:r>
                        <a:rPr lang="en-US" sz="2400" i="1">
                          <a:solidFill>
                            <a:schemeClr val="tx1"/>
                          </a:solidFill>
                          <a:latin typeface="Cambria Math" panose="02040503050406030204" pitchFamily="18" charset="0"/>
                          <a:ea typeface="Times New Roman" panose="02020603050405020304" pitchFamily="18" charset="0"/>
                        </a:rPr>
                        <m:t>𝑣</m:t>
                      </m:r>
                      <m:r>
                        <a:rPr lang="en-US" sz="2400" i="1">
                          <a:solidFill>
                            <a:schemeClr val="tx1"/>
                          </a:solidFill>
                          <a:latin typeface="Cambria Math" panose="02040503050406030204" pitchFamily="18" charset="0"/>
                          <a:ea typeface="Times New Roman" panose="02020603050405020304" pitchFamily="18" charset="0"/>
                        </a:rPr>
                        <m:t>=</m:t>
                      </m:r>
                      <m:f>
                        <m:fPr>
                          <m:ctrlPr>
                            <a:rPr lang="en-US" sz="2400" i="1">
                              <a:solidFill>
                                <a:schemeClr val="tx1"/>
                              </a:solidFill>
                              <a:effectLst/>
                              <a:latin typeface="Cambria Math"/>
                              <a:ea typeface="Times New Roman" panose="02020603050405020304" pitchFamily="18" charset="0"/>
                            </a:rPr>
                          </m:ctrlPr>
                        </m:fPr>
                        <m:num>
                          <m:r>
                            <a:rPr lang="en-US" sz="2400" i="1">
                              <a:solidFill>
                                <a:schemeClr val="tx1"/>
                              </a:solidFill>
                              <a:effectLst/>
                              <a:latin typeface="Cambria Math" panose="02040503050406030204" pitchFamily="18" charset="0"/>
                              <a:ea typeface="Times New Roman" panose="02020603050405020304" pitchFamily="18" charset="0"/>
                            </a:rPr>
                            <m:t>∆</m:t>
                          </m:r>
                          <m:r>
                            <a:rPr lang="en-US" sz="2400" i="1">
                              <a:solidFill>
                                <a:schemeClr val="tx1"/>
                              </a:solidFill>
                              <a:effectLst/>
                              <a:latin typeface="Cambria Math" panose="02040503050406030204" pitchFamily="18" charset="0"/>
                              <a:ea typeface="Times New Roman" panose="02020603050405020304" pitchFamily="18" charset="0"/>
                            </a:rPr>
                            <m:t>𝑑</m:t>
                          </m:r>
                        </m:num>
                        <m:den>
                          <m:r>
                            <a:rPr lang="en-US" sz="2400" i="1">
                              <a:solidFill>
                                <a:schemeClr val="tx1"/>
                              </a:solidFill>
                              <a:effectLst/>
                              <a:latin typeface="Cambria Math" panose="02040503050406030204" pitchFamily="18" charset="0"/>
                              <a:ea typeface="Times New Roman" panose="02020603050405020304" pitchFamily="18" charset="0"/>
                            </a:rPr>
                            <m:t>∆</m:t>
                          </m:r>
                          <m:r>
                            <a:rPr lang="en-US" sz="2400" i="1">
                              <a:solidFill>
                                <a:schemeClr val="tx1"/>
                              </a:solidFill>
                              <a:effectLst/>
                              <a:latin typeface="Cambria Math" panose="02040503050406030204" pitchFamily="18" charset="0"/>
                              <a:ea typeface="Times New Roman" panose="02020603050405020304" pitchFamily="18" charset="0"/>
                            </a:rPr>
                            <m:t>𝑡</m:t>
                          </m:r>
                        </m:den>
                      </m:f>
                      <m:r>
                        <a:rPr lang="en-US" sz="2400" i="1">
                          <a:solidFill>
                            <a:schemeClr val="tx1"/>
                          </a:solidFill>
                          <a:effectLst/>
                          <a:latin typeface="Cambria Math" panose="02040503050406030204" pitchFamily="18" charset="0"/>
                          <a:ea typeface="Times New Roman" panose="02020603050405020304" pitchFamily="18" charset="0"/>
                        </a:rPr>
                        <m:t>=</m:t>
                      </m:r>
                      <m:f>
                        <m:fPr>
                          <m:ctrlPr>
                            <a:rPr lang="en-US" sz="2400" i="1">
                              <a:solidFill>
                                <a:schemeClr val="tx1"/>
                              </a:solidFill>
                              <a:effectLst/>
                              <a:latin typeface="Cambria Math"/>
                              <a:ea typeface="Times New Roman" panose="02020603050405020304" pitchFamily="18" charset="0"/>
                            </a:rPr>
                          </m:ctrlPr>
                        </m:fPr>
                        <m:num>
                          <m:r>
                            <a:rPr lang="en-US" sz="2400" i="1">
                              <a:solidFill>
                                <a:schemeClr val="tx1"/>
                              </a:solidFill>
                              <a:effectLst/>
                              <a:latin typeface="Cambria Math" panose="02040503050406030204" pitchFamily="18" charset="0"/>
                              <a:ea typeface="Times New Roman" panose="02020603050405020304" pitchFamily="18" charset="0"/>
                            </a:rPr>
                            <m:t>6</m:t>
                          </m:r>
                        </m:num>
                        <m:den>
                          <m:r>
                            <a:rPr lang="en-US" sz="2400" i="1">
                              <a:solidFill>
                                <a:schemeClr val="tx1"/>
                              </a:solidFill>
                              <a:effectLst/>
                              <a:latin typeface="Cambria Math" panose="02040503050406030204" pitchFamily="18" charset="0"/>
                              <a:ea typeface="Times New Roman" panose="02020603050405020304" pitchFamily="18" charset="0"/>
                            </a:rPr>
                            <m:t>3</m:t>
                          </m:r>
                        </m:den>
                      </m:f>
                      <m:r>
                        <a:rPr lang="en-US" sz="2400" i="1">
                          <a:solidFill>
                            <a:schemeClr val="tx1"/>
                          </a:solidFill>
                          <a:effectLst/>
                          <a:latin typeface="Cambria Math" panose="02040503050406030204" pitchFamily="18" charset="0"/>
                          <a:ea typeface="Times New Roman" panose="02020603050405020304" pitchFamily="18" charset="0"/>
                        </a:rPr>
                        <m:t>=</m:t>
                      </m:r>
                      <m:r>
                        <a:rPr lang="en-US" sz="2400" b="0" i="1" smtClean="0">
                          <a:solidFill>
                            <a:schemeClr val="tx1"/>
                          </a:solidFill>
                          <a:effectLst/>
                          <a:latin typeface="Cambria Math" panose="02040503050406030204" pitchFamily="18" charset="0"/>
                          <a:ea typeface="Times New Roman" panose="02020603050405020304" pitchFamily="18" charset="0"/>
                        </a:rPr>
                        <m:t>2</m:t>
                      </m:r>
                      <m:f>
                        <m:fPr>
                          <m:ctrlPr>
                            <a:rPr lang="en-US" sz="2400" i="1">
                              <a:solidFill>
                                <a:schemeClr val="tx1"/>
                              </a:solidFill>
                              <a:effectLst/>
                              <a:latin typeface="Cambria Math"/>
                              <a:ea typeface="Times New Roman" panose="02020603050405020304" pitchFamily="18" charset="0"/>
                            </a:rPr>
                          </m:ctrlPr>
                        </m:fPr>
                        <m:num>
                          <m:r>
                            <a:rPr lang="en-US" sz="2400" i="1">
                              <a:solidFill>
                                <a:schemeClr val="tx1"/>
                              </a:solidFill>
                              <a:effectLst/>
                              <a:latin typeface="Cambria Math" panose="02040503050406030204" pitchFamily="18" charset="0"/>
                              <a:ea typeface="Times New Roman" panose="02020603050405020304" pitchFamily="18" charset="0"/>
                            </a:rPr>
                            <m:t>𝑚</m:t>
                          </m:r>
                        </m:num>
                        <m:den>
                          <m:r>
                            <a:rPr lang="en-US" sz="2400" i="1">
                              <a:solidFill>
                                <a:schemeClr val="tx1"/>
                              </a:solidFill>
                              <a:effectLst/>
                              <a:latin typeface="Cambria Math" panose="02040503050406030204" pitchFamily="18" charset="0"/>
                              <a:ea typeface="Times New Roman" panose="02020603050405020304" pitchFamily="18" charset="0"/>
                            </a:rPr>
                            <m:t>𝑠</m:t>
                          </m:r>
                        </m:den>
                      </m:f>
                    </m:oMath>
                  </m:oMathPara>
                </a14:m>
                <a:endParaRPr lang="en-US" sz="2400">
                  <a:solidFill>
                    <a:schemeClr val="tx1"/>
                  </a:solidFill>
                  <a:effectLst/>
                  <a:ea typeface="Times New Roman" panose="02020603050405020304" pitchFamily="18" charset="0"/>
                </a:endParaRPr>
              </a:p>
            </p:txBody>
          </p:sp>
        </mc:Choice>
        <mc:Fallback xmlns="">
          <p:sp>
            <p:nvSpPr>
              <p:cNvPr id="82" name="TextBox 81" descr="n53 Fb Tran Phu"/>
              <p:cNvSpPr txBox="1">
                <a:spLocks noRot="1" noChangeAspect="1" noMove="1" noResize="1" noEditPoints="1" noAdjustHandles="1" noChangeArrowheads="1" noChangeShapeType="1" noTextEdit="1"/>
              </p:cNvSpPr>
              <p:nvPr/>
            </p:nvSpPr>
            <p:spPr>
              <a:xfrm>
                <a:off x="5093721" y="3008609"/>
                <a:ext cx="6878476" cy="3379067"/>
              </a:xfrm>
              <a:prstGeom prst="rect">
                <a:avLst/>
              </a:prstGeom>
              <a:blipFill rotWithShape="1">
                <a:blip r:embed="rId3"/>
                <a:stretch>
                  <a:fillRect l="-6" t="-18" r="8" b="6"/>
                </a:stretch>
              </a:blipFill>
            </p:spPr>
            <p:txBody>
              <a:bodyPr/>
              <a:lstStyle/>
              <a:p>
                <a:r>
                  <a:rPr lang="en-US" altLang="en-US">
                    <a:noFill/>
                  </a:rPr>
                  <a:t> </a:t>
                </a:r>
              </a:p>
            </p:txBody>
          </p:sp>
        </mc:Fallback>
      </mc:AlternateContent>
      <p:pic>
        <p:nvPicPr>
          <p:cNvPr id="84" name="Picture 2" descr="n53 Fb Tran Phu"/>
          <p:cNvPicPr>
            <a:picLocks noChangeAspect="1" noChangeArrowheads="1"/>
          </p:cNvPicPr>
          <p:nvPr/>
        </p:nvPicPr>
        <p:blipFill rotWithShape="1">
          <a:blip r:embed="rId4">
            <a:extLst>
              <a:ext uri="{28A0092B-C50C-407E-A947-70E740481C1C}">
                <a14:useLocalDpi xmlns:a14="http://schemas.microsoft.com/office/drawing/2010/main" val="0"/>
              </a:ext>
            </a:extLst>
          </a:blip>
          <a:srcRect l="20886" t="22426" r="22458" b="25558"/>
          <a:stretch>
            <a:fillRect/>
          </a:stretch>
        </p:blipFill>
        <p:spPr bwMode="auto">
          <a:xfrm>
            <a:off x="9853054" y="1243077"/>
            <a:ext cx="2124702" cy="14630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2">
                                            <p:txEl>
                                              <p:pRg st="0" end="0"/>
                                            </p:txEl>
                                          </p:spTgt>
                                        </p:tgtEl>
                                        <p:attrNameLst>
                                          <p:attrName>style.visibility</p:attrName>
                                        </p:attrNameLst>
                                      </p:cBhvr>
                                      <p:to>
                                        <p:strVal val="visible"/>
                                      </p:to>
                                    </p:set>
                                    <p:animEffect transition="in" filter="wipe(left)">
                                      <p:cBhvr>
                                        <p:cTn id="7" dur="500"/>
                                        <p:tgtEl>
                                          <p:spTgt spid="8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par>
                                <p:cTn id="13" presetID="10" presetClass="entr" presetSubtype="0" fill="hold" nodeType="with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500"/>
                                        <p:tgtEl>
                                          <p:spTgt spid="3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7"/>
                                        </p:tgtEl>
                                        <p:attrNameLst>
                                          <p:attrName>style.visibility</p:attrName>
                                        </p:attrNameLst>
                                      </p:cBhvr>
                                      <p:to>
                                        <p:strVal val="visible"/>
                                      </p:to>
                                    </p:set>
                                    <p:animEffect transition="in" filter="fade">
                                      <p:cBhvr>
                                        <p:cTn id="20" dur="500"/>
                                        <p:tgtEl>
                                          <p:spTgt spid="57"/>
                                        </p:tgtEl>
                                      </p:cBhvr>
                                    </p:animEffect>
                                  </p:childTnLst>
                                </p:cTn>
                              </p:par>
                            </p:childTnLst>
                          </p:cTn>
                        </p:par>
                        <p:par>
                          <p:cTn id="21" fill="hold">
                            <p:stCondLst>
                              <p:cond delay="500"/>
                            </p:stCondLst>
                            <p:childTnLst>
                              <p:par>
                                <p:cTn id="22" presetID="10" presetClass="entr" presetSubtype="0" repeatCount="3000" fill="hold" grpId="0" nodeType="afterEffect">
                                  <p:stCondLst>
                                    <p:cond delay="0"/>
                                  </p:stCondLst>
                                  <p:childTnLst>
                                    <p:set>
                                      <p:cBhvr>
                                        <p:cTn id="23" dur="1" fill="hold">
                                          <p:stCondLst>
                                            <p:cond delay="0"/>
                                          </p:stCondLst>
                                        </p:cTn>
                                        <p:tgtEl>
                                          <p:spTgt spid="58"/>
                                        </p:tgtEl>
                                        <p:attrNameLst>
                                          <p:attrName>style.visibility</p:attrName>
                                        </p:attrNameLst>
                                      </p:cBhvr>
                                      <p:to>
                                        <p:strVal val="visible"/>
                                      </p:to>
                                    </p:set>
                                    <p:animEffect transition="in" filter="fade">
                                      <p:cBhvr>
                                        <p:cTn id="24" dur="500"/>
                                        <p:tgtEl>
                                          <p:spTgt spid="5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52"/>
                                        </p:tgtEl>
                                        <p:attrNameLst>
                                          <p:attrName>style.visibility</p:attrName>
                                        </p:attrNameLst>
                                      </p:cBhvr>
                                      <p:to>
                                        <p:strVal val="visible"/>
                                      </p:to>
                                    </p:set>
                                    <p:animEffect transition="in" filter="wipe(down)">
                                      <p:cBhvr>
                                        <p:cTn id="29" dur="500"/>
                                        <p:tgtEl>
                                          <p:spTgt spid="52"/>
                                        </p:tgtEl>
                                      </p:cBhvr>
                                    </p:animEffect>
                                  </p:childTnLst>
                                </p:cTn>
                              </p:par>
                              <p:par>
                                <p:cTn id="30" presetID="22" presetClass="entr" presetSubtype="8" fill="hold" nodeType="withEffect">
                                  <p:stCondLst>
                                    <p:cond delay="0"/>
                                  </p:stCondLst>
                                  <p:childTnLst>
                                    <p:set>
                                      <p:cBhvr>
                                        <p:cTn id="31" dur="1" fill="hold">
                                          <p:stCondLst>
                                            <p:cond delay="0"/>
                                          </p:stCondLst>
                                        </p:cTn>
                                        <p:tgtEl>
                                          <p:spTgt spid="59"/>
                                        </p:tgtEl>
                                        <p:attrNameLst>
                                          <p:attrName>style.visibility</p:attrName>
                                        </p:attrNameLst>
                                      </p:cBhvr>
                                      <p:to>
                                        <p:strVal val="visible"/>
                                      </p:to>
                                    </p:set>
                                    <p:animEffect transition="in" filter="wipe(left)">
                                      <p:cBhvr>
                                        <p:cTn id="32" dur="500"/>
                                        <p:tgtEl>
                                          <p:spTgt spid="5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repeatCount="3000" fill="hold" grpId="0" nodeType="clickEffect">
                                  <p:stCondLst>
                                    <p:cond delay="0"/>
                                  </p:stCondLst>
                                  <p:childTnLst>
                                    <p:set>
                                      <p:cBhvr>
                                        <p:cTn id="36" dur="1" fill="hold">
                                          <p:stCondLst>
                                            <p:cond delay="0"/>
                                          </p:stCondLst>
                                        </p:cTn>
                                        <p:tgtEl>
                                          <p:spTgt spid="61"/>
                                        </p:tgtEl>
                                        <p:attrNameLst>
                                          <p:attrName>style.visibility</p:attrName>
                                        </p:attrNameLst>
                                      </p:cBhvr>
                                      <p:to>
                                        <p:strVal val="visible"/>
                                      </p:to>
                                    </p:set>
                                    <p:animEffect transition="in" filter="fade">
                                      <p:cBhvr>
                                        <p:cTn id="37" dur="500"/>
                                        <p:tgtEl>
                                          <p:spTgt spid="6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60"/>
                                        </p:tgtEl>
                                        <p:attrNameLst>
                                          <p:attrName>style.visibility</p:attrName>
                                        </p:attrNameLst>
                                      </p:cBhvr>
                                      <p:to>
                                        <p:strVal val="visible"/>
                                      </p:to>
                                    </p:set>
                                    <p:animEffect transition="in" filter="wipe(down)">
                                      <p:cBhvr>
                                        <p:cTn id="42" dur="500"/>
                                        <p:tgtEl>
                                          <p:spTgt spid="60"/>
                                        </p:tgtEl>
                                      </p:cBhvr>
                                    </p:animEffect>
                                  </p:childTnLst>
                                </p:cTn>
                              </p:par>
                              <p:par>
                                <p:cTn id="43" presetID="22" presetClass="entr" presetSubtype="8" fill="hold" nodeType="withEffect">
                                  <p:stCondLst>
                                    <p:cond delay="0"/>
                                  </p:stCondLst>
                                  <p:childTnLst>
                                    <p:set>
                                      <p:cBhvr>
                                        <p:cTn id="44" dur="1" fill="hold">
                                          <p:stCondLst>
                                            <p:cond delay="0"/>
                                          </p:stCondLst>
                                        </p:cTn>
                                        <p:tgtEl>
                                          <p:spTgt spid="62"/>
                                        </p:tgtEl>
                                        <p:attrNameLst>
                                          <p:attrName>style.visibility</p:attrName>
                                        </p:attrNameLst>
                                      </p:cBhvr>
                                      <p:to>
                                        <p:strVal val="visible"/>
                                      </p:to>
                                    </p:set>
                                    <p:animEffect transition="in" filter="wipe(left)">
                                      <p:cBhvr>
                                        <p:cTn id="45" dur="500"/>
                                        <p:tgtEl>
                                          <p:spTgt spid="62"/>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repeatCount="3000" fill="hold" grpId="0" nodeType="clickEffect">
                                  <p:stCondLst>
                                    <p:cond delay="0"/>
                                  </p:stCondLst>
                                  <p:childTnLst>
                                    <p:set>
                                      <p:cBhvr>
                                        <p:cTn id="49" dur="1" fill="hold">
                                          <p:stCondLst>
                                            <p:cond delay="0"/>
                                          </p:stCondLst>
                                        </p:cTn>
                                        <p:tgtEl>
                                          <p:spTgt spid="65"/>
                                        </p:tgtEl>
                                        <p:attrNameLst>
                                          <p:attrName>style.visibility</p:attrName>
                                        </p:attrNameLst>
                                      </p:cBhvr>
                                      <p:to>
                                        <p:strVal val="visible"/>
                                      </p:to>
                                    </p:set>
                                    <p:animEffect transition="in" filter="fade">
                                      <p:cBhvr>
                                        <p:cTn id="50" dur="500"/>
                                        <p:tgtEl>
                                          <p:spTgt spid="65"/>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64"/>
                                        </p:tgtEl>
                                        <p:attrNameLst>
                                          <p:attrName>style.visibility</p:attrName>
                                        </p:attrNameLst>
                                      </p:cBhvr>
                                      <p:to>
                                        <p:strVal val="visible"/>
                                      </p:to>
                                    </p:set>
                                    <p:animEffect transition="in" filter="wipe(down)">
                                      <p:cBhvr>
                                        <p:cTn id="55" dur="500"/>
                                        <p:tgtEl>
                                          <p:spTgt spid="64"/>
                                        </p:tgtEl>
                                      </p:cBhvr>
                                    </p:animEffect>
                                  </p:childTnLst>
                                </p:cTn>
                              </p:par>
                              <p:par>
                                <p:cTn id="56" presetID="22" presetClass="entr" presetSubtype="8" fill="hold" nodeType="withEffect">
                                  <p:stCondLst>
                                    <p:cond delay="0"/>
                                  </p:stCondLst>
                                  <p:childTnLst>
                                    <p:set>
                                      <p:cBhvr>
                                        <p:cTn id="57" dur="1" fill="hold">
                                          <p:stCondLst>
                                            <p:cond delay="0"/>
                                          </p:stCondLst>
                                        </p:cTn>
                                        <p:tgtEl>
                                          <p:spTgt spid="68"/>
                                        </p:tgtEl>
                                        <p:attrNameLst>
                                          <p:attrName>style.visibility</p:attrName>
                                        </p:attrNameLst>
                                      </p:cBhvr>
                                      <p:to>
                                        <p:strVal val="visible"/>
                                      </p:to>
                                    </p:set>
                                    <p:animEffect transition="in" filter="wipe(left)">
                                      <p:cBhvr>
                                        <p:cTn id="58" dur="500"/>
                                        <p:tgtEl>
                                          <p:spTgt spid="68"/>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repeatCount="3000" fill="hold" grpId="0" nodeType="clickEffect">
                                  <p:stCondLst>
                                    <p:cond delay="0"/>
                                  </p:stCondLst>
                                  <p:childTnLst>
                                    <p:set>
                                      <p:cBhvr>
                                        <p:cTn id="62" dur="1" fill="hold">
                                          <p:stCondLst>
                                            <p:cond delay="0"/>
                                          </p:stCondLst>
                                        </p:cTn>
                                        <p:tgtEl>
                                          <p:spTgt spid="67"/>
                                        </p:tgtEl>
                                        <p:attrNameLst>
                                          <p:attrName>style.visibility</p:attrName>
                                        </p:attrNameLst>
                                      </p:cBhvr>
                                      <p:to>
                                        <p:strVal val="visible"/>
                                      </p:to>
                                    </p:set>
                                    <p:animEffect transition="in" filter="fade">
                                      <p:cBhvr>
                                        <p:cTn id="63" dur="500"/>
                                        <p:tgtEl>
                                          <p:spTgt spid="67"/>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nodeType="clickEffect">
                                  <p:stCondLst>
                                    <p:cond delay="0"/>
                                  </p:stCondLst>
                                  <p:childTnLst>
                                    <p:set>
                                      <p:cBhvr>
                                        <p:cTn id="67" dur="1" fill="hold">
                                          <p:stCondLst>
                                            <p:cond delay="0"/>
                                          </p:stCondLst>
                                        </p:cTn>
                                        <p:tgtEl>
                                          <p:spTgt spid="71"/>
                                        </p:tgtEl>
                                        <p:attrNameLst>
                                          <p:attrName>style.visibility</p:attrName>
                                        </p:attrNameLst>
                                      </p:cBhvr>
                                      <p:to>
                                        <p:strVal val="visible"/>
                                      </p:to>
                                    </p:set>
                                    <p:animEffect transition="in" filter="wipe(down)">
                                      <p:cBhvr>
                                        <p:cTn id="68" dur="500"/>
                                        <p:tgtEl>
                                          <p:spTgt spid="71"/>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repeatCount="3000" fill="hold" grpId="0" nodeType="clickEffect">
                                  <p:stCondLst>
                                    <p:cond delay="0"/>
                                  </p:stCondLst>
                                  <p:childTnLst>
                                    <p:set>
                                      <p:cBhvr>
                                        <p:cTn id="72" dur="1" fill="hold">
                                          <p:stCondLst>
                                            <p:cond delay="0"/>
                                          </p:stCondLst>
                                        </p:cTn>
                                        <p:tgtEl>
                                          <p:spTgt spid="72"/>
                                        </p:tgtEl>
                                        <p:attrNameLst>
                                          <p:attrName>style.visibility</p:attrName>
                                        </p:attrNameLst>
                                      </p:cBhvr>
                                      <p:to>
                                        <p:strVal val="visible"/>
                                      </p:to>
                                    </p:set>
                                    <p:animEffect transition="in" filter="fade">
                                      <p:cBhvr>
                                        <p:cTn id="73" dur="500"/>
                                        <p:tgtEl>
                                          <p:spTgt spid="72"/>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nodeType="clickEffect">
                                  <p:stCondLst>
                                    <p:cond delay="0"/>
                                  </p:stCondLst>
                                  <p:childTnLst>
                                    <p:set>
                                      <p:cBhvr>
                                        <p:cTn id="77" dur="1" fill="hold">
                                          <p:stCondLst>
                                            <p:cond delay="0"/>
                                          </p:stCondLst>
                                        </p:cTn>
                                        <p:tgtEl>
                                          <p:spTgt spid="66"/>
                                        </p:tgtEl>
                                        <p:attrNameLst>
                                          <p:attrName>style.visibility</p:attrName>
                                        </p:attrNameLst>
                                      </p:cBhvr>
                                      <p:to>
                                        <p:strVal val="visible"/>
                                      </p:to>
                                    </p:set>
                                    <p:animEffect transition="in" filter="wipe(down)">
                                      <p:cBhvr>
                                        <p:cTn id="78" dur="500"/>
                                        <p:tgtEl>
                                          <p:spTgt spid="66"/>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repeatCount="3000" fill="hold" grpId="0" nodeType="clickEffect">
                                  <p:stCondLst>
                                    <p:cond delay="0"/>
                                  </p:stCondLst>
                                  <p:childTnLst>
                                    <p:set>
                                      <p:cBhvr>
                                        <p:cTn id="82" dur="1" fill="hold">
                                          <p:stCondLst>
                                            <p:cond delay="0"/>
                                          </p:stCondLst>
                                        </p:cTn>
                                        <p:tgtEl>
                                          <p:spTgt spid="75"/>
                                        </p:tgtEl>
                                        <p:attrNameLst>
                                          <p:attrName>style.visibility</p:attrName>
                                        </p:attrNameLst>
                                      </p:cBhvr>
                                      <p:to>
                                        <p:strVal val="visible"/>
                                      </p:to>
                                    </p:set>
                                    <p:animEffect transition="in" filter="fade">
                                      <p:cBhvr>
                                        <p:cTn id="83" dur="500"/>
                                        <p:tgtEl>
                                          <p:spTgt spid="75"/>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nodeType="clickEffect">
                                  <p:stCondLst>
                                    <p:cond delay="0"/>
                                  </p:stCondLst>
                                  <p:childTnLst>
                                    <p:set>
                                      <p:cBhvr>
                                        <p:cTn id="87" dur="1" fill="hold">
                                          <p:stCondLst>
                                            <p:cond delay="0"/>
                                          </p:stCondLst>
                                        </p:cTn>
                                        <p:tgtEl>
                                          <p:spTgt spid="76"/>
                                        </p:tgtEl>
                                        <p:attrNameLst>
                                          <p:attrName>style.visibility</p:attrName>
                                        </p:attrNameLst>
                                      </p:cBhvr>
                                      <p:to>
                                        <p:strVal val="visible"/>
                                      </p:to>
                                    </p:set>
                                    <p:animEffect transition="in" filter="wipe(left)">
                                      <p:cBhvr>
                                        <p:cTn id="88" dur="2000"/>
                                        <p:tgtEl>
                                          <p:spTgt spid="76"/>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nodeType="clickEffect">
                                  <p:stCondLst>
                                    <p:cond delay="0"/>
                                  </p:stCondLst>
                                  <p:childTnLst>
                                    <p:set>
                                      <p:cBhvr>
                                        <p:cTn id="92" dur="1" fill="hold">
                                          <p:stCondLst>
                                            <p:cond delay="0"/>
                                          </p:stCondLst>
                                        </p:cTn>
                                        <p:tgtEl>
                                          <p:spTgt spid="82">
                                            <p:txEl>
                                              <p:pRg st="1" end="1"/>
                                            </p:txEl>
                                          </p:spTgt>
                                        </p:tgtEl>
                                        <p:attrNameLst>
                                          <p:attrName>style.visibility</p:attrName>
                                        </p:attrNameLst>
                                      </p:cBhvr>
                                      <p:to>
                                        <p:strVal val="visible"/>
                                      </p:to>
                                    </p:set>
                                    <p:animEffect transition="in" filter="wipe(left)">
                                      <p:cBhvr>
                                        <p:cTn id="93" dur="500"/>
                                        <p:tgtEl>
                                          <p:spTgt spid="82">
                                            <p:txEl>
                                              <p:pRg st="1" end="1"/>
                                            </p:txEl>
                                          </p:spTgt>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8" fill="hold" nodeType="clickEffect">
                                  <p:stCondLst>
                                    <p:cond delay="0"/>
                                  </p:stCondLst>
                                  <p:childTnLst>
                                    <p:set>
                                      <p:cBhvr>
                                        <p:cTn id="97" dur="1" fill="hold">
                                          <p:stCondLst>
                                            <p:cond delay="0"/>
                                          </p:stCondLst>
                                        </p:cTn>
                                        <p:tgtEl>
                                          <p:spTgt spid="82">
                                            <p:txEl>
                                              <p:pRg st="2" end="2"/>
                                            </p:txEl>
                                          </p:spTgt>
                                        </p:tgtEl>
                                        <p:attrNameLst>
                                          <p:attrName>style.visibility</p:attrName>
                                        </p:attrNameLst>
                                      </p:cBhvr>
                                      <p:to>
                                        <p:strVal val="visible"/>
                                      </p:to>
                                    </p:set>
                                    <p:animEffect transition="in" filter="wipe(left)">
                                      <p:cBhvr>
                                        <p:cTn id="98" dur="500"/>
                                        <p:tgtEl>
                                          <p:spTgt spid="82">
                                            <p:txEl>
                                              <p:pRg st="2" end="2"/>
                                            </p:txEl>
                                          </p:spTgt>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8" fill="hold" nodeType="clickEffect">
                                  <p:stCondLst>
                                    <p:cond delay="0"/>
                                  </p:stCondLst>
                                  <p:childTnLst>
                                    <p:set>
                                      <p:cBhvr>
                                        <p:cTn id="102" dur="1" fill="hold">
                                          <p:stCondLst>
                                            <p:cond delay="0"/>
                                          </p:stCondLst>
                                        </p:cTn>
                                        <p:tgtEl>
                                          <p:spTgt spid="82">
                                            <p:txEl>
                                              <p:pRg st="3" end="3"/>
                                            </p:txEl>
                                          </p:spTgt>
                                        </p:tgtEl>
                                        <p:attrNameLst>
                                          <p:attrName>style.visibility</p:attrName>
                                        </p:attrNameLst>
                                      </p:cBhvr>
                                      <p:to>
                                        <p:strVal val="visible"/>
                                      </p:to>
                                    </p:set>
                                    <p:animEffect transition="in" filter="wipe(left)">
                                      <p:cBhvr>
                                        <p:cTn id="103" dur="500"/>
                                        <p:tgtEl>
                                          <p:spTgt spid="82">
                                            <p:txEl>
                                              <p:pRg st="3" end="3"/>
                                            </p:txEl>
                                          </p:spTgt>
                                        </p:tgtEl>
                                      </p:cBhvr>
                                    </p:animEffect>
                                  </p:childTnLst>
                                </p:cTn>
                              </p:par>
                            </p:childTnLst>
                          </p:cTn>
                        </p:par>
                      </p:childTnLst>
                    </p:cTn>
                  </p:par>
                  <p:par>
                    <p:cTn id="104" fill="hold">
                      <p:stCondLst>
                        <p:cond delay="indefinite"/>
                      </p:stCondLst>
                      <p:childTnLst>
                        <p:par>
                          <p:cTn id="105" fill="hold">
                            <p:stCondLst>
                              <p:cond delay="0"/>
                            </p:stCondLst>
                            <p:childTnLst>
                              <p:par>
                                <p:cTn id="106" presetID="22" presetClass="entr" presetSubtype="8" fill="hold" nodeType="clickEffect">
                                  <p:stCondLst>
                                    <p:cond delay="0"/>
                                  </p:stCondLst>
                                  <p:childTnLst>
                                    <p:set>
                                      <p:cBhvr>
                                        <p:cTn id="107" dur="1" fill="hold">
                                          <p:stCondLst>
                                            <p:cond delay="0"/>
                                          </p:stCondLst>
                                        </p:cTn>
                                        <p:tgtEl>
                                          <p:spTgt spid="82">
                                            <p:txEl>
                                              <p:pRg st="4" end="4"/>
                                            </p:txEl>
                                          </p:spTgt>
                                        </p:tgtEl>
                                        <p:attrNameLst>
                                          <p:attrName>style.visibility</p:attrName>
                                        </p:attrNameLst>
                                      </p:cBhvr>
                                      <p:to>
                                        <p:strVal val="visible"/>
                                      </p:to>
                                    </p:set>
                                    <p:animEffect transition="in" filter="wipe(left)">
                                      <p:cBhvr>
                                        <p:cTn id="108" dur="500"/>
                                        <p:tgtEl>
                                          <p:spTgt spid="82">
                                            <p:txEl>
                                              <p:pRg st="4" end="4"/>
                                            </p:txEl>
                                          </p:spTgt>
                                        </p:tgtEl>
                                      </p:cBhvr>
                                    </p:animEffect>
                                  </p:childTnLst>
                                </p:cTn>
                              </p:par>
                            </p:childTnLst>
                          </p:cTn>
                        </p:par>
                      </p:childTnLst>
                    </p:cTn>
                  </p:par>
                  <p:par>
                    <p:cTn id="109" fill="hold">
                      <p:stCondLst>
                        <p:cond delay="indefinite"/>
                      </p:stCondLst>
                      <p:childTnLst>
                        <p:par>
                          <p:cTn id="110" fill="hold">
                            <p:stCondLst>
                              <p:cond delay="0"/>
                            </p:stCondLst>
                            <p:childTnLst>
                              <p:par>
                                <p:cTn id="111" presetID="22" presetClass="entr" presetSubtype="8" fill="hold" nodeType="clickEffect">
                                  <p:stCondLst>
                                    <p:cond delay="0"/>
                                  </p:stCondLst>
                                  <p:childTnLst>
                                    <p:set>
                                      <p:cBhvr>
                                        <p:cTn id="112" dur="1" fill="hold">
                                          <p:stCondLst>
                                            <p:cond delay="0"/>
                                          </p:stCondLst>
                                        </p:cTn>
                                        <p:tgtEl>
                                          <p:spTgt spid="82">
                                            <p:txEl>
                                              <p:pRg st="5" end="5"/>
                                            </p:txEl>
                                          </p:spTgt>
                                        </p:tgtEl>
                                        <p:attrNameLst>
                                          <p:attrName>style.visibility</p:attrName>
                                        </p:attrNameLst>
                                      </p:cBhvr>
                                      <p:to>
                                        <p:strVal val="visible"/>
                                      </p:to>
                                    </p:set>
                                    <p:animEffect transition="in" filter="wipe(left)">
                                      <p:cBhvr>
                                        <p:cTn id="113" dur="500"/>
                                        <p:tgtEl>
                                          <p:spTgt spid="82">
                                            <p:txEl>
                                              <p:pRg st="5" end="5"/>
                                            </p:txEl>
                                          </p:spTgt>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8" fill="hold" nodeType="clickEffect">
                                  <p:stCondLst>
                                    <p:cond delay="0"/>
                                  </p:stCondLst>
                                  <p:childTnLst>
                                    <p:set>
                                      <p:cBhvr>
                                        <p:cTn id="117" dur="1" fill="hold">
                                          <p:stCondLst>
                                            <p:cond delay="0"/>
                                          </p:stCondLst>
                                        </p:cTn>
                                        <p:tgtEl>
                                          <p:spTgt spid="82">
                                            <p:txEl>
                                              <p:pRg st="6" end="6"/>
                                            </p:txEl>
                                          </p:spTgt>
                                        </p:tgtEl>
                                        <p:attrNameLst>
                                          <p:attrName>style.visibility</p:attrName>
                                        </p:attrNameLst>
                                      </p:cBhvr>
                                      <p:to>
                                        <p:strVal val="visible"/>
                                      </p:to>
                                    </p:set>
                                    <p:animEffect transition="in" filter="wipe(left)">
                                      <p:cBhvr>
                                        <p:cTn id="118" dur="500"/>
                                        <p:tgtEl>
                                          <p:spTgt spid="82">
                                            <p:txEl>
                                              <p:pRg st="6" end="6"/>
                                            </p:txEl>
                                          </p:spTgt>
                                        </p:tgtEl>
                                      </p:cBhvr>
                                    </p:animEffect>
                                  </p:childTnLst>
                                </p:cTn>
                              </p:par>
                            </p:childTnLst>
                          </p:cTn>
                        </p:par>
                      </p:childTnLst>
                    </p:cTn>
                  </p:par>
                  <p:par>
                    <p:cTn id="119" fill="hold">
                      <p:stCondLst>
                        <p:cond delay="indefinite"/>
                      </p:stCondLst>
                      <p:childTnLst>
                        <p:par>
                          <p:cTn id="120" fill="hold">
                            <p:stCondLst>
                              <p:cond delay="0"/>
                            </p:stCondLst>
                            <p:childTnLst>
                              <p:par>
                                <p:cTn id="121" presetID="22" presetClass="entr" presetSubtype="8" fill="hold" nodeType="clickEffect">
                                  <p:stCondLst>
                                    <p:cond delay="0"/>
                                  </p:stCondLst>
                                  <p:childTnLst>
                                    <p:set>
                                      <p:cBhvr>
                                        <p:cTn id="122" dur="1" fill="hold">
                                          <p:stCondLst>
                                            <p:cond delay="0"/>
                                          </p:stCondLst>
                                        </p:cTn>
                                        <p:tgtEl>
                                          <p:spTgt spid="82">
                                            <p:txEl>
                                              <p:pRg st="7" end="7"/>
                                            </p:txEl>
                                          </p:spTgt>
                                        </p:tgtEl>
                                        <p:attrNameLst>
                                          <p:attrName>style.visibility</p:attrName>
                                        </p:attrNameLst>
                                      </p:cBhvr>
                                      <p:to>
                                        <p:strVal val="visible"/>
                                      </p:to>
                                    </p:set>
                                    <p:animEffect transition="in" filter="wipe(left)">
                                      <p:cBhvr>
                                        <p:cTn id="123" dur="500"/>
                                        <p:tgtEl>
                                          <p:spTgt spid="8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8" grpId="0" animBg="1"/>
      <p:bldP spid="61" grpId="0" animBg="1"/>
      <p:bldP spid="65" grpId="0" animBg="1"/>
      <p:bldP spid="67" grpId="0" animBg="1"/>
      <p:bldP spid="72" grpId="0" animBg="1"/>
      <p:bldP spid="7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53 Fb Tran Phu"/>
          <p:cNvPicPr>
            <a:picLocks noChangeAspect="1"/>
          </p:cNvPicPr>
          <p:nvPr/>
        </p:nvPicPr>
        <p:blipFill>
          <a:blip r:embed="rId2"/>
          <a:stretch>
            <a:fillRect/>
          </a:stretch>
        </p:blipFill>
        <p:spPr>
          <a:xfrm>
            <a:off x="7143749" y="260979"/>
            <a:ext cx="4810739" cy="3358521"/>
          </a:xfrm>
          <a:prstGeom prst="rect">
            <a:avLst/>
          </a:prstGeom>
        </p:spPr>
      </p:pic>
      <p:sp>
        <p:nvSpPr>
          <p:cNvPr id="6" name="TextBox 5" descr="n53 Fb Tran Phu"/>
          <p:cNvSpPr txBox="1"/>
          <p:nvPr/>
        </p:nvSpPr>
        <p:spPr>
          <a:xfrm>
            <a:off x="237512" y="260979"/>
            <a:ext cx="6906236" cy="3358521"/>
          </a:xfrm>
          <a:prstGeom prst="rect">
            <a:avLst/>
          </a:prstGeom>
          <a:solidFill>
            <a:srgbClr val="FFD44B">
              <a:alpha val="50000"/>
            </a:srgbClr>
          </a:solidFill>
        </p:spPr>
        <p:style>
          <a:lnRef idx="1">
            <a:schemeClr val="accent4"/>
          </a:lnRef>
          <a:fillRef idx="2">
            <a:schemeClr val="accent4"/>
          </a:fillRef>
          <a:effectRef idx="1">
            <a:schemeClr val="accent4"/>
          </a:effectRef>
          <a:fontRef idx="minor">
            <a:schemeClr val="dk1"/>
          </a:fontRef>
        </p:style>
        <p:txBody>
          <a:bodyPr wrap="square" rtlCol="0">
            <a:noAutofit/>
          </a:bodyPr>
          <a:lstStyle/>
          <a:p>
            <a:pPr algn="just"/>
            <a:r>
              <a:rPr lang="en-US" sz="2400" b="1"/>
              <a:t>Câu 2.</a:t>
            </a:r>
            <a:r>
              <a:rPr lang="en-US" sz="2400"/>
              <a:t> </a:t>
            </a:r>
          </a:p>
          <a:p>
            <a:pPr algn="just"/>
            <a:r>
              <a:rPr lang="en-US" sz="2400" b="1"/>
              <a:t>a.</a:t>
            </a:r>
            <a:r>
              <a:rPr lang="en-US" sz="2400"/>
              <a:t> Mô tả chuyển động của xe.</a:t>
            </a:r>
          </a:p>
          <a:p>
            <a:pPr algn="just"/>
            <a:r>
              <a:rPr lang="en-US" sz="2400" b="1"/>
              <a:t>b.</a:t>
            </a:r>
            <a:r>
              <a:rPr lang="en-US" sz="2400"/>
              <a:t> Xác định vị trí của xe so với điểm xuất phát của xe ở giây thứ 2, giây thứ 4, giây thứ 8 và giây thứ 10.</a:t>
            </a:r>
          </a:p>
          <a:p>
            <a:pPr algn="just"/>
            <a:r>
              <a:rPr lang="en-US" sz="2400" b="1"/>
              <a:t>c.</a:t>
            </a:r>
            <a:r>
              <a:rPr lang="en-US" sz="2400"/>
              <a:t> Xác định tốc độ và vận tốc của xe trong 2 giây đầu, từ giây 2 đến giây 4 và từ giây 4 đến giây 8.</a:t>
            </a:r>
          </a:p>
          <a:p>
            <a:pPr algn="just"/>
            <a:r>
              <a:rPr lang="en-US" sz="2400" b="1"/>
              <a:t>d.</a:t>
            </a:r>
            <a:r>
              <a:rPr lang="en-US" sz="2400"/>
              <a:t> Xác định quãng đường đi được và độ dịch chuyển của xe sau 10 giây chuyển động. Tại 	sao giá trị của chúng không giống nhau?</a:t>
            </a:r>
          </a:p>
        </p:txBody>
      </p:sp>
      <p:pic>
        <p:nvPicPr>
          <p:cNvPr id="2050" name="Picture 2" descr="n53 Fb Tran Ph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77501" y="260979"/>
            <a:ext cx="1476988" cy="147698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descr="n53 Fb Tran Phu"/>
          <p:cNvSpPr txBox="1"/>
          <p:nvPr/>
        </p:nvSpPr>
        <p:spPr>
          <a:xfrm>
            <a:off x="1143001" y="4000500"/>
            <a:ext cx="9658350" cy="2191049"/>
          </a:xfrm>
          <a:prstGeom prst="rect">
            <a:avLst/>
          </a:prstGeom>
          <a:noFill/>
        </p:spPr>
        <p:txBody>
          <a:bodyPr wrap="square">
            <a:spAutoFit/>
          </a:bodyPr>
          <a:lstStyle/>
          <a:p>
            <a:pPr algn="just">
              <a:lnSpc>
                <a:spcPct val="115000"/>
              </a:lnSpc>
            </a:pPr>
            <a:r>
              <a:rPr lang="en-US" sz="2400" b="1">
                <a:solidFill>
                  <a:schemeClr val="tx1"/>
                </a:solidFill>
                <a:effectLst/>
                <a:ea typeface="Times New Roman" panose="02020603050405020304" pitchFamily="18" charset="0"/>
              </a:rPr>
              <a:t>a.</a:t>
            </a:r>
            <a:r>
              <a:rPr lang="en-US" sz="2400">
                <a:solidFill>
                  <a:schemeClr val="tx1"/>
                </a:solidFill>
                <a:effectLst/>
                <a:ea typeface="Times New Roman" panose="02020603050405020304" pitchFamily="18" charset="0"/>
              </a:rPr>
              <a:t> Mô tả chuyển động của xe:</a:t>
            </a:r>
          </a:p>
          <a:p>
            <a:pPr algn="just">
              <a:lnSpc>
                <a:spcPct val="115000"/>
              </a:lnSpc>
            </a:pPr>
            <a:r>
              <a:rPr lang="en-US" sz="2400">
                <a:solidFill>
                  <a:schemeClr val="tx1"/>
                </a:solidFill>
                <a:effectLst/>
                <a:ea typeface="Times New Roman" panose="02020603050405020304" pitchFamily="18" charset="0"/>
              </a:rPr>
              <a:t>- Trong 2 giây đầu: xe chuyển động thẳng</a:t>
            </a:r>
          </a:p>
          <a:p>
            <a:pPr algn="just">
              <a:lnSpc>
                <a:spcPct val="115000"/>
              </a:lnSpc>
            </a:pPr>
            <a:r>
              <a:rPr lang="en-US" sz="2400">
                <a:solidFill>
                  <a:schemeClr val="tx1"/>
                </a:solidFill>
                <a:effectLst/>
                <a:ea typeface="Times New Roman" panose="02020603050405020304" pitchFamily="18" charset="0"/>
              </a:rPr>
              <a:t>- Từ giây thứ 2 đến giây thứ 4: xe đứng yên</a:t>
            </a:r>
          </a:p>
          <a:p>
            <a:pPr algn="just">
              <a:lnSpc>
                <a:spcPct val="115000"/>
              </a:lnSpc>
            </a:pPr>
            <a:r>
              <a:rPr lang="en-US" sz="2400">
                <a:solidFill>
                  <a:schemeClr val="tx1"/>
                </a:solidFill>
                <a:effectLst/>
                <a:ea typeface="Times New Roman" panose="02020603050405020304" pitchFamily="18" charset="0"/>
              </a:rPr>
              <a:t>- Từ giây thứ 4 đến giây thứ 10: xe chuyển động thẳng theo chiều ngược lại.</a:t>
            </a:r>
          </a:p>
          <a:p>
            <a:pPr algn="just">
              <a:lnSpc>
                <a:spcPct val="115000"/>
              </a:lnSpc>
            </a:pPr>
            <a:r>
              <a:rPr lang="en-US" sz="2400">
                <a:solidFill>
                  <a:schemeClr val="tx1"/>
                </a:solidFill>
                <a:effectLst/>
                <a:ea typeface="Times New Roman" panose="02020603050405020304" pitchFamily="18" charset="0"/>
              </a:rPr>
              <a:t>- Từ giây thứ 9 đến giây thứ 10: xe dừng lại.</a:t>
            </a: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left)">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left)">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wipe(left)">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wipe(left)">
                                      <p:cBhvr>
                                        <p:cTn id="2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53 Fb Tran Phu"/>
          <p:cNvPicPr>
            <a:picLocks noChangeAspect="1"/>
          </p:cNvPicPr>
          <p:nvPr/>
        </p:nvPicPr>
        <p:blipFill>
          <a:blip r:embed="rId2"/>
          <a:stretch>
            <a:fillRect/>
          </a:stretch>
        </p:blipFill>
        <p:spPr>
          <a:xfrm>
            <a:off x="7143749" y="260979"/>
            <a:ext cx="4810739" cy="3358521"/>
          </a:xfrm>
          <a:prstGeom prst="rect">
            <a:avLst/>
          </a:prstGeom>
        </p:spPr>
      </p:pic>
      <p:pic>
        <p:nvPicPr>
          <p:cNvPr id="2050" name="Picture 2" descr="n53 Fb Tran Ph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77501" y="260979"/>
            <a:ext cx="1476988" cy="147698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descr="n53 Fb Tran Phu"/>
          <p:cNvSpPr txBox="1"/>
          <p:nvPr/>
        </p:nvSpPr>
        <p:spPr>
          <a:xfrm>
            <a:off x="1085851" y="4076700"/>
            <a:ext cx="10001250" cy="2045303"/>
          </a:xfrm>
          <a:prstGeom prst="rect">
            <a:avLst/>
          </a:prstGeom>
          <a:noFill/>
        </p:spPr>
        <p:txBody>
          <a:bodyPr wrap="square">
            <a:spAutoFit/>
          </a:bodyPr>
          <a:lstStyle/>
          <a:p>
            <a:pPr>
              <a:lnSpc>
                <a:spcPct val="115000"/>
              </a:lnSpc>
              <a:tabLst>
                <a:tab pos="342900" algn="l"/>
              </a:tabLst>
            </a:pPr>
            <a:r>
              <a:rPr lang="en-US" sz="2800" b="1">
                <a:solidFill>
                  <a:schemeClr val="tx1"/>
                </a:solidFill>
                <a:effectLst/>
                <a:ea typeface="Times New Roman" panose="02020603050405020304" pitchFamily="18" charset="0"/>
              </a:rPr>
              <a:t>b. </a:t>
            </a:r>
            <a:r>
              <a:rPr lang="en-US" sz="2800">
                <a:solidFill>
                  <a:schemeClr val="tx1"/>
                </a:solidFill>
                <a:effectLst/>
                <a:ea typeface="Times New Roman" panose="02020603050405020304" pitchFamily="18" charset="0"/>
              </a:rPr>
              <a:t>- Ở giây thứ 2: xe ở vị trí cách điểm xuất phát 4 m.</a:t>
            </a:r>
          </a:p>
          <a:p>
            <a:pPr algn="just">
              <a:lnSpc>
                <a:spcPct val="115000"/>
              </a:lnSpc>
              <a:tabLst>
                <a:tab pos="342900" algn="l"/>
              </a:tabLst>
            </a:pPr>
            <a:r>
              <a:rPr lang="en-US" sz="2800">
                <a:solidFill>
                  <a:schemeClr val="tx1"/>
                </a:solidFill>
                <a:effectLst/>
                <a:ea typeface="Times New Roman" panose="02020603050405020304" pitchFamily="18" charset="0"/>
              </a:rPr>
              <a:t>	- Ở giây thứ 4: xe ở vị trí cách điểm xuất phát 4 m</a:t>
            </a:r>
          </a:p>
          <a:p>
            <a:pPr algn="just">
              <a:lnSpc>
                <a:spcPct val="115000"/>
              </a:lnSpc>
              <a:tabLst>
                <a:tab pos="342900" algn="l"/>
              </a:tabLst>
            </a:pPr>
            <a:r>
              <a:rPr lang="en-US" sz="2800">
                <a:solidFill>
                  <a:schemeClr val="tx1"/>
                </a:solidFill>
                <a:effectLst/>
                <a:ea typeface="Times New Roman" panose="02020603050405020304" pitchFamily="18" charset="0"/>
              </a:rPr>
              <a:t>	- Ở giây thứ 8: xe trở về vị trí xuất phát</a:t>
            </a:r>
          </a:p>
          <a:p>
            <a:pPr algn="just">
              <a:lnSpc>
                <a:spcPct val="115000"/>
              </a:lnSpc>
              <a:tabLst>
                <a:tab pos="342900" algn="l"/>
              </a:tabLst>
            </a:pPr>
            <a:r>
              <a:rPr lang="en-US" sz="2800">
                <a:solidFill>
                  <a:schemeClr val="tx1"/>
                </a:solidFill>
                <a:effectLst/>
                <a:ea typeface="Times New Roman" panose="02020603050405020304" pitchFamily="18" charset="0"/>
              </a:rPr>
              <a:t>	- Ở giây thứ 10: xe ở vị trí cách điểm xuất phát 1 m theo chiều âm</a:t>
            </a:r>
          </a:p>
        </p:txBody>
      </p:sp>
      <p:sp>
        <p:nvSpPr>
          <p:cNvPr id="8" name="TextBox 7" descr="n53 Fb Tran Phu"/>
          <p:cNvSpPr txBox="1"/>
          <p:nvPr/>
        </p:nvSpPr>
        <p:spPr>
          <a:xfrm>
            <a:off x="237512" y="260979"/>
            <a:ext cx="6906236" cy="3358521"/>
          </a:xfrm>
          <a:prstGeom prst="rect">
            <a:avLst/>
          </a:prstGeom>
          <a:solidFill>
            <a:srgbClr val="FFD44B">
              <a:alpha val="50000"/>
            </a:srgbClr>
          </a:solidFill>
        </p:spPr>
        <p:style>
          <a:lnRef idx="1">
            <a:schemeClr val="accent4"/>
          </a:lnRef>
          <a:fillRef idx="2">
            <a:schemeClr val="accent4"/>
          </a:fillRef>
          <a:effectRef idx="1">
            <a:schemeClr val="accent4"/>
          </a:effectRef>
          <a:fontRef idx="minor">
            <a:schemeClr val="dk1"/>
          </a:fontRef>
        </p:style>
        <p:txBody>
          <a:bodyPr wrap="square" rtlCol="0">
            <a:noAutofit/>
          </a:bodyPr>
          <a:lstStyle/>
          <a:p>
            <a:pPr algn="just"/>
            <a:r>
              <a:rPr lang="en-US" sz="2400" b="1"/>
              <a:t>Câu 2.</a:t>
            </a:r>
            <a:r>
              <a:rPr lang="en-US" sz="2400"/>
              <a:t> </a:t>
            </a:r>
          </a:p>
          <a:p>
            <a:pPr algn="just"/>
            <a:r>
              <a:rPr lang="en-US" sz="2400" b="1"/>
              <a:t>a.</a:t>
            </a:r>
            <a:r>
              <a:rPr lang="en-US" sz="2400"/>
              <a:t> Mô tả chuyển động của xe.</a:t>
            </a:r>
          </a:p>
          <a:p>
            <a:pPr algn="just"/>
            <a:r>
              <a:rPr lang="en-US" sz="2400" b="1"/>
              <a:t>b.</a:t>
            </a:r>
            <a:r>
              <a:rPr lang="en-US" sz="2400"/>
              <a:t> Xác định vị trí của xe so với điểm xuất phát của xe ở giây thứ 2, giây thứ 4, giây thứ 8 và giây thứ 10.</a:t>
            </a:r>
          </a:p>
          <a:p>
            <a:pPr algn="just"/>
            <a:r>
              <a:rPr lang="en-US" sz="2400" b="1"/>
              <a:t>c.</a:t>
            </a:r>
            <a:r>
              <a:rPr lang="en-US" sz="2400"/>
              <a:t> Xác định tốc độ và vận tốc của xe trong 2 giây đầu, từ giây 2 đến giây 4 và từ giây 4 đến giây 8.</a:t>
            </a:r>
          </a:p>
          <a:p>
            <a:pPr algn="just"/>
            <a:r>
              <a:rPr lang="en-US" sz="2400" b="1"/>
              <a:t>d.</a:t>
            </a:r>
            <a:r>
              <a:rPr lang="en-US" sz="2400"/>
              <a:t> Xác định quãng đường đi được và độ dịch chuyển của xe sau 10 giây chuyển động. Tại 	sao giá trị của chúng không giống nhau?</a:t>
            </a: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left)">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left)">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wipe(left)">
                                      <p:cBhvr>
                                        <p:cTn id="2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53 Fb Tran Phu"/>
          <p:cNvPicPr>
            <a:picLocks noChangeAspect="1"/>
          </p:cNvPicPr>
          <p:nvPr/>
        </p:nvPicPr>
        <p:blipFill>
          <a:blip r:embed="rId2"/>
          <a:stretch>
            <a:fillRect/>
          </a:stretch>
        </p:blipFill>
        <p:spPr>
          <a:xfrm>
            <a:off x="7143749" y="260979"/>
            <a:ext cx="4810739" cy="3358521"/>
          </a:xfrm>
          <a:prstGeom prst="rect">
            <a:avLst/>
          </a:prstGeom>
        </p:spPr>
      </p:pic>
      <p:pic>
        <p:nvPicPr>
          <p:cNvPr id="2050" name="Picture 2" descr="n53 Fb Tran Ph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77501" y="260979"/>
            <a:ext cx="1476988" cy="147698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7" name="TextBox 6" descr="n53 Fb Tran Phu"/>
              <p:cNvSpPr txBox="1"/>
              <p:nvPr/>
            </p:nvSpPr>
            <p:spPr>
              <a:xfrm>
                <a:off x="237510" y="3619500"/>
                <a:ext cx="11716977" cy="3212033"/>
              </a:xfrm>
              <a:prstGeom prst="rect">
                <a:avLst/>
              </a:prstGeom>
              <a:noFill/>
            </p:spPr>
            <p:txBody>
              <a:bodyPr wrap="square">
                <a:spAutoFit/>
              </a:bodyPr>
              <a:lstStyle/>
              <a:p>
                <a:pPr algn="just">
                  <a:lnSpc>
                    <a:spcPct val="115000"/>
                  </a:lnSpc>
                </a:pPr>
                <a:r>
                  <a:rPr lang="en-US" sz="2400" b="1">
                    <a:solidFill>
                      <a:schemeClr val="tx1"/>
                    </a:solidFill>
                    <a:effectLst/>
                    <a:ea typeface="Times New Roman" panose="02020603050405020304" pitchFamily="18" charset="0"/>
                  </a:rPr>
                  <a:t>c.</a:t>
                </a:r>
                <a:r>
                  <a:rPr lang="en-US" sz="2400">
                    <a:solidFill>
                      <a:schemeClr val="tx1"/>
                    </a:solidFill>
                    <a:effectLst/>
                    <a:ea typeface="Times New Roman" panose="02020603050405020304" pitchFamily="18" charset="0"/>
                  </a:rPr>
                  <a:t> Xác định tốc độ và vận tốc của xe:</a:t>
                </a:r>
              </a:p>
              <a:p>
                <a:pPr algn="just">
                  <a:lnSpc>
                    <a:spcPct val="115000"/>
                  </a:lnSpc>
                </a:pPr>
                <a:r>
                  <a:rPr lang="en-US" sz="2400">
                    <a:solidFill>
                      <a:schemeClr val="tx1"/>
                    </a:solidFill>
                    <a:effectLst/>
                    <a:ea typeface="Times New Roman" panose="02020603050405020304" pitchFamily="18" charset="0"/>
                  </a:rPr>
                  <a:t>- Trong 2 giây đầu, xe chuyển động thẳng, không đổi chiều nên tốc độ bằng vận tốc:</a:t>
                </a:r>
              </a:p>
              <a:p>
                <a:pPr algn="just">
                  <a:lnSpc>
                    <a:spcPct val="115000"/>
                  </a:lnSpc>
                </a:pPr>
                <a14:m>
                  <m:oMathPara xmlns:m="http://schemas.openxmlformats.org/officeDocument/2006/math">
                    <m:oMathParaPr>
                      <m:jc m:val="centerGroup"/>
                    </m:oMathParaPr>
                    <m:oMath xmlns:m="http://schemas.openxmlformats.org/officeDocument/2006/math">
                      <m:r>
                        <m:rPr>
                          <m:sty m:val="p"/>
                        </m:rPr>
                        <a:rPr lang="en-US" sz="2400" b="0" i="0" smtClean="0">
                          <a:solidFill>
                            <a:schemeClr val="tx1"/>
                          </a:solidFill>
                          <a:effectLst/>
                          <a:latin typeface="Cambria Math" panose="02040503050406030204" pitchFamily="18" charset="0"/>
                          <a:ea typeface="Times New Roman" panose="02020603050405020304" pitchFamily="18" charset="0"/>
                        </a:rPr>
                        <m:t>v</m:t>
                      </m:r>
                      <m:r>
                        <a:rPr lang="en-US" sz="2400" b="0" i="1" smtClean="0">
                          <a:solidFill>
                            <a:schemeClr val="tx1"/>
                          </a:solidFill>
                          <a:effectLst/>
                          <a:latin typeface="Cambria Math" panose="02040503050406030204" pitchFamily="18" charset="0"/>
                          <a:ea typeface="Times New Roman" panose="02020603050405020304" pitchFamily="18" charset="0"/>
                        </a:rPr>
                        <m:t>=</m:t>
                      </m:r>
                      <m:r>
                        <a:rPr lang="en-US" sz="2400" i="1">
                          <a:solidFill>
                            <a:schemeClr val="tx1"/>
                          </a:solidFill>
                          <a:effectLst/>
                          <a:latin typeface="Cambria Math" panose="02040503050406030204" pitchFamily="18" charset="0"/>
                          <a:ea typeface="Times New Roman" panose="02020603050405020304" pitchFamily="18" charset="0"/>
                        </a:rPr>
                        <m:t>𝑣</m:t>
                      </m:r>
                      <m:r>
                        <a:rPr lang="en-US" sz="2400" i="1">
                          <a:solidFill>
                            <a:schemeClr val="tx1"/>
                          </a:solidFill>
                          <a:effectLst/>
                          <a:latin typeface="Cambria Math" panose="02040503050406030204" pitchFamily="18" charset="0"/>
                          <a:ea typeface="Times New Roman" panose="02020603050405020304" pitchFamily="18" charset="0"/>
                        </a:rPr>
                        <m:t>=</m:t>
                      </m:r>
                      <m:f>
                        <m:fPr>
                          <m:ctrlPr>
                            <a:rPr lang="en-US" sz="2400" i="1">
                              <a:solidFill>
                                <a:schemeClr val="tx1"/>
                              </a:solidFill>
                              <a:effectLst/>
                              <a:latin typeface="Cambria Math"/>
                              <a:ea typeface="Times New Roman" panose="02020603050405020304" pitchFamily="18" charset="0"/>
                            </a:rPr>
                          </m:ctrlPr>
                        </m:fPr>
                        <m:num>
                          <m:r>
                            <a:rPr lang="en-US" sz="2400" i="1">
                              <a:solidFill>
                                <a:schemeClr val="tx1"/>
                              </a:solidFill>
                              <a:effectLst/>
                              <a:latin typeface="Cambria Math" panose="02040503050406030204" pitchFamily="18" charset="0"/>
                              <a:ea typeface="Times New Roman" panose="02020603050405020304" pitchFamily="18" charset="0"/>
                            </a:rPr>
                            <m:t>𝑑</m:t>
                          </m:r>
                        </m:num>
                        <m:den>
                          <m:r>
                            <a:rPr lang="en-US" sz="2400" i="1">
                              <a:solidFill>
                                <a:schemeClr val="tx1"/>
                              </a:solidFill>
                              <a:effectLst/>
                              <a:latin typeface="Cambria Math" panose="02040503050406030204" pitchFamily="18" charset="0"/>
                              <a:ea typeface="Times New Roman" panose="02020603050405020304" pitchFamily="18" charset="0"/>
                            </a:rPr>
                            <m:t>𝑡</m:t>
                          </m:r>
                        </m:den>
                      </m:f>
                      <m:r>
                        <a:rPr lang="en-US" sz="2400" i="1">
                          <a:solidFill>
                            <a:schemeClr val="tx1"/>
                          </a:solidFill>
                          <a:effectLst/>
                          <a:latin typeface="Cambria Math" panose="02040503050406030204" pitchFamily="18" charset="0"/>
                          <a:ea typeface="Times New Roman" panose="02020603050405020304" pitchFamily="18" charset="0"/>
                        </a:rPr>
                        <m:t>=</m:t>
                      </m:r>
                      <m:f>
                        <m:fPr>
                          <m:ctrlPr>
                            <a:rPr lang="en-US" sz="2400" i="1">
                              <a:solidFill>
                                <a:schemeClr val="tx1"/>
                              </a:solidFill>
                              <a:effectLst/>
                              <a:latin typeface="Cambria Math"/>
                              <a:ea typeface="Times New Roman" panose="02020603050405020304" pitchFamily="18" charset="0"/>
                            </a:rPr>
                          </m:ctrlPr>
                        </m:fPr>
                        <m:num>
                          <m:r>
                            <a:rPr lang="en-US" sz="2400" i="1">
                              <a:solidFill>
                                <a:schemeClr val="tx1"/>
                              </a:solidFill>
                              <a:effectLst/>
                              <a:latin typeface="Cambria Math" panose="02040503050406030204" pitchFamily="18" charset="0"/>
                              <a:ea typeface="Times New Roman" panose="02020603050405020304" pitchFamily="18" charset="0"/>
                            </a:rPr>
                            <m:t>4</m:t>
                          </m:r>
                        </m:num>
                        <m:den>
                          <m:r>
                            <a:rPr lang="en-US" sz="2400" i="1">
                              <a:solidFill>
                                <a:schemeClr val="tx1"/>
                              </a:solidFill>
                              <a:effectLst/>
                              <a:latin typeface="Cambria Math" panose="02040503050406030204" pitchFamily="18" charset="0"/>
                              <a:ea typeface="Times New Roman" panose="02020603050405020304" pitchFamily="18" charset="0"/>
                            </a:rPr>
                            <m:t>2</m:t>
                          </m:r>
                        </m:den>
                      </m:f>
                      <m:r>
                        <a:rPr lang="en-US" sz="2400" i="1">
                          <a:solidFill>
                            <a:schemeClr val="tx1"/>
                          </a:solidFill>
                          <a:effectLst/>
                          <a:latin typeface="Cambria Math" panose="02040503050406030204" pitchFamily="18" charset="0"/>
                          <a:ea typeface="Times New Roman" panose="02020603050405020304" pitchFamily="18" charset="0"/>
                        </a:rPr>
                        <m:t>=2</m:t>
                      </m:r>
                      <m:r>
                        <a:rPr lang="en-US" sz="2400" i="1">
                          <a:solidFill>
                            <a:schemeClr val="tx1"/>
                          </a:solidFill>
                          <a:effectLst/>
                          <a:latin typeface="Cambria Math" panose="02040503050406030204" pitchFamily="18" charset="0"/>
                          <a:ea typeface="Times New Roman" panose="02020603050405020304" pitchFamily="18" charset="0"/>
                        </a:rPr>
                        <m:t>𝑚</m:t>
                      </m:r>
                      <m:r>
                        <a:rPr lang="en-US" sz="2400" i="1">
                          <a:solidFill>
                            <a:schemeClr val="tx1"/>
                          </a:solidFill>
                          <a:effectLst/>
                          <a:latin typeface="Cambria Math" panose="02040503050406030204" pitchFamily="18" charset="0"/>
                          <a:ea typeface="Times New Roman" panose="02020603050405020304" pitchFamily="18" charset="0"/>
                        </a:rPr>
                        <m:t>/</m:t>
                      </m:r>
                      <m:r>
                        <a:rPr lang="en-US" sz="2400" i="1">
                          <a:solidFill>
                            <a:schemeClr val="tx1"/>
                          </a:solidFill>
                          <a:effectLst/>
                          <a:latin typeface="Cambria Math" panose="02040503050406030204" pitchFamily="18" charset="0"/>
                          <a:ea typeface="Times New Roman" panose="02020603050405020304" pitchFamily="18" charset="0"/>
                        </a:rPr>
                        <m:t>𝑠</m:t>
                      </m:r>
                    </m:oMath>
                  </m:oMathPara>
                </a14:m>
                <a:endParaRPr lang="en-US" sz="2400">
                  <a:solidFill>
                    <a:schemeClr val="tx1"/>
                  </a:solidFill>
                  <a:effectLst/>
                  <a:ea typeface="Times New Roman" panose="02020603050405020304" pitchFamily="18" charset="0"/>
                </a:endParaRPr>
              </a:p>
              <a:p>
                <a:pPr algn="just">
                  <a:lnSpc>
                    <a:spcPct val="115000"/>
                  </a:lnSpc>
                </a:pPr>
                <a:r>
                  <a:rPr lang="en-US" sz="2400">
                    <a:solidFill>
                      <a:schemeClr val="tx1"/>
                    </a:solidFill>
                    <a:effectLst/>
                    <a:ea typeface="Times New Roman" panose="02020603050405020304" pitchFamily="18" charset="0"/>
                  </a:rPr>
                  <a:t>- Từ giây 2 đến giây 4: xe đứng yên nên vận tốc và tốc độ của xe đều bằng 0.</a:t>
                </a:r>
              </a:p>
              <a:p>
                <a:pPr algn="just">
                  <a:lnSpc>
                    <a:spcPct val="115000"/>
                  </a:lnSpc>
                </a:pPr>
                <a:r>
                  <a:rPr lang="en-US" sz="2400">
                    <a:solidFill>
                      <a:schemeClr val="tx1"/>
                    </a:solidFill>
                    <a:effectLst/>
                    <a:ea typeface="Times New Roman" panose="02020603050405020304" pitchFamily="18" charset="0"/>
                  </a:rPr>
                  <a:t>- Từ giây 4 đến giây 8:</a:t>
                </a:r>
              </a:p>
              <a:p>
                <a:pPr indent="107950" algn="just">
                  <a:lnSpc>
                    <a:spcPct val="115000"/>
                  </a:lnSpc>
                </a:pPr>
                <a:r>
                  <a:rPr lang="en-US" sz="2400">
                    <a:solidFill>
                      <a:schemeClr val="tx1"/>
                    </a:solidFill>
                    <a:effectLst/>
                    <a:ea typeface="Times New Roman" panose="02020603050405020304" pitchFamily="18" charset="0"/>
                  </a:rPr>
                  <a:t>+ Tốc độ: </a:t>
                </a:r>
                <a14:m>
                  <m:oMath xmlns:m="http://schemas.openxmlformats.org/officeDocument/2006/math">
                    <m:r>
                      <a:rPr lang="en-US" sz="2400" i="1">
                        <a:solidFill>
                          <a:schemeClr val="tx1"/>
                        </a:solidFill>
                        <a:effectLst/>
                        <a:latin typeface="Cambria Math" panose="02040503050406030204" pitchFamily="18" charset="0"/>
                        <a:ea typeface="Times New Roman" panose="02020603050405020304" pitchFamily="18" charset="0"/>
                      </a:rPr>
                      <m:t>𝑣</m:t>
                    </m:r>
                    <m:r>
                      <a:rPr lang="en-US" sz="2400" i="1">
                        <a:solidFill>
                          <a:schemeClr val="tx1"/>
                        </a:solidFill>
                        <a:effectLst/>
                        <a:latin typeface="Cambria Math" panose="02040503050406030204" pitchFamily="18" charset="0"/>
                        <a:ea typeface="Times New Roman" panose="02020603050405020304" pitchFamily="18" charset="0"/>
                      </a:rPr>
                      <m:t>=</m:t>
                    </m:r>
                    <m:f>
                      <m:fPr>
                        <m:ctrlPr>
                          <a:rPr lang="en-US" sz="2400" i="1">
                            <a:solidFill>
                              <a:schemeClr val="tx1"/>
                            </a:solidFill>
                            <a:effectLst/>
                            <a:latin typeface="Cambria Math"/>
                            <a:ea typeface="Times New Roman" panose="02020603050405020304" pitchFamily="18" charset="0"/>
                          </a:rPr>
                        </m:ctrlPr>
                      </m:fPr>
                      <m:num>
                        <m:r>
                          <a:rPr lang="en-US" sz="2400" i="1">
                            <a:solidFill>
                              <a:schemeClr val="tx1"/>
                            </a:solidFill>
                            <a:effectLst/>
                            <a:latin typeface="Cambria Math" panose="02040503050406030204" pitchFamily="18" charset="0"/>
                            <a:ea typeface="Times New Roman" panose="02020603050405020304" pitchFamily="18" charset="0"/>
                          </a:rPr>
                          <m:t>𝑠</m:t>
                        </m:r>
                      </m:num>
                      <m:den>
                        <m:r>
                          <a:rPr lang="en-US" sz="2400" i="1">
                            <a:solidFill>
                              <a:schemeClr val="tx1"/>
                            </a:solidFill>
                            <a:effectLst/>
                            <a:latin typeface="Cambria Math" panose="02040503050406030204" pitchFamily="18" charset="0"/>
                            <a:ea typeface="Times New Roman" panose="02020603050405020304" pitchFamily="18" charset="0"/>
                          </a:rPr>
                          <m:t>𝑡</m:t>
                        </m:r>
                      </m:den>
                    </m:f>
                    <m:r>
                      <a:rPr lang="en-US" sz="2400" i="1">
                        <a:solidFill>
                          <a:schemeClr val="tx1"/>
                        </a:solidFill>
                        <a:effectLst/>
                        <a:latin typeface="Cambria Math" panose="02040503050406030204" pitchFamily="18" charset="0"/>
                        <a:ea typeface="Times New Roman" panose="02020603050405020304" pitchFamily="18" charset="0"/>
                      </a:rPr>
                      <m:t>=</m:t>
                    </m:r>
                    <m:f>
                      <m:fPr>
                        <m:ctrlPr>
                          <a:rPr lang="en-US" sz="2400" i="1">
                            <a:solidFill>
                              <a:schemeClr val="tx1"/>
                            </a:solidFill>
                            <a:effectLst/>
                            <a:latin typeface="Cambria Math"/>
                            <a:ea typeface="Times New Roman" panose="02020603050405020304" pitchFamily="18" charset="0"/>
                          </a:rPr>
                        </m:ctrlPr>
                      </m:fPr>
                      <m:num>
                        <m:r>
                          <a:rPr lang="en-US" sz="2400" i="1">
                            <a:solidFill>
                              <a:schemeClr val="tx1"/>
                            </a:solidFill>
                            <a:effectLst/>
                            <a:latin typeface="Cambria Math" panose="02040503050406030204" pitchFamily="18" charset="0"/>
                            <a:ea typeface="Times New Roman" panose="02020603050405020304" pitchFamily="18" charset="0"/>
                          </a:rPr>
                          <m:t>4</m:t>
                        </m:r>
                      </m:num>
                      <m:den>
                        <m:r>
                          <a:rPr lang="en-US" sz="2400" i="1">
                            <a:solidFill>
                              <a:schemeClr val="tx1"/>
                            </a:solidFill>
                            <a:effectLst/>
                            <a:latin typeface="Cambria Math" panose="02040503050406030204" pitchFamily="18" charset="0"/>
                            <a:ea typeface="Times New Roman" panose="02020603050405020304" pitchFamily="18" charset="0"/>
                          </a:rPr>
                          <m:t>4</m:t>
                        </m:r>
                      </m:den>
                    </m:f>
                    <m:r>
                      <a:rPr lang="en-US" sz="2400" i="1">
                        <a:solidFill>
                          <a:schemeClr val="tx1"/>
                        </a:solidFill>
                        <a:effectLst/>
                        <a:latin typeface="Cambria Math" panose="02040503050406030204" pitchFamily="18" charset="0"/>
                        <a:ea typeface="Times New Roman" panose="02020603050405020304" pitchFamily="18" charset="0"/>
                      </a:rPr>
                      <m:t>=1</m:t>
                    </m:r>
                    <m:r>
                      <a:rPr lang="en-US" sz="2400" i="1">
                        <a:solidFill>
                          <a:schemeClr val="tx1"/>
                        </a:solidFill>
                        <a:effectLst/>
                        <a:latin typeface="Cambria Math" panose="02040503050406030204" pitchFamily="18" charset="0"/>
                        <a:ea typeface="Times New Roman" panose="02020603050405020304" pitchFamily="18" charset="0"/>
                      </a:rPr>
                      <m:t>𝑚</m:t>
                    </m:r>
                    <m:r>
                      <a:rPr lang="en-US" sz="2400" i="1">
                        <a:solidFill>
                          <a:schemeClr val="tx1"/>
                        </a:solidFill>
                        <a:effectLst/>
                        <a:latin typeface="Cambria Math" panose="02040503050406030204" pitchFamily="18" charset="0"/>
                        <a:ea typeface="Times New Roman" panose="02020603050405020304" pitchFamily="18" charset="0"/>
                      </a:rPr>
                      <m:t>/</m:t>
                    </m:r>
                    <m:r>
                      <a:rPr lang="en-US" sz="2400" i="1" smtClean="0">
                        <a:solidFill>
                          <a:schemeClr val="tx1"/>
                        </a:solidFill>
                        <a:effectLst/>
                        <a:latin typeface="Cambria Math" panose="02040503050406030204" pitchFamily="18" charset="0"/>
                        <a:ea typeface="Times New Roman" panose="02020603050405020304" pitchFamily="18" charset="0"/>
                      </a:rPr>
                      <m:t>𝑠</m:t>
                    </m:r>
                  </m:oMath>
                </a14:m>
                <a:r>
                  <a:rPr lang="en-US" sz="2400">
                    <a:solidFill>
                      <a:schemeClr val="tx1"/>
                    </a:solidFill>
                    <a:effectLst/>
                    <a:ea typeface="Times New Roman" panose="02020603050405020304" pitchFamily="18" charset="0"/>
                  </a:rPr>
                  <a:t>			+ Vận tốc: v =</a:t>
                </a:r>
                <a14:m>
                  <m:oMath xmlns:m="http://schemas.openxmlformats.org/officeDocument/2006/math">
                    <m:r>
                      <a:rPr lang="en-US" sz="2400" i="1">
                        <a:solidFill>
                          <a:schemeClr val="tx1"/>
                        </a:solidFill>
                        <a:effectLst/>
                        <a:latin typeface="Cambria Math" panose="02040503050406030204" pitchFamily="18" charset="0"/>
                        <a:ea typeface="Times New Roman" panose="02020603050405020304" pitchFamily="18" charset="0"/>
                      </a:rPr>
                      <m:t> </m:t>
                    </m:r>
                    <m:f>
                      <m:fPr>
                        <m:ctrlPr>
                          <a:rPr lang="en-US" sz="2400" i="1">
                            <a:solidFill>
                              <a:schemeClr val="tx1"/>
                            </a:solidFill>
                            <a:effectLst/>
                            <a:latin typeface="Cambria Math"/>
                            <a:ea typeface="Times New Roman" panose="02020603050405020304" pitchFamily="18" charset="0"/>
                          </a:rPr>
                        </m:ctrlPr>
                      </m:fPr>
                      <m:num>
                        <m:r>
                          <a:rPr lang="en-US" sz="2400" i="1">
                            <a:solidFill>
                              <a:schemeClr val="tx1"/>
                            </a:solidFill>
                            <a:effectLst/>
                            <a:latin typeface="Cambria Math" panose="02040503050406030204" pitchFamily="18" charset="0"/>
                            <a:ea typeface="Times New Roman" panose="02020603050405020304" pitchFamily="18" charset="0"/>
                          </a:rPr>
                          <m:t>∆</m:t>
                        </m:r>
                        <m:r>
                          <a:rPr lang="en-US" sz="2400" i="1">
                            <a:solidFill>
                              <a:schemeClr val="tx1"/>
                            </a:solidFill>
                            <a:effectLst/>
                            <a:latin typeface="Cambria Math" panose="02040503050406030204" pitchFamily="18" charset="0"/>
                            <a:ea typeface="Times New Roman" panose="02020603050405020304" pitchFamily="18" charset="0"/>
                          </a:rPr>
                          <m:t>𝑑</m:t>
                        </m:r>
                      </m:num>
                      <m:den>
                        <m:r>
                          <a:rPr lang="en-US" sz="2400" i="1">
                            <a:solidFill>
                              <a:schemeClr val="tx1"/>
                            </a:solidFill>
                            <a:effectLst/>
                            <a:latin typeface="Cambria Math" panose="02040503050406030204" pitchFamily="18" charset="0"/>
                            <a:ea typeface="Times New Roman" panose="02020603050405020304" pitchFamily="18" charset="0"/>
                          </a:rPr>
                          <m:t>∆</m:t>
                        </m:r>
                        <m:r>
                          <a:rPr lang="en-US" sz="2400" i="1">
                            <a:solidFill>
                              <a:schemeClr val="tx1"/>
                            </a:solidFill>
                            <a:effectLst/>
                            <a:latin typeface="Cambria Math" panose="02040503050406030204" pitchFamily="18" charset="0"/>
                            <a:ea typeface="Times New Roman" panose="02020603050405020304" pitchFamily="18" charset="0"/>
                          </a:rPr>
                          <m:t>𝑡</m:t>
                        </m:r>
                      </m:den>
                    </m:f>
                    <m:r>
                      <a:rPr lang="en-US" sz="2400" i="1">
                        <a:solidFill>
                          <a:schemeClr val="tx1"/>
                        </a:solidFill>
                        <a:effectLst/>
                        <a:latin typeface="Cambria Math" panose="02040503050406030204" pitchFamily="18" charset="0"/>
                        <a:ea typeface="Times New Roman" panose="02020603050405020304" pitchFamily="18" charset="0"/>
                      </a:rPr>
                      <m:t>=</m:t>
                    </m:r>
                    <m:f>
                      <m:fPr>
                        <m:ctrlPr>
                          <a:rPr lang="en-US" sz="2400" i="1">
                            <a:solidFill>
                              <a:schemeClr val="tx1"/>
                            </a:solidFill>
                            <a:effectLst/>
                            <a:latin typeface="Cambria Math"/>
                            <a:ea typeface="Times New Roman" panose="02020603050405020304" pitchFamily="18" charset="0"/>
                          </a:rPr>
                        </m:ctrlPr>
                      </m:fPr>
                      <m:num>
                        <m:r>
                          <a:rPr lang="en-US" sz="2400" i="1">
                            <a:solidFill>
                              <a:schemeClr val="tx1"/>
                            </a:solidFill>
                            <a:effectLst/>
                            <a:latin typeface="Cambria Math" panose="02040503050406030204" pitchFamily="18" charset="0"/>
                            <a:ea typeface="Times New Roman" panose="02020603050405020304" pitchFamily="18" charset="0"/>
                          </a:rPr>
                          <m:t>0−4</m:t>
                        </m:r>
                      </m:num>
                      <m:den>
                        <m:r>
                          <a:rPr lang="en-US" sz="2400" i="1">
                            <a:solidFill>
                              <a:schemeClr val="tx1"/>
                            </a:solidFill>
                            <a:effectLst/>
                            <a:latin typeface="Cambria Math" panose="02040503050406030204" pitchFamily="18" charset="0"/>
                            <a:ea typeface="Times New Roman" panose="02020603050405020304" pitchFamily="18" charset="0"/>
                          </a:rPr>
                          <m:t>8−4</m:t>
                        </m:r>
                      </m:den>
                    </m:f>
                    <m:r>
                      <a:rPr lang="en-US" sz="2400" i="1">
                        <a:solidFill>
                          <a:schemeClr val="tx1"/>
                        </a:solidFill>
                        <a:effectLst/>
                        <a:latin typeface="Cambria Math" panose="02040503050406030204" pitchFamily="18" charset="0"/>
                        <a:ea typeface="Times New Roman" panose="02020603050405020304" pitchFamily="18" charset="0"/>
                      </a:rPr>
                      <m:t>=−1(</m:t>
                    </m:r>
                    <m:r>
                      <a:rPr lang="en-US" sz="2400" i="1">
                        <a:solidFill>
                          <a:schemeClr val="tx1"/>
                        </a:solidFill>
                        <a:effectLst/>
                        <a:latin typeface="Cambria Math" panose="02040503050406030204" pitchFamily="18" charset="0"/>
                        <a:ea typeface="Times New Roman" panose="02020603050405020304" pitchFamily="18" charset="0"/>
                      </a:rPr>
                      <m:t>𝑚</m:t>
                    </m:r>
                    <m:r>
                      <a:rPr lang="en-US" sz="2400" i="1">
                        <a:solidFill>
                          <a:schemeClr val="tx1"/>
                        </a:solidFill>
                        <a:effectLst/>
                        <a:latin typeface="Cambria Math" panose="02040503050406030204" pitchFamily="18" charset="0"/>
                        <a:ea typeface="Times New Roman" panose="02020603050405020304" pitchFamily="18" charset="0"/>
                      </a:rPr>
                      <m:t>/</m:t>
                    </m:r>
                    <m:r>
                      <a:rPr lang="en-US" sz="2400" i="1">
                        <a:solidFill>
                          <a:schemeClr val="tx1"/>
                        </a:solidFill>
                        <a:effectLst/>
                        <a:latin typeface="Cambria Math" panose="02040503050406030204" pitchFamily="18" charset="0"/>
                        <a:ea typeface="Times New Roman" panose="02020603050405020304" pitchFamily="18" charset="0"/>
                      </a:rPr>
                      <m:t>𝑠</m:t>
                    </m:r>
                    <m:r>
                      <a:rPr lang="en-US" sz="2400" i="1">
                        <a:solidFill>
                          <a:schemeClr val="tx1"/>
                        </a:solidFill>
                        <a:effectLst/>
                        <a:latin typeface="Cambria Math" panose="02040503050406030204" pitchFamily="18" charset="0"/>
                        <a:ea typeface="Times New Roman" panose="02020603050405020304" pitchFamily="18" charset="0"/>
                      </a:rPr>
                      <m:t>)</m:t>
                    </m:r>
                  </m:oMath>
                </a14:m>
                <a:endParaRPr lang="en-US" sz="2400">
                  <a:solidFill>
                    <a:schemeClr val="tx1"/>
                  </a:solidFill>
                  <a:effectLst/>
                  <a:ea typeface="Times New Roman" panose="02020603050405020304" pitchFamily="18" charset="0"/>
                </a:endParaRPr>
              </a:p>
            </p:txBody>
          </p:sp>
        </mc:Choice>
        <mc:Fallback xmlns="">
          <p:sp>
            <p:nvSpPr>
              <p:cNvPr id="7" name="TextBox 6" descr="n53 Fb Tran Phu"/>
              <p:cNvSpPr txBox="1">
                <a:spLocks noRot="1" noChangeAspect="1" noMove="1" noResize="1" noEditPoints="1" noAdjustHandles="1" noChangeArrowheads="1" noChangeShapeType="1" noTextEdit="1"/>
              </p:cNvSpPr>
              <p:nvPr/>
            </p:nvSpPr>
            <p:spPr>
              <a:xfrm>
                <a:off x="237510" y="3619500"/>
                <a:ext cx="11716977" cy="3212033"/>
              </a:xfrm>
              <a:prstGeom prst="rect">
                <a:avLst/>
              </a:prstGeom>
              <a:blipFill rotWithShape="1">
                <a:blip r:embed="rId4"/>
                <a:stretch>
                  <a:fillRect r="5" b="6"/>
                </a:stretch>
              </a:blipFill>
            </p:spPr>
            <p:txBody>
              <a:bodyPr/>
              <a:lstStyle/>
              <a:p>
                <a:r>
                  <a:rPr lang="en-US" altLang="en-US">
                    <a:noFill/>
                  </a:rPr>
                  <a:t> </a:t>
                </a:r>
              </a:p>
            </p:txBody>
          </p:sp>
        </mc:Fallback>
      </mc:AlternateContent>
      <p:sp>
        <p:nvSpPr>
          <p:cNvPr id="8" name="TextBox 7" descr="n53 Fb Tran Phu"/>
          <p:cNvSpPr txBox="1"/>
          <p:nvPr/>
        </p:nvSpPr>
        <p:spPr>
          <a:xfrm>
            <a:off x="237512" y="260979"/>
            <a:ext cx="6906236" cy="3358521"/>
          </a:xfrm>
          <a:prstGeom prst="rect">
            <a:avLst/>
          </a:prstGeom>
          <a:solidFill>
            <a:srgbClr val="FFD44B">
              <a:alpha val="50000"/>
            </a:srgbClr>
          </a:solidFill>
        </p:spPr>
        <p:style>
          <a:lnRef idx="1">
            <a:schemeClr val="accent4"/>
          </a:lnRef>
          <a:fillRef idx="2">
            <a:schemeClr val="accent4"/>
          </a:fillRef>
          <a:effectRef idx="1">
            <a:schemeClr val="accent4"/>
          </a:effectRef>
          <a:fontRef idx="minor">
            <a:schemeClr val="dk1"/>
          </a:fontRef>
        </p:style>
        <p:txBody>
          <a:bodyPr wrap="square" rtlCol="0">
            <a:noAutofit/>
          </a:bodyPr>
          <a:lstStyle/>
          <a:p>
            <a:pPr algn="just"/>
            <a:r>
              <a:rPr lang="en-US" sz="2400" b="1"/>
              <a:t>Câu 2.</a:t>
            </a:r>
            <a:r>
              <a:rPr lang="en-US" sz="2400"/>
              <a:t> </a:t>
            </a:r>
          </a:p>
          <a:p>
            <a:pPr algn="just"/>
            <a:r>
              <a:rPr lang="en-US" sz="2400" b="1"/>
              <a:t>a.</a:t>
            </a:r>
            <a:r>
              <a:rPr lang="en-US" sz="2400"/>
              <a:t> Mô tả chuyển động của xe.</a:t>
            </a:r>
          </a:p>
          <a:p>
            <a:pPr algn="just"/>
            <a:r>
              <a:rPr lang="en-US" sz="2400" b="1"/>
              <a:t>b.</a:t>
            </a:r>
            <a:r>
              <a:rPr lang="en-US" sz="2400"/>
              <a:t> Xác định vị trí của xe so với điểm xuất phát của xe ở giây thứ 2, giây thứ 4, giây thứ 8 và giây thứ 10.</a:t>
            </a:r>
          </a:p>
          <a:p>
            <a:pPr algn="just"/>
            <a:r>
              <a:rPr lang="en-US" sz="2400" b="1"/>
              <a:t>c.</a:t>
            </a:r>
            <a:r>
              <a:rPr lang="en-US" sz="2400"/>
              <a:t> Xác định tốc độ và vận tốc của xe trong 2 giây đầu, từ giây 2 đến giây 4 và từ giây 4 đến giây 8.</a:t>
            </a:r>
          </a:p>
          <a:p>
            <a:pPr algn="just"/>
            <a:r>
              <a:rPr lang="en-US" sz="2400" b="1"/>
              <a:t>d.</a:t>
            </a:r>
            <a:r>
              <a:rPr lang="en-US" sz="2400"/>
              <a:t> Xác định quãng đường đi được và độ dịch chuyển của xe sau 10 giây chuyển động. Tại 	sao giá trị của chúng không giống nhau?</a:t>
            </a: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left)">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left)">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wipe(left)">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wipe(left)">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wipe(left)">
                                      <p:cBhvr>
                                        <p:cTn id="32"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53 Fb Tran Phu"/>
          <p:cNvPicPr>
            <a:picLocks noChangeAspect="1"/>
          </p:cNvPicPr>
          <p:nvPr/>
        </p:nvPicPr>
        <p:blipFill>
          <a:blip r:embed="rId2"/>
          <a:stretch>
            <a:fillRect/>
          </a:stretch>
        </p:blipFill>
        <p:spPr>
          <a:xfrm>
            <a:off x="7143749" y="260979"/>
            <a:ext cx="4810739" cy="3358521"/>
          </a:xfrm>
          <a:prstGeom prst="rect">
            <a:avLst/>
          </a:prstGeom>
        </p:spPr>
      </p:pic>
      <p:pic>
        <p:nvPicPr>
          <p:cNvPr id="2050" name="Picture 2" descr="n53 Fb Tran Ph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77501" y="260979"/>
            <a:ext cx="1476988" cy="147698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descr="n53 Fb Tran Phu"/>
          <p:cNvSpPr txBox="1"/>
          <p:nvPr/>
        </p:nvSpPr>
        <p:spPr>
          <a:xfrm>
            <a:off x="237510" y="3790950"/>
            <a:ext cx="11716977" cy="2540824"/>
          </a:xfrm>
          <a:prstGeom prst="rect">
            <a:avLst/>
          </a:prstGeom>
          <a:noFill/>
        </p:spPr>
        <p:txBody>
          <a:bodyPr wrap="square">
            <a:spAutoFit/>
          </a:bodyPr>
          <a:lstStyle/>
          <a:p>
            <a:pPr algn="just">
              <a:lnSpc>
                <a:spcPct val="115000"/>
              </a:lnSpc>
            </a:pPr>
            <a:r>
              <a:rPr lang="en-US" sz="2800" b="1">
                <a:solidFill>
                  <a:schemeClr val="tx1"/>
                </a:solidFill>
                <a:effectLst/>
                <a:ea typeface="Times New Roman" panose="02020603050405020304" pitchFamily="18" charset="0"/>
              </a:rPr>
              <a:t>d. </a:t>
            </a:r>
            <a:r>
              <a:rPr lang="en-US" sz="2800">
                <a:solidFill>
                  <a:schemeClr val="tx1"/>
                </a:solidFill>
                <a:effectLst/>
                <a:ea typeface="Times New Roman" panose="02020603050405020304" pitchFamily="18" charset="0"/>
              </a:rPr>
              <a:t>- Từ đồ thị, ta thấy quãng đường đi được của xe sau 10 giây chuyển động là: </a:t>
            </a:r>
          </a:p>
          <a:p>
            <a:pPr algn="ctr">
              <a:lnSpc>
                <a:spcPct val="115000"/>
              </a:lnSpc>
            </a:pPr>
            <a:r>
              <a:rPr lang="en-US" sz="2800">
                <a:solidFill>
                  <a:schemeClr val="tx1"/>
                </a:solidFill>
                <a:effectLst/>
                <a:ea typeface="Times New Roman" panose="02020603050405020304" pitchFamily="18" charset="0"/>
              </a:rPr>
              <a:t>s = 4 + 4 + 1 = 9(m)</a:t>
            </a:r>
          </a:p>
          <a:p>
            <a:pPr algn="just">
              <a:lnSpc>
                <a:spcPct val="115000"/>
              </a:lnSpc>
            </a:pPr>
            <a:r>
              <a:rPr lang="en-US" sz="2800">
                <a:solidFill>
                  <a:schemeClr val="tx1"/>
                </a:solidFill>
                <a:effectLst/>
                <a:ea typeface="Times New Roman" panose="02020603050405020304" pitchFamily="18" charset="0"/>
              </a:rPr>
              <a:t>- Độ dịch chuyển của xe sau 10 giây là: d = − 1 – 4 + 4 = −1(m)</a:t>
            </a:r>
          </a:p>
          <a:p>
            <a:pPr algn="just">
              <a:lnSpc>
                <a:spcPct val="115000"/>
              </a:lnSpc>
            </a:pPr>
            <a:r>
              <a:rPr lang="en-US" sz="2800">
                <a:solidFill>
                  <a:schemeClr val="tx1"/>
                </a:solidFill>
                <a:effectLst/>
                <a:ea typeface="Times New Roman" panose="02020603050405020304" pitchFamily="18" charset="0"/>
                <a:sym typeface="Symbol" panose="05050102010706020507" pitchFamily="18" charset="2"/>
              </a:rPr>
              <a:t></a:t>
            </a:r>
            <a:r>
              <a:rPr lang="en-US" sz="2800">
                <a:solidFill>
                  <a:schemeClr val="tx1"/>
                </a:solidFill>
                <a:effectLst/>
                <a:ea typeface="Times New Roman" panose="02020603050405020304" pitchFamily="18" charset="0"/>
              </a:rPr>
              <a:t> Quãng đường và độ dịch chuyển của xe sau 10 giây không giống nhau vì xe chuyển động theo 2 chiều.</a:t>
            </a:r>
          </a:p>
        </p:txBody>
      </p:sp>
      <p:sp>
        <p:nvSpPr>
          <p:cNvPr id="8" name="TextBox 7" descr="n53 Fb Tran Phu"/>
          <p:cNvSpPr txBox="1"/>
          <p:nvPr/>
        </p:nvSpPr>
        <p:spPr>
          <a:xfrm>
            <a:off x="237512" y="260979"/>
            <a:ext cx="6906236" cy="3358521"/>
          </a:xfrm>
          <a:prstGeom prst="rect">
            <a:avLst/>
          </a:prstGeom>
          <a:solidFill>
            <a:srgbClr val="FFD44B">
              <a:alpha val="50000"/>
            </a:srgbClr>
          </a:solidFill>
        </p:spPr>
        <p:style>
          <a:lnRef idx="1">
            <a:schemeClr val="accent4"/>
          </a:lnRef>
          <a:fillRef idx="2">
            <a:schemeClr val="accent4"/>
          </a:fillRef>
          <a:effectRef idx="1">
            <a:schemeClr val="accent4"/>
          </a:effectRef>
          <a:fontRef idx="minor">
            <a:schemeClr val="dk1"/>
          </a:fontRef>
        </p:style>
        <p:txBody>
          <a:bodyPr wrap="square" rtlCol="0">
            <a:noAutofit/>
          </a:bodyPr>
          <a:lstStyle/>
          <a:p>
            <a:pPr algn="just"/>
            <a:r>
              <a:rPr lang="en-US" sz="2400" b="1"/>
              <a:t>Câu 2.</a:t>
            </a:r>
            <a:r>
              <a:rPr lang="en-US" sz="2400"/>
              <a:t> </a:t>
            </a:r>
          </a:p>
          <a:p>
            <a:pPr algn="just"/>
            <a:r>
              <a:rPr lang="en-US" sz="2400" b="1"/>
              <a:t>a.</a:t>
            </a:r>
            <a:r>
              <a:rPr lang="en-US" sz="2400"/>
              <a:t> Mô tả chuyển động của xe.</a:t>
            </a:r>
          </a:p>
          <a:p>
            <a:pPr algn="just"/>
            <a:r>
              <a:rPr lang="en-US" sz="2400" b="1"/>
              <a:t>b.</a:t>
            </a:r>
            <a:r>
              <a:rPr lang="en-US" sz="2400"/>
              <a:t> Xác định vị trí của xe so với điểm xuất phát của xe ở giây thứ 2, giây thứ 4, giây thứ 8 và giây thứ 10.</a:t>
            </a:r>
          </a:p>
          <a:p>
            <a:pPr algn="just"/>
            <a:r>
              <a:rPr lang="en-US" sz="2400" b="1"/>
              <a:t>c.</a:t>
            </a:r>
            <a:r>
              <a:rPr lang="en-US" sz="2400"/>
              <a:t> Xác định tốc độ và vận tốc của xe trong 2 giây đầu, từ giây 2 đến giây 4 và từ giây 4 đến giây 8.</a:t>
            </a:r>
          </a:p>
          <a:p>
            <a:pPr algn="just"/>
            <a:r>
              <a:rPr lang="en-US" sz="2400" b="1"/>
              <a:t>d.</a:t>
            </a:r>
            <a:r>
              <a:rPr lang="en-US" sz="2400"/>
              <a:t> Xác định quãng đường đi được và độ dịch chuyển của xe sau 10 giây chuyển động. Tại 	sao giá trị của chúng không giống nhau?</a:t>
            </a: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left)">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left)">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wipe(left)">
                                      <p:cBhvr>
                                        <p:cTn id="2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descr="n53 Fb Tran Phu"/>
          <p:cNvPicPr>
            <a:picLocks noChangeAspect="1"/>
          </p:cNvPicPr>
          <p:nvPr/>
        </p:nvPicPr>
        <p:blipFill>
          <a:blip r:embed="rId2" cstate="print">
            <a:biLevel thresh="25000"/>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54" name="Picture 53" descr="n53 Fb Tran Phu"/>
          <p:cNvPicPr>
            <a:picLocks noChangeAspect="1"/>
          </p:cNvPicPr>
          <p:nvPr/>
        </p:nvPicPr>
        <p:blipFill>
          <a:blip r:embed="rId4" cstate="print">
            <a:biLevel thresh="25000"/>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55" name="Picture 54" descr="n53 Fb Tran Phu"/>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56" name="Snip Diagonal Corner Rectangle 3" descr="n53 Fb Tran Phu"/>
          <p:cNvSpPr/>
          <p:nvPr/>
        </p:nvSpPr>
        <p:spPr>
          <a:xfrm>
            <a:off x="832636" y="199869"/>
            <a:ext cx="10526728" cy="1604597"/>
          </a:xfrm>
          <a:prstGeom prst="snip2DiagRect">
            <a:avLst/>
          </a:prstGeom>
          <a:solidFill>
            <a:srgbClr val="FFFF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a:solidFill>
                  <a:prstClr val="black"/>
                </a:solidFill>
              </a:rPr>
              <a:t>CHÚC MỪNG EM LÀ NGƯỜI MAY MẮN</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57" name="Cloud 56" descr="n53 Fb Tran Phu"/>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Cloud 57" descr="n53 Fb Tran Phu"/>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Cloud 58" descr="n53 Fb Tran Phu">
            <a:hlinkClick r:id="rId8"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500"/>
                                        <p:tgtEl>
                                          <p:spTgt spid="56"/>
                                        </p:tgtEl>
                                      </p:cBhvr>
                                    </p:animEffect>
                                    <p:anim calcmode="lin" valueType="num">
                                      <p:cBhvr>
                                        <p:cTn id="8" dur="500" fill="hold"/>
                                        <p:tgtEl>
                                          <p:spTgt spid="56"/>
                                        </p:tgtEl>
                                        <p:attrNameLst>
                                          <p:attrName>ppt_x</p:attrName>
                                        </p:attrNameLst>
                                      </p:cBhvr>
                                      <p:tavLst>
                                        <p:tav tm="0">
                                          <p:val>
                                            <p:strVal val="#ppt_x"/>
                                          </p:val>
                                        </p:tav>
                                        <p:tav tm="100000">
                                          <p:val>
                                            <p:strVal val="#ppt_x"/>
                                          </p:val>
                                        </p:tav>
                                      </p:tavLst>
                                    </p:anim>
                                    <p:anim calcmode="lin" valueType="num">
                                      <p:cBhvr>
                                        <p:cTn id="9" dur="500" fill="hold"/>
                                        <p:tgtEl>
                                          <p:spTgt spid="56"/>
                                        </p:tgtEl>
                                        <p:attrNameLst>
                                          <p:attrName>ppt_y</p:attrName>
                                        </p:attrNameLst>
                                      </p:cBhvr>
                                      <p:tavLst>
                                        <p:tav tm="0">
                                          <p:val>
                                            <p:strVal val="#ppt_y-.1"/>
                                          </p:val>
                                        </p:tav>
                                        <p:tav tm="100000">
                                          <p:val>
                                            <p:strVal val="#ppt_y"/>
                                          </p:val>
                                        </p:tav>
                                      </p:tavLst>
                                    </p:anim>
                                  </p:childTnLst>
                                </p:cTn>
                              </p:par>
                              <p:par>
                                <p:cTn id="10" presetID="8" presetClass="emph" presetSubtype="0" repeatCount="indefinite" fill="hold" nodeType="withEffect">
                                  <p:stCondLst>
                                    <p:cond delay="0"/>
                                  </p:stCondLst>
                                  <p:childTnLst>
                                    <p:animRot by="21600000">
                                      <p:cBhvr>
                                        <p:cTn id="11" dur="2250" fill="hold"/>
                                        <p:tgtEl>
                                          <p:spTgt spid="52"/>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500" fill="hold"/>
                                        <p:tgtEl>
                                          <p:spTgt spid="54"/>
                                        </p:tgtEl>
                                        <p:attrNameLst>
                                          <p:attrName>r</p:attrName>
                                        </p:attrNameLst>
                                      </p:cBhvr>
                                    </p:animRot>
                                  </p:childTnLst>
                                </p:cTn>
                              </p:par>
                              <p:par>
                                <p:cTn id="14" presetID="8" presetClass="emph" presetSubtype="0" repeatCount="indefinite" fill="hold" nodeType="withEffect">
                                  <p:stCondLst>
                                    <p:cond delay="0"/>
                                  </p:stCondLst>
                                  <p:childTnLst>
                                    <p:animRot by="21600000">
                                      <p:cBhvr>
                                        <p:cTn id="15" dur="2000" fill="hold"/>
                                        <p:tgtEl>
                                          <p:spTgt spid="55"/>
                                        </p:tgtEl>
                                        <p:attrNameLst>
                                          <p:attrName>r</p:attrName>
                                        </p:attrNameLst>
                                      </p:cBhvr>
                                    </p:animRot>
                                  </p:childTnLst>
                                </p:cTn>
                              </p:par>
                              <p:par>
                                <p:cTn id="16" presetID="2" presetClass="entr" presetSubtype="2" repeatCount="indefinite" fill="hold" grpId="0" nodeType="withEffect">
                                  <p:stCondLst>
                                    <p:cond delay="500"/>
                                  </p:stCondLst>
                                  <p:childTnLst>
                                    <p:set>
                                      <p:cBhvr>
                                        <p:cTn id="17" dur="1" fill="hold">
                                          <p:stCondLst>
                                            <p:cond delay="0"/>
                                          </p:stCondLst>
                                        </p:cTn>
                                        <p:tgtEl>
                                          <p:spTgt spid="57"/>
                                        </p:tgtEl>
                                        <p:attrNameLst>
                                          <p:attrName>style.visibility</p:attrName>
                                        </p:attrNameLst>
                                      </p:cBhvr>
                                      <p:to>
                                        <p:strVal val="visible"/>
                                      </p:to>
                                    </p:set>
                                    <p:anim calcmode="lin" valueType="num">
                                      <p:cBhvr additive="base">
                                        <p:cTn id="18" dur="20000" fill="hold"/>
                                        <p:tgtEl>
                                          <p:spTgt spid="57"/>
                                        </p:tgtEl>
                                        <p:attrNameLst>
                                          <p:attrName>ppt_x</p:attrName>
                                        </p:attrNameLst>
                                      </p:cBhvr>
                                      <p:tavLst>
                                        <p:tav tm="0">
                                          <p:val>
                                            <p:strVal val="1+#ppt_w/2"/>
                                          </p:val>
                                        </p:tav>
                                        <p:tav tm="100000">
                                          <p:val>
                                            <p:strVal val="#ppt_x"/>
                                          </p:val>
                                        </p:tav>
                                      </p:tavLst>
                                    </p:anim>
                                    <p:anim calcmode="lin" valueType="num">
                                      <p:cBhvr additive="base">
                                        <p:cTn id="19" dur="20000" fill="hold"/>
                                        <p:tgtEl>
                                          <p:spTgt spid="57"/>
                                        </p:tgtEl>
                                        <p:attrNameLst>
                                          <p:attrName>ppt_y</p:attrName>
                                        </p:attrNameLst>
                                      </p:cBhvr>
                                      <p:tavLst>
                                        <p:tav tm="0">
                                          <p:val>
                                            <p:strVal val="#ppt_y"/>
                                          </p:val>
                                        </p:tav>
                                        <p:tav tm="100000">
                                          <p:val>
                                            <p:strVal val="#ppt_y"/>
                                          </p:val>
                                        </p:tav>
                                      </p:tavLst>
                                    </p:anim>
                                  </p:childTnLst>
                                </p:cTn>
                              </p:par>
                              <p:par>
                                <p:cTn id="20" presetID="2" presetClass="entr" presetSubtype="8" repeatCount="indefinite" fill="hold" grpId="0" nodeType="withEffect">
                                  <p:stCondLst>
                                    <p:cond delay="500"/>
                                  </p:stCondLst>
                                  <p:childTnLst>
                                    <p:set>
                                      <p:cBhvr>
                                        <p:cTn id="21" dur="1" fill="hold">
                                          <p:stCondLst>
                                            <p:cond delay="0"/>
                                          </p:stCondLst>
                                        </p:cTn>
                                        <p:tgtEl>
                                          <p:spTgt spid="58"/>
                                        </p:tgtEl>
                                        <p:attrNameLst>
                                          <p:attrName>style.visibility</p:attrName>
                                        </p:attrNameLst>
                                      </p:cBhvr>
                                      <p:to>
                                        <p:strVal val="visible"/>
                                      </p:to>
                                    </p:set>
                                    <p:anim calcmode="lin" valueType="num">
                                      <p:cBhvr additive="base">
                                        <p:cTn id="22" dur="20000" fill="hold"/>
                                        <p:tgtEl>
                                          <p:spTgt spid="58"/>
                                        </p:tgtEl>
                                        <p:attrNameLst>
                                          <p:attrName>ppt_x</p:attrName>
                                        </p:attrNameLst>
                                      </p:cBhvr>
                                      <p:tavLst>
                                        <p:tav tm="0">
                                          <p:val>
                                            <p:strVal val="0-#ppt_w/2"/>
                                          </p:val>
                                        </p:tav>
                                        <p:tav tm="100000">
                                          <p:val>
                                            <p:strVal val="#ppt_x"/>
                                          </p:val>
                                        </p:tav>
                                      </p:tavLst>
                                    </p:anim>
                                    <p:anim calcmode="lin" valueType="num">
                                      <p:cBhvr additive="base">
                                        <p:cTn id="23" dur="20000" fill="hold"/>
                                        <p:tgtEl>
                                          <p:spTgt spid="5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animBg="1"/>
      <p:bldP spid="5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descr="n53 Fb Tran Phu"/>
          <p:cNvSpPr txBox="1"/>
          <p:nvPr/>
        </p:nvSpPr>
        <p:spPr>
          <a:xfrm>
            <a:off x="-1" y="0"/>
            <a:ext cx="12192002" cy="1174168"/>
          </a:xfrm>
          <a:prstGeom prst="rect">
            <a:avLst/>
          </a:prstGeom>
          <a:solidFill>
            <a:srgbClr val="FFFF00"/>
          </a:solidFill>
        </p:spPr>
        <p:txBody>
          <a:bodyPr wrap="square">
            <a:spAutoFit/>
          </a:bodyPr>
          <a:lstStyle/>
          <a:p>
            <a:pPr algn="ctr">
              <a:lnSpc>
                <a:spcPct val="115000"/>
              </a:lnSpc>
            </a:pPr>
            <a:r>
              <a:rPr lang="en-US" sz="6600">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Vận dụng</a:t>
            </a:r>
            <a:endParaRPr lang="en-US" sz="7200" dirty="0">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endParaRPr>
          </a:p>
        </p:txBody>
      </p:sp>
      <p:grpSp>
        <p:nvGrpSpPr>
          <p:cNvPr id="5" name="Group 4" descr="n53 Fb Tran Phu"/>
          <p:cNvGrpSpPr/>
          <p:nvPr/>
        </p:nvGrpSpPr>
        <p:grpSpPr>
          <a:xfrm>
            <a:off x="-2305050" y="1775895"/>
            <a:ext cx="2025398" cy="4122678"/>
            <a:chOff x="-34194" y="396447"/>
            <a:chExt cx="2025398" cy="6298993"/>
          </a:xfrm>
        </p:grpSpPr>
        <p:sp>
          <p:nvSpPr>
            <p:cNvPr id="6" name="Rectangle 5"/>
            <p:cNvSpPr/>
            <p:nvPr/>
          </p:nvSpPr>
          <p:spPr>
            <a:xfrm>
              <a:off x="237512" y="396447"/>
              <a:ext cx="1753692" cy="6298993"/>
            </a:xfrm>
            <a:prstGeom prst="rect">
              <a:avLst/>
            </a:prstGeom>
            <a:solidFill>
              <a:srgbClr val="FFC000"/>
            </a:solidFill>
          </p:spPr>
          <p:txBody>
            <a:bodyPr wrap="square" lIns="91440" tIns="45720" rIns="91440" bIns="45720" anchor="ctr">
              <a:noAutofit/>
            </a:bodyPr>
            <a:lstStyle/>
            <a:p>
              <a:pPr algn="ctr"/>
              <a:endParaRPr lang="en-US" sz="5400" b="1" dirty="0">
                <a:ln w="9525">
                  <a:solidFill>
                    <a:schemeClr val="bg1">
                      <a:alpha val="96000"/>
                    </a:schemeClr>
                  </a:solidFill>
                  <a:prstDash val="solid"/>
                </a:ln>
                <a:solidFill>
                  <a:schemeClr val="accent5"/>
                </a:solidFill>
                <a:effectLst>
                  <a:outerShdw blurRad="12700" dist="38100" dir="2700000" algn="tl" rotWithShape="0">
                    <a:schemeClr val="accent5">
                      <a:lumMod val="60000"/>
                      <a:lumOff val="40000"/>
                    </a:schemeClr>
                  </a:outerShdw>
                </a:effectLst>
                <a:latin typeface="UVN Thang Vu" panose="03090702030407020404" pitchFamily="66" charset="0"/>
              </a:endParaRPr>
            </a:p>
            <a:p>
              <a:pPr algn="ctr"/>
              <a:r>
                <a:rPr lang="en-US" sz="5400" b="1" dirty="0" err="1">
                  <a:ln w="9525">
                    <a:solidFill>
                      <a:schemeClr val="bg1">
                        <a:alpha val="96000"/>
                      </a:schemeClr>
                    </a:solidFill>
                    <a:prstDash val="solid"/>
                  </a:ln>
                  <a:solidFill>
                    <a:schemeClr val="accent5"/>
                  </a:solidFill>
                  <a:effectLst>
                    <a:outerShdw blurRad="12700" dist="38100" dir="2700000" algn="tl" rotWithShape="0">
                      <a:schemeClr val="accent5">
                        <a:lumMod val="60000"/>
                        <a:lumOff val="40000"/>
                      </a:schemeClr>
                    </a:outerShdw>
                  </a:effectLst>
                  <a:latin typeface="UVN Thang Vu" panose="03090702030407020404" pitchFamily="66" charset="0"/>
                </a:rPr>
                <a:t>Nhiệm</a:t>
              </a:r>
              <a:r>
                <a:rPr lang="en-US" sz="5400" b="1" dirty="0">
                  <a:ln w="9525">
                    <a:solidFill>
                      <a:schemeClr val="bg1">
                        <a:alpha val="96000"/>
                      </a:schemeClr>
                    </a:solidFill>
                    <a:prstDash val="solid"/>
                  </a:ln>
                  <a:solidFill>
                    <a:schemeClr val="accent5"/>
                  </a:solidFill>
                  <a:effectLst>
                    <a:outerShdw blurRad="12700" dist="38100" dir="2700000" algn="tl" rotWithShape="0">
                      <a:schemeClr val="accent5">
                        <a:lumMod val="60000"/>
                        <a:lumOff val="40000"/>
                      </a:schemeClr>
                    </a:outerShdw>
                  </a:effectLst>
                  <a:latin typeface="UVN Thang Vu" panose="03090702030407020404" pitchFamily="66" charset="0"/>
                </a:rPr>
                <a:t> </a:t>
              </a:r>
              <a:r>
                <a:rPr lang="en-US" sz="5400" b="1" dirty="0" err="1">
                  <a:ln w="9525">
                    <a:solidFill>
                      <a:schemeClr val="bg1">
                        <a:alpha val="96000"/>
                      </a:schemeClr>
                    </a:solidFill>
                    <a:prstDash val="solid"/>
                  </a:ln>
                  <a:solidFill>
                    <a:schemeClr val="accent5"/>
                  </a:solidFill>
                  <a:effectLst>
                    <a:outerShdw blurRad="12700" dist="38100" dir="2700000" algn="tl" rotWithShape="0">
                      <a:schemeClr val="accent5">
                        <a:lumMod val="60000"/>
                        <a:lumOff val="40000"/>
                      </a:schemeClr>
                    </a:outerShdw>
                  </a:effectLst>
                  <a:latin typeface="UVN Thang Vu" panose="03090702030407020404" pitchFamily="66" charset="0"/>
                </a:rPr>
                <a:t>vụ</a:t>
              </a:r>
              <a:r>
                <a:rPr lang="en-US" sz="5400" b="1" dirty="0">
                  <a:ln w="9525">
                    <a:solidFill>
                      <a:schemeClr val="bg1">
                        <a:alpha val="96000"/>
                      </a:schemeClr>
                    </a:solidFill>
                    <a:prstDash val="solid"/>
                  </a:ln>
                  <a:solidFill>
                    <a:schemeClr val="accent5"/>
                  </a:solidFill>
                  <a:effectLst>
                    <a:outerShdw blurRad="12700" dist="38100" dir="2700000" algn="tl" rotWithShape="0">
                      <a:schemeClr val="accent5">
                        <a:lumMod val="60000"/>
                        <a:lumOff val="40000"/>
                      </a:schemeClr>
                    </a:outerShdw>
                  </a:effectLst>
                  <a:latin typeface="UVN Thang Vu" panose="03090702030407020404" pitchFamily="66" charset="0"/>
                </a:rPr>
                <a:t>:</a:t>
              </a:r>
            </a:p>
          </p:txBody>
        </p:sp>
        <p:pic>
          <p:nvPicPr>
            <p:cNvPr id="7" name="Picture 2" descr="Hình ảnh Giáo Viên Giảng Bài Mắt đen Sách đỏ Nhân Vật Hoạt Hình PNG , Mắt  đen, Giáo Viên Giảng Bài, Trí PNG miễn phí tải tập tin PSDComment và Vecto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000" b="94250" l="10000" r="90000">
                          <a14:foregroundMark x1="46750" y1="10667" x2="46750" y2="10667"/>
                          <a14:foregroundMark x1="52417" y1="7250" x2="49250" y2="6750"/>
                          <a14:foregroundMark x1="57417" y1="6083" x2="55917" y2="14167"/>
                          <a14:foregroundMark x1="55917" y1="14167" x2="52250" y2="13667"/>
                          <a14:foregroundMark x1="55583" y1="13833" x2="54500" y2="28667"/>
                          <a14:foregroundMark x1="54500" y1="28667" x2="55667" y2="28833"/>
                          <a14:foregroundMark x1="52750" y1="26500" x2="52917" y2="26667"/>
                          <a14:foregroundMark x1="52917" y1="26500" x2="54333" y2="34500"/>
                          <a14:foregroundMark x1="54333" y1="34500" x2="55833" y2="33750"/>
                          <a14:foregroundMark x1="56000" y1="30000" x2="54167" y2="32000"/>
                          <a14:foregroundMark x1="56667" y1="79250" x2="60500" y2="89917"/>
                          <a14:foregroundMark x1="60500" y1="89917" x2="61667" y2="88667"/>
                          <a14:foregroundMark x1="59917" y1="90000" x2="65750" y2="93833"/>
                          <a14:foregroundMark x1="49083" y1="91000" x2="51500" y2="94250"/>
                        </a14:backgroundRemoval>
                      </a14:imgEffect>
                    </a14:imgLayer>
                  </a14:imgProps>
                </a:ext>
                <a:ext uri="{28A0092B-C50C-407E-A947-70E740481C1C}">
                  <a14:useLocalDpi xmlns:a14="http://schemas.microsoft.com/office/drawing/2010/main" val="0"/>
                </a:ext>
              </a:extLst>
            </a:blip>
            <a:srcRect/>
            <a:stretch>
              <a:fillRect/>
            </a:stretch>
          </p:blipFill>
          <p:spPr bwMode="auto">
            <a:xfrm>
              <a:off x="-34194" y="902525"/>
              <a:ext cx="2025398" cy="2025398"/>
            </a:xfrm>
            <a:prstGeom prst="rect">
              <a:avLst/>
            </a:prstGeom>
            <a:noFill/>
            <a:extLst>
              <a:ext uri="{909E8E84-426E-40DD-AFC4-6F175D3DCCD1}">
                <a14:hiddenFill xmlns:a14="http://schemas.microsoft.com/office/drawing/2010/main">
                  <a:solidFill>
                    <a:srgbClr val="FFFFFF"/>
                  </a:solidFill>
                </a14:hiddenFill>
              </a:ext>
            </a:extLst>
          </p:spPr>
        </p:pic>
      </p:grpSp>
      <p:pic>
        <p:nvPicPr>
          <p:cNvPr id="1026" name="Picture 2" descr="n53 Fb Tran Phu"/>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242227" y="1174168"/>
            <a:ext cx="5707546" cy="570754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descr="n53 Fb Tran Phu"/>
          <p:cNvSpPr txBox="1"/>
          <p:nvPr/>
        </p:nvSpPr>
        <p:spPr>
          <a:xfrm>
            <a:off x="2206957" y="1718744"/>
            <a:ext cx="9736755" cy="567256"/>
          </a:xfrm>
          <a:prstGeom prst="rect">
            <a:avLst/>
          </a:prstGeom>
          <a:solidFill>
            <a:srgbClr val="FFD44B"/>
          </a:solidFill>
        </p:spPr>
        <p:style>
          <a:lnRef idx="1">
            <a:schemeClr val="accent4"/>
          </a:lnRef>
          <a:fillRef idx="2">
            <a:schemeClr val="accent4"/>
          </a:fillRef>
          <a:effectRef idx="1">
            <a:schemeClr val="accent4"/>
          </a:effectRef>
          <a:fontRef idx="minor">
            <a:schemeClr val="dk1"/>
          </a:fontRef>
        </p:style>
        <p:txBody>
          <a:bodyPr wrap="square" rtlCol="0" anchor="ctr">
            <a:noAutofit/>
          </a:bodyPr>
          <a:lstStyle/>
          <a:p>
            <a:pPr algn="just">
              <a:lnSpc>
                <a:spcPct val="120000"/>
              </a:lnSpc>
            </a:pPr>
            <a:r>
              <a:rPr lang="en-US" sz="2800" b="1" dirty="0" err="1">
                <a:solidFill>
                  <a:srgbClr val="FF0000"/>
                </a:solidFill>
                <a:cs typeface="Times New Roman" panose="02020603050405020304" pitchFamily="18" charset="0"/>
              </a:rPr>
              <a:t>Học</a:t>
            </a:r>
            <a:r>
              <a:rPr lang="en-US" sz="2800" b="1" dirty="0">
                <a:solidFill>
                  <a:srgbClr val="FF0000"/>
                </a:solidFill>
                <a:cs typeface="Times New Roman" panose="02020603050405020304" pitchFamily="18" charset="0"/>
              </a:rPr>
              <a:t> </a:t>
            </a:r>
            <a:r>
              <a:rPr lang="en-US" sz="2800" b="1" dirty="0" err="1">
                <a:solidFill>
                  <a:srgbClr val="FF0000"/>
                </a:solidFill>
                <a:cs typeface="Times New Roman" panose="02020603050405020304" pitchFamily="18" charset="0"/>
              </a:rPr>
              <a:t>và</a:t>
            </a:r>
            <a:r>
              <a:rPr lang="en-US" sz="2800" b="1" dirty="0">
                <a:solidFill>
                  <a:srgbClr val="FF0000"/>
                </a:solidFill>
                <a:cs typeface="Times New Roman" panose="02020603050405020304" pitchFamily="18" charset="0"/>
              </a:rPr>
              <a:t> </a:t>
            </a:r>
            <a:r>
              <a:rPr lang="en-US" sz="2800" b="1" dirty="0" err="1">
                <a:solidFill>
                  <a:srgbClr val="FF0000"/>
                </a:solidFill>
                <a:cs typeface="Times New Roman" panose="02020603050405020304" pitchFamily="18" charset="0"/>
              </a:rPr>
              <a:t>làm</a:t>
            </a:r>
            <a:r>
              <a:rPr lang="en-US" sz="2800" b="1" dirty="0">
                <a:solidFill>
                  <a:srgbClr val="FF0000"/>
                </a:solidFill>
                <a:cs typeface="Times New Roman" panose="02020603050405020304" pitchFamily="18" charset="0"/>
              </a:rPr>
              <a:t> </a:t>
            </a:r>
            <a:r>
              <a:rPr lang="en-US" sz="2800" b="1" dirty="0" err="1">
                <a:solidFill>
                  <a:srgbClr val="FF0000"/>
                </a:solidFill>
                <a:cs typeface="Times New Roman" panose="02020603050405020304" pitchFamily="18" charset="0"/>
              </a:rPr>
              <a:t>bài</a:t>
            </a:r>
            <a:r>
              <a:rPr lang="en-US" sz="2800" b="1" dirty="0">
                <a:solidFill>
                  <a:srgbClr val="FF0000"/>
                </a:solidFill>
                <a:cs typeface="Times New Roman" panose="02020603050405020304" pitchFamily="18" charset="0"/>
              </a:rPr>
              <a:t> </a:t>
            </a:r>
            <a:r>
              <a:rPr lang="en-US" sz="2800" b="1" dirty="0" err="1">
                <a:solidFill>
                  <a:srgbClr val="FF0000"/>
                </a:solidFill>
                <a:cs typeface="Times New Roman" panose="02020603050405020304" pitchFamily="18" charset="0"/>
              </a:rPr>
              <a:t>tập</a:t>
            </a:r>
            <a:r>
              <a:rPr lang="en-US" sz="2800" b="1" dirty="0">
                <a:solidFill>
                  <a:srgbClr val="FF0000"/>
                </a:solidFill>
                <a:cs typeface="Times New Roman" panose="02020603050405020304" pitchFamily="18" charset="0"/>
              </a:rPr>
              <a:t> </a:t>
            </a:r>
            <a:r>
              <a:rPr lang="en-US" sz="2800" b="1" dirty="0" err="1">
                <a:solidFill>
                  <a:srgbClr val="FF0000"/>
                </a:solidFill>
                <a:cs typeface="Times New Roman" panose="02020603050405020304" pitchFamily="18" charset="0"/>
              </a:rPr>
              <a:t>trong</a:t>
            </a:r>
            <a:r>
              <a:rPr lang="en-US" sz="2800" b="1" dirty="0">
                <a:solidFill>
                  <a:srgbClr val="FF0000"/>
                </a:solidFill>
                <a:cs typeface="Times New Roman" panose="02020603050405020304" pitchFamily="18" charset="0"/>
              </a:rPr>
              <a:t> </a:t>
            </a:r>
            <a:r>
              <a:rPr lang="en-US" sz="2800" b="1" dirty="0" err="1">
                <a:solidFill>
                  <a:srgbClr val="FF0000"/>
                </a:solidFill>
                <a:cs typeface="Times New Roman" panose="02020603050405020304" pitchFamily="18" charset="0"/>
              </a:rPr>
              <a:t>sách</a:t>
            </a:r>
            <a:r>
              <a:rPr lang="en-US" sz="2800" b="1" dirty="0">
                <a:solidFill>
                  <a:srgbClr val="FF0000"/>
                </a:solidFill>
                <a:cs typeface="Times New Roman" panose="02020603050405020304" pitchFamily="18" charset="0"/>
              </a:rPr>
              <a:t> </a:t>
            </a:r>
            <a:r>
              <a:rPr lang="en-US" sz="2800" b="1" dirty="0" err="1">
                <a:solidFill>
                  <a:srgbClr val="FF0000"/>
                </a:solidFill>
                <a:cs typeface="Times New Roman" panose="02020603050405020304" pitchFamily="18" charset="0"/>
              </a:rPr>
              <a:t>giáo</a:t>
            </a:r>
            <a:r>
              <a:rPr lang="en-US" sz="2800" b="1" dirty="0">
                <a:solidFill>
                  <a:srgbClr val="FF0000"/>
                </a:solidFill>
                <a:cs typeface="Times New Roman" panose="02020603050405020304" pitchFamily="18" charset="0"/>
              </a:rPr>
              <a:t> khoa</a:t>
            </a:r>
            <a:endParaRPr lang="vi-VN" sz="2800" b="1" dirty="0">
              <a:solidFill>
                <a:schemeClr val="tx1"/>
              </a:solidFill>
              <a:cs typeface="Times New Roman" panose="02020603050405020304" pitchFamily="18" charset="0"/>
            </a:endParaRPr>
          </a:p>
        </p:txBody>
      </p:sp>
      <p:grpSp>
        <p:nvGrpSpPr>
          <p:cNvPr id="17" name="Group 16" descr="n53 Fb Tran Phu"/>
          <p:cNvGrpSpPr/>
          <p:nvPr/>
        </p:nvGrpSpPr>
        <p:grpSpPr>
          <a:xfrm>
            <a:off x="0" y="1718745"/>
            <a:ext cx="2025398" cy="4474932"/>
            <a:chOff x="-34194" y="396447"/>
            <a:chExt cx="2025398" cy="6837198"/>
          </a:xfrm>
        </p:grpSpPr>
        <p:sp>
          <p:nvSpPr>
            <p:cNvPr id="3" name="Rectangle 2"/>
            <p:cNvSpPr/>
            <p:nvPr/>
          </p:nvSpPr>
          <p:spPr>
            <a:xfrm>
              <a:off x="237512" y="396447"/>
              <a:ext cx="1753692" cy="6837198"/>
            </a:xfrm>
            <a:prstGeom prst="rect">
              <a:avLst/>
            </a:prstGeom>
            <a:solidFill>
              <a:srgbClr val="FFC000"/>
            </a:solidFill>
          </p:spPr>
          <p:txBody>
            <a:bodyPr wrap="square" lIns="91440" tIns="45720" rIns="91440" bIns="45720" anchor="ctr">
              <a:noAutofit/>
            </a:bodyPr>
            <a:lstStyle/>
            <a:p>
              <a:pPr algn="ctr"/>
              <a:endParaRPr lang="en-US" sz="5400" b="1" dirty="0">
                <a:ln w="9525">
                  <a:solidFill>
                    <a:schemeClr val="bg1">
                      <a:alpha val="96000"/>
                    </a:schemeClr>
                  </a:solidFill>
                  <a:prstDash val="solid"/>
                </a:ln>
                <a:solidFill>
                  <a:schemeClr val="accent5"/>
                </a:solidFill>
                <a:effectLst>
                  <a:outerShdw blurRad="12700" dist="38100" dir="2700000" algn="tl" rotWithShape="0">
                    <a:schemeClr val="accent5">
                      <a:lumMod val="60000"/>
                      <a:lumOff val="40000"/>
                    </a:schemeClr>
                  </a:outerShdw>
                </a:effectLst>
                <a:latin typeface="UVN Thang Vu" panose="03090702030407020404" pitchFamily="66" charset="0"/>
              </a:endParaRPr>
            </a:p>
            <a:p>
              <a:pPr algn="ctr"/>
              <a:r>
                <a:rPr lang="en-US" sz="5400" b="1" dirty="0" err="1">
                  <a:ln w="9525">
                    <a:solidFill>
                      <a:schemeClr val="bg1">
                        <a:alpha val="96000"/>
                      </a:schemeClr>
                    </a:solidFill>
                    <a:prstDash val="solid"/>
                  </a:ln>
                  <a:solidFill>
                    <a:schemeClr val="accent5"/>
                  </a:solidFill>
                  <a:effectLst>
                    <a:outerShdw blurRad="12700" dist="38100" dir="2700000" algn="tl" rotWithShape="0">
                      <a:schemeClr val="accent5">
                        <a:lumMod val="60000"/>
                        <a:lumOff val="40000"/>
                      </a:schemeClr>
                    </a:outerShdw>
                  </a:effectLst>
                  <a:latin typeface="UVN Thang Vu" panose="03090702030407020404" pitchFamily="66" charset="0"/>
                </a:rPr>
                <a:t>Nhiệm</a:t>
              </a:r>
              <a:r>
                <a:rPr lang="en-US" sz="5400" b="1" dirty="0">
                  <a:ln w="9525">
                    <a:solidFill>
                      <a:schemeClr val="bg1">
                        <a:alpha val="96000"/>
                      </a:schemeClr>
                    </a:solidFill>
                    <a:prstDash val="solid"/>
                  </a:ln>
                  <a:solidFill>
                    <a:schemeClr val="accent5"/>
                  </a:solidFill>
                  <a:effectLst>
                    <a:outerShdw blurRad="12700" dist="38100" dir="2700000" algn="tl" rotWithShape="0">
                      <a:schemeClr val="accent5">
                        <a:lumMod val="60000"/>
                        <a:lumOff val="40000"/>
                      </a:schemeClr>
                    </a:outerShdw>
                  </a:effectLst>
                  <a:latin typeface="UVN Thang Vu" panose="03090702030407020404" pitchFamily="66" charset="0"/>
                </a:rPr>
                <a:t> </a:t>
              </a:r>
              <a:r>
                <a:rPr lang="en-US" sz="5400" b="1" dirty="0" err="1">
                  <a:ln w="9525">
                    <a:solidFill>
                      <a:schemeClr val="bg1">
                        <a:alpha val="96000"/>
                      </a:schemeClr>
                    </a:solidFill>
                    <a:prstDash val="solid"/>
                  </a:ln>
                  <a:solidFill>
                    <a:schemeClr val="accent5"/>
                  </a:solidFill>
                  <a:effectLst>
                    <a:outerShdw blurRad="12700" dist="38100" dir="2700000" algn="tl" rotWithShape="0">
                      <a:schemeClr val="accent5">
                        <a:lumMod val="60000"/>
                        <a:lumOff val="40000"/>
                      </a:schemeClr>
                    </a:outerShdw>
                  </a:effectLst>
                  <a:latin typeface="UVN Thang Vu" panose="03090702030407020404" pitchFamily="66" charset="0"/>
                </a:rPr>
                <a:t>vụ</a:t>
              </a:r>
              <a:r>
                <a:rPr lang="en-US" sz="5400" b="1" dirty="0">
                  <a:ln w="9525">
                    <a:solidFill>
                      <a:schemeClr val="bg1">
                        <a:alpha val="96000"/>
                      </a:schemeClr>
                    </a:solidFill>
                    <a:prstDash val="solid"/>
                  </a:ln>
                  <a:solidFill>
                    <a:schemeClr val="accent5"/>
                  </a:solidFill>
                  <a:effectLst>
                    <a:outerShdw blurRad="12700" dist="38100" dir="2700000" algn="tl" rotWithShape="0">
                      <a:schemeClr val="accent5">
                        <a:lumMod val="60000"/>
                        <a:lumOff val="40000"/>
                      </a:schemeClr>
                    </a:outerShdw>
                  </a:effectLst>
                  <a:latin typeface="UVN Thang Vu" panose="03090702030407020404" pitchFamily="66" charset="0"/>
                </a:rPr>
                <a:t>:</a:t>
              </a:r>
            </a:p>
          </p:txBody>
        </p:sp>
        <p:pic>
          <p:nvPicPr>
            <p:cNvPr id="1026" name="Picture 2" descr="Hình ảnh Giáo Viên Giảng Bài Mắt đen Sách đỏ Nhân Vật Hoạt Hình PNG , Mắt  đen, Giáo Viên Giảng Bài, Trí PNG miễn phí tải tập tin PSDComment và Vecto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000" b="94250" l="10000" r="90000">
                          <a14:foregroundMark x1="46750" y1="10667" x2="46750" y2="10667"/>
                          <a14:foregroundMark x1="52417" y1="7250" x2="49250" y2="6750"/>
                          <a14:foregroundMark x1="57417" y1="6083" x2="55917" y2="14167"/>
                          <a14:foregroundMark x1="55917" y1="14167" x2="52250" y2="13667"/>
                          <a14:foregroundMark x1="55583" y1="13833" x2="54500" y2="28667"/>
                          <a14:foregroundMark x1="54500" y1="28667" x2="55667" y2="28833"/>
                          <a14:foregroundMark x1="52750" y1="26500" x2="52917" y2="26667"/>
                          <a14:foregroundMark x1="52917" y1="26500" x2="54333" y2="34500"/>
                          <a14:foregroundMark x1="54333" y1="34500" x2="55833" y2="33750"/>
                          <a14:foregroundMark x1="56000" y1="30000" x2="54167" y2="32000"/>
                          <a14:foregroundMark x1="56667" y1="79250" x2="60500" y2="89917"/>
                          <a14:foregroundMark x1="60500" y1="89917" x2="61667" y2="88667"/>
                          <a14:foregroundMark x1="59917" y1="90000" x2="65750" y2="93833"/>
                          <a14:foregroundMark x1="49083" y1="91000" x2="51500" y2="94250"/>
                        </a14:backgroundRemoval>
                      </a14:imgEffect>
                    </a14:imgLayer>
                  </a14:imgProps>
                </a:ext>
                <a:ext uri="{28A0092B-C50C-407E-A947-70E740481C1C}">
                  <a14:useLocalDpi xmlns:a14="http://schemas.microsoft.com/office/drawing/2010/main" val="0"/>
                </a:ext>
              </a:extLst>
            </a:blip>
            <a:srcRect/>
            <a:stretch>
              <a:fillRect/>
            </a:stretch>
          </p:blipFill>
          <p:spPr bwMode="auto">
            <a:xfrm>
              <a:off x="-34194" y="902525"/>
              <a:ext cx="2025398" cy="2025398"/>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Box 8" descr="n53 Fb Tran Phu"/>
          <p:cNvSpPr txBox="1"/>
          <p:nvPr/>
        </p:nvSpPr>
        <p:spPr>
          <a:xfrm>
            <a:off x="2230375" y="3463772"/>
            <a:ext cx="9713337" cy="1938992"/>
          </a:xfrm>
          <a:prstGeom prst="rect">
            <a:avLst/>
          </a:prstGeom>
          <a:solidFill>
            <a:srgbClr val="FFD44B"/>
          </a:solidFill>
        </p:spPr>
        <p:style>
          <a:lnRef idx="1">
            <a:schemeClr val="accent4"/>
          </a:lnRef>
          <a:fillRef idx="2">
            <a:schemeClr val="accent4"/>
          </a:fillRef>
          <a:effectRef idx="1">
            <a:schemeClr val="accent4"/>
          </a:effectRef>
          <a:fontRef idx="minor">
            <a:schemeClr val="dk1"/>
          </a:fontRef>
        </p:style>
        <p:txBody>
          <a:bodyPr wrap="square" rtlCol="0" anchor="ctr">
            <a:spAutoFit/>
          </a:bodyPr>
          <a:lstStyle/>
          <a:p>
            <a:r>
              <a:rPr lang="en-US" sz="2400"/>
              <a:t>Dựa vào bảng này để:</a:t>
            </a:r>
          </a:p>
          <a:p>
            <a:r>
              <a:rPr lang="en-US" sz="2400" b="1"/>
              <a:t>a.</a:t>
            </a:r>
            <a:r>
              <a:rPr lang="en-US" sz="2400"/>
              <a:t> Vẽ đồ thị độ vận tốc – thời gian của chuyển động.</a:t>
            </a:r>
          </a:p>
          <a:p>
            <a:r>
              <a:rPr lang="en-US" sz="2400" b="1"/>
              <a:t>b.</a:t>
            </a:r>
            <a:r>
              <a:rPr lang="en-US" sz="2400"/>
              <a:t> Mô tả chuyển động của xe (nhanh dần/chậm dần; đều/không đều).</a:t>
            </a:r>
          </a:p>
          <a:p>
            <a:r>
              <a:rPr lang="en-US" sz="2400" b="1"/>
              <a:t>c.</a:t>
            </a:r>
            <a:r>
              <a:rPr lang="en-US" sz="2400"/>
              <a:t> So sánh sự biến đổi vận tốc của chuyển động trong các khoảng thời gian: trong 1 giây bất kì, trong 3 giây đầu, trong 5 giây.</a:t>
            </a:r>
            <a:endParaRPr lang="vi-VN" sz="2400" b="1" dirty="0">
              <a:solidFill>
                <a:srgbClr val="FF0000"/>
              </a:solidFill>
              <a:cs typeface="Times New Roman" panose="02020603050405020304" pitchFamily="18" charset="0"/>
            </a:endParaRPr>
          </a:p>
        </p:txBody>
      </p:sp>
      <p:sp>
        <p:nvSpPr>
          <p:cNvPr id="10" name="TextBox 9" descr="n53 Fb Tran Phu"/>
          <p:cNvSpPr txBox="1"/>
          <p:nvPr/>
        </p:nvSpPr>
        <p:spPr>
          <a:xfrm>
            <a:off x="2206957" y="5626422"/>
            <a:ext cx="9736755" cy="567255"/>
          </a:xfrm>
          <a:prstGeom prst="rect">
            <a:avLst/>
          </a:prstGeom>
          <a:solidFill>
            <a:srgbClr val="FFD44B"/>
          </a:solidFill>
        </p:spPr>
        <p:style>
          <a:lnRef idx="1">
            <a:schemeClr val="accent4"/>
          </a:lnRef>
          <a:fillRef idx="2">
            <a:schemeClr val="accent4"/>
          </a:fillRef>
          <a:effectRef idx="1">
            <a:schemeClr val="accent4"/>
          </a:effectRef>
          <a:fontRef idx="minor">
            <a:schemeClr val="dk1"/>
          </a:fontRef>
        </p:style>
        <p:txBody>
          <a:bodyPr wrap="square" rtlCol="0" anchor="ctr">
            <a:noAutofit/>
          </a:bodyPr>
          <a:lstStyle/>
          <a:p>
            <a:pPr algn="just"/>
            <a:r>
              <a:rPr lang="nl-NL" sz="2800" b="1">
                <a:solidFill>
                  <a:srgbClr val="FF0000"/>
                </a:solidFill>
              </a:rPr>
              <a:t>Xem trước bài 8: Chuyển động biến đổi.</a:t>
            </a:r>
            <a:endParaRPr lang="vi-VN" sz="2800" b="1" dirty="0">
              <a:solidFill>
                <a:srgbClr val="FF0000"/>
              </a:solidFill>
              <a:cs typeface="Times New Roman" panose="02020603050405020304" pitchFamily="18" charset="0"/>
            </a:endParaRPr>
          </a:p>
        </p:txBody>
      </p:sp>
      <p:sp>
        <p:nvSpPr>
          <p:cNvPr id="11" name="TextBox 10" descr="n53 Fb Tran Phu"/>
          <p:cNvSpPr txBox="1"/>
          <p:nvPr/>
        </p:nvSpPr>
        <p:spPr>
          <a:xfrm>
            <a:off x="-1" y="0"/>
            <a:ext cx="12192002" cy="1174168"/>
          </a:xfrm>
          <a:prstGeom prst="rect">
            <a:avLst/>
          </a:prstGeom>
          <a:solidFill>
            <a:srgbClr val="FFFF00"/>
          </a:solidFill>
        </p:spPr>
        <p:txBody>
          <a:bodyPr wrap="square">
            <a:spAutoFit/>
          </a:bodyPr>
          <a:lstStyle/>
          <a:p>
            <a:pPr algn="ctr">
              <a:lnSpc>
                <a:spcPct val="115000"/>
              </a:lnSpc>
            </a:pPr>
            <a:r>
              <a:rPr lang="en-US" sz="6600">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Vận dụng</a:t>
            </a:r>
            <a:endParaRPr lang="en-US" sz="7200" dirty="0">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endParaRPr>
          </a:p>
        </p:txBody>
      </p:sp>
      <p:pic>
        <p:nvPicPr>
          <p:cNvPr id="12" name="Picture 2" descr="n53 Fb Tran Phu"/>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22950" y="0"/>
            <a:ext cx="1269050" cy="117416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e 1" descr="n53 Fb Tran Phu"/>
          <p:cNvGraphicFramePr>
            <a:graphicFrameLocks noGrp="1"/>
          </p:cNvGraphicFramePr>
          <p:nvPr/>
        </p:nvGraphicFramePr>
        <p:xfrm>
          <a:off x="3543300" y="2418265"/>
          <a:ext cx="6646922" cy="981456"/>
        </p:xfrm>
        <a:graphic>
          <a:graphicData uri="http://schemas.openxmlformats.org/drawingml/2006/table">
            <a:tbl>
              <a:tblPr firstRow="1" firstCol="1" bandRow="1">
                <a:tableStyleId>{93296810-A885-4BE3-A3E7-6D5BEEA58F35}</a:tableStyleId>
              </a:tblPr>
              <a:tblGrid>
                <a:gridCol w="2339820"/>
                <a:gridCol w="607281"/>
                <a:gridCol w="607281"/>
                <a:gridCol w="773135"/>
                <a:gridCol w="773135"/>
                <a:gridCol w="773135"/>
                <a:gridCol w="773135"/>
              </a:tblGrid>
              <a:tr h="172720">
                <a:tc>
                  <a:txBody>
                    <a:bodyPr/>
                    <a:lstStyle/>
                    <a:p>
                      <a:pPr algn="just">
                        <a:lnSpc>
                          <a:spcPct val="115000"/>
                        </a:lnSpc>
                      </a:pPr>
                      <a:r>
                        <a:rPr lang="en-US" sz="2800">
                          <a:effectLst/>
                        </a:rPr>
                        <a:t>Vận tốc (m/s)</a:t>
                      </a:r>
                      <a:endParaRPr lang="en-US" sz="28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15000"/>
                        </a:lnSpc>
                      </a:pPr>
                      <a:r>
                        <a:rPr lang="en-US" sz="2800">
                          <a:effectLst/>
                        </a:rPr>
                        <a:t>0</a:t>
                      </a:r>
                      <a:endParaRPr lang="en-US" sz="28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15000"/>
                        </a:lnSpc>
                      </a:pPr>
                      <a:r>
                        <a:rPr lang="en-US" sz="2800">
                          <a:effectLst/>
                        </a:rPr>
                        <a:t>5</a:t>
                      </a:r>
                      <a:endParaRPr lang="en-US" sz="28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15000"/>
                        </a:lnSpc>
                      </a:pPr>
                      <a:r>
                        <a:rPr lang="en-US" sz="2800">
                          <a:effectLst/>
                        </a:rPr>
                        <a:t>10</a:t>
                      </a:r>
                      <a:endParaRPr lang="en-US" sz="28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15000"/>
                        </a:lnSpc>
                      </a:pPr>
                      <a:r>
                        <a:rPr lang="en-US" sz="2800">
                          <a:effectLst/>
                        </a:rPr>
                        <a:t>15</a:t>
                      </a:r>
                      <a:endParaRPr lang="en-US" sz="28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15000"/>
                        </a:lnSpc>
                      </a:pPr>
                      <a:r>
                        <a:rPr lang="en-US" sz="2800">
                          <a:effectLst/>
                        </a:rPr>
                        <a:t>20</a:t>
                      </a:r>
                      <a:endParaRPr lang="en-US" sz="28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15000"/>
                        </a:lnSpc>
                      </a:pPr>
                      <a:r>
                        <a:rPr lang="en-US" sz="2800">
                          <a:effectLst/>
                        </a:rPr>
                        <a:t>25</a:t>
                      </a:r>
                      <a:endParaRPr lang="en-US" sz="28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r>
              <a:tr h="172720">
                <a:tc>
                  <a:txBody>
                    <a:bodyPr/>
                    <a:lstStyle/>
                    <a:p>
                      <a:pPr algn="just">
                        <a:lnSpc>
                          <a:spcPct val="115000"/>
                        </a:lnSpc>
                      </a:pPr>
                      <a:r>
                        <a:rPr lang="en-US" sz="2800">
                          <a:effectLst/>
                        </a:rPr>
                        <a:t>Thời gian (s)</a:t>
                      </a:r>
                      <a:endParaRPr lang="en-US" sz="28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15000"/>
                        </a:lnSpc>
                      </a:pPr>
                      <a:r>
                        <a:rPr lang="en-US" sz="2800">
                          <a:effectLst/>
                        </a:rPr>
                        <a:t>0</a:t>
                      </a:r>
                      <a:endParaRPr lang="en-US" sz="28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15000"/>
                        </a:lnSpc>
                      </a:pPr>
                      <a:r>
                        <a:rPr lang="en-US" sz="2800">
                          <a:effectLst/>
                        </a:rPr>
                        <a:t>1</a:t>
                      </a:r>
                      <a:endParaRPr lang="en-US" sz="28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15000"/>
                        </a:lnSpc>
                      </a:pPr>
                      <a:r>
                        <a:rPr lang="en-US" sz="2800">
                          <a:effectLst/>
                        </a:rPr>
                        <a:t>2</a:t>
                      </a:r>
                      <a:endParaRPr lang="en-US" sz="28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15000"/>
                        </a:lnSpc>
                      </a:pPr>
                      <a:r>
                        <a:rPr lang="en-US" sz="2800">
                          <a:effectLst/>
                        </a:rPr>
                        <a:t>3</a:t>
                      </a:r>
                      <a:endParaRPr lang="en-US" sz="28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15000"/>
                        </a:lnSpc>
                      </a:pPr>
                      <a:r>
                        <a:rPr lang="en-US" sz="2800">
                          <a:effectLst/>
                        </a:rPr>
                        <a:t>4</a:t>
                      </a:r>
                      <a:endParaRPr lang="en-US" sz="28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15000"/>
                        </a:lnSpc>
                      </a:pPr>
                      <a:r>
                        <a:rPr lang="en-US" sz="2800">
                          <a:effectLst/>
                        </a:rPr>
                        <a:t>5</a:t>
                      </a:r>
                      <a:endParaRPr lang="en-US" sz="28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r>
            </a:tbl>
          </a:graphicData>
        </a:graphic>
      </p:graphicFrame>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fade">
                                      <p:cBhvr>
                                        <p:cTn id="7" dur="500"/>
                                        <p:tgtEl>
                                          <p:spTgt spid="6">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bg/>
                                          </p:spTgt>
                                        </p:tgtEl>
                                        <p:attrNameLst>
                                          <p:attrName>style.visibility</p:attrName>
                                        </p:attrNameLst>
                                      </p:cBhvr>
                                      <p:to>
                                        <p:strVal val="visible"/>
                                      </p:to>
                                    </p:set>
                                    <p:animEffect transition="in" filter="fade">
                                      <p:cBhvr>
                                        <p:cTn id="23" dur="500"/>
                                        <p:tgtEl>
                                          <p:spTgt spid="10">
                                            <p:bg/>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xEl>
                                              <p:pRg st="0" end="0"/>
                                            </p:txEl>
                                          </p:spTgt>
                                        </p:tgtEl>
                                        <p:attrNameLst>
                                          <p:attrName>style.visibility</p:attrName>
                                        </p:attrNameLst>
                                      </p:cBhvr>
                                      <p:to>
                                        <p:strVal val="visible"/>
                                      </p:to>
                                    </p:set>
                                    <p:animEffect transition="in" filter="fade">
                                      <p:cBhvr>
                                        <p:cTn id="26"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P spid="9" grpId="0" animBg="1"/>
      <p:bldP spid="10" grpId="0" uiExpand="1"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n53 Fb Tran Phu"/>
          <p:cNvPicPr>
            <a:picLocks noChangeAspect="1"/>
          </p:cNvPicPr>
          <p:nvPr/>
        </p:nvPicPr>
        <p:blipFill>
          <a:blip r:embed="rId4" cstate="print">
            <a:biLevel thresh="25000"/>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19" name="Picture 18" descr="n53 Fb Tran Phu"/>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20" name="Picture 19" descr="n53 Fb Tran Phu"/>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21" name="Snip Diagonal Corner Rectangle 3" descr="n53 Fb Tran Phu"/>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lnSpc>
                <a:spcPct val="115000"/>
              </a:lnSpc>
              <a:buSzPts val="1300"/>
            </a:pPr>
            <a:r>
              <a:rPr lang="fr-FR" sz="4000" dirty="0" err="1">
                <a:solidFill>
                  <a:srgbClr val="C00000"/>
                </a:solidFill>
                <a:ea typeface="Times New Roman" panose="02020603050405020304" pitchFamily="18" charset="0"/>
              </a:rPr>
              <a:t>Tốc</a:t>
            </a:r>
            <a:r>
              <a:rPr lang="fr-FR" sz="4000" dirty="0">
                <a:solidFill>
                  <a:srgbClr val="C00000"/>
                </a:solidFill>
                <a:ea typeface="Times New Roman" panose="02020603050405020304" pitchFamily="18" charset="0"/>
              </a:rPr>
              <a:t> </a:t>
            </a:r>
            <a:r>
              <a:rPr lang="fr-FR" sz="4000" dirty="0" err="1">
                <a:solidFill>
                  <a:srgbClr val="C00000"/>
                </a:solidFill>
                <a:ea typeface="Times New Roman" panose="02020603050405020304" pitchFamily="18" charset="0"/>
              </a:rPr>
              <a:t>độ</a:t>
            </a:r>
            <a:r>
              <a:rPr lang="fr-FR" sz="4000" dirty="0">
                <a:solidFill>
                  <a:srgbClr val="C00000"/>
                </a:solidFill>
                <a:ea typeface="Times New Roman" panose="02020603050405020304" pitchFamily="18" charset="0"/>
              </a:rPr>
              <a:t> </a:t>
            </a:r>
            <a:r>
              <a:rPr lang="fr-FR" sz="4000" dirty="0" err="1">
                <a:solidFill>
                  <a:srgbClr val="C00000"/>
                </a:solidFill>
                <a:ea typeface="Times New Roman" panose="02020603050405020304" pitchFamily="18" charset="0"/>
              </a:rPr>
              <a:t>tức</a:t>
            </a:r>
            <a:r>
              <a:rPr lang="fr-FR" sz="4000" dirty="0">
                <a:solidFill>
                  <a:srgbClr val="C00000"/>
                </a:solidFill>
                <a:ea typeface="Times New Roman" panose="02020603050405020304" pitchFamily="18" charset="0"/>
              </a:rPr>
              <a:t> </a:t>
            </a:r>
            <a:r>
              <a:rPr lang="fr-FR" sz="4000" dirty="0" err="1">
                <a:solidFill>
                  <a:srgbClr val="C00000"/>
                </a:solidFill>
                <a:ea typeface="Times New Roman" panose="02020603050405020304" pitchFamily="18" charset="0"/>
              </a:rPr>
              <a:t>thời</a:t>
            </a:r>
            <a:r>
              <a:rPr lang="fr-FR" sz="4000" dirty="0">
                <a:solidFill>
                  <a:srgbClr val="C00000"/>
                </a:solidFill>
                <a:ea typeface="Times New Roman" panose="02020603050405020304" pitchFamily="18" charset="0"/>
              </a:rPr>
              <a:t> </a:t>
            </a:r>
            <a:r>
              <a:rPr lang="fr-FR" sz="4000">
                <a:solidFill>
                  <a:srgbClr val="C00000"/>
                </a:solidFill>
                <a:ea typeface="Times New Roman" panose="02020603050405020304" pitchFamily="18" charset="0"/>
              </a:rPr>
              <a:t>là gì? Ý nghĩa? Đơn vị?</a:t>
            </a:r>
            <a:endParaRPr lang="en-US" sz="4000" dirty="0">
              <a:solidFill>
                <a:srgbClr val="C00000"/>
              </a:solidFill>
              <a:ea typeface="Times New Roman" panose="02020603050405020304" pitchFamily="18" charset="0"/>
            </a:endParaRPr>
          </a:p>
        </p:txBody>
      </p:sp>
      <p:sp>
        <p:nvSpPr>
          <p:cNvPr id="22" name="Rectangle 21" descr="n53 Fb Tran Phu"/>
          <p:cNvSpPr/>
          <p:nvPr/>
        </p:nvSpPr>
        <p:spPr>
          <a:xfrm>
            <a:off x="1052681" y="1918041"/>
            <a:ext cx="10249144" cy="222445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3050" algn="just">
              <a:lnSpc>
                <a:spcPct val="115000"/>
              </a:lnSpc>
            </a:pPr>
            <a:r>
              <a:rPr lang="vi-VN" sz="3200" dirty="0">
                <a:solidFill>
                  <a:schemeClr val="tx1"/>
                </a:solidFill>
                <a:latin typeface="Calibri" panose="020F0502020204030204" pitchFamily="34" charset="0"/>
                <a:ea typeface="Times New Roman" panose="02020603050405020304" pitchFamily="18" charset="0"/>
                <a:cs typeface="Calibri" panose="020F0502020204030204" pitchFamily="34" charset="0"/>
              </a:rPr>
              <a:t>Là tốc độ trung bình tính trong khoảng thời gian rất nhỏ, diễn tả sự nhanh, chậm của chuyện động tại thời điểm đó. Đơn vị tốc độ là m/s.</a:t>
            </a:r>
            <a:endParaRPr lang="en-US" sz="3600"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p:txBody>
      </p:sp>
      <p:sp>
        <p:nvSpPr>
          <p:cNvPr id="23" name="Cloud 22" descr="n53 Fb Tran Phu"/>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Cloud 23" descr="n53 Fb Tran Phu"/>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5" name="Picture 24" descr="n53 Fb Tran Phu"/>
          <p:cNvPicPr>
            <a:picLocks noChangeAspect="1"/>
          </p:cNvPicPr>
          <p:nvPr/>
        </p:nvPicPr>
        <p:blipFill rotWithShape="1">
          <a:blip r:embed="rId10"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a:fillRect/>
          </a:stretch>
        </p:blipFill>
        <p:spPr>
          <a:xfrm>
            <a:off x="10474227" y="3325936"/>
            <a:ext cx="885137" cy="708059"/>
          </a:xfrm>
          <a:prstGeom prst="rect">
            <a:avLst/>
          </a:prstGeom>
        </p:spPr>
      </p:pic>
      <p:sp>
        <p:nvSpPr>
          <p:cNvPr id="27" name="Cloud 26" descr="n53 Fb Tran Phu">
            <a:hlinkClick r:id="rId11"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par>
                                <p:cTn id="10" presetID="8" presetClass="emph" presetSubtype="0" repeatCount="indefinite" fill="hold" nodeType="withEffect">
                                  <p:stCondLst>
                                    <p:cond delay="0"/>
                                  </p:stCondLst>
                                  <p:childTnLst>
                                    <p:animRot by="21600000">
                                      <p:cBhvr>
                                        <p:cTn id="11" dur="2250" fill="hold"/>
                                        <p:tgtEl>
                                          <p:spTgt spid="18"/>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500" fill="hold"/>
                                        <p:tgtEl>
                                          <p:spTgt spid="19"/>
                                        </p:tgtEl>
                                        <p:attrNameLst>
                                          <p:attrName>r</p:attrName>
                                        </p:attrNameLst>
                                      </p:cBhvr>
                                    </p:animRot>
                                  </p:childTnLst>
                                </p:cTn>
                              </p:par>
                              <p:par>
                                <p:cTn id="14" presetID="8" presetClass="emph" presetSubtype="0" repeatCount="indefinite" fill="hold" nodeType="withEffect">
                                  <p:stCondLst>
                                    <p:cond delay="0"/>
                                  </p:stCondLst>
                                  <p:childTnLst>
                                    <p:animRot by="21600000">
                                      <p:cBhvr>
                                        <p:cTn id="15" dur="2000" fill="hold"/>
                                        <p:tgtEl>
                                          <p:spTgt spid="20"/>
                                        </p:tgtEl>
                                        <p:attrNameLst>
                                          <p:attrName>r</p:attrName>
                                        </p:attrNameLst>
                                      </p:cBhvr>
                                    </p:animRot>
                                  </p:childTnLst>
                                </p:cTn>
                              </p:par>
                              <p:par>
                                <p:cTn id="16" presetID="2" presetClass="entr" presetSubtype="2" repeatCount="indefinite" fill="hold" grpId="0" nodeType="withEffect">
                                  <p:stCondLst>
                                    <p:cond delay="500"/>
                                  </p:stCondLst>
                                  <p:childTnLst>
                                    <p:set>
                                      <p:cBhvr>
                                        <p:cTn id="17" dur="1" fill="hold">
                                          <p:stCondLst>
                                            <p:cond delay="0"/>
                                          </p:stCondLst>
                                        </p:cTn>
                                        <p:tgtEl>
                                          <p:spTgt spid="23"/>
                                        </p:tgtEl>
                                        <p:attrNameLst>
                                          <p:attrName>style.visibility</p:attrName>
                                        </p:attrNameLst>
                                      </p:cBhvr>
                                      <p:to>
                                        <p:strVal val="visible"/>
                                      </p:to>
                                    </p:set>
                                    <p:anim calcmode="lin" valueType="num">
                                      <p:cBhvr additive="base">
                                        <p:cTn id="18" dur="20000" fill="hold"/>
                                        <p:tgtEl>
                                          <p:spTgt spid="23"/>
                                        </p:tgtEl>
                                        <p:attrNameLst>
                                          <p:attrName>ppt_x</p:attrName>
                                        </p:attrNameLst>
                                      </p:cBhvr>
                                      <p:tavLst>
                                        <p:tav tm="0">
                                          <p:val>
                                            <p:strVal val="1+#ppt_w/2"/>
                                          </p:val>
                                        </p:tav>
                                        <p:tav tm="100000">
                                          <p:val>
                                            <p:strVal val="#ppt_x"/>
                                          </p:val>
                                        </p:tav>
                                      </p:tavLst>
                                    </p:anim>
                                    <p:anim calcmode="lin" valueType="num">
                                      <p:cBhvr additive="base">
                                        <p:cTn id="19" dur="20000" fill="hold"/>
                                        <p:tgtEl>
                                          <p:spTgt spid="23"/>
                                        </p:tgtEl>
                                        <p:attrNameLst>
                                          <p:attrName>ppt_y</p:attrName>
                                        </p:attrNameLst>
                                      </p:cBhvr>
                                      <p:tavLst>
                                        <p:tav tm="0">
                                          <p:val>
                                            <p:strVal val="#ppt_y"/>
                                          </p:val>
                                        </p:tav>
                                        <p:tav tm="100000">
                                          <p:val>
                                            <p:strVal val="#ppt_y"/>
                                          </p:val>
                                        </p:tav>
                                      </p:tavLst>
                                    </p:anim>
                                  </p:childTnLst>
                                </p:cTn>
                              </p:par>
                              <p:par>
                                <p:cTn id="20" presetID="2" presetClass="entr" presetSubtype="8" repeatCount="indefinite" fill="hold" grpId="0" nodeType="withEffect">
                                  <p:stCondLst>
                                    <p:cond delay="50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20000" fill="hold"/>
                                        <p:tgtEl>
                                          <p:spTgt spid="24"/>
                                        </p:tgtEl>
                                        <p:attrNameLst>
                                          <p:attrName>ppt_x</p:attrName>
                                        </p:attrNameLst>
                                      </p:cBhvr>
                                      <p:tavLst>
                                        <p:tav tm="0">
                                          <p:val>
                                            <p:strVal val="0-#ppt_w/2"/>
                                          </p:val>
                                        </p:tav>
                                        <p:tav tm="100000">
                                          <p:val>
                                            <p:strVal val="#ppt_x"/>
                                          </p:val>
                                        </p:tav>
                                      </p:tavLst>
                                    </p:anim>
                                    <p:anim calcmode="lin" valueType="num">
                                      <p:cBhvr additive="base">
                                        <p:cTn id="23" dur="200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anim calcmode="lin" valueType="num">
                                      <p:cBhvr>
                                        <p:cTn id="29" dur="500" fill="hold"/>
                                        <p:tgtEl>
                                          <p:spTgt spid="22"/>
                                        </p:tgtEl>
                                        <p:attrNameLst>
                                          <p:attrName>ppt_x</p:attrName>
                                        </p:attrNameLst>
                                      </p:cBhvr>
                                      <p:tavLst>
                                        <p:tav tm="0">
                                          <p:val>
                                            <p:strVal val="#ppt_x"/>
                                          </p:val>
                                        </p:tav>
                                        <p:tav tm="100000">
                                          <p:val>
                                            <p:strVal val="#ppt_x"/>
                                          </p:val>
                                        </p:tav>
                                      </p:tavLst>
                                    </p:anim>
                                    <p:anim calcmode="lin" valueType="num">
                                      <p:cBhvr>
                                        <p:cTn id="30"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2"/>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50" fill="hold"/>
                                        <p:tgtEl>
                                          <p:spTgt spid="22"/>
                                        </p:tgtEl>
                                        <p:attrNameLst>
                                          <p:attrName>fillcolor</p:attrName>
                                        </p:attrNameLst>
                                      </p:cBhvr>
                                      <p:to>
                                        <a:srgbClr val="FFF2CC"/>
                                      </p:to>
                                    </p:animClr>
                                    <p:set>
                                      <p:cBhvr>
                                        <p:cTn id="36" dur="250" fill="hold"/>
                                        <p:tgtEl>
                                          <p:spTgt spid="22"/>
                                        </p:tgtEl>
                                        <p:attrNameLst>
                                          <p:attrName>fill.type</p:attrName>
                                        </p:attrNameLst>
                                      </p:cBhvr>
                                      <p:to>
                                        <p:strVal val="solid"/>
                                      </p:to>
                                    </p:set>
                                    <p:set>
                                      <p:cBhvr>
                                        <p:cTn id="37" dur="250" fill="hold"/>
                                        <p:tgtEl>
                                          <p:spTgt spid="22"/>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2" name="click.wav"/>
                                        </p:tgtEl>
                                      </p:cMediaNode>
                                    </p:audio>
                                  </p:subTnLst>
                                </p:cTn>
                              </p:par>
                              <p:par>
                                <p:cTn id="38" presetID="23" presetClass="entr" presetSubtype="32" fill="hold" nodeType="withEffect">
                                  <p:stCondLst>
                                    <p:cond delay="1000"/>
                                  </p:stCondLst>
                                  <p:childTnLst>
                                    <p:set>
                                      <p:cBhvr>
                                        <p:cTn id="39" dur="1" fill="hold">
                                          <p:stCondLst>
                                            <p:cond delay="0"/>
                                          </p:stCondLst>
                                        </p:cTn>
                                        <p:tgtEl>
                                          <p:spTgt spid="25"/>
                                        </p:tgtEl>
                                        <p:attrNameLst>
                                          <p:attrName>style.visibility</p:attrName>
                                        </p:attrNameLst>
                                      </p:cBhvr>
                                      <p:to>
                                        <p:strVal val="visible"/>
                                      </p:to>
                                    </p:set>
                                    <p:anim calcmode="lin" valueType="num">
                                      <p:cBhvr>
                                        <p:cTn id="40" dur="250" fill="hold"/>
                                        <p:tgtEl>
                                          <p:spTgt spid="25"/>
                                        </p:tgtEl>
                                        <p:attrNameLst>
                                          <p:attrName>ppt_w</p:attrName>
                                        </p:attrNameLst>
                                      </p:cBhvr>
                                      <p:tavLst>
                                        <p:tav tm="0">
                                          <p:val>
                                            <p:strVal val="4*#ppt_w"/>
                                          </p:val>
                                        </p:tav>
                                        <p:tav tm="100000">
                                          <p:val>
                                            <p:strVal val="#ppt_w"/>
                                          </p:val>
                                        </p:tav>
                                      </p:tavLst>
                                    </p:anim>
                                    <p:anim calcmode="lin" valueType="num">
                                      <p:cBhvr>
                                        <p:cTn id="41"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8"/>
                                            </p:cond>
                                          </p:stCondLst>
                                          <p:endCondLst>
                                            <p:cond evt="onStopAudio" delay="0">
                                              <p:tgtEl>
                                                <p:sldTgt/>
                                              </p:tgtEl>
                                            </p:cond>
                                          </p:endCondLst>
                                        </p:cTn>
                                        <p:tgtEl>
                                          <p:sndTgt r:embed="rId3" name="Check mark.wav"/>
                                        </p:tgtEl>
                                      </p:cMediaNode>
                                    </p:audio>
                                  </p:subTnLst>
                                </p:cTn>
                              </p:par>
                              <p:par>
                                <p:cTn id="42" presetID="1" presetClass="emph" presetSubtype="2" fill="hold" nodeType="withEffect">
                                  <p:stCondLst>
                                    <p:cond delay="1000"/>
                                  </p:stCondLst>
                                  <p:childTnLst>
                                    <p:animClr clrSpc="rgb" dir="cw">
                                      <p:cBhvr>
                                        <p:cTn id="43" dur="250" fill="hold"/>
                                        <p:tgtEl>
                                          <p:spTgt spid="22"/>
                                        </p:tgtEl>
                                        <p:attrNameLst>
                                          <p:attrName>fillcolor</p:attrName>
                                        </p:attrNameLst>
                                      </p:cBhvr>
                                      <p:to>
                                        <a:srgbClr val="00B050"/>
                                      </p:to>
                                    </p:animClr>
                                    <p:set>
                                      <p:cBhvr>
                                        <p:cTn id="44" dur="250" fill="hold"/>
                                        <p:tgtEl>
                                          <p:spTgt spid="22"/>
                                        </p:tgtEl>
                                        <p:attrNameLst>
                                          <p:attrName>fill.type</p:attrName>
                                        </p:attrNameLst>
                                      </p:cBhvr>
                                      <p:to>
                                        <p:strVal val="solid"/>
                                      </p:to>
                                    </p:set>
                                    <p:set>
                                      <p:cBhvr>
                                        <p:cTn id="45" dur="25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childTnLst>
        </p:cTn>
      </p:par>
    </p:tnLst>
    <p:bldLst>
      <p:bldP spid="21" grpId="0" animBg="1"/>
      <p:bldP spid="22" grpId="0" animBg="1"/>
      <p:bldP spid="23" grpId="0" animBg="1"/>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n53 Fb Tran Phu"/>
          <p:cNvPicPr>
            <a:picLocks noChangeAspect="1"/>
          </p:cNvPicPr>
          <p:nvPr/>
        </p:nvPicPr>
        <p:blipFill>
          <a:blip r:embed="rId4" cstate="print">
            <a:biLevel thresh="25000"/>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19" name="Picture 18" descr="n53 Fb Tran Phu"/>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20" name="Picture 19" descr="n53 Fb Tran Phu"/>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21" name="Snip Diagonal Corner Rectangle 3" descr="n53 Fb Tran Phu"/>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dirty="0">
                <a:solidFill>
                  <a:srgbClr val="C00000"/>
                </a:solidFill>
                <a:latin typeface="Calibri" panose="020F0502020204030204" pitchFamily="34" charset="0"/>
                <a:cs typeface="Calibri" panose="020F0502020204030204" pitchFamily="34" charset="0"/>
              </a:rPr>
              <a:t>Độ dịch chuyển được xác định như </a:t>
            </a:r>
            <a:r>
              <a:rPr lang="vi-VN" sz="4000">
                <a:solidFill>
                  <a:srgbClr val="C00000"/>
                </a:solidFill>
                <a:latin typeface="Calibri" panose="020F0502020204030204" pitchFamily="34" charset="0"/>
                <a:cs typeface="Calibri" panose="020F0502020204030204" pitchFamily="34" charset="0"/>
              </a:rPr>
              <a:t>thế nào?</a:t>
            </a:r>
            <a:endParaRPr kumimoji="0" lang="vi-VN" sz="40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22" name="Rectangle 21" descr="n53 Fb Tran Phu"/>
              <p:cNvSpPr/>
              <p:nvPr/>
            </p:nvSpPr>
            <p:spPr>
              <a:xfrm>
                <a:off x="1052681" y="1918041"/>
                <a:ext cx="10249144" cy="222445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3050" algn="just">
                  <a:lnSpc>
                    <a:spcPct val="115000"/>
                  </a:lnSpc>
                </a:pPr>
                <a:r>
                  <a:rPr lang="fr-FR" sz="4000" dirty="0" err="1">
                    <a:solidFill>
                      <a:srgbClr val="003300"/>
                    </a:solidFill>
                    <a:ea typeface="Times New Roman" panose="02020603050405020304" pitchFamily="18" charset="0"/>
                  </a:rPr>
                  <a:t>Bằng</a:t>
                </a:r>
                <a:r>
                  <a:rPr lang="fr-FR" sz="4000" dirty="0">
                    <a:solidFill>
                      <a:srgbClr val="003300"/>
                    </a:solidFill>
                    <a:ea typeface="Times New Roman" panose="02020603050405020304" pitchFamily="18" charset="0"/>
                  </a:rPr>
                  <a:t> </a:t>
                </a:r>
                <a:r>
                  <a:rPr lang="fr-FR" sz="4000" dirty="0" err="1">
                    <a:solidFill>
                      <a:srgbClr val="003300"/>
                    </a:solidFill>
                    <a:ea typeface="Times New Roman" panose="02020603050405020304" pitchFamily="18" charset="0"/>
                  </a:rPr>
                  <a:t>độ</a:t>
                </a:r>
                <a:r>
                  <a:rPr lang="fr-FR" sz="4000" dirty="0">
                    <a:solidFill>
                      <a:srgbClr val="003300"/>
                    </a:solidFill>
                    <a:ea typeface="Times New Roman" panose="02020603050405020304" pitchFamily="18" charset="0"/>
                  </a:rPr>
                  <a:t> </a:t>
                </a:r>
                <a:r>
                  <a:rPr lang="fr-FR" sz="4000" dirty="0" err="1">
                    <a:solidFill>
                      <a:srgbClr val="003300"/>
                    </a:solidFill>
                    <a:ea typeface="Times New Roman" panose="02020603050405020304" pitchFamily="18" charset="0"/>
                  </a:rPr>
                  <a:t>biến</a:t>
                </a:r>
                <a:r>
                  <a:rPr lang="fr-FR" sz="4000" dirty="0">
                    <a:solidFill>
                      <a:srgbClr val="003300"/>
                    </a:solidFill>
                    <a:ea typeface="Times New Roman" panose="02020603050405020304" pitchFamily="18" charset="0"/>
                  </a:rPr>
                  <a:t> </a:t>
                </a:r>
                <a:r>
                  <a:rPr lang="fr-FR" sz="4000" dirty="0" err="1">
                    <a:solidFill>
                      <a:srgbClr val="003300"/>
                    </a:solidFill>
                    <a:ea typeface="Times New Roman" panose="02020603050405020304" pitchFamily="18" charset="0"/>
                  </a:rPr>
                  <a:t>thiên</a:t>
                </a:r>
                <a:r>
                  <a:rPr lang="fr-FR" sz="4000" dirty="0">
                    <a:solidFill>
                      <a:srgbClr val="003300"/>
                    </a:solidFill>
                    <a:ea typeface="Times New Roman" panose="02020603050405020304" pitchFamily="18" charset="0"/>
                  </a:rPr>
                  <a:t> </a:t>
                </a:r>
                <a:r>
                  <a:rPr lang="fr-FR" sz="4000" dirty="0" err="1">
                    <a:solidFill>
                      <a:srgbClr val="003300"/>
                    </a:solidFill>
                    <a:ea typeface="Times New Roman" panose="02020603050405020304" pitchFamily="18" charset="0"/>
                  </a:rPr>
                  <a:t>tọa</a:t>
                </a:r>
                <a:r>
                  <a:rPr lang="fr-FR" sz="4000" dirty="0">
                    <a:solidFill>
                      <a:srgbClr val="003300"/>
                    </a:solidFill>
                    <a:ea typeface="Times New Roman" panose="02020603050405020304" pitchFamily="18" charset="0"/>
                  </a:rPr>
                  <a:t> </a:t>
                </a:r>
                <a:r>
                  <a:rPr lang="fr-FR" sz="4000" dirty="0" err="1">
                    <a:solidFill>
                      <a:srgbClr val="003300"/>
                    </a:solidFill>
                    <a:ea typeface="Times New Roman" panose="02020603050405020304" pitchFamily="18" charset="0"/>
                  </a:rPr>
                  <a:t>độ</a:t>
                </a:r>
                <a:r>
                  <a:rPr lang="fr-FR" sz="4000" dirty="0">
                    <a:solidFill>
                      <a:srgbClr val="003300"/>
                    </a:solidFill>
                    <a:ea typeface="Times New Roman" panose="02020603050405020304" pitchFamily="18" charset="0"/>
                  </a:rPr>
                  <a:t> </a:t>
                </a:r>
                <a:r>
                  <a:rPr lang="fr-FR" sz="4000" dirty="0" err="1">
                    <a:solidFill>
                      <a:srgbClr val="003300"/>
                    </a:solidFill>
                    <a:ea typeface="Times New Roman" panose="02020603050405020304" pitchFamily="18" charset="0"/>
                  </a:rPr>
                  <a:t>của</a:t>
                </a:r>
                <a:r>
                  <a:rPr lang="fr-FR" sz="4000" dirty="0">
                    <a:solidFill>
                      <a:srgbClr val="003300"/>
                    </a:solidFill>
                    <a:ea typeface="Times New Roman" panose="02020603050405020304" pitchFamily="18" charset="0"/>
                  </a:rPr>
                  <a:t> </a:t>
                </a:r>
                <a:r>
                  <a:rPr lang="fr-FR" sz="4000" dirty="0" err="1">
                    <a:solidFill>
                      <a:srgbClr val="003300"/>
                    </a:solidFill>
                    <a:ea typeface="Times New Roman" panose="02020603050405020304" pitchFamily="18" charset="0"/>
                  </a:rPr>
                  <a:t>vật</a:t>
                </a:r>
                <a:r>
                  <a:rPr lang="fr-FR" sz="4000" dirty="0">
                    <a:solidFill>
                      <a:srgbClr val="003300"/>
                    </a:solidFill>
                    <a:ea typeface="Times New Roman" panose="02020603050405020304" pitchFamily="18" charset="0"/>
                  </a:rPr>
                  <a:t>.</a:t>
                </a:r>
                <a:endParaRPr lang="en-US" sz="4000" dirty="0">
                  <a:solidFill>
                    <a:srgbClr val="003300"/>
                  </a:solidFill>
                  <a:ea typeface="Times New Roman" panose="02020603050405020304" pitchFamily="18" charset="0"/>
                </a:endParaRPr>
              </a:p>
              <a:p>
                <a:pPr marL="273050" algn="just">
                  <a:lnSpc>
                    <a:spcPct val="115000"/>
                  </a:lnSpc>
                </a:pPr>
                <a14:m>
                  <m:oMathPara xmlns:m="http://schemas.openxmlformats.org/officeDocument/2006/math">
                    <m:oMathParaPr>
                      <m:jc m:val="centerGroup"/>
                    </m:oMathParaPr>
                    <m:oMath xmlns:m="http://schemas.openxmlformats.org/officeDocument/2006/math">
                      <m:r>
                        <a:rPr lang="fr-FR" sz="4000" i="1">
                          <a:solidFill>
                            <a:srgbClr val="003300"/>
                          </a:solidFill>
                          <a:latin typeface="Cambria Math" panose="02040503050406030204" pitchFamily="18" charset="0"/>
                          <a:ea typeface="Times New Roman" panose="02020603050405020304" pitchFamily="18" charset="0"/>
                        </a:rPr>
                        <m:t>𝑑</m:t>
                      </m:r>
                      <m:r>
                        <a:rPr lang="fr-FR" sz="4000" i="1">
                          <a:solidFill>
                            <a:srgbClr val="003300"/>
                          </a:solidFill>
                          <a:latin typeface="Cambria Math" panose="02040503050406030204" pitchFamily="18" charset="0"/>
                          <a:ea typeface="Times New Roman" panose="02020603050405020304" pitchFamily="18" charset="0"/>
                        </a:rPr>
                        <m:t>=</m:t>
                      </m:r>
                      <m:sSub>
                        <m:sSubPr>
                          <m:ctrlPr>
                            <a:rPr lang="en-US" sz="4000" i="1">
                              <a:solidFill>
                                <a:srgbClr val="003300"/>
                              </a:solidFill>
                              <a:latin typeface="Cambria Math"/>
                              <a:ea typeface="Times New Roman" panose="02020603050405020304" pitchFamily="18" charset="0"/>
                            </a:rPr>
                          </m:ctrlPr>
                        </m:sSubPr>
                        <m:e>
                          <m:r>
                            <a:rPr lang="fr-FR" sz="4000" i="1">
                              <a:solidFill>
                                <a:srgbClr val="003300"/>
                              </a:solidFill>
                              <a:latin typeface="Cambria Math" panose="02040503050406030204" pitchFamily="18" charset="0"/>
                              <a:ea typeface="Times New Roman" panose="02020603050405020304" pitchFamily="18" charset="0"/>
                            </a:rPr>
                            <m:t>𝑥</m:t>
                          </m:r>
                        </m:e>
                        <m:sub>
                          <m:r>
                            <a:rPr lang="fr-FR" sz="4000" i="1">
                              <a:solidFill>
                                <a:srgbClr val="003300"/>
                              </a:solidFill>
                              <a:latin typeface="Cambria Math" panose="02040503050406030204" pitchFamily="18" charset="0"/>
                              <a:ea typeface="Times New Roman" panose="02020603050405020304" pitchFamily="18" charset="0"/>
                            </a:rPr>
                            <m:t>2</m:t>
                          </m:r>
                        </m:sub>
                      </m:sSub>
                      <m:r>
                        <a:rPr lang="fr-FR" sz="4000" i="1">
                          <a:solidFill>
                            <a:srgbClr val="003300"/>
                          </a:solidFill>
                          <a:latin typeface="Cambria Math" panose="02040503050406030204" pitchFamily="18" charset="0"/>
                          <a:ea typeface="Times New Roman" panose="02020603050405020304" pitchFamily="18" charset="0"/>
                        </a:rPr>
                        <m:t>−</m:t>
                      </m:r>
                      <m:sSub>
                        <m:sSubPr>
                          <m:ctrlPr>
                            <a:rPr lang="en-US" sz="4000" i="1">
                              <a:solidFill>
                                <a:srgbClr val="003300"/>
                              </a:solidFill>
                              <a:latin typeface="Cambria Math"/>
                              <a:ea typeface="Times New Roman" panose="02020603050405020304" pitchFamily="18" charset="0"/>
                            </a:rPr>
                          </m:ctrlPr>
                        </m:sSubPr>
                        <m:e>
                          <m:r>
                            <a:rPr lang="fr-FR" sz="4000" i="1">
                              <a:solidFill>
                                <a:srgbClr val="003300"/>
                              </a:solidFill>
                              <a:latin typeface="Cambria Math" panose="02040503050406030204" pitchFamily="18" charset="0"/>
                              <a:ea typeface="Times New Roman" panose="02020603050405020304" pitchFamily="18" charset="0"/>
                            </a:rPr>
                            <m:t>𝑥</m:t>
                          </m:r>
                        </m:e>
                        <m:sub>
                          <m:r>
                            <a:rPr lang="fr-FR" sz="4000" i="1">
                              <a:solidFill>
                                <a:srgbClr val="003300"/>
                              </a:solidFill>
                              <a:latin typeface="Cambria Math" panose="02040503050406030204" pitchFamily="18" charset="0"/>
                              <a:ea typeface="Times New Roman" panose="02020603050405020304" pitchFamily="18" charset="0"/>
                            </a:rPr>
                            <m:t>1</m:t>
                          </m:r>
                        </m:sub>
                      </m:sSub>
                      <m:r>
                        <a:rPr lang="fr-FR" sz="4000" i="1">
                          <a:solidFill>
                            <a:srgbClr val="003300"/>
                          </a:solidFill>
                          <a:latin typeface="Cambria Math" panose="02040503050406030204" pitchFamily="18" charset="0"/>
                          <a:ea typeface="Times New Roman" panose="02020603050405020304" pitchFamily="18" charset="0"/>
                        </a:rPr>
                        <m:t>=</m:t>
                      </m:r>
                      <m:r>
                        <m:rPr>
                          <m:sty m:val="p"/>
                        </m:rPr>
                        <a:rPr lang="fr-FR" sz="4000">
                          <a:solidFill>
                            <a:srgbClr val="003300"/>
                          </a:solidFill>
                          <a:latin typeface="Cambria Math" panose="02040503050406030204" pitchFamily="18" charset="0"/>
                          <a:ea typeface="Times New Roman" panose="02020603050405020304" pitchFamily="18" charset="0"/>
                        </a:rPr>
                        <m:t>Δ</m:t>
                      </m:r>
                      <m:r>
                        <a:rPr lang="fr-FR" sz="4000" i="1">
                          <a:solidFill>
                            <a:srgbClr val="003300"/>
                          </a:solidFill>
                          <a:latin typeface="Cambria Math" panose="02040503050406030204" pitchFamily="18" charset="0"/>
                          <a:ea typeface="Times New Roman" panose="02020603050405020304" pitchFamily="18" charset="0"/>
                        </a:rPr>
                        <m:t>𝑥</m:t>
                      </m:r>
                    </m:oMath>
                  </m:oMathPara>
                </a14:m>
                <a:endParaRPr lang="en-US" sz="4000" dirty="0">
                  <a:solidFill>
                    <a:srgbClr val="003300"/>
                  </a:solidFill>
                  <a:ea typeface="Times New Roman" panose="02020603050405020304" pitchFamily="18" charset="0"/>
                </a:endParaRPr>
              </a:p>
            </p:txBody>
          </p:sp>
        </mc:Choice>
        <mc:Fallback xmlns="">
          <p:sp>
            <p:nvSpPr>
              <p:cNvPr id="22" name="Rectangle 21" descr="n53 Fb Tran Phu"/>
              <p:cNvSpPr>
                <a:spLocks noRot="1" noChangeAspect="1" noMove="1" noResize="1" noEditPoints="1" noAdjustHandles="1" noChangeArrowheads="1" noChangeShapeType="1" noTextEdit="1"/>
              </p:cNvSpPr>
              <p:nvPr/>
            </p:nvSpPr>
            <p:spPr>
              <a:xfrm>
                <a:off x="1052681" y="1918041"/>
                <a:ext cx="10249144" cy="2224451"/>
              </a:xfrm>
              <a:prstGeom prst="rect">
                <a:avLst/>
              </a:prstGeom>
              <a:blipFill rotWithShape="1">
                <a:blip r:embed="rId10"/>
                <a:stretch>
                  <a:fillRect l="-5" t="-15" r="1" b="17"/>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a:lstStyle/>
              <a:p>
                <a:r>
                  <a:rPr lang="en-US" altLang="en-US">
                    <a:noFill/>
                  </a:rPr>
                  <a:t> </a:t>
                </a:r>
              </a:p>
            </p:txBody>
          </p:sp>
        </mc:Fallback>
      </mc:AlternateContent>
      <p:sp>
        <p:nvSpPr>
          <p:cNvPr id="23" name="Cloud 22" descr="n53 Fb Tran Phu"/>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Cloud 23" descr="n53 Fb Tran Phu"/>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5" name="Picture 24" descr="n53 Fb Tran Phu"/>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a:fillRect/>
          </a:stretch>
        </p:blipFill>
        <p:spPr>
          <a:xfrm>
            <a:off x="10439800" y="2551189"/>
            <a:ext cx="885137" cy="708059"/>
          </a:xfrm>
          <a:prstGeom prst="rect">
            <a:avLst/>
          </a:prstGeom>
        </p:spPr>
      </p:pic>
      <p:sp>
        <p:nvSpPr>
          <p:cNvPr id="27" name="Cloud 26" descr="n53 Fb Tran Phu">
            <a:hlinkClick r:id="rId12"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par>
                                <p:cTn id="10" presetID="8" presetClass="emph" presetSubtype="0" repeatCount="indefinite" fill="hold" nodeType="withEffect">
                                  <p:stCondLst>
                                    <p:cond delay="0"/>
                                  </p:stCondLst>
                                  <p:childTnLst>
                                    <p:animRot by="21600000">
                                      <p:cBhvr>
                                        <p:cTn id="11" dur="2250" fill="hold"/>
                                        <p:tgtEl>
                                          <p:spTgt spid="17"/>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500" fill="hold"/>
                                        <p:tgtEl>
                                          <p:spTgt spid="19"/>
                                        </p:tgtEl>
                                        <p:attrNameLst>
                                          <p:attrName>r</p:attrName>
                                        </p:attrNameLst>
                                      </p:cBhvr>
                                    </p:animRot>
                                  </p:childTnLst>
                                </p:cTn>
                              </p:par>
                              <p:par>
                                <p:cTn id="14" presetID="8" presetClass="emph" presetSubtype="0" repeatCount="indefinite" fill="hold" nodeType="withEffect">
                                  <p:stCondLst>
                                    <p:cond delay="0"/>
                                  </p:stCondLst>
                                  <p:childTnLst>
                                    <p:animRot by="21600000">
                                      <p:cBhvr>
                                        <p:cTn id="15" dur="2000" fill="hold"/>
                                        <p:tgtEl>
                                          <p:spTgt spid="20"/>
                                        </p:tgtEl>
                                        <p:attrNameLst>
                                          <p:attrName>r</p:attrName>
                                        </p:attrNameLst>
                                      </p:cBhvr>
                                    </p:animRot>
                                  </p:childTnLst>
                                </p:cTn>
                              </p:par>
                              <p:par>
                                <p:cTn id="16" presetID="2" presetClass="entr" presetSubtype="2" repeatCount="indefinite" fill="hold" grpId="0" nodeType="withEffect">
                                  <p:stCondLst>
                                    <p:cond delay="500"/>
                                  </p:stCondLst>
                                  <p:childTnLst>
                                    <p:set>
                                      <p:cBhvr>
                                        <p:cTn id="17" dur="1" fill="hold">
                                          <p:stCondLst>
                                            <p:cond delay="0"/>
                                          </p:stCondLst>
                                        </p:cTn>
                                        <p:tgtEl>
                                          <p:spTgt spid="23"/>
                                        </p:tgtEl>
                                        <p:attrNameLst>
                                          <p:attrName>style.visibility</p:attrName>
                                        </p:attrNameLst>
                                      </p:cBhvr>
                                      <p:to>
                                        <p:strVal val="visible"/>
                                      </p:to>
                                    </p:set>
                                    <p:anim calcmode="lin" valueType="num">
                                      <p:cBhvr additive="base">
                                        <p:cTn id="18" dur="20000" fill="hold"/>
                                        <p:tgtEl>
                                          <p:spTgt spid="23"/>
                                        </p:tgtEl>
                                        <p:attrNameLst>
                                          <p:attrName>ppt_x</p:attrName>
                                        </p:attrNameLst>
                                      </p:cBhvr>
                                      <p:tavLst>
                                        <p:tav tm="0">
                                          <p:val>
                                            <p:strVal val="1+#ppt_w/2"/>
                                          </p:val>
                                        </p:tav>
                                        <p:tav tm="100000">
                                          <p:val>
                                            <p:strVal val="#ppt_x"/>
                                          </p:val>
                                        </p:tav>
                                      </p:tavLst>
                                    </p:anim>
                                    <p:anim calcmode="lin" valueType="num">
                                      <p:cBhvr additive="base">
                                        <p:cTn id="19" dur="20000" fill="hold"/>
                                        <p:tgtEl>
                                          <p:spTgt spid="23"/>
                                        </p:tgtEl>
                                        <p:attrNameLst>
                                          <p:attrName>ppt_y</p:attrName>
                                        </p:attrNameLst>
                                      </p:cBhvr>
                                      <p:tavLst>
                                        <p:tav tm="0">
                                          <p:val>
                                            <p:strVal val="#ppt_y"/>
                                          </p:val>
                                        </p:tav>
                                        <p:tav tm="100000">
                                          <p:val>
                                            <p:strVal val="#ppt_y"/>
                                          </p:val>
                                        </p:tav>
                                      </p:tavLst>
                                    </p:anim>
                                  </p:childTnLst>
                                </p:cTn>
                              </p:par>
                              <p:par>
                                <p:cTn id="20" presetID="2" presetClass="entr" presetSubtype="8" repeatCount="indefinite" fill="hold" grpId="0" nodeType="withEffect">
                                  <p:stCondLst>
                                    <p:cond delay="50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20000" fill="hold"/>
                                        <p:tgtEl>
                                          <p:spTgt spid="24"/>
                                        </p:tgtEl>
                                        <p:attrNameLst>
                                          <p:attrName>ppt_x</p:attrName>
                                        </p:attrNameLst>
                                      </p:cBhvr>
                                      <p:tavLst>
                                        <p:tav tm="0">
                                          <p:val>
                                            <p:strVal val="0-#ppt_w/2"/>
                                          </p:val>
                                        </p:tav>
                                        <p:tav tm="100000">
                                          <p:val>
                                            <p:strVal val="#ppt_x"/>
                                          </p:val>
                                        </p:tav>
                                      </p:tavLst>
                                    </p:anim>
                                    <p:anim calcmode="lin" valueType="num">
                                      <p:cBhvr additive="base">
                                        <p:cTn id="23" dur="200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anim calcmode="lin" valueType="num">
                                      <p:cBhvr>
                                        <p:cTn id="29" dur="500" fill="hold"/>
                                        <p:tgtEl>
                                          <p:spTgt spid="22"/>
                                        </p:tgtEl>
                                        <p:attrNameLst>
                                          <p:attrName>ppt_x</p:attrName>
                                        </p:attrNameLst>
                                      </p:cBhvr>
                                      <p:tavLst>
                                        <p:tav tm="0">
                                          <p:val>
                                            <p:strVal val="#ppt_x"/>
                                          </p:val>
                                        </p:tav>
                                        <p:tav tm="100000">
                                          <p:val>
                                            <p:strVal val="#ppt_x"/>
                                          </p:val>
                                        </p:tav>
                                      </p:tavLst>
                                    </p:anim>
                                    <p:anim calcmode="lin" valueType="num">
                                      <p:cBhvr>
                                        <p:cTn id="30"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2"/>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50" fill="hold"/>
                                        <p:tgtEl>
                                          <p:spTgt spid="22"/>
                                        </p:tgtEl>
                                        <p:attrNameLst>
                                          <p:attrName>fillcolor</p:attrName>
                                        </p:attrNameLst>
                                      </p:cBhvr>
                                      <p:to>
                                        <a:srgbClr val="FFF2CC"/>
                                      </p:to>
                                    </p:animClr>
                                    <p:set>
                                      <p:cBhvr>
                                        <p:cTn id="36" dur="250" fill="hold"/>
                                        <p:tgtEl>
                                          <p:spTgt spid="22"/>
                                        </p:tgtEl>
                                        <p:attrNameLst>
                                          <p:attrName>fill.type</p:attrName>
                                        </p:attrNameLst>
                                      </p:cBhvr>
                                      <p:to>
                                        <p:strVal val="solid"/>
                                      </p:to>
                                    </p:set>
                                    <p:set>
                                      <p:cBhvr>
                                        <p:cTn id="37" dur="250" fill="hold"/>
                                        <p:tgtEl>
                                          <p:spTgt spid="22"/>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2" name="click.wav"/>
                                        </p:tgtEl>
                                      </p:cMediaNode>
                                    </p:audio>
                                  </p:subTnLst>
                                </p:cTn>
                              </p:par>
                              <p:par>
                                <p:cTn id="38" presetID="23" presetClass="entr" presetSubtype="32" fill="hold" nodeType="withEffect">
                                  <p:stCondLst>
                                    <p:cond delay="1000"/>
                                  </p:stCondLst>
                                  <p:childTnLst>
                                    <p:set>
                                      <p:cBhvr>
                                        <p:cTn id="39" dur="1" fill="hold">
                                          <p:stCondLst>
                                            <p:cond delay="0"/>
                                          </p:stCondLst>
                                        </p:cTn>
                                        <p:tgtEl>
                                          <p:spTgt spid="25"/>
                                        </p:tgtEl>
                                        <p:attrNameLst>
                                          <p:attrName>style.visibility</p:attrName>
                                        </p:attrNameLst>
                                      </p:cBhvr>
                                      <p:to>
                                        <p:strVal val="visible"/>
                                      </p:to>
                                    </p:set>
                                    <p:anim calcmode="lin" valueType="num">
                                      <p:cBhvr>
                                        <p:cTn id="40" dur="250" fill="hold"/>
                                        <p:tgtEl>
                                          <p:spTgt spid="25"/>
                                        </p:tgtEl>
                                        <p:attrNameLst>
                                          <p:attrName>ppt_w</p:attrName>
                                        </p:attrNameLst>
                                      </p:cBhvr>
                                      <p:tavLst>
                                        <p:tav tm="0">
                                          <p:val>
                                            <p:strVal val="4*#ppt_w"/>
                                          </p:val>
                                        </p:tav>
                                        <p:tav tm="100000">
                                          <p:val>
                                            <p:strVal val="#ppt_w"/>
                                          </p:val>
                                        </p:tav>
                                      </p:tavLst>
                                    </p:anim>
                                    <p:anim calcmode="lin" valueType="num">
                                      <p:cBhvr>
                                        <p:cTn id="41"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8"/>
                                            </p:cond>
                                          </p:stCondLst>
                                          <p:endCondLst>
                                            <p:cond evt="onStopAudio" delay="0">
                                              <p:tgtEl>
                                                <p:sldTgt/>
                                              </p:tgtEl>
                                            </p:cond>
                                          </p:endCondLst>
                                        </p:cTn>
                                        <p:tgtEl>
                                          <p:sndTgt r:embed="rId3" name="Check mark.wav"/>
                                        </p:tgtEl>
                                      </p:cMediaNode>
                                    </p:audio>
                                  </p:subTnLst>
                                </p:cTn>
                              </p:par>
                              <p:par>
                                <p:cTn id="42" presetID="1" presetClass="emph" presetSubtype="2" fill="hold" nodeType="withEffect">
                                  <p:stCondLst>
                                    <p:cond delay="1000"/>
                                  </p:stCondLst>
                                  <p:childTnLst>
                                    <p:animClr clrSpc="rgb" dir="cw">
                                      <p:cBhvr>
                                        <p:cTn id="43" dur="250" fill="hold"/>
                                        <p:tgtEl>
                                          <p:spTgt spid="22"/>
                                        </p:tgtEl>
                                        <p:attrNameLst>
                                          <p:attrName>fillcolor</p:attrName>
                                        </p:attrNameLst>
                                      </p:cBhvr>
                                      <p:to>
                                        <a:srgbClr val="00B050"/>
                                      </p:to>
                                    </p:animClr>
                                    <p:set>
                                      <p:cBhvr>
                                        <p:cTn id="44" dur="250" fill="hold"/>
                                        <p:tgtEl>
                                          <p:spTgt spid="22"/>
                                        </p:tgtEl>
                                        <p:attrNameLst>
                                          <p:attrName>fill.type</p:attrName>
                                        </p:attrNameLst>
                                      </p:cBhvr>
                                      <p:to>
                                        <p:strVal val="solid"/>
                                      </p:to>
                                    </p:set>
                                    <p:set>
                                      <p:cBhvr>
                                        <p:cTn id="45" dur="25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childTnLst>
        </p:cTn>
      </p:par>
    </p:tnLst>
    <p:bldLst>
      <p:bldP spid="21" grpId="0" animBg="1"/>
      <p:bldP spid="22" grpId="0" animBg="1"/>
      <p:bldP spid="23" grpId="0" animBg="1"/>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n53 Fb Tran Phu"/>
          <p:cNvPicPr>
            <a:picLocks noChangeAspect="1"/>
          </p:cNvPicPr>
          <p:nvPr/>
        </p:nvPicPr>
        <p:blipFill>
          <a:blip r:embed="rId2" cstate="print">
            <a:biLevel thresh="25000"/>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29" name="Picture 28" descr="n53 Fb Tran Phu"/>
          <p:cNvPicPr>
            <a:picLocks noChangeAspect="1"/>
          </p:cNvPicPr>
          <p:nvPr/>
        </p:nvPicPr>
        <p:blipFill>
          <a:blip r:embed="rId4" cstate="print">
            <a:biLevel thresh="25000"/>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30" name="Picture 29" descr="n53 Fb Tran Phu"/>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31" name="Snip Diagonal Corner Rectangle 3" descr="n53 Fb Tran Phu"/>
          <p:cNvSpPr/>
          <p:nvPr/>
        </p:nvSpPr>
        <p:spPr>
          <a:xfrm>
            <a:off x="832636" y="199869"/>
            <a:ext cx="10526728" cy="1604597"/>
          </a:xfrm>
          <a:prstGeom prst="snip2DiagRect">
            <a:avLst/>
          </a:prstGeom>
          <a:solidFill>
            <a:srgbClr val="FFFF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a:solidFill>
                  <a:prstClr val="black"/>
                </a:solidFill>
              </a:rPr>
              <a:t>CHÚC MỪNG EM LÀ NGƯỜI MAY MẮN</a:t>
            </a:r>
            <a:endParaRPr kumimoji="0" lang="vi-VN" sz="4000" b="1"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32" name="Cloud 31" descr="n53 Fb Tran Phu"/>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Cloud 32" descr="n53 Fb Tran Phu"/>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Cloud 33" descr="n53 Fb Tran Phu">
            <a:hlinkClick r:id="rId8"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anim calcmode="lin" valueType="num">
                                      <p:cBhvr>
                                        <p:cTn id="8" dur="500" fill="hold"/>
                                        <p:tgtEl>
                                          <p:spTgt spid="31"/>
                                        </p:tgtEl>
                                        <p:attrNameLst>
                                          <p:attrName>ppt_x</p:attrName>
                                        </p:attrNameLst>
                                      </p:cBhvr>
                                      <p:tavLst>
                                        <p:tav tm="0">
                                          <p:val>
                                            <p:strVal val="#ppt_x"/>
                                          </p:val>
                                        </p:tav>
                                        <p:tav tm="100000">
                                          <p:val>
                                            <p:strVal val="#ppt_x"/>
                                          </p:val>
                                        </p:tav>
                                      </p:tavLst>
                                    </p:anim>
                                    <p:anim calcmode="lin" valueType="num">
                                      <p:cBhvr>
                                        <p:cTn id="9" dur="500" fill="hold"/>
                                        <p:tgtEl>
                                          <p:spTgt spid="31"/>
                                        </p:tgtEl>
                                        <p:attrNameLst>
                                          <p:attrName>ppt_y</p:attrName>
                                        </p:attrNameLst>
                                      </p:cBhvr>
                                      <p:tavLst>
                                        <p:tav tm="0">
                                          <p:val>
                                            <p:strVal val="#ppt_y-.1"/>
                                          </p:val>
                                        </p:tav>
                                        <p:tav tm="100000">
                                          <p:val>
                                            <p:strVal val="#ppt_y"/>
                                          </p:val>
                                        </p:tav>
                                      </p:tavLst>
                                    </p:anim>
                                  </p:childTnLst>
                                </p:cTn>
                              </p:par>
                              <p:par>
                                <p:cTn id="10" presetID="8" presetClass="emph" presetSubtype="0" repeatCount="indefinite" fill="hold" nodeType="withEffect">
                                  <p:stCondLst>
                                    <p:cond delay="0"/>
                                  </p:stCondLst>
                                  <p:childTnLst>
                                    <p:animRot by="21600000">
                                      <p:cBhvr>
                                        <p:cTn id="11" dur="2250" fill="hold"/>
                                        <p:tgtEl>
                                          <p:spTgt spid="28"/>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500" fill="hold"/>
                                        <p:tgtEl>
                                          <p:spTgt spid="29"/>
                                        </p:tgtEl>
                                        <p:attrNameLst>
                                          <p:attrName>r</p:attrName>
                                        </p:attrNameLst>
                                      </p:cBhvr>
                                    </p:animRot>
                                  </p:childTnLst>
                                </p:cTn>
                              </p:par>
                              <p:par>
                                <p:cTn id="14" presetID="8" presetClass="emph" presetSubtype="0" repeatCount="indefinite" fill="hold" nodeType="withEffect">
                                  <p:stCondLst>
                                    <p:cond delay="0"/>
                                  </p:stCondLst>
                                  <p:childTnLst>
                                    <p:animRot by="21600000">
                                      <p:cBhvr>
                                        <p:cTn id="15" dur="2000" fill="hold"/>
                                        <p:tgtEl>
                                          <p:spTgt spid="30"/>
                                        </p:tgtEl>
                                        <p:attrNameLst>
                                          <p:attrName>r</p:attrName>
                                        </p:attrNameLst>
                                      </p:cBhvr>
                                    </p:animRot>
                                  </p:childTnLst>
                                </p:cTn>
                              </p:par>
                              <p:par>
                                <p:cTn id="16" presetID="2" presetClass="entr" presetSubtype="2" repeatCount="indefinite" fill="hold" grpId="0" nodeType="withEffect">
                                  <p:stCondLst>
                                    <p:cond delay="500"/>
                                  </p:stCondLst>
                                  <p:childTnLst>
                                    <p:set>
                                      <p:cBhvr>
                                        <p:cTn id="17" dur="1" fill="hold">
                                          <p:stCondLst>
                                            <p:cond delay="0"/>
                                          </p:stCondLst>
                                        </p:cTn>
                                        <p:tgtEl>
                                          <p:spTgt spid="32"/>
                                        </p:tgtEl>
                                        <p:attrNameLst>
                                          <p:attrName>style.visibility</p:attrName>
                                        </p:attrNameLst>
                                      </p:cBhvr>
                                      <p:to>
                                        <p:strVal val="visible"/>
                                      </p:to>
                                    </p:set>
                                    <p:anim calcmode="lin" valueType="num">
                                      <p:cBhvr additive="base">
                                        <p:cTn id="18" dur="20000" fill="hold"/>
                                        <p:tgtEl>
                                          <p:spTgt spid="32"/>
                                        </p:tgtEl>
                                        <p:attrNameLst>
                                          <p:attrName>ppt_x</p:attrName>
                                        </p:attrNameLst>
                                      </p:cBhvr>
                                      <p:tavLst>
                                        <p:tav tm="0">
                                          <p:val>
                                            <p:strVal val="1+#ppt_w/2"/>
                                          </p:val>
                                        </p:tav>
                                        <p:tav tm="100000">
                                          <p:val>
                                            <p:strVal val="#ppt_x"/>
                                          </p:val>
                                        </p:tav>
                                      </p:tavLst>
                                    </p:anim>
                                    <p:anim calcmode="lin" valueType="num">
                                      <p:cBhvr additive="base">
                                        <p:cTn id="19" dur="20000" fill="hold"/>
                                        <p:tgtEl>
                                          <p:spTgt spid="32"/>
                                        </p:tgtEl>
                                        <p:attrNameLst>
                                          <p:attrName>ppt_y</p:attrName>
                                        </p:attrNameLst>
                                      </p:cBhvr>
                                      <p:tavLst>
                                        <p:tav tm="0">
                                          <p:val>
                                            <p:strVal val="#ppt_y"/>
                                          </p:val>
                                        </p:tav>
                                        <p:tav tm="100000">
                                          <p:val>
                                            <p:strVal val="#ppt_y"/>
                                          </p:val>
                                        </p:tav>
                                      </p:tavLst>
                                    </p:anim>
                                  </p:childTnLst>
                                </p:cTn>
                              </p:par>
                              <p:par>
                                <p:cTn id="20" presetID="2" presetClass="entr" presetSubtype="8" repeatCount="indefinite" fill="hold" grpId="0" nodeType="withEffect">
                                  <p:stCondLst>
                                    <p:cond delay="500"/>
                                  </p:stCondLst>
                                  <p:childTnLst>
                                    <p:set>
                                      <p:cBhvr>
                                        <p:cTn id="21" dur="1" fill="hold">
                                          <p:stCondLst>
                                            <p:cond delay="0"/>
                                          </p:stCondLst>
                                        </p:cTn>
                                        <p:tgtEl>
                                          <p:spTgt spid="33"/>
                                        </p:tgtEl>
                                        <p:attrNameLst>
                                          <p:attrName>style.visibility</p:attrName>
                                        </p:attrNameLst>
                                      </p:cBhvr>
                                      <p:to>
                                        <p:strVal val="visible"/>
                                      </p:to>
                                    </p:set>
                                    <p:anim calcmode="lin" valueType="num">
                                      <p:cBhvr additive="base">
                                        <p:cTn id="22" dur="20000" fill="hold"/>
                                        <p:tgtEl>
                                          <p:spTgt spid="33"/>
                                        </p:tgtEl>
                                        <p:attrNameLst>
                                          <p:attrName>ppt_x</p:attrName>
                                        </p:attrNameLst>
                                      </p:cBhvr>
                                      <p:tavLst>
                                        <p:tav tm="0">
                                          <p:val>
                                            <p:strVal val="0-#ppt_w/2"/>
                                          </p:val>
                                        </p:tav>
                                        <p:tav tm="100000">
                                          <p:val>
                                            <p:strVal val="#ppt_x"/>
                                          </p:val>
                                        </p:tav>
                                      </p:tavLst>
                                    </p:anim>
                                    <p:anim calcmode="lin" valueType="num">
                                      <p:cBhvr additive="base">
                                        <p:cTn id="23" dur="2000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n53 Fb Tran Phu"/>
          <p:cNvPicPr>
            <a:picLocks noChangeAspect="1"/>
          </p:cNvPicPr>
          <p:nvPr/>
        </p:nvPicPr>
        <p:blipFill>
          <a:blip r:embed="rId4" cstate="print">
            <a:biLevel thresh="25000"/>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19" name="Picture 18" descr="n53 Fb Tran Phu"/>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20" name="Picture 19" descr="n53 Fb Tran Phu"/>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21" name="Snip Diagonal Corner Rectangle 3" descr="n53 Fb Tran Phu"/>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lnSpc>
                <a:spcPct val="115000"/>
              </a:lnSpc>
              <a:buSzPts val="1300"/>
            </a:pPr>
            <a:r>
              <a:rPr lang="fr-FR" sz="4800" dirty="0" err="1">
                <a:solidFill>
                  <a:srgbClr val="C00000"/>
                </a:solidFill>
                <a:ea typeface="Times New Roman" panose="02020603050405020304" pitchFamily="18" charset="0"/>
              </a:rPr>
              <a:t>Vận</a:t>
            </a:r>
            <a:r>
              <a:rPr lang="fr-FR" sz="4800" dirty="0">
                <a:solidFill>
                  <a:srgbClr val="C00000"/>
                </a:solidFill>
                <a:ea typeface="Times New Roman" panose="02020603050405020304" pitchFamily="18" charset="0"/>
              </a:rPr>
              <a:t> </a:t>
            </a:r>
            <a:r>
              <a:rPr lang="fr-FR" sz="4800" dirty="0" err="1">
                <a:solidFill>
                  <a:srgbClr val="C00000"/>
                </a:solidFill>
                <a:ea typeface="Times New Roman" panose="02020603050405020304" pitchFamily="18" charset="0"/>
              </a:rPr>
              <a:t>tốc</a:t>
            </a:r>
            <a:r>
              <a:rPr lang="fr-FR" sz="4800" dirty="0">
                <a:solidFill>
                  <a:srgbClr val="C00000"/>
                </a:solidFill>
                <a:ea typeface="Times New Roman" panose="02020603050405020304" pitchFamily="18" charset="0"/>
              </a:rPr>
              <a:t> </a:t>
            </a:r>
            <a:r>
              <a:rPr lang="fr-FR" sz="4800" dirty="0" err="1">
                <a:solidFill>
                  <a:srgbClr val="C00000"/>
                </a:solidFill>
                <a:ea typeface="Times New Roman" panose="02020603050405020304" pitchFamily="18" charset="0"/>
              </a:rPr>
              <a:t>trung</a:t>
            </a:r>
            <a:r>
              <a:rPr lang="fr-FR" sz="4800" dirty="0">
                <a:solidFill>
                  <a:srgbClr val="C00000"/>
                </a:solidFill>
                <a:ea typeface="Times New Roman" panose="02020603050405020304" pitchFamily="18" charset="0"/>
              </a:rPr>
              <a:t> </a:t>
            </a:r>
            <a:r>
              <a:rPr lang="fr-FR" sz="4800" dirty="0" err="1">
                <a:solidFill>
                  <a:srgbClr val="C00000"/>
                </a:solidFill>
                <a:ea typeface="Times New Roman" panose="02020603050405020304" pitchFamily="18" charset="0"/>
              </a:rPr>
              <a:t>bình</a:t>
            </a:r>
            <a:r>
              <a:rPr lang="fr-FR" sz="4800" dirty="0">
                <a:solidFill>
                  <a:srgbClr val="C00000"/>
                </a:solidFill>
                <a:ea typeface="Times New Roman" panose="02020603050405020304" pitchFamily="18" charset="0"/>
              </a:rPr>
              <a:t> là </a:t>
            </a:r>
            <a:r>
              <a:rPr lang="fr-FR" sz="4800" dirty="0" err="1">
                <a:solidFill>
                  <a:srgbClr val="C00000"/>
                </a:solidFill>
                <a:ea typeface="Times New Roman" panose="02020603050405020304" pitchFamily="18" charset="0"/>
              </a:rPr>
              <a:t>gì</a:t>
            </a:r>
            <a:r>
              <a:rPr lang="fr-FR" sz="4800" dirty="0">
                <a:solidFill>
                  <a:srgbClr val="C00000"/>
                </a:solidFill>
                <a:ea typeface="Times New Roman" panose="02020603050405020304" pitchFamily="18" charset="0"/>
              </a:rPr>
              <a:t> ?</a:t>
            </a:r>
            <a:endParaRPr lang="en-US" sz="4800" dirty="0">
              <a:solidFill>
                <a:srgbClr val="C00000"/>
              </a:solidFill>
              <a:ea typeface="Times New Roman" panose="02020603050405020304" pitchFamily="18" charset="0"/>
            </a:endParaRPr>
          </a:p>
        </p:txBody>
      </p:sp>
      <p:sp>
        <p:nvSpPr>
          <p:cNvPr id="23" name="Cloud 22" descr="n53 Fb Tran Phu"/>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Cloud 23" descr="n53 Fb Tran Phu"/>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5" name="Picture 24" descr="n53 Fb Tran Phu"/>
          <p:cNvPicPr>
            <a:picLocks noChangeAspect="1"/>
          </p:cNvPicPr>
          <p:nvPr/>
        </p:nvPicPr>
        <p:blipFill rotWithShape="1">
          <a:blip r:embed="rId10"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a:fillRect/>
          </a:stretch>
        </p:blipFill>
        <p:spPr>
          <a:xfrm>
            <a:off x="10353492" y="3241220"/>
            <a:ext cx="885137" cy="708059"/>
          </a:xfrm>
          <a:prstGeom prst="rect">
            <a:avLst/>
          </a:prstGeom>
        </p:spPr>
      </p:pic>
      <p:sp>
        <p:nvSpPr>
          <p:cNvPr id="27" name="Cloud 26" descr="n53 Fb Tran Phu">
            <a:hlinkClick r:id="rId11"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mc:AlternateContent xmlns:mc="http://schemas.openxmlformats.org/markup-compatibility/2006" xmlns:a14="http://schemas.microsoft.com/office/drawing/2010/main">
        <mc:Choice Requires="a14">
          <p:sp>
            <p:nvSpPr>
              <p:cNvPr id="22" name="Rectangle 21" descr="n53 Fb Tran Phu"/>
              <p:cNvSpPr/>
              <p:nvPr/>
            </p:nvSpPr>
            <p:spPr>
              <a:xfrm>
                <a:off x="1052681" y="1918041"/>
                <a:ext cx="10249144" cy="291627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3050" algn="just">
                  <a:lnSpc>
                    <a:spcPct val="115000"/>
                  </a:lnSpc>
                </a:pPr>
                <a:r>
                  <a:rPr lang="fr-FR" sz="2800" dirty="0">
                    <a:solidFill>
                      <a:srgbClr val="003300"/>
                    </a:solidFill>
                    <a:ea typeface="Times New Roman" panose="02020603050405020304" pitchFamily="18" charset="0"/>
                  </a:rPr>
                  <a:t>là </a:t>
                </a:r>
                <a:r>
                  <a:rPr lang="fr-FR" sz="2800" dirty="0" err="1">
                    <a:solidFill>
                      <a:srgbClr val="003300"/>
                    </a:solidFill>
                    <a:ea typeface="Times New Roman" panose="02020603050405020304" pitchFamily="18" charset="0"/>
                  </a:rPr>
                  <a:t>đại</a:t>
                </a:r>
                <a:r>
                  <a:rPr lang="fr-FR" sz="2800" dirty="0">
                    <a:solidFill>
                      <a:srgbClr val="003300"/>
                    </a:solidFill>
                    <a:ea typeface="Times New Roman" panose="02020603050405020304" pitchFamily="18" charset="0"/>
                  </a:rPr>
                  <a:t> </a:t>
                </a:r>
                <a:r>
                  <a:rPr lang="fr-FR" sz="2800" dirty="0" err="1">
                    <a:solidFill>
                      <a:srgbClr val="003300"/>
                    </a:solidFill>
                    <a:ea typeface="Times New Roman" panose="02020603050405020304" pitchFamily="18" charset="0"/>
                  </a:rPr>
                  <a:t>lượng</a:t>
                </a:r>
                <a:r>
                  <a:rPr lang="fr-FR" sz="2800" dirty="0">
                    <a:solidFill>
                      <a:srgbClr val="003300"/>
                    </a:solidFill>
                    <a:ea typeface="Times New Roman" panose="02020603050405020304" pitchFamily="18" charset="0"/>
                  </a:rPr>
                  <a:t> </a:t>
                </a:r>
                <a:r>
                  <a:rPr lang="fr-FR" sz="2800" dirty="0" err="1">
                    <a:solidFill>
                      <a:srgbClr val="003300"/>
                    </a:solidFill>
                    <a:ea typeface="Times New Roman" panose="02020603050405020304" pitchFamily="18" charset="0"/>
                  </a:rPr>
                  <a:t>vecto</a:t>
                </a:r>
                <a:r>
                  <a:rPr lang="fr-FR" sz="2800" dirty="0">
                    <a:solidFill>
                      <a:srgbClr val="003300"/>
                    </a:solidFill>
                    <a:ea typeface="Times New Roman" panose="02020603050405020304" pitchFamily="18" charset="0"/>
                  </a:rPr>
                  <a:t> </a:t>
                </a:r>
                <a:r>
                  <a:rPr lang="fr-FR" sz="2800" dirty="0" err="1">
                    <a:solidFill>
                      <a:srgbClr val="003300"/>
                    </a:solidFill>
                    <a:ea typeface="Times New Roman" panose="02020603050405020304" pitchFamily="18" charset="0"/>
                  </a:rPr>
                  <a:t>được</a:t>
                </a:r>
                <a:r>
                  <a:rPr lang="fr-FR" sz="2800" dirty="0">
                    <a:solidFill>
                      <a:srgbClr val="003300"/>
                    </a:solidFill>
                    <a:ea typeface="Times New Roman" panose="02020603050405020304" pitchFamily="18" charset="0"/>
                  </a:rPr>
                  <a:t> </a:t>
                </a:r>
                <a:r>
                  <a:rPr lang="fr-FR" sz="2800" dirty="0" err="1">
                    <a:solidFill>
                      <a:srgbClr val="003300"/>
                    </a:solidFill>
                    <a:ea typeface="Times New Roman" panose="02020603050405020304" pitchFamily="18" charset="0"/>
                  </a:rPr>
                  <a:t>xác</a:t>
                </a:r>
                <a:r>
                  <a:rPr lang="fr-FR" sz="2800" dirty="0">
                    <a:solidFill>
                      <a:srgbClr val="003300"/>
                    </a:solidFill>
                    <a:ea typeface="Times New Roman" panose="02020603050405020304" pitchFamily="18" charset="0"/>
                  </a:rPr>
                  <a:t> </a:t>
                </a:r>
                <a:r>
                  <a:rPr lang="fr-FR" sz="2800" dirty="0" err="1">
                    <a:solidFill>
                      <a:srgbClr val="003300"/>
                    </a:solidFill>
                    <a:ea typeface="Times New Roman" panose="02020603050405020304" pitchFamily="18" charset="0"/>
                  </a:rPr>
                  <a:t>định</a:t>
                </a:r>
                <a:r>
                  <a:rPr lang="fr-FR" sz="2800" dirty="0">
                    <a:solidFill>
                      <a:srgbClr val="003300"/>
                    </a:solidFill>
                    <a:ea typeface="Times New Roman" panose="02020603050405020304" pitchFamily="18" charset="0"/>
                  </a:rPr>
                  <a:t> </a:t>
                </a:r>
                <a:r>
                  <a:rPr lang="fr-FR" sz="2800" dirty="0" err="1">
                    <a:solidFill>
                      <a:srgbClr val="003300"/>
                    </a:solidFill>
                    <a:ea typeface="Times New Roman" panose="02020603050405020304" pitchFamily="18" charset="0"/>
                  </a:rPr>
                  <a:t>bằng</a:t>
                </a:r>
                <a:r>
                  <a:rPr lang="fr-FR" sz="2800" dirty="0">
                    <a:solidFill>
                      <a:srgbClr val="003300"/>
                    </a:solidFill>
                    <a:ea typeface="Times New Roman" panose="02020603050405020304" pitchFamily="18" charset="0"/>
                  </a:rPr>
                  <a:t> </a:t>
                </a:r>
                <a:r>
                  <a:rPr lang="fr-FR" sz="2800" dirty="0" err="1">
                    <a:solidFill>
                      <a:srgbClr val="003300"/>
                    </a:solidFill>
                    <a:ea typeface="Times New Roman" panose="02020603050405020304" pitchFamily="18" charset="0"/>
                  </a:rPr>
                  <a:t>thương</a:t>
                </a:r>
                <a:r>
                  <a:rPr lang="fr-FR" sz="2800" dirty="0">
                    <a:solidFill>
                      <a:srgbClr val="003300"/>
                    </a:solidFill>
                    <a:ea typeface="Times New Roman" panose="02020603050405020304" pitchFamily="18" charset="0"/>
                  </a:rPr>
                  <a:t> </a:t>
                </a:r>
                <a:r>
                  <a:rPr lang="fr-FR" sz="2800" dirty="0" err="1">
                    <a:solidFill>
                      <a:srgbClr val="003300"/>
                    </a:solidFill>
                    <a:ea typeface="Times New Roman" panose="02020603050405020304" pitchFamily="18" charset="0"/>
                  </a:rPr>
                  <a:t>số</a:t>
                </a:r>
                <a:r>
                  <a:rPr lang="fr-FR" sz="2800" dirty="0">
                    <a:solidFill>
                      <a:srgbClr val="003300"/>
                    </a:solidFill>
                    <a:ea typeface="Times New Roman" panose="02020603050405020304" pitchFamily="18" charset="0"/>
                  </a:rPr>
                  <a:t> </a:t>
                </a:r>
                <a:r>
                  <a:rPr lang="fr-FR" sz="2800" dirty="0" err="1">
                    <a:solidFill>
                      <a:srgbClr val="003300"/>
                    </a:solidFill>
                    <a:ea typeface="Times New Roman" panose="02020603050405020304" pitchFamily="18" charset="0"/>
                  </a:rPr>
                  <a:t>giữa</a:t>
                </a:r>
                <a:r>
                  <a:rPr lang="fr-FR" sz="2800" dirty="0">
                    <a:solidFill>
                      <a:srgbClr val="003300"/>
                    </a:solidFill>
                    <a:ea typeface="Times New Roman" panose="02020603050405020304" pitchFamily="18" charset="0"/>
                  </a:rPr>
                  <a:t> </a:t>
                </a:r>
                <a:r>
                  <a:rPr lang="fr-FR" sz="2800" dirty="0" err="1">
                    <a:solidFill>
                      <a:srgbClr val="003300"/>
                    </a:solidFill>
                    <a:ea typeface="Times New Roman" panose="02020603050405020304" pitchFamily="18" charset="0"/>
                  </a:rPr>
                  <a:t>độ</a:t>
                </a:r>
                <a:r>
                  <a:rPr lang="fr-FR" sz="2800" dirty="0">
                    <a:solidFill>
                      <a:srgbClr val="003300"/>
                    </a:solidFill>
                    <a:ea typeface="Times New Roman" panose="02020603050405020304" pitchFamily="18" charset="0"/>
                  </a:rPr>
                  <a:t> </a:t>
                </a:r>
                <a:r>
                  <a:rPr lang="fr-FR" sz="2800" dirty="0" err="1">
                    <a:solidFill>
                      <a:srgbClr val="003300"/>
                    </a:solidFill>
                    <a:ea typeface="Times New Roman" panose="02020603050405020304" pitchFamily="18" charset="0"/>
                  </a:rPr>
                  <a:t>dịch</a:t>
                </a:r>
                <a:r>
                  <a:rPr lang="fr-FR" sz="2800" dirty="0">
                    <a:solidFill>
                      <a:srgbClr val="003300"/>
                    </a:solidFill>
                    <a:ea typeface="Times New Roman" panose="02020603050405020304" pitchFamily="18" charset="0"/>
                  </a:rPr>
                  <a:t> </a:t>
                </a:r>
                <a:r>
                  <a:rPr lang="fr-FR" sz="2800" dirty="0" err="1">
                    <a:solidFill>
                      <a:srgbClr val="003300"/>
                    </a:solidFill>
                    <a:ea typeface="Times New Roman" panose="02020603050405020304" pitchFamily="18" charset="0"/>
                  </a:rPr>
                  <a:t>chuyển</a:t>
                </a:r>
                <a:r>
                  <a:rPr lang="fr-FR" sz="2800" dirty="0">
                    <a:solidFill>
                      <a:srgbClr val="003300"/>
                    </a:solidFill>
                    <a:ea typeface="Times New Roman" panose="02020603050405020304" pitchFamily="18" charset="0"/>
                  </a:rPr>
                  <a:t> </a:t>
                </a:r>
                <a:r>
                  <a:rPr lang="fr-FR" sz="2800" dirty="0" err="1">
                    <a:solidFill>
                      <a:srgbClr val="003300"/>
                    </a:solidFill>
                    <a:ea typeface="Times New Roman" panose="02020603050405020304" pitchFamily="18" charset="0"/>
                  </a:rPr>
                  <a:t>của</a:t>
                </a:r>
                <a:r>
                  <a:rPr lang="fr-FR" sz="2800" dirty="0">
                    <a:solidFill>
                      <a:srgbClr val="003300"/>
                    </a:solidFill>
                    <a:ea typeface="Times New Roman" panose="02020603050405020304" pitchFamily="18" charset="0"/>
                  </a:rPr>
                  <a:t> </a:t>
                </a:r>
                <a:r>
                  <a:rPr lang="fr-FR" sz="2800" dirty="0" err="1">
                    <a:solidFill>
                      <a:srgbClr val="003300"/>
                    </a:solidFill>
                    <a:ea typeface="Times New Roman" panose="02020603050405020304" pitchFamily="18" charset="0"/>
                  </a:rPr>
                  <a:t>vật</a:t>
                </a:r>
                <a:r>
                  <a:rPr lang="fr-FR" sz="2800" dirty="0">
                    <a:solidFill>
                      <a:srgbClr val="003300"/>
                    </a:solidFill>
                    <a:ea typeface="Times New Roman" panose="02020603050405020304" pitchFamily="18" charset="0"/>
                  </a:rPr>
                  <a:t> </a:t>
                </a:r>
                <a:r>
                  <a:rPr lang="fr-FR" sz="2800" dirty="0" err="1">
                    <a:solidFill>
                      <a:srgbClr val="003300"/>
                    </a:solidFill>
                    <a:ea typeface="Times New Roman" panose="02020603050405020304" pitchFamily="18" charset="0"/>
                  </a:rPr>
                  <a:t>và</a:t>
                </a:r>
                <a:r>
                  <a:rPr lang="fr-FR" sz="2800" dirty="0">
                    <a:solidFill>
                      <a:srgbClr val="003300"/>
                    </a:solidFill>
                    <a:ea typeface="Times New Roman" panose="02020603050405020304" pitchFamily="18" charset="0"/>
                  </a:rPr>
                  <a:t> </a:t>
                </a:r>
                <a:r>
                  <a:rPr lang="fr-FR" sz="2800" dirty="0" err="1">
                    <a:solidFill>
                      <a:srgbClr val="003300"/>
                    </a:solidFill>
                    <a:ea typeface="Times New Roman" panose="02020603050405020304" pitchFamily="18" charset="0"/>
                  </a:rPr>
                  <a:t>thời</a:t>
                </a:r>
                <a:r>
                  <a:rPr lang="fr-FR" sz="2800" dirty="0">
                    <a:solidFill>
                      <a:srgbClr val="003300"/>
                    </a:solidFill>
                    <a:ea typeface="Times New Roman" panose="02020603050405020304" pitchFamily="18" charset="0"/>
                  </a:rPr>
                  <a:t> </a:t>
                </a:r>
                <a:r>
                  <a:rPr lang="fr-FR" sz="2800" dirty="0" err="1">
                    <a:solidFill>
                      <a:srgbClr val="003300"/>
                    </a:solidFill>
                    <a:ea typeface="Times New Roman" panose="02020603050405020304" pitchFamily="18" charset="0"/>
                  </a:rPr>
                  <a:t>gian</a:t>
                </a:r>
                <a:r>
                  <a:rPr lang="fr-FR" sz="2800" dirty="0">
                    <a:solidFill>
                      <a:srgbClr val="003300"/>
                    </a:solidFill>
                    <a:ea typeface="Times New Roman" panose="02020603050405020304" pitchFamily="18" charset="0"/>
                  </a:rPr>
                  <a:t> </a:t>
                </a:r>
                <a:r>
                  <a:rPr lang="fr-FR" sz="2800" dirty="0" err="1">
                    <a:solidFill>
                      <a:srgbClr val="003300"/>
                    </a:solidFill>
                    <a:ea typeface="Times New Roman" panose="02020603050405020304" pitchFamily="18" charset="0"/>
                  </a:rPr>
                  <a:t>để</a:t>
                </a:r>
                <a:r>
                  <a:rPr lang="fr-FR" sz="2800" dirty="0">
                    <a:solidFill>
                      <a:srgbClr val="003300"/>
                    </a:solidFill>
                    <a:ea typeface="Times New Roman" panose="02020603050405020304" pitchFamily="18" charset="0"/>
                  </a:rPr>
                  <a:t> </a:t>
                </a:r>
                <a:r>
                  <a:rPr lang="fr-FR" sz="2800" dirty="0" err="1">
                    <a:solidFill>
                      <a:srgbClr val="003300"/>
                    </a:solidFill>
                    <a:ea typeface="Times New Roman" panose="02020603050405020304" pitchFamily="18" charset="0"/>
                  </a:rPr>
                  <a:t>vật</a:t>
                </a:r>
                <a:r>
                  <a:rPr lang="fr-FR" sz="2800" dirty="0">
                    <a:solidFill>
                      <a:srgbClr val="003300"/>
                    </a:solidFill>
                    <a:ea typeface="Times New Roman" panose="02020603050405020304" pitchFamily="18" charset="0"/>
                  </a:rPr>
                  <a:t> </a:t>
                </a:r>
                <a:r>
                  <a:rPr lang="fr-FR" sz="2800" dirty="0" err="1">
                    <a:solidFill>
                      <a:srgbClr val="003300"/>
                    </a:solidFill>
                    <a:ea typeface="Times New Roman" panose="02020603050405020304" pitchFamily="18" charset="0"/>
                  </a:rPr>
                  <a:t>thực</a:t>
                </a:r>
                <a:r>
                  <a:rPr lang="fr-FR" sz="2800" dirty="0">
                    <a:solidFill>
                      <a:srgbClr val="003300"/>
                    </a:solidFill>
                    <a:ea typeface="Times New Roman" panose="02020603050405020304" pitchFamily="18" charset="0"/>
                  </a:rPr>
                  <a:t> </a:t>
                </a:r>
                <a:r>
                  <a:rPr lang="fr-FR" sz="2800" dirty="0" err="1">
                    <a:solidFill>
                      <a:srgbClr val="003300"/>
                    </a:solidFill>
                    <a:ea typeface="Times New Roman" panose="02020603050405020304" pitchFamily="18" charset="0"/>
                  </a:rPr>
                  <a:t>hiện</a:t>
                </a:r>
                <a:r>
                  <a:rPr lang="fr-FR" sz="2800" dirty="0">
                    <a:solidFill>
                      <a:srgbClr val="003300"/>
                    </a:solidFill>
                    <a:ea typeface="Times New Roman" panose="02020603050405020304" pitchFamily="18" charset="0"/>
                  </a:rPr>
                  <a:t> </a:t>
                </a:r>
                <a:r>
                  <a:rPr lang="fr-FR" sz="2800" dirty="0" err="1">
                    <a:solidFill>
                      <a:srgbClr val="003300"/>
                    </a:solidFill>
                    <a:ea typeface="Times New Roman" panose="02020603050405020304" pitchFamily="18" charset="0"/>
                  </a:rPr>
                  <a:t>độ</a:t>
                </a:r>
                <a:r>
                  <a:rPr lang="fr-FR" sz="2800" dirty="0">
                    <a:solidFill>
                      <a:srgbClr val="003300"/>
                    </a:solidFill>
                    <a:ea typeface="Times New Roman" panose="02020603050405020304" pitchFamily="18" charset="0"/>
                  </a:rPr>
                  <a:t> </a:t>
                </a:r>
                <a:r>
                  <a:rPr lang="fr-FR" sz="2800" dirty="0" err="1">
                    <a:solidFill>
                      <a:srgbClr val="003300"/>
                    </a:solidFill>
                    <a:ea typeface="Times New Roman" panose="02020603050405020304" pitchFamily="18" charset="0"/>
                  </a:rPr>
                  <a:t>dịch</a:t>
                </a:r>
                <a:r>
                  <a:rPr lang="fr-FR" sz="2800" dirty="0">
                    <a:solidFill>
                      <a:srgbClr val="003300"/>
                    </a:solidFill>
                    <a:ea typeface="Times New Roman" panose="02020603050405020304" pitchFamily="18" charset="0"/>
                  </a:rPr>
                  <a:t> </a:t>
                </a:r>
                <a:r>
                  <a:rPr lang="fr-FR" sz="2800" dirty="0" err="1">
                    <a:solidFill>
                      <a:srgbClr val="003300"/>
                    </a:solidFill>
                    <a:ea typeface="Times New Roman" panose="02020603050405020304" pitchFamily="18" charset="0"/>
                  </a:rPr>
                  <a:t>chuyển</a:t>
                </a:r>
                <a:r>
                  <a:rPr lang="fr-FR" sz="2800" dirty="0">
                    <a:solidFill>
                      <a:srgbClr val="003300"/>
                    </a:solidFill>
                    <a:ea typeface="Times New Roman" panose="02020603050405020304" pitchFamily="18" charset="0"/>
                  </a:rPr>
                  <a:t> </a:t>
                </a:r>
                <a:r>
                  <a:rPr lang="fr-FR" sz="2800" dirty="0" err="1">
                    <a:solidFill>
                      <a:srgbClr val="003300"/>
                    </a:solidFill>
                    <a:ea typeface="Times New Roman" panose="02020603050405020304" pitchFamily="18" charset="0"/>
                  </a:rPr>
                  <a:t>đó</a:t>
                </a:r>
                <a:r>
                  <a:rPr lang="fr-FR" sz="2800" dirty="0">
                    <a:solidFill>
                      <a:srgbClr val="003300"/>
                    </a:solidFill>
                    <a:ea typeface="Times New Roman" panose="02020603050405020304" pitchFamily="18" charset="0"/>
                  </a:rPr>
                  <a:t>.</a:t>
                </a:r>
                <a:endParaRPr lang="en-US" sz="2800" dirty="0">
                  <a:solidFill>
                    <a:srgbClr val="003300"/>
                  </a:solidFill>
                  <a:ea typeface="Times New Roman" panose="02020603050405020304" pitchFamily="18" charset="0"/>
                </a:endParaRPr>
              </a:p>
              <a:p>
                <a:pPr marL="273050" algn="just">
                  <a:lnSpc>
                    <a:spcPct val="115000"/>
                  </a:lnSpc>
                </a:pPr>
                <a14:m>
                  <m:oMathPara xmlns:m="http://schemas.openxmlformats.org/officeDocument/2006/math">
                    <m:oMathParaPr>
                      <m:jc m:val="centerGroup"/>
                    </m:oMathParaPr>
                    <m:oMath xmlns:m="http://schemas.openxmlformats.org/officeDocument/2006/math">
                      <m:sSub>
                        <m:sSubPr>
                          <m:ctrlPr>
                            <a:rPr lang="en-US" sz="2800" i="1">
                              <a:solidFill>
                                <a:srgbClr val="003300"/>
                              </a:solidFill>
                              <a:latin typeface="Cambria Math"/>
                              <a:ea typeface="Times New Roman" panose="02020603050405020304" pitchFamily="18" charset="0"/>
                            </a:rPr>
                          </m:ctrlPr>
                        </m:sSubPr>
                        <m:e>
                          <m:acc>
                            <m:accPr>
                              <m:chr m:val="⃗"/>
                              <m:ctrlPr>
                                <a:rPr lang="en-US" sz="2800" i="1">
                                  <a:solidFill>
                                    <a:srgbClr val="003300"/>
                                  </a:solidFill>
                                  <a:latin typeface="Cambria Math"/>
                                  <a:ea typeface="Times New Roman" panose="02020603050405020304" pitchFamily="18" charset="0"/>
                                </a:rPr>
                              </m:ctrlPr>
                            </m:accPr>
                            <m:e>
                              <m:r>
                                <a:rPr lang="fr-FR" sz="2800" i="1">
                                  <a:solidFill>
                                    <a:srgbClr val="003300"/>
                                  </a:solidFill>
                                  <a:latin typeface="Cambria Math" panose="02040503050406030204" pitchFamily="18" charset="0"/>
                                  <a:ea typeface="Times New Roman" panose="02020603050405020304" pitchFamily="18" charset="0"/>
                                </a:rPr>
                                <m:t>𝑣</m:t>
                              </m:r>
                            </m:e>
                          </m:acc>
                        </m:e>
                        <m:sub>
                          <m:r>
                            <a:rPr lang="fr-FR" sz="2800" i="1">
                              <a:solidFill>
                                <a:srgbClr val="003300"/>
                              </a:solidFill>
                              <a:latin typeface="Cambria Math" panose="02040503050406030204" pitchFamily="18" charset="0"/>
                              <a:ea typeface="Times New Roman" panose="02020603050405020304" pitchFamily="18" charset="0"/>
                            </a:rPr>
                            <m:t>𝑡𝑏</m:t>
                          </m:r>
                        </m:sub>
                      </m:sSub>
                      <m:r>
                        <a:rPr lang="fr-FR" sz="2800" i="1">
                          <a:solidFill>
                            <a:srgbClr val="003300"/>
                          </a:solidFill>
                          <a:latin typeface="Cambria Math" panose="02040503050406030204" pitchFamily="18" charset="0"/>
                          <a:ea typeface="Times New Roman" panose="02020603050405020304" pitchFamily="18" charset="0"/>
                        </a:rPr>
                        <m:t>=</m:t>
                      </m:r>
                      <m:f>
                        <m:fPr>
                          <m:ctrlPr>
                            <a:rPr lang="en-US" sz="2800" i="1">
                              <a:solidFill>
                                <a:srgbClr val="003300"/>
                              </a:solidFill>
                              <a:latin typeface="Cambria Math"/>
                              <a:ea typeface="Times New Roman" panose="02020603050405020304" pitchFamily="18" charset="0"/>
                            </a:rPr>
                          </m:ctrlPr>
                        </m:fPr>
                        <m:num>
                          <m:acc>
                            <m:accPr>
                              <m:chr m:val="⃗"/>
                              <m:ctrlPr>
                                <a:rPr lang="en-US" sz="2800" i="1">
                                  <a:solidFill>
                                    <a:srgbClr val="003300"/>
                                  </a:solidFill>
                                  <a:latin typeface="Cambria Math"/>
                                  <a:ea typeface="Times New Roman" panose="02020603050405020304" pitchFamily="18" charset="0"/>
                                </a:rPr>
                              </m:ctrlPr>
                            </m:accPr>
                            <m:e>
                              <m:r>
                                <a:rPr lang="fr-FR" sz="2800" i="1">
                                  <a:solidFill>
                                    <a:srgbClr val="003300"/>
                                  </a:solidFill>
                                  <a:latin typeface="Cambria Math" panose="02040503050406030204" pitchFamily="18" charset="0"/>
                                  <a:ea typeface="Times New Roman" panose="02020603050405020304" pitchFamily="18" charset="0"/>
                                </a:rPr>
                                <m:t>𝑑</m:t>
                              </m:r>
                            </m:e>
                          </m:acc>
                        </m:num>
                        <m:den>
                          <m:r>
                            <m:rPr>
                              <m:sty m:val="p"/>
                            </m:rPr>
                            <a:rPr lang="fr-FR" sz="2800">
                              <a:solidFill>
                                <a:srgbClr val="003300"/>
                              </a:solidFill>
                              <a:latin typeface="Cambria Math" panose="02040503050406030204" pitchFamily="18" charset="0"/>
                              <a:ea typeface="Times New Roman" panose="02020603050405020304" pitchFamily="18" charset="0"/>
                            </a:rPr>
                            <m:t>Δ</m:t>
                          </m:r>
                          <m:r>
                            <a:rPr lang="fr-FR" sz="2800" i="1">
                              <a:solidFill>
                                <a:srgbClr val="003300"/>
                              </a:solidFill>
                              <a:latin typeface="Cambria Math" panose="02040503050406030204" pitchFamily="18" charset="0"/>
                              <a:ea typeface="Times New Roman" panose="02020603050405020304" pitchFamily="18" charset="0"/>
                            </a:rPr>
                            <m:t>𝑡</m:t>
                          </m:r>
                        </m:den>
                      </m:f>
                    </m:oMath>
                  </m:oMathPara>
                </a14:m>
                <a:endParaRPr lang="en-US" sz="2800" dirty="0">
                  <a:solidFill>
                    <a:srgbClr val="003300"/>
                  </a:solidFill>
                  <a:ea typeface="Times New Roman" panose="02020603050405020304" pitchFamily="18" charset="0"/>
                </a:endParaRPr>
              </a:p>
            </p:txBody>
          </p:sp>
        </mc:Choice>
        <mc:Fallback xmlns="">
          <p:sp>
            <p:nvSpPr>
              <p:cNvPr id="22" name="Rectangle 21" descr="n53 Fb Tran Phu"/>
              <p:cNvSpPr>
                <a:spLocks noRot="1" noChangeAspect="1" noMove="1" noResize="1" noEditPoints="1" noAdjustHandles="1" noChangeArrowheads="1" noChangeShapeType="1" noTextEdit="1"/>
              </p:cNvSpPr>
              <p:nvPr/>
            </p:nvSpPr>
            <p:spPr>
              <a:xfrm>
                <a:off x="1052681" y="1918041"/>
                <a:ext cx="10249144" cy="2916270"/>
              </a:xfrm>
              <a:prstGeom prst="rect">
                <a:avLst/>
              </a:prstGeom>
              <a:blipFill rotWithShape="1">
                <a:blip r:embed="rId12"/>
                <a:stretch>
                  <a:fillRect l="-5" t="-12" r="1" b="2"/>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a:lstStyle/>
              <a:p>
                <a:r>
                  <a:rPr lang="en-US" altLang="en-US">
                    <a:noFill/>
                  </a:rPr>
                  <a:t> </a:t>
                </a:r>
              </a:p>
            </p:txBody>
          </p:sp>
        </mc:Fallback>
      </mc:AlternateContent>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par>
                                <p:cTn id="10" presetID="8" presetClass="emph" presetSubtype="0" repeatCount="indefinite" fill="hold" nodeType="withEffect">
                                  <p:stCondLst>
                                    <p:cond delay="0"/>
                                  </p:stCondLst>
                                  <p:childTnLst>
                                    <p:animRot by="21600000">
                                      <p:cBhvr>
                                        <p:cTn id="11" dur="2250" fill="hold"/>
                                        <p:tgtEl>
                                          <p:spTgt spid="17"/>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500" fill="hold"/>
                                        <p:tgtEl>
                                          <p:spTgt spid="19"/>
                                        </p:tgtEl>
                                        <p:attrNameLst>
                                          <p:attrName>r</p:attrName>
                                        </p:attrNameLst>
                                      </p:cBhvr>
                                    </p:animRot>
                                  </p:childTnLst>
                                </p:cTn>
                              </p:par>
                              <p:par>
                                <p:cTn id="14" presetID="8" presetClass="emph" presetSubtype="0" repeatCount="indefinite" fill="hold" nodeType="withEffect">
                                  <p:stCondLst>
                                    <p:cond delay="0"/>
                                  </p:stCondLst>
                                  <p:childTnLst>
                                    <p:animRot by="21600000">
                                      <p:cBhvr>
                                        <p:cTn id="15" dur="2000" fill="hold"/>
                                        <p:tgtEl>
                                          <p:spTgt spid="20"/>
                                        </p:tgtEl>
                                        <p:attrNameLst>
                                          <p:attrName>r</p:attrName>
                                        </p:attrNameLst>
                                      </p:cBhvr>
                                    </p:animRot>
                                  </p:childTnLst>
                                </p:cTn>
                              </p:par>
                              <p:par>
                                <p:cTn id="16" presetID="2" presetClass="entr" presetSubtype="2" repeatCount="indefinite" fill="hold" grpId="0" nodeType="withEffect">
                                  <p:stCondLst>
                                    <p:cond delay="500"/>
                                  </p:stCondLst>
                                  <p:childTnLst>
                                    <p:set>
                                      <p:cBhvr>
                                        <p:cTn id="17" dur="1" fill="hold">
                                          <p:stCondLst>
                                            <p:cond delay="0"/>
                                          </p:stCondLst>
                                        </p:cTn>
                                        <p:tgtEl>
                                          <p:spTgt spid="23"/>
                                        </p:tgtEl>
                                        <p:attrNameLst>
                                          <p:attrName>style.visibility</p:attrName>
                                        </p:attrNameLst>
                                      </p:cBhvr>
                                      <p:to>
                                        <p:strVal val="visible"/>
                                      </p:to>
                                    </p:set>
                                    <p:anim calcmode="lin" valueType="num">
                                      <p:cBhvr additive="base">
                                        <p:cTn id="18" dur="20000" fill="hold"/>
                                        <p:tgtEl>
                                          <p:spTgt spid="23"/>
                                        </p:tgtEl>
                                        <p:attrNameLst>
                                          <p:attrName>ppt_x</p:attrName>
                                        </p:attrNameLst>
                                      </p:cBhvr>
                                      <p:tavLst>
                                        <p:tav tm="0">
                                          <p:val>
                                            <p:strVal val="1+#ppt_w/2"/>
                                          </p:val>
                                        </p:tav>
                                        <p:tav tm="100000">
                                          <p:val>
                                            <p:strVal val="#ppt_x"/>
                                          </p:val>
                                        </p:tav>
                                      </p:tavLst>
                                    </p:anim>
                                    <p:anim calcmode="lin" valueType="num">
                                      <p:cBhvr additive="base">
                                        <p:cTn id="19" dur="20000" fill="hold"/>
                                        <p:tgtEl>
                                          <p:spTgt spid="23"/>
                                        </p:tgtEl>
                                        <p:attrNameLst>
                                          <p:attrName>ppt_y</p:attrName>
                                        </p:attrNameLst>
                                      </p:cBhvr>
                                      <p:tavLst>
                                        <p:tav tm="0">
                                          <p:val>
                                            <p:strVal val="#ppt_y"/>
                                          </p:val>
                                        </p:tav>
                                        <p:tav tm="100000">
                                          <p:val>
                                            <p:strVal val="#ppt_y"/>
                                          </p:val>
                                        </p:tav>
                                      </p:tavLst>
                                    </p:anim>
                                  </p:childTnLst>
                                </p:cTn>
                              </p:par>
                              <p:par>
                                <p:cTn id="20" presetID="2" presetClass="entr" presetSubtype="8" repeatCount="indefinite" fill="hold" grpId="0" nodeType="withEffect">
                                  <p:stCondLst>
                                    <p:cond delay="50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20000" fill="hold"/>
                                        <p:tgtEl>
                                          <p:spTgt spid="24"/>
                                        </p:tgtEl>
                                        <p:attrNameLst>
                                          <p:attrName>ppt_x</p:attrName>
                                        </p:attrNameLst>
                                      </p:cBhvr>
                                      <p:tavLst>
                                        <p:tav tm="0">
                                          <p:val>
                                            <p:strVal val="0-#ppt_w/2"/>
                                          </p:val>
                                        </p:tav>
                                        <p:tav tm="100000">
                                          <p:val>
                                            <p:strVal val="#ppt_x"/>
                                          </p:val>
                                        </p:tav>
                                      </p:tavLst>
                                    </p:anim>
                                    <p:anim calcmode="lin" valueType="num">
                                      <p:cBhvr additive="base">
                                        <p:cTn id="23" dur="200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anim calcmode="lin" valueType="num">
                                      <p:cBhvr>
                                        <p:cTn id="29" dur="500" fill="hold"/>
                                        <p:tgtEl>
                                          <p:spTgt spid="22"/>
                                        </p:tgtEl>
                                        <p:attrNameLst>
                                          <p:attrName>ppt_x</p:attrName>
                                        </p:attrNameLst>
                                      </p:cBhvr>
                                      <p:tavLst>
                                        <p:tav tm="0">
                                          <p:val>
                                            <p:strVal val="#ppt_x"/>
                                          </p:val>
                                        </p:tav>
                                        <p:tav tm="100000">
                                          <p:val>
                                            <p:strVal val="#ppt_x"/>
                                          </p:val>
                                        </p:tav>
                                      </p:tavLst>
                                    </p:anim>
                                    <p:anim calcmode="lin" valueType="num">
                                      <p:cBhvr>
                                        <p:cTn id="30"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2"/>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50" fill="hold"/>
                                        <p:tgtEl>
                                          <p:spTgt spid="22"/>
                                        </p:tgtEl>
                                        <p:attrNameLst>
                                          <p:attrName>fillcolor</p:attrName>
                                        </p:attrNameLst>
                                      </p:cBhvr>
                                      <p:to>
                                        <a:srgbClr val="FFF2CC"/>
                                      </p:to>
                                    </p:animClr>
                                    <p:set>
                                      <p:cBhvr>
                                        <p:cTn id="36" dur="250" fill="hold"/>
                                        <p:tgtEl>
                                          <p:spTgt spid="22"/>
                                        </p:tgtEl>
                                        <p:attrNameLst>
                                          <p:attrName>fill.type</p:attrName>
                                        </p:attrNameLst>
                                      </p:cBhvr>
                                      <p:to>
                                        <p:strVal val="solid"/>
                                      </p:to>
                                    </p:set>
                                    <p:set>
                                      <p:cBhvr>
                                        <p:cTn id="37" dur="250" fill="hold"/>
                                        <p:tgtEl>
                                          <p:spTgt spid="22"/>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2" name="click.wav"/>
                                        </p:tgtEl>
                                      </p:cMediaNode>
                                    </p:audio>
                                  </p:subTnLst>
                                </p:cTn>
                              </p:par>
                              <p:par>
                                <p:cTn id="38" presetID="23" presetClass="entr" presetSubtype="32" fill="hold" nodeType="withEffect">
                                  <p:stCondLst>
                                    <p:cond delay="1000"/>
                                  </p:stCondLst>
                                  <p:childTnLst>
                                    <p:set>
                                      <p:cBhvr>
                                        <p:cTn id="39" dur="1" fill="hold">
                                          <p:stCondLst>
                                            <p:cond delay="0"/>
                                          </p:stCondLst>
                                        </p:cTn>
                                        <p:tgtEl>
                                          <p:spTgt spid="25"/>
                                        </p:tgtEl>
                                        <p:attrNameLst>
                                          <p:attrName>style.visibility</p:attrName>
                                        </p:attrNameLst>
                                      </p:cBhvr>
                                      <p:to>
                                        <p:strVal val="visible"/>
                                      </p:to>
                                    </p:set>
                                    <p:anim calcmode="lin" valueType="num">
                                      <p:cBhvr>
                                        <p:cTn id="40" dur="250" fill="hold"/>
                                        <p:tgtEl>
                                          <p:spTgt spid="25"/>
                                        </p:tgtEl>
                                        <p:attrNameLst>
                                          <p:attrName>ppt_w</p:attrName>
                                        </p:attrNameLst>
                                      </p:cBhvr>
                                      <p:tavLst>
                                        <p:tav tm="0">
                                          <p:val>
                                            <p:strVal val="4*#ppt_w"/>
                                          </p:val>
                                        </p:tav>
                                        <p:tav tm="100000">
                                          <p:val>
                                            <p:strVal val="#ppt_w"/>
                                          </p:val>
                                        </p:tav>
                                      </p:tavLst>
                                    </p:anim>
                                    <p:anim calcmode="lin" valueType="num">
                                      <p:cBhvr>
                                        <p:cTn id="41"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8"/>
                                            </p:cond>
                                          </p:stCondLst>
                                          <p:endCondLst>
                                            <p:cond evt="onStopAudio" delay="0">
                                              <p:tgtEl>
                                                <p:sldTgt/>
                                              </p:tgtEl>
                                            </p:cond>
                                          </p:endCondLst>
                                        </p:cTn>
                                        <p:tgtEl>
                                          <p:sndTgt r:embed="rId3" name="Check mark.wav"/>
                                        </p:tgtEl>
                                      </p:cMediaNode>
                                    </p:audio>
                                  </p:subTnLst>
                                </p:cTn>
                              </p:par>
                              <p:par>
                                <p:cTn id="42" presetID="1" presetClass="emph" presetSubtype="2" fill="hold" nodeType="withEffect">
                                  <p:stCondLst>
                                    <p:cond delay="1000"/>
                                  </p:stCondLst>
                                  <p:childTnLst>
                                    <p:animClr clrSpc="rgb" dir="cw">
                                      <p:cBhvr>
                                        <p:cTn id="43" dur="250" fill="hold"/>
                                        <p:tgtEl>
                                          <p:spTgt spid="22"/>
                                        </p:tgtEl>
                                        <p:attrNameLst>
                                          <p:attrName>fillcolor</p:attrName>
                                        </p:attrNameLst>
                                      </p:cBhvr>
                                      <p:to>
                                        <a:srgbClr val="00B050"/>
                                      </p:to>
                                    </p:animClr>
                                    <p:set>
                                      <p:cBhvr>
                                        <p:cTn id="44" dur="250" fill="hold"/>
                                        <p:tgtEl>
                                          <p:spTgt spid="22"/>
                                        </p:tgtEl>
                                        <p:attrNameLst>
                                          <p:attrName>fill.type</p:attrName>
                                        </p:attrNameLst>
                                      </p:cBhvr>
                                      <p:to>
                                        <p:strVal val="solid"/>
                                      </p:to>
                                    </p:set>
                                    <p:set>
                                      <p:cBhvr>
                                        <p:cTn id="45" dur="25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childTnLst>
        </p:cTn>
      </p:par>
    </p:tnLst>
    <p:bldLst>
      <p:bldP spid="21" grpId="0" animBg="1"/>
      <p:bldP spid="23" grpId="0" animBg="1"/>
      <p:bldP spid="24" grpId="0" animBg="1"/>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n53 Fb Tran Phu"/>
          <p:cNvPicPr>
            <a:picLocks noChangeAspect="1"/>
          </p:cNvPicPr>
          <p:nvPr/>
        </p:nvPicPr>
        <p:blipFill>
          <a:blip r:embed="rId4" cstate="print">
            <a:biLevel thresh="25000"/>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19" name="Picture 18" descr="n53 Fb Tran Phu"/>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20" name="Picture 19" descr="n53 Fb Tran Phu"/>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21" name="Snip Diagonal Corner Rectangle 3" descr="n53 Fb Tran Phu"/>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fontAlgn="base">
              <a:lnSpc>
                <a:spcPct val="115000"/>
              </a:lnSpc>
              <a:buSzPts val="1300"/>
            </a:pPr>
            <a:r>
              <a:rPr lang="fr-FR" sz="3600" dirty="0" err="1">
                <a:solidFill>
                  <a:srgbClr val="C00000"/>
                </a:solidFill>
                <a:ea typeface="Times New Roman" panose="02020603050405020304" pitchFamily="18" charset="0"/>
              </a:rPr>
              <a:t>Vận</a:t>
            </a:r>
            <a:r>
              <a:rPr lang="fr-FR" sz="3600" dirty="0">
                <a:solidFill>
                  <a:srgbClr val="C00000"/>
                </a:solidFill>
                <a:ea typeface="Times New Roman" panose="02020603050405020304" pitchFamily="18" charset="0"/>
              </a:rPr>
              <a:t> </a:t>
            </a:r>
            <a:r>
              <a:rPr lang="fr-FR" sz="3600" dirty="0" err="1">
                <a:solidFill>
                  <a:srgbClr val="C00000"/>
                </a:solidFill>
                <a:ea typeface="Times New Roman" panose="02020603050405020304" pitchFamily="18" charset="0"/>
              </a:rPr>
              <a:t>tốc</a:t>
            </a:r>
            <a:r>
              <a:rPr lang="fr-FR" sz="3600" dirty="0">
                <a:solidFill>
                  <a:srgbClr val="C00000"/>
                </a:solidFill>
                <a:ea typeface="Times New Roman" panose="02020603050405020304" pitchFamily="18" charset="0"/>
              </a:rPr>
              <a:t> </a:t>
            </a:r>
            <a:r>
              <a:rPr lang="fr-FR" sz="3600" dirty="0" err="1">
                <a:solidFill>
                  <a:srgbClr val="C00000"/>
                </a:solidFill>
                <a:ea typeface="Times New Roman" panose="02020603050405020304" pitchFamily="18" charset="0"/>
              </a:rPr>
              <a:t>tức</a:t>
            </a:r>
            <a:r>
              <a:rPr lang="fr-FR" sz="3600" dirty="0">
                <a:solidFill>
                  <a:srgbClr val="C00000"/>
                </a:solidFill>
                <a:ea typeface="Times New Roman" panose="02020603050405020304" pitchFamily="18" charset="0"/>
              </a:rPr>
              <a:t> </a:t>
            </a:r>
            <a:r>
              <a:rPr lang="fr-FR" sz="3600" dirty="0" err="1">
                <a:solidFill>
                  <a:srgbClr val="C00000"/>
                </a:solidFill>
                <a:ea typeface="Times New Roman" panose="02020603050405020304" pitchFamily="18" charset="0"/>
              </a:rPr>
              <a:t>thời</a:t>
            </a:r>
            <a:r>
              <a:rPr lang="fr-FR" sz="3600" dirty="0">
                <a:solidFill>
                  <a:srgbClr val="C00000"/>
                </a:solidFill>
                <a:ea typeface="Times New Roman" panose="02020603050405020304" pitchFamily="18" charset="0"/>
              </a:rPr>
              <a:t> </a:t>
            </a:r>
            <a:r>
              <a:rPr lang="fr-FR" sz="3600">
                <a:solidFill>
                  <a:srgbClr val="C00000"/>
                </a:solidFill>
                <a:ea typeface="Times New Roman" panose="02020603050405020304" pitchFamily="18" charset="0"/>
              </a:rPr>
              <a:t>là gì? </a:t>
            </a:r>
            <a:r>
              <a:rPr lang="fr-FR" sz="3600" dirty="0" err="1">
                <a:solidFill>
                  <a:srgbClr val="C00000"/>
                </a:solidFill>
                <a:ea typeface="Times New Roman" panose="02020603050405020304" pitchFamily="18" charset="0"/>
              </a:rPr>
              <a:t>Độ</a:t>
            </a:r>
            <a:r>
              <a:rPr lang="fr-FR" sz="3600" dirty="0">
                <a:solidFill>
                  <a:srgbClr val="C00000"/>
                </a:solidFill>
                <a:ea typeface="Times New Roman" panose="02020603050405020304" pitchFamily="18" charset="0"/>
              </a:rPr>
              <a:t> </a:t>
            </a:r>
            <a:r>
              <a:rPr lang="fr-FR" sz="3600" dirty="0" err="1">
                <a:solidFill>
                  <a:srgbClr val="C00000"/>
                </a:solidFill>
                <a:ea typeface="Times New Roman" panose="02020603050405020304" pitchFamily="18" charset="0"/>
              </a:rPr>
              <a:t>lớn</a:t>
            </a:r>
            <a:r>
              <a:rPr lang="fr-FR" sz="3600" dirty="0">
                <a:solidFill>
                  <a:srgbClr val="C00000"/>
                </a:solidFill>
                <a:ea typeface="Times New Roman" panose="02020603050405020304" pitchFamily="18" charset="0"/>
              </a:rPr>
              <a:t> </a:t>
            </a:r>
            <a:r>
              <a:rPr lang="fr-FR" sz="3600" dirty="0" err="1">
                <a:solidFill>
                  <a:srgbClr val="C00000"/>
                </a:solidFill>
                <a:ea typeface="Times New Roman" panose="02020603050405020304" pitchFamily="18" charset="0"/>
              </a:rPr>
              <a:t>vận</a:t>
            </a:r>
            <a:r>
              <a:rPr lang="fr-FR" sz="3600" dirty="0">
                <a:solidFill>
                  <a:srgbClr val="C00000"/>
                </a:solidFill>
                <a:ea typeface="Times New Roman" panose="02020603050405020304" pitchFamily="18" charset="0"/>
              </a:rPr>
              <a:t> </a:t>
            </a:r>
            <a:r>
              <a:rPr lang="fr-FR" sz="3600" dirty="0" err="1">
                <a:solidFill>
                  <a:srgbClr val="C00000"/>
                </a:solidFill>
                <a:ea typeface="Times New Roman" panose="02020603050405020304" pitchFamily="18" charset="0"/>
              </a:rPr>
              <a:t>tốc</a:t>
            </a:r>
            <a:r>
              <a:rPr lang="fr-FR" sz="3600" dirty="0">
                <a:solidFill>
                  <a:srgbClr val="C00000"/>
                </a:solidFill>
                <a:ea typeface="Times New Roman" panose="02020603050405020304" pitchFamily="18" charset="0"/>
              </a:rPr>
              <a:t> </a:t>
            </a:r>
            <a:r>
              <a:rPr lang="fr-FR" sz="3600" dirty="0" err="1">
                <a:solidFill>
                  <a:srgbClr val="C00000"/>
                </a:solidFill>
                <a:ea typeface="Times New Roman" panose="02020603050405020304" pitchFamily="18" charset="0"/>
              </a:rPr>
              <a:t>tức</a:t>
            </a:r>
            <a:r>
              <a:rPr lang="fr-FR" sz="3600" dirty="0">
                <a:solidFill>
                  <a:srgbClr val="C00000"/>
                </a:solidFill>
                <a:ea typeface="Times New Roman" panose="02020603050405020304" pitchFamily="18" charset="0"/>
              </a:rPr>
              <a:t> </a:t>
            </a:r>
            <a:r>
              <a:rPr lang="fr-FR" sz="3600" dirty="0" err="1">
                <a:solidFill>
                  <a:srgbClr val="C00000"/>
                </a:solidFill>
                <a:ea typeface="Times New Roman" panose="02020603050405020304" pitchFamily="18" charset="0"/>
              </a:rPr>
              <a:t>thời</a:t>
            </a:r>
            <a:r>
              <a:rPr lang="fr-FR" sz="3600" dirty="0">
                <a:solidFill>
                  <a:srgbClr val="C00000"/>
                </a:solidFill>
                <a:ea typeface="Times New Roman" panose="02020603050405020304" pitchFamily="18" charset="0"/>
              </a:rPr>
              <a:t> </a:t>
            </a:r>
            <a:r>
              <a:rPr lang="fr-FR" sz="3600" dirty="0" err="1">
                <a:solidFill>
                  <a:srgbClr val="C00000"/>
                </a:solidFill>
                <a:ea typeface="Times New Roman" panose="02020603050405020304" pitchFamily="18" charset="0"/>
              </a:rPr>
              <a:t>có</a:t>
            </a:r>
            <a:r>
              <a:rPr lang="fr-FR" sz="3600" dirty="0">
                <a:solidFill>
                  <a:srgbClr val="C00000"/>
                </a:solidFill>
                <a:ea typeface="Times New Roman" panose="02020603050405020304" pitchFamily="18" charset="0"/>
              </a:rPr>
              <a:t> </a:t>
            </a:r>
            <a:r>
              <a:rPr lang="fr-FR" sz="3600" dirty="0" err="1">
                <a:solidFill>
                  <a:srgbClr val="C00000"/>
                </a:solidFill>
                <a:ea typeface="Times New Roman" panose="02020603050405020304" pitchFamily="18" charset="0"/>
              </a:rPr>
              <a:t>bằng</a:t>
            </a:r>
            <a:r>
              <a:rPr lang="fr-FR" sz="3600" dirty="0">
                <a:solidFill>
                  <a:srgbClr val="C00000"/>
                </a:solidFill>
                <a:ea typeface="Times New Roman" panose="02020603050405020304" pitchFamily="18" charset="0"/>
              </a:rPr>
              <a:t> </a:t>
            </a:r>
            <a:r>
              <a:rPr lang="fr-FR" sz="3600" dirty="0" err="1">
                <a:solidFill>
                  <a:srgbClr val="C00000"/>
                </a:solidFill>
                <a:ea typeface="Times New Roman" panose="02020603050405020304" pitchFamily="18" charset="0"/>
              </a:rPr>
              <a:t>tốc</a:t>
            </a:r>
            <a:r>
              <a:rPr lang="fr-FR" sz="3600" dirty="0">
                <a:solidFill>
                  <a:srgbClr val="C00000"/>
                </a:solidFill>
                <a:ea typeface="Times New Roman" panose="02020603050405020304" pitchFamily="18" charset="0"/>
              </a:rPr>
              <a:t> </a:t>
            </a:r>
            <a:r>
              <a:rPr lang="fr-FR" sz="3600" dirty="0" err="1">
                <a:solidFill>
                  <a:srgbClr val="C00000"/>
                </a:solidFill>
                <a:ea typeface="Times New Roman" panose="02020603050405020304" pitchFamily="18" charset="0"/>
              </a:rPr>
              <a:t>độ</a:t>
            </a:r>
            <a:r>
              <a:rPr lang="fr-FR" sz="3600" dirty="0">
                <a:solidFill>
                  <a:srgbClr val="C00000"/>
                </a:solidFill>
                <a:ea typeface="Times New Roman" panose="02020603050405020304" pitchFamily="18" charset="0"/>
              </a:rPr>
              <a:t> </a:t>
            </a:r>
            <a:r>
              <a:rPr lang="fr-FR" sz="3600" dirty="0" err="1">
                <a:solidFill>
                  <a:srgbClr val="C00000"/>
                </a:solidFill>
                <a:ea typeface="Times New Roman" panose="02020603050405020304" pitchFamily="18" charset="0"/>
              </a:rPr>
              <a:t>tức</a:t>
            </a:r>
            <a:r>
              <a:rPr lang="fr-FR" sz="3600" dirty="0">
                <a:solidFill>
                  <a:srgbClr val="C00000"/>
                </a:solidFill>
                <a:ea typeface="Times New Roman" panose="02020603050405020304" pitchFamily="18" charset="0"/>
              </a:rPr>
              <a:t> </a:t>
            </a:r>
            <a:r>
              <a:rPr lang="fr-FR" sz="3600" err="1">
                <a:solidFill>
                  <a:srgbClr val="C00000"/>
                </a:solidFill>
                <a:ea typeface="Times New Roman" panose="02020603050405020304" pitchFamily="18" charset="0"/>
              </a:rPr>
              <a:t>thời</a:t>
            </a:r>
            <a:r>
              <a:rPr lang="fr-FR" sz="3600">
                <a:solidFill>
                  <a:srgbClr val="C00000"/>
                </a:solidFill>
                <a:ea typeface="Times New Roman" panose="02020603050405020304" pitchFamily="18" charset="0"/>
              </a:rPr>
              <a:t> không?</a:t>
            </a:r>
            <a:endParaRPr lang="en-US" sz="3600" dirty="0">
              <a:solidFill>
                <a:srgbClr val="C00000"/>
              </a:solidFill>
              <a:ea typeface="Times New Roman" panose="02020603050405020304" pitchFamily="18" charset="0"/>
            </a:endParaRPr>
          </a:p>
        </p:txBody>
      </p:sp>
      <p:sp>
        <p:nvSpPr>
          <p:cNvPr id="22" name="Rectangle 21" descr="n53 Fb Tran Phu"/>
          <p:cNvSpPr/>
          <p:nvPr/>
        </p:nvSpPr>
        <p:spPr>
          <a:xfrm>
            <a:off x="1052681" y="1918041"/>
            <a:ext cx="10249144" cy="222445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3050" algn="just">
              <a:lnSpc>
                <a:spcPct val="115000"/>
              </a:lnSpc>
            </a:pPr>
            <a:r>
              <a:rPr lang="fr-FR" sz="3600" dirty="0">
                <a:solidFill>
                  <a:srgbClr val="003300"/>
                </a:solidFill>
                <a:ea typeface="Times New Roman" panose="02020603050405020304" pitchFamily="18" charset="0"/>
              </a:rPr>
              <a:t>là </a:t>
            </a:r>
            <a:r>
              <a:rPr lang="fr-FR" sz="3600" dirty="0" err="1">
                <a:solidFill>
                  <a:srgbClr val="003300"/>
                </a:solidFill>
                <a:ea typeface="Times New Roman" panose="02020603050405020304" pitchFamily="18" charset="0"/>
              </a:rPr>
              <a:t>vận</a:t>
            </a:r>
            <a:r>
              <a:rPr lang="fr-FR" sz="3600" dirty="0">
                <a:solidFill>
                  <a:srgbClr val="003300"/>
                </a:solidFill>
                <a:ea typeface="Times New Roman" panose="02020603050405020304" pitchFamily="18" charset="0"/>
              </a:rPr>
              <a:t> </a:t>
            </a:r>
            <a:r>
              <a:rPr lang="fr-FR" sz="3600" dirty="0" err="1">
                <a:solidFill>
                  <a:srgbClr val="003300"/>
                </a:solidFill>
                <a:ea typeface="Times New Roman" panose="02020603050405020304" pitchFamily="18" charset="0"/>
              </a:rPr>
              <a:t>tốc</a:t>
            </a:r>
            <a:r>
              <a:rPr lang="fr-FR" sz="3600" dirty="0">
                <a:solidFill>
                  <a:srgbClr val="003300"/>
                </a:solidFill>
                <a:ea typeface="Times New Roman" panose="02020603050405020304" pitchFamily="18" charset="0"/>
              </a:rPr>
              <a:t> </a:t>
            </a:r>
            <a:r>
              <a:rPr lang="fr-FR" sz="3600" dirty="0" err="1">
                <a:solidFill>
                  <a:srgbClr val="003300"/>
                </a:solidFill>
                <a:ea typeface="Times New Roman" panose="02020603050405020304" pitchFamily="18" charset="0"/>
              </a:rPr>
              <a:t>trung</a:t>
            </a:r>
            <a:r>
              <a:rPr lang="fr-FR" sz="3600" dirty="0">
                <a:solidFill>
                  <a:srgbClr val="003300"/>
                </a:solidFill>
                <a:ea typeface="Times New Roman" panose="02020603050405020304" pitchFamily="18" charset="0"/>
              </a:rPr>
              <a:t> </a:t>
            </a:r>
            <a:r>
              <a:rPr lang="fr-FR" sz="3600" dirty="0" err="1">
                <a:solidFill>
                  <a:srgbClr val="003300"/>
                </a:solidFill>
                <a:ea typeface="Times New Roman" panose="02020603050405020304" pitchFamily="18" charset="0"/>
              </a:rPr>
              <a:t>bình</a:t>
            </a:r>
            <a:r>
              <a:rPr lang="fr-FR" sz="3600" dirty="0">
                <a:solidFill>
                  <a:srgbClr val="003300"/>
                </a:solidFill>
                <a:ea typeface="Times New Roman" panose="02020603050405020304" pitchFamily="18" charset="0"/>
              </a:rPr>
              <a:t> </a:t>
            </a:r>
            <a:r>
              <a:rPr lang="fr-FR" sz="3600" dirty="0" err="1">
                <a:solidFill>
                  <a:srgbClr val="003300"/>
                </a:solidFill>
                <a:ea typeface="Times New Roman" panose="02020603050405020304" pitchFamily="18" charset="0"/>
              </a:rPr>
              <a:t>trong</a:t>
            </a:r>
            <a:r>
              <a:rPr lang="fr-FR" sz="3600" dirty="0">
                <a:solidFill>
                  <a:srgbClr val="003300"/>
                </a:solidFill>
                <a:ea typeface="Times New Roman" panose="02020603050405020304" pitchFamily="18" charset="0"/>
              </a:rPr>
              <a:t> </a:t>
            </a:r>
            <a:r>
              <a:rPr lang="fr-FR" sz="3600" dirty="0" err="1">
                <a:solidFill>
                  <a:srgbClr val="003300"/>
                </a:solidFill>
                <a:ea typeface="Times New Roman" panose="02020603050405020304" pitchFamily="18" charset="0"/>
              </a:rPr>
              <a:t>khoảng</a:t>
            </a:r>
            <a:r>
              <a:rPr lang="fr-FR" sz="3600" dirty="0">
                <a:solidFill>
                  <a:srgbClr val="003300"/>
                </a:solidFill>
                <a:ea typeface="Times New Roman" panose="02020603050405020304" pitchFamily="18" charset="0"/>
              </a:rPr>
              <a:t> </a:t>
            </a:r>
            <a:r>
              <a:rPr lang="fr-FR" sz="3600" dirty="0" err="1">
                <a:solidFill>
                  <a:srgbClr val="003300"/>
                </a:solidFill>
                <a:ea typeface="Times New Roman" panose="02020603050405020304" pitchFamily="18" charset="0"/>
              </a:rPr>
              <a:t>thời</a:t>
            </a:r>
            <a:r>
              <a:rPr lang="fr-FR" sz="3600" dirty="0">
                <a:solidFill>
                  <a:srgbClr val="003300"/>
                </a:solidFill>
                <a:ea typeface="Times New Roman" panose="02020603050405020304" pitchFamily="18" charset="0"/>
              </a:rPr>
              <a:t> </a:t>
            </a:r>
            <a:r>
              <a:rPr lang="fr-FR" sz="3600" dirty="0" err="1">
                <a:solidFill>
                  <a:srgbClr val="003300"/>
                </a:solidFill>
                <a:ea typeface="Times New Roman" panose="02020603050405020304" pitchFamily="18" charset="0"/>
              </a:rPr>
              <a:t>gian</a:t>
            </a:r>
            <a:r>
              <a:rPr lang="fr-FR" sz="3600" dirty="0">
                <a:solidFill>
                  <a:srgbClr val="003300"/>
                </a:solidFill>
                <a:ea typeface="Times New Roman" panose="02020603050405020304" pitchFamily="18" charset="0"/>
              </a:rPr>
              <a:t> </a:t>
            </a:r>
            <a:r>
              <a:rPr lang="fr-FR" sz="3600" dirty="0" err="1">
                <a:solidFill>
                  <a:srgbClr val="003300"/>
                </a:solidFill>
                <a:ea typeface="Times New Roman" panose="02020603050405020304" pitchFamily="18" charset="0"/>
              </a:rPr>
              <a:t>rất</a:t>
            </a:r>
            <a:r>
              <a:rPr lang="fr-FR" sz="3600" dirty="0">
                <a:solidFill>
                  <a:srgbClr val="003300"/>
                </a:solidFill>
                <a:ea typeface="Times New Roman" panose="02020603050405020304" pitchFamily="18" charset="0"/>
              </a:rPr>
              <a:t> </a:t>
            </a:r>
            <a:r>
              <a:rPr lang="fr-FR" sz="3600" dirty="0" err="1">
                <a:solidFill>
                  <a:srgbClr val="003300"/>
                </a:solidFill>
                <a:ea typeface="Times New Roman" panose="02020603050405020304" pitchFamily="18" charset="0"/>
              </a:rPr>
              <a:t>nhỏ</a:t>
            </a:r>
            <a:r>
              <a:rPr lang="fr-FR" sz="3600" dirty="0">
                <a:solidFill>
                  <a:srgbClr val="003300"/>
                </a:solidFill>
                <a:ea typeface="Times New Roman" panose="02020603050405020304" pitchFamily="18" charset="0"/>
              </a:rPr>
              <a:t>. </a:t>
            </a:r>
            <a:r>
              <a:rPr lang="fr-FR" sz="3600" dirty="0" err="1">
                <a:solidFill>
                  <a:srgbClr val="003300"/>
                </a:solidFill>
                <a:ea typeface="Times New Roman" panose="02020603050405020304" pitchFamily="18" charset="0"/>
              </a:rPr>
              <a:t>Độ</a:t>
            </a:r>
            <a:r>
              <a:rPr lang="fr-FR" sz="3600" dirty="0">
                <a:solidFill>
                  <a:srgbClr val="003300"/>
                </a:solidFill>
                <a:ea typeface="Times New Roman" panose="02020603050405020304" pitchFamily="18" charset="0"/>
              </a:rPr>
              <a:t> </a:t>
            </a:r>
            <a:r>
              <a:rPr lang="fr-FR" sz="3600" dirty="0" err="1">
                <a:solidFill>
                  <a:srgbClr val="003300"/>
                </a:solidFill>
                <a:ea typeface="Times New Roman" panose="02020603050405020304" pitchFamily="18" charset="0"/>
              </a:rPr>
              <a:t>lớn</a:t>
            </a:r>
            <a:r>
              <a:rPr lang="fr-FR" sz="3600" dirty="0">
                <a:solidFill>
                  <a:srgbClr val="003300"/>
                </a:solidFill>
                <a:ea typeface="Times New Roman" panose="02020603050405020304" pitchFamily="18" charset="0"/>
              </a:rPr>
              <a:t> </a:t>
            </a:r>
            <a:r>
              <a:rPr lang="fr-FR" sz="3600" dirty="0" err="1">
                <a:solidFill>
                  <a:srgbClr val="003300"/>
                </a:solidFill>
                <a:ea typeface="Times New Roman" panose="02020603050405020304" pitchFamily="18" charset="0"/>
              </a:rPr>
              <a:t>vận</a:t>
            </a:r>
            <a:r>
              <a:rPr lang="fr-FR" sz="3600" dirty="0">
                <a:solidFill>
                  <a:srgbClr val="003300"/>
                </a:solidFill>
                <a:ea typeface="Times New Roman" panose="02020603050405020304" pitchFamily="18" charset="0"/>
              </a:rPr>
              <a:t> </a:t>
            </a:r>
            <a:r>
              <a:rPr lang="fr-FR" sz="3600" dirty="0" err="1">
                <a:solidFill>
                  <a:srgbClr val="003300"/>
                </a:solidFill>
                <a:ea typeface="Times New Roman" panose="02020603050405020304" pitchFamily="18" charset="0"/>
              </a:rPr>
              <a:t>tốc</a:t>
            </a:r>
            <a:r>
              <a:rPr lang="fr-FR" sz="3600" dirty="0">
                <a:solidFill>
                  <a:srgbClr val="003300"/>
                </a:solidFill>
                <a:ea typeface="Times New Roman" panose="02020603050405020304" pitchFamily="18" charset="0"/>
              </a:rPr>
              <a:t> </a:t>
            </a:r>
            <a:r>
              <a:rPr lang="fr-FR" sz="3600" dirty="0" err="1">
                <a:solidFill>
                  <a:srgbClr val="003300"/>
                </a:solidFill>
                <a:ea typeface="Times New Roman" panose="02020603050405020304" pitchFamily="18" charset="0"/>
              </a:rPr>
              <a:t>tức</a:t>
            </a:r>
            <a:r>
              <a:rPr lang="fr-FR" sz="3600" dirty="0">
                <a:solidFill>
                  <a:srgbClr val="003300"/>
                </a:solidFill>
                <a:ea typeface="Times New Roman" panose="02020603050405020304" pitchFamily="18" charset="0"/>
              </a:rPr>
              <a:t> </a:t>
            </a:r>
            <a:r>
              <a:rPr lang="fr-FR" sz="3600" dirty="0" err="1">
                <a:solidFill>
                  <a:srgbClr val="003300"/>
                </a:solidFill>
                <a:ea typeface="Times New Roman" panose="02020603050405020304" pitchFamily="18" charset="0"/>
              </a:rPr>
              <a:t>thời</a:t>
            </a:r>
            <a:r>
              <a:rPr lang="fr-FR" sz="3600" dirty="0">
                <a:solidFill>
                  <a:srgbClr val="003300"/>
                </a:solidFill>
                <a:ea typeface="Times New Roman" panose="02020603050405020304" pitchFamily="18" charset="0"/>
              </a:rPr>
              <a:t> </a:t>
            </a:r>
            <a:r>
              <a:rPr lang="fr-FR" sz="3600" dirty="0" err="1">
                <a:solidFill>
                  <a:srgbClr val="003300"/>
                </a:solidFill>
                <a:ea typeface="Times New Roman" panose="02020603050405020304" pitchFamily="18" charset="0"/>
              </a:rPr>
              <a:t>bằng</a:t>
            </a:r>
            <a:r>
              <a:rPr lang="fr-FR" sz="3600" dirty="0">
                <a:solidFill>
                  <a:srgbClr val="003300"/>
                </a:solidFill>
                <a:ea typeface="Times New Roman" panose="02020603050405020304" pitchFamily="18" charset="0"/>
              </a:rPr>
              <a:t> </a:t>
            </a:r>
            <a:r>
              <a:rPr lang="fr-FR" sz="3600" dirty="0" err="1">
                <a:solidFill>
                  <a:srgbClr val="003300"/>
                </a:solidFill>
                <a:ea typeface="Times New Roman" panose="02020603050405020304" pitchFamily="18" charset="0"/>
              </a:rPr>
              <a:t>tốc</a:t>
            </a:r>
            <a:r>
              <a:rPr lang="fr-FR" sz="3600" dirty="0">
                <a:solidFill>
                  <a:srgbClr val="003300"/>
                </a:solidFill>
                <a:ea typeface="Times New Roman" panose="02020603050405020304" pitchFamily="18" charset="0"/>
              </a:rPr>
              <a:t> </a:t>
            </a:r>
            <a:r>
              <a:rPr lang="fr-FR" sz="3600" dirty="0" err="1">
                <a:solidFill>
                  <a:srgbClr val="003300"/>
                </a:solidFill>
                <a:ea typeface="Times New Roman" panose="02020603050405020304" pitchFamily="18" charset="0"/>
              </a:rPr>
              <a:t>độ</a:t>
            </a:r>
            <a:r>
              <a:rPr lang="fr-FR" sz="3600" dirty="0">
                <a:solidFill>
                  <a:srgbClr val="003300"/>
                </a:solidFill>
                <a:ea typeface="Times New Roman" panose="02020603050405020304" pitchFamily="18" charset="0"/>
              </a:rPr>
              <a:t> </a:t>
            </a:r>
            <a:r>
              <a:rPr lang="fr-FR" sz="3600" dirty="0" err="1">
                <a:solidFill>
                  <a:srgbClr val="003300"/>
                </a:solidFill>
                <a:ea typeface="Times New Roman" panose="02020603050405020304" pitchFamily="18" charset="0"/>
              </a:rPr>
              <a:t>tức</a:t>
            </a:r>
            <a:r>
              <a:rPr lang="fr-FR" sz="3600" dirty="0">
                <a:solidFill>
                  <a:srgbClr val="003300"/>
                </a:solidFill>
                <a:ea typeface="Times New Roman" panose="02020603050405020304" pitchFamily="18" charset="0"/>
              </a:rPr>
              <a:t> </a:t>
            </a:r>
            <a:r>
              <a:rPr lang="fr-FR" sz="3600" dirty="0" err="1">
                <a:solidFill>
                  <a:srgbClr val="003300"/>
                </a:solidFill>
                <a:ea typeface="Times New Roman" panose="02020603050405020304" pitchFamily="18" charset="0"/>
              </a:rPr>
              <a:t>thời</a:t>
            </a:r>
            <a:r>
              <a:rPr lang="fr-FR" sz="3600" dirty="0">
                <a:solidFill>
                  <a:srgbClr val="003300"/>
                </a:solidFill>
                <a:ea typeface="Times New Roman" panose="02020603050405020304" pitchFamily="18" charset="0"/>
              </a:rPr>
              <a:t>.</a:t>
            </a:r>
            <a:endParaRPr lang="en-US" sz="3600" dirty="0">
              <a:solidFill>
                <a:srgbClr val="003300"/>
              </a:solidFill>
              <a:ea typeface="Times New Roman" panose="02020603050405020304" pitchFamily="18" charset="0"/>
            </a:endParaRPr>
          </a:p>
        </p:txBody>
      </p:sp>
      <p:sp>
        <p:nvSpPr>
          <p:cNvPr id="23" name="Cloud 22" descr="n53 Fb Tran Phu"/>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Cloud 23" descr="n53 Fb Tran Phu"/>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5" name="Picture 24" descr="n53 Fb Tran Phu"/>
          <p:cNvPicPr>
            <a:picLocks noChangeAspect="1"/>
          </p:cNvPicPr>
          <p:nvPr/>
        </p:nvPicPr>
        <p:blipFill rotWithShape="1">
          <a:blip r:embed="rId10"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a:fillRect/>
          </a:stretch>
        </p:blipFill>
        <p:spPr>
          <a:xfrm>
            <a:off x="10466419" y="2971906"/>
            <a:ext cx="885137" cy="708059"/>
          </a:xfrm>
          <a:prstGeom prst="rect">
            <a:avLst/>
          </a:prstGeom>
        </p:spPr>
      </p:pic>
      <p:sp>
        <p:nvSpPr>
          <p:cNvPr id="27" name="Cloud 26" descr="n53 Fb Tran Phu">
            <a:hlinkClick r:id="rId11"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par>
                                <p:cTn id="10" presetID="8" presetClass="emph" presetSubtype="0" repeatCount="indefinite" fill="hold" nodeType="withEffect">
                                  <p:stCondLst>
                                    <p:cond delay="0"/>
                                  </p:stCondLst>
                                  <p:childTnLst>
                                    <p:animRot by="21600000">
                                      <p:cBhvr>
                                        <p:cTn id="11" dur="2250" fill="hold"/>
                                        <p:tgtEl>
                                          <p:spTgt spid="17"/>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500" fill="hold"/>
                                        <p:tgtEl>
                                          <p:spTgt spid="19"/>
                                        </p:tgtEl>
                                        <p:attrNameLst>
                                          <p:attrName>r</p:attrName>
                                        </p:attrNameLst>
                                      </p:cBhvr>
                                    </p:animRot>
                                  </p:childTnLst>
                                </p:cTn>
                              </p:par>
                              <p:par>
                                <p:cTn id="14" presetID="8" presetClass="emph" presetSubtype="0" repeatCount="indefinite" fill="hold" nodeType="withEffect">
                                  <p:stCondLst>
                                    <p:cond delay="0"/>
                                  </p:stCondLst>
                                  <p:childTnLst>
                                    <p:animRot by="21600000">
                                      <p:cBhvr>
                                        <p:cTn id="15" dur="2000" fill="hold"/>
                                        <p:tgtEl>
                                          <p:spTgt spid="20"/>
                                        </p:tgtEl>
                                        <p:attrNameLst>
                                          <p:attrName>r</p:attrName>
                                        </p:attrNameLst>
                                      </p:cBhvr>
                                    </p:animRot>
                                  </p:childTnLst>
                                </p:cTn>
                              </p:par>
                              <p:par>
                                <p:cTn id="16" presetID="2" presetClass="entr" presetSubtype="2" repeatCount="indefinite" fill="hold" grpId="0" nodeType="withEffect">
                                  <p:stCondLst>
                                    <p:cond delay="500"/>
                                  </p:stCondLst>
                                  <p:childTnLst>
                                    <p:set>
                                      <p:cBhvr>
                                        <p:cTn id="17" dur="1" fill="hold">
                                          <p:stCondLst>
                                            <p:cond delay="0"/>
                                          </p:stCondLst>
                                        </p:cTn>
                                        <p:tgtEl>
                                          <p:spTgt spid="23"/>
                                        </p:tgtEl>
                                        <p:attrNameLst>
                                          <p:attrName>style.visibility</p:attrName>
                                        </p:attrNameLst>
                                      </p:cBhvr>
                                      <p:to>
                                        <p:strVal val="visible"/>
                                      </p:to>
                                    </p:set>
                                    <p:anim calcmode="lin" valueType="num">
                                      <p:cBhvr additive="base">
                                        <p:cTn id="18" dur="20000" fill="hold"/>
                                        <p:tgtEl>
                                          <p:spTgt spid="23"/>
                                        </p:tgtEl>
                                        <p:attrNameLst>
                                          <p:attrName>ppt_x</p:attrName>
                                        </p:attrNameLst>
                                      </p:cBhvr>
                                      <p:tavLst>
                                        <p:tav tm="0">
                                          <p:val>
                                            <p:strVal val="1+#ppt_w/2"/>
                                          </p:val>
                                        </p:tav>
                                        <p:tav tm="100000">
                                          <p:val>
                                            <p:strVal val="#ppt_x"/>
                                          </p:val>
                                        </p:tav>
                                      </p:tavLst>
                                    </p:anim>
                                    <p:anim calcmode="lin" valueType="num">
                                      <p:cBhvr additive="base">
                                        <p:cTn id="19" dur="20000" fill="hold"/>
                                        <p:tgtEl>
                                          <p:spTgt spid="23"/>
                                        </p:tgtEl>
                                        <p:attrNameLst>
                                          <p:attrName>ppt_y</p:attrName>
                                        </p:attrNameLst>
                                      </p:cBhvr>
                                      <p:tavLst>
                                        <p:tav tm="0">
                                          <p:val>
                                            <p:strVal val="#ppt_y"/>
                                          </p:val>
                                        </p:tav>
                                        <p:tav tm="100000">
                                          <p:val>
                                            <p:strVal val="#ppt_y"/>
                                          </p:val>
                                        </p:tav>
                                      </p:tavLst>
                                    </p:anim>
                                  </p:childTnLst>
                                </p:cTn>
                              </p:par>
                              <p:par>
                                <p:cTn id="20" presetID="2" presetClass="entr" presetSubtype="8" repeatCount="indefinite" fill="hold" grpId="0" nodeType="withEffect">
                                  <p:stCondLst>
                                    <p:cond delay="50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20000" fill="hold"/>
                                        <p:tgtEl>
                                          <p:spTgt spid="24"/>
                                        </p:tgtEl>
                                        <p:attrNameLst>
                                          <p:attrName>ppt_x</p:attrName>
                                        </p:attrNameLst>
                                      </p:cBhvr>
                                      <p:tavLst>
                                        <p:tav tm="0">
                                          <p:val>
                                            <p:strVal val="0-#ppt_w/2"/>
                                          </p:val>
                                        </p:tav>
                                        <p:tav tm="100000">
                                          <p:val>
                                            <p:strVal val="#ppt_x"/>
                                          </p:val>
                                        </p:tav>
                                      </p:tavLst>
                                    </p:anim>
                                    <p:anim calcmode="lin" valueType="num">
                                      <p:cBhvr additive="base">
                                        <p:cTn id="23" dur="200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anim calcmode="lin" valueType="num">
                                      <p:cBhvr>
                                        <p:cTn id="29" dur="500" fill="hold"/>
                                        <p:tgtEl>
                                          <p:spTgt spid="22"/>
                                        </p:tgtEl>
                                        <p:attrNameLst>
                                          <p:attrName>ppt_x</p:attrName>
                                        </p:attrNameLst>
                                      </p:cBhvr>
                                      <p:tavLst>
                                        <p:tav tm="0">
                                          <p:val>
                                            <p:strVal val="#ppt_x"/>
                                          </p:val>
                                        </p:tav>
                                        <p:tav tm="100000">
                                          <p:val>
                                            <p:strVal val="#ppt_x"/>
                                          </p:val>
                                        </p:tav>
                                      </p:tavLst>
                                    </p:anim>
                                    <p:anim calcmode="lin" valueType="num">
                                      <p:cBhvr>
                                        <p:cTn id="30"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2"/>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50" fill="hold"/>
                                        <p:tgtEl>
                                          <p:spTgt spid="22"/>
                                        </p:tgtEl>
                                        <p:attrNameLst>
                                          <p:attrName>fillcolor</p:attrName>
                                        </p:attrNameLst>
                                      </p:cBhvr>
                                      <p:to>
                                        <a:srgbClr val="FFF2CC"/>
                                      </p:to>
                                    </p:animClr>
                                    <p:set>
                                      <p:cBhvr>
                                        <p:cTn id="36" dur="250" fill="hold"/>
                                        <p:tgtEl>
                                          <p:spTgt spid="22"/>
                                        </p:tgtEl>
                                        <p:attrNameLst>
                                          <p:attrName>fill.type</p:attrName>
                                        </p:attrNameLst>
                                      </p:cBhvr>
                                      <p:to>
                                        <p:strVal val="solid"/>
                                      </p:to>
                                    </p:set>
                                    <p:set>
                                      <p:cBhvr>
                                        <p:cTn id="37" dur="250" fill="hold"/>
                                        <p:tgtEl>
                                          <p:spTgt spid="22"/>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2" name="click.wav"/>
                                        </p:tgtEl>
                                      </p:cMediaNode>
                                    </p:audio>
                                  </p:subTnLst>
                                </p:cTn>
                              </p:par>
                              <p:par>
                                <p:cTn id="38" presetID="23" presetClass="entr" presetSubtype="32" fill="hold" nodeType="withEffect">
                                  <p:stCondLst>
                                    <p:cond delay="1000"/>
                                  </p:stCondLst>
                                  <p:childTnLst>
                                    <p:set>
                                      <p:cBhvr>
                                        <p:cTn id="39" dur="1" fill="hold">
                                          <p:stCondLst>
                                            <p:cond delay="0"/>
                                          </p:stCondLst>
                                        </p:cTn>
                                        <p:tgtEl>
                                          <p:spTgt spid="25"/>
                                        </p:tgtEl>
                                        <p:attrNameLst>
                                          <p:attrName>style.visibility</p:attrName>
                                        </p:attrNameLst>
                                      </p:cBhvr>
                                      <p:to>
                                        <p:strVal val="visible"/>
                                      </p:to>
                                    </p:set>
                                    <p:anim calcmode="lin" valueType="num">
                                      <p:cBhvr>
                                        <p:cTn id="40" dur="250" fill="hold"/>
                                        <p:tgtEl>
                                          <p:spTgt spid="25"/>
                                        </p:tgtEl>
                                        <p:attrNameLst>
                                          <p:attrName>ppt_w</p:attrName>
                                        </p:attrNameLst>
                                      </p:cBhvr>
                                      <p:tavLst>
                                        <p:tav tm="0">
                                          <p:val>
                                            <p:strVal val="4*#ppt_w"/>
                                          </p:val>
                                        </p:tav>
                                        <p:tav tm="100000">
                                          <p:val>
                                            <p:strVal val="#ppt_w"/>
                                          </p:val>
                                        </p:tav>
                                      </p:tavLst>
                                    </p:anim>
                                    <p:anim calcmode="lin" valueType="num">
                                      <p:cBhvr>
                                        <p:cTn id="41"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8"/>
                                            </p:cond>
                                          </p:stCondLst>
                                          <p:endCondLst>
                                            <p:cond evt="onStopAudio" delay="0">
                                              <p:tgtEl>
                                                <p:sldTgt/>
                                              </p:tgtEl>
                                            </p:cond>
                                          </p:endCondLst>
                                        </p:cTn>
                                        <p:tgtEl>
                                          <p:sndTgt r:embed="rId3" name="Check mark.wav"/>
                                        </p:tgtEl>
                                      </p:cMediaNode>
                                    </p:audio>
                                  </p:subTnLst>
                                </p:cTn>
                              </p:par>
                              <p:par>
                                <p:cTn id="42" presetID="1" presetClass="emph" presetSubtype="2" fill="hold" nodeType="withEffect">
                                  <p:stCondLst>
                                    <p:cond delay="1000"/>
                                  </p:stCondLst>
                                  <p:childTnLst>
                                    <p:animClr clrSpc="rgb" dir="cw">
                                      <p:cBhvr>
                                        <p:cTn id="43" dur="250" fill="hold"/>
                                        <p:tgtEl>
                                          <p:spTgt spid="22"/>
                                        </p:tgtEl>
                                        <p:attrNameLst>
                                          <p:attrName>fillcolor</p:attrName>
                                        </p:attrNameLst>
                                      </p:cBhvr>
                                      <p:to>
                                        <a:srgbClr val="00B050"/>
                                      </p:to>
                                    </p:animClr>
                                    <p:set>
                                      <p:cBhvr>
                                        <p:cTn id="44" dur="250" fill="hold"/>
                                        <p:tgtEl>
                                          <p:spTgt spid="22"/>
                                        </p:tgtEl>
                                        <p:attrNameLst>
                                          <p:attrName>fill.type</p:attrName>
                                        </p:attrNameLst>
                                      </p:cBhvr>
                                      <p:to>
                                        <p:strVal val="solid"/>
                                      </p:to>
                                    </p:set>
                                    <p:set>
                                      <p:cBhvr>
                                        <p:cTn id="45" dur="25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childTnLst>
        </p:cTn>
      </p:par>
    </p:tnLst>
    <p:bldLst>
      <p:bldP spid="21" grpId="0" animBg="1"/>
      <p:bldP spid="22" grpId="0" animBg="1"/>
      <p:bldP spid="23" grpId="0" animBg="1"/>
      <p:bldP spid="24" grpId="0" animBg="1"/>
    </p:bldLst>
  </p:timing>
</p:sld>
</file>

<file path=ppt/theme/theme1.xml><?xml version="1.0" encoding="utf-8"?>
<a:theme xmlns:a="http://schemas.openxmlformats.org/drawingml/2006/main" name="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5_Office Theme">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TotalTime>
  <Words>2702</Words>
  <Application>Microsoft Office PowerPoint</Application>
  <PresentationFormat>Custom</PresentationFormat>
  <Paragraphs>437</Paragraphs>
  <Slides>41</Slides>
  <Notes>21</Notes>
  <HiddenSlides>0</HiddenSlides>
  <MMClips>1</MMClips>
  <ScaleCrop>false</ScaleCrop>
  <HeadingPairs>
    <vt:vector size="6" baseType="variant">
      <vt:variant>
        <vt:lpstr>Fonts Used</vt:lpstr>
      </vt:variant>
      <vt:variant>
        <vt:i4>15</vt:i4>
      </vt:variant>
      <vt:variant>
        <vt:lpstr>Theme</vt:lpstr>
      </vt:variant>
      <vt:variant>
        <vt:i4>5</vt:i4>
      </vt:variant>
      <vt:variant>
        <vt:lpstr>Slide Titles</vt:lpstr>
      </vt:variant>
      <vt:variant>
        <vt:i4>41</vt:i4>
      </vt:variant>
    </vt:vector>
  </HeadingPairs>
  <TitlesOfParts>
    <vt:vector size="61" baseType="lpstr">
      <vt:lpstr>Arial</vt:lpstr>
      <vt:lpstr>SimSun</vt:lpstr>
      <vt:lpstr>Microsoft YaHei</vt:lpstr>
      <vt:lpstr>等线</vt:lpstr>
      <vt:lpstr>Calibri Light</vt:lpstr>
      <vt:lpstr>Cambria Math</vt:lpstr>
      <vt:lpstr>UVN Thang Vu</vt:lpstr>
      <vt:lpstr>Times New Roman</vt:lpstr>
      <vt:lpstr>Calibri</vt:lpstr>
      <vt:lpstr>Arial Rounded MT Bold</vt:lpstr>
      <vt:lpstr>等线 Light</vt:lpstr>
      <vt:lpstr>Tahoma</vt:lpstr>
      <vt:lpstr>UVN Phuong Tay</vt:lpstr>
      <vt:lpstr>UVN Bach Tuyet Nang</vt:lpstr>
      <vt:lpstr>Symbol</vt:lpstr>
      <vt:lpstr>Office Theme</vt:lpstr>
      <vt:lpstr>1_Office Theme</vt:lpstr>
      <vt:lpstr>2_Office Theme</vt:lpstr>
      <vt:lpstr>3_Office Theme</vt:lpstr>
      <vt:lpstr>5_Office Theme</vt:lpstr>
      <vt:lpstr>TRÒ CHƠI  VÒNG QUAY MAY MẮN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TRO GIANG</dc:creator>
  <cp:lastModifiedBy>Admin</cp:lastModifiedBy>
  <cp:revision>285</cp:revision>
  <dcterms:created xsi:type="dcterms:W3CDTF">2018-10-29T09:59:00Z</dcterms:created>
  <dcterms:modified xsi:type="dcterms:W3CDTF">2024-11-14T03:07:32Z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1B61F0FDE14F47058D5BA5C02AF87B8A</vt:lpwstr>
  </property>
  <property fmtid="{D5CDD505-2E9C-101B-9397-08002B2CF9AE}" pid="3" name="KSOProductBuildVer">
    <vt:lpwstr>1033-11.2.0.11537</vt:lpwstr>
  </property>
</Properties>
</file>