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6"/>
  </p:notesMasterIdLst>
  <p:handoutMasterIdLst>
    <p:handoutMasterId r:id="rId47"/>
  </p:handoutMasterIdLst>
  <p:sldIdLst>
    <p:sldId id="256" r:id="rId3"/>
    <p:sldId id="257" r:id="rId4"/>
    <p:sldId id="318" r:id="rId5"/>
    <p:sldId id="294" r:id="rId6"/>
    <p:sldId id="295" r:id="rId7"/>
    <p:sldId id="258" r:id="rId8"/>
    <p:sldId id="291" r:id="rId9"/>
    <p:sldId id="292" r:id="rId10"/>
    <p:sldId id="293" r:id="rId11"/>
    <p:sldId id="290" r:id="rId12"/>
    <p:sldId id="296" r:id="rId13"/>
    <p:sldId id="298" r:id="rId14"/>
    <p:sldId id="299" r:id="rId15"/>
    <p:sldId id="300" r:id="rId16"/>
    <p:sldId id="301" r:id="rId17"/>
    <p:sldId id="297" r:id="rId18"/>
    <p:sldId id="302" r:id="rId19"/>
    <p:sldId id="303" r:id="rId20"/>
    <p:sldId id="304" r:id="rId21"/>
    <p:sldId id="315" r:id="rId22"/>
    <p:sldId id="317" r:id="rId23"/>
    <p:sldId id="305" r:id="rId24"/>
    <p:sldId id="316" r:id="rId25"/>
    <p:sldId id="306" r:id="rId26"/>
    <p:sldId id="319" r:id="rId27"/>
    <p:sldId id="320" r:id="rId28"/>
    <p:sldId id="336"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12" r:id="rId45"/>
  </p:sldIdLst>
  <p:sldSz cx="9144000" cy="5143500" type="screen16x9"/>
  <p:notesSz cx="6858000" cy="9144000"/>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EC7524"/>
    <a:srgbClr val="ED7E33"/>
    <a:srgbClr val="6C1D8F"/>
    <a:srgbClr val="7559A7"/>
    <a:srgbClr val="9966FF"/>
    <a:srgbClr val="714383"/>
    <a:srgbClr val="00B7CA"/>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1" autoAdjust="0"/>
    <p:restoredTop sz="83636" autoAdjust="0"/>
  </p:normalViewPr>
  <p:slideViewPr>
    <p:cSldViewPr snapToGrid="0">
      <p:cViewPr varScale="1">
        <p:scale>
          <a:sx n="82" d="100"/>
          <a:sy n="82" d="100"/>
        </p:scale>
        <p:origin x="-876" y="-7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92429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92914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26388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2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06416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203;g6320de4b7d_0_121:notes"/>
          <p:cNvSpPr>
            <a:spLocks noGrp="1" noRot="1" noChangeAspect="1" noTextEdit="1"/>
          </p:cNvSpPr>
          <p:nvPr>
            <p:ph type="sldImg" idx="2"/>
          </p:nvPr>
        </p:nvSpPr>
        <p:spPr>
          <a:xfrm>
            <a:off x="381000" y="685800"/>
            <a:ext cx="6096000" cy="3429000"/>
          </a:xfrm>
          <a:ln>
            <a:headEnd/>
            <a:tailEnd/>
          </a:ln>
        </p:spPr>
      </p:sp>
      <p:sp>
        <p:nvSpPr>
          <p:cNvPr id="27650" name="Google Shape;204;g6320de4b7d_0_121:notes"/>
          <p:cNvSpPr txBox="1">
            <a:spLocks noGrp="1" noChangeArrowheads="1"/>
          </p:cNvSpPr>
          <p:nvPr>
            <p:ph type="body" idx="1"/>
          </p:nvPr>
        </p:nvSpPr>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743200" indent="-29845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3200400" indent="-29845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657600" indent="-29845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4114800" indent="-29845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en-US" alt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41355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45829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84744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1014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chuột</a:t>
            </a:r>
            <a:r>
              <a:rPr lang="en-US" baseline="0" dirty="0" smtClean="0"/>
              <a:t> vào các chữ số hoặc chữ cái đại diện cho mỗi câu hỏi để xem đáp án </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54393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chuột</a:t>
            </a:r>
            <a:r>
              <a:rPr lang="en-US" baseline="0" dirty="0" smtClean="0"/>
              <a:t> vào các chữ số hoặc chữ cái đại diện cho mỗi câu hỏi để xem đáp án </a:t>
            </a:r>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54393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725700" y="2278125"/>
            <a:ext cx="3801900" cy="8418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0" name="Google Shape;170;p3"/>
          <p:cNvSpPr txBox="1">
            <a:spLocks noGrp="1"/>
          </p:cNvSpPr>
          <p:nvPr>
            <p:ph type="title" idx="2" hasCustomPrompt="1"/>
          </p:nvPr>
        </p:nvSpPr>
        <p:spPr>
          <a:xfrm>
            <a:off x="1253001" y="1436325"/>
            <a:ext cx="274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3"/>
          <p:cNvSpPr txBox="1">
            <a:spLocks noGrp="1"/>
          </p:cNvSpPr>
          <p:nvPr>
            <p:ph type="subTitle" idx="1"/>
          </p:nvPr>
        </p:nvSpPr>
        <p:spPr>
          <a:xfrm>
            <a:off x="725744" y="3119925"/>
            <a:ext cx="3801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2" name="Google Shape;172;p3"/>
          <p:cNvGrpSpPr/>
          <p:nvPr/>
        </p:nvGrpSpPr>
        <p:grpSpPr>
          <a:xfrm>
            <a:off x="3665635" y="1103207"/>
            <a:ext cx="363540" cy="333120"/>
            <a:chOff x="3665635" y="1103207"/>
            <a:chExt cx="363540" cy="333120"/>
          </a:xfrm>
        </p:grpSpPr>
        <p:sp>
          <p:nvSpPr>
            <p:cNvPr id="173" name="Google Shape;173;p3"/>
            <p:cNvSpPr/>
            <p:nvPr/>
          </p:nvSpPr>
          <p:spPr>
            <a:xfrm>
              <a:off x="3665635" y="1152452"/>
              <a:ext cx="171266" cy="257991"/>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848497" y="1103207"/>
              <a:ext cx="180678" cy="333120"/>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181096" y="315758"/>
            <a:ext cx="654303" cy="438500"/>
            <a:chOff x="181096" y="315758"/>
            <a:chExt cx="654303" cy="438500"/>
          </a:xfrm>
        </p:grpSpPr>
        <p:sp>
          <p:nvSpPr>
            <p:cNvPr id="176" name="Google Shape;176;p3"/>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a:off x="7914639" y="4361691"/>
            <a:ext cx="879353" cy="602708"/>
            <a:chOff x="7914639" y="4361691"/>
            <a:chExt cx="879353" cy="602708"/>
          </a:xfrm>
        </p:grpSpPr>
        <p:sp>
          <p:nvSpPr>
            <p:cNvPr id="181" name="Google Shape;181;p3"/>
            <p:cNvSpPr/>
            <p:nvPr/>
          </p:nvSpPr>
          <p:spPr>
            <a:xfrm>
              <a:off x="7914639" y="4361691"/>
              <a:ext cx="323708" cy="602708"/>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228765" y="4706407"/>
              <a:ext cx="175972" cy="208746"/>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21039" y="4507074"/>
              <a:ext cx="372953" cy="413626"/>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3"/>
          <p:cNvGrpSpPr/>
          <p:nvPr/>
        </p:nvGrpSpPr>
        <p:grpSpPr>
          <a:xfrm>
            <a:off x="181108" y="3550677"/>
            <a:ext cx="347069" cy="236982"/>
            <a:chOff x="314533" y="4706402"/>
            <a:chExt cx="347069" cy="236982"/>
          </a:xfrm>
        </p:grpSpPr>
        <p:sp>
          <p:nvSpPr>
            <p:cNvPr id="185" name="Google Shape;185;p3"/>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
          <p:cNvGrpSpPr/>
          <p:nvPr/>
        </p:nvGrpSpPr>
        <p:grpSpPr>
          <a:xfrm>
            <a:off x="6033807" y="4288675"/>
            <a:ext cx="944899" cy="1381049"/>
            <a:chOff x="7527282" y="2376150"/>
            <a:chExt cx="944899" cy="1381049"/>
          </a:xfrm>
        </p:grpSpPr>
        <p:sp>
          <p:nvSpPr>
            <p:cNvPr id="189" name="Google Shape;189;p3"/>
            <p:cNvSpPr/>
            <p:nvPr/>
          </p:nvSpPr>
          <p:spPr>
            <a:xfrm>
              <a:off x="7707791" y="2920031"/>
              <a:ext cx="169081" cy="150257"/>
            </a:xfrm>
            <a:custGeom>
              <a:avLst/>
              <a:gdLst/>
              <a:ahLst/>
              <a:cxnLst/>
              <a:rect l="l" t="t" r="r" b="b"/>
              <a:pathLst>
                <a:path w="1006" h="894" extrusionOk="0">
                  <a:moveTo>
                    <a:pt x="1005" y="0"/>
                  </a:moveTo>
                  <a:lnTo>
                    <a:pt x="1005" y="0"/>
                  </a:lnTo>
                  <a:cubicBezTo>
                    <a:pt x="1005" y="1"/>
                    <a:pt x="935" y="42"/>
                    <a:pt x="824" y="126"/>
                  </a:cubicBezTo>
                  <a:cubicBezTo>
                    <a:pt x="726" y="196"/>
                    <a:pt x="601" y="293"/>
                    <a:pt x="475" y="419"/>
                  </a:cubicBezTo>
                  <a:cubicBezTo>
                    <a:pt x="349" y="531"/>
                    <a:pt x="224" y="642"/>
                    <a:pt x="140" y="740"/>
                  </a:cubicBezTo>
                  <a:cubicBezTo>
                    <a:pt x="84" y="782"/>
                    <a:pt x="43" y="837"/>
                    <a:pt x="1" y="893"/>
                  </a:cubicBezTo>
                  <a:cubicBezTo>
                    <a:pt x="1" y="893"/>
                    <a:pt x="71" y="851"/>
                    <a:pt x="182" y="782"/>
                  </a:cubicBezTo>
                  <a:cubicBezTo>
                    <a:pt x="294" y="684"/>
                    <a:pt x="419" y="586"/>
                    <a:pt x="531" y="489"/>
                  </a:cubicBezTo>
                  <a:cubicBezTo>
                    <a:pt x="656" y="377"/>
                    <a:pt x="782" y="252"/>
                    <a:pt x="866" y="168"/>
                  </a:cubicBezTo>
                  <a:cubicBezTo>
                    <a:pt x="949" y="70"/>
                    <a:pt x="1005" y="1"/>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893006" y="2863727"/>
              <a:ext cx="225217" cy="199502"/>
            </a:xfrm>
            <a:custGeom>
              <a:avLst/>
              <a:gdLst/>
              <a:ahLst/>
              <a:cxnLst/>
              <a:rect l="l" t="t" r="r" b="b"/>
              <a:pathLst>
                <a:path w="1340" h="1187" extrusionOk="0">
                  <a:moveTo>
                    <a:pt x="1" y="1"/>
                  </a:moveTo>
                  <a:cubicBezTo>
                    <a:pt x="1" y="1"/>
                    <a:pt x="29" y="29"/>
                    <a:pt x="56" y="57"/>
                  </a:cubicBezTo>
                  <a:cubicBezTo>
                    <a:pt x="84" y="98"/>
                    <a:pt x="140" y="154"/>
                    <a:pt x="196" y="210"/>
                  </a:cubicBezTo>
                  <a:cubicBezTo>
                    <a:pt x="308" y="335"/>
                    <a:pt x="475" y="489"/>
                    <a:pt x="642" y="628"/>
                  </a:cubicBezTo>
                  <a:cubicBezTo>
                    <a:pt x="810" y="782"/>
                    <a:pt x="977" y="921"/>
                    <a:pt x="1117" y="1033"/>
                  </a:cubicBezTo>
                  <a:cubicBezTo>
                    <a:pt x="1172" y="1075"/>
                    <a:pt x="1242" y="1117"/>
                    <a:pt x="1270" y="1145"/>
                  </a:cubicBezTo>
                  <a:lnTo>
                    <a:pt x="1340" y="1186"/>
                  </a:lnTo>
                  <a:cubicBezTo>
                    <a:pt x="1340" y="1186"/>
                    <a:pt x="1326" y="1172"/>
                    <a:pt x="1284" y="1131"/>
                  </a:cubicBezTo>
                  <a:cubicBezTo>
                    <a:pt x="1256" y="1103"/>
                    <a:pt x="1214" y="1047"/>
                    <a:pt x="1144" y="991"/>
                  </a:cubicBezTo>
                  <a:cubicBezTo>
                    <a:pt x="1033" y="866"/>
                    <a:pt x="866" y="712"/>
                    <a:pt x="712" y="559"/>
                  </a:cubicBezTo>
                  <a:cubicBezTo>
                    <a:pt x="545" y="419"/>
                    <a:pt x="363" y="266"/>
                    <a:pt x="238" y="168"/>
                  </a:cubicBezTo>
                  <a:lnTo>
                    <a:pt x="70" y="43"/>
                  </a:ln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7893006" y="3363069"/>
              <a:ext cx="225217" cy="199502"/>
            </a:xfrm>
            <a:custGeom>
              <a:avLst/>
              <a:gdLst/>
              <a:ahLst/>
              <a:cxnLst/>
              <a:rect l="l" t="t" r="r" b="b"/>
              <a:pathLst>
                <a:path w="1340" h="1187" extrusionOk="0">
                  <a:moveTo>
                    <a:pt x="1340" y="1"/>
                  </a:moveTo>
                  <a:lnTo>
                    <a:pt x="1270" y="43"/>
                  </a:lnTo>
                  <a:lnTo>
                    <a:pt x="1117" y="168"/>
                  </a:lnTo>
                  <a:cubicBezTo>
                    <a:pt x="977" y="266"/>
                    <a:pt x="810" y="405"/>
                    <a:pt x="642" y="559"/>
                  </a:cubicBezTo>
                  <a:cubicBezTo>
                    <a:pt x="475" y="712"/>
                    <a:pt x="308" y="866"/>
                    <a:pt x="196" y="977"/>
                  </a:cubicBezTo>
                  <a:cubicBezTo>
                    <a:pt x="140" y="1047"/>
                    <a:pt x="98" y="1103"/>
                    <a:pt x="56" y="1131"/>
                  </a:cubicBezTo>
                  <a:cubicBezTo>
                    <a:pt x="29" y="1159"/>
                    <a:pt x="1" y="1186"/>
                    <a:pt x="1" y="1186"/>
                  </a:cubicBezTo>
                  <a:lnTo>
                    <a:pt x="70" y="1145"/>
                  </a:lnTo>
                  <a:cubicBezTo>
                    <a:pt x="112" y="1117"/>
                    <a:pt x="168" y="1075"/>
                    <a:pt x="238" y="1019"/>
                  </a:cubicBezTo>
                  <a:cubicBezTo>
                    <a:pt x="363" y="921"/>
                    <a:pt x="545" y="782"/>
                    <a:pt x="712" y="628"/>
                  </a:cubicBezTo>
                  <a:cubicBezTo>
                    <a:pt x="879" y="489"/>
                    <a:pt x="1033" y="322"/>
                    <a:pt x="1144" y="210"/>
                  </a:cubicBezTo>
                  <a:cubicBezTo>
                    <a:pt x="1214" y="154"/>
                    <a:pt x="1256" y="98"/>
                    <a:pt x="1284" y="57"/>
                  </a:cubicBezTo>
                  <a:cubicBezTo>
                    <a:pt x="1326" y="29"/>
                    <a:pt x="1340" y="1"/>
                    <a:pt x="13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670311" y="3363069"/>
              <a:ext cx="222864" cy="201855"/>
            </a:xfrm>
            <a:custGeom>
              <a:avLst/>
              <a:gdLst/>
              <a:ahLst/>
              <a:cxnLst/>
              <a:rect l="l" t="t" r="r" b="b"/>
              <a:pathLst>
                <a:path w="1326" h="1201" extrusionOk="0">
                  <a:moveTo>
                    <a:pt x="1" y="1"/>
                  </a:moveTo>
                  <a:cubicBezTo>
                    <a:pt x="1" y="1"/>
                    <a:pt x="15" y="29"/>
                    <a:pt x="56" y="57"/>
                  </a:cubicBezTo>
                  <a:cubicBezTo>
                    <a:pt x="84" y="98"/>
                    <a:pt x="126" y="154"/>
                    <a:pt x="182" y="210"/>
                  </a:cubicBezTo>
                  <a:cubicBezTo>
                    <a:pt x="307" y="336"/>
                    <a:pt x="461" y="489"/>
                    <a:pt x="628" y="628"/>
                  </a:cubicBezTo>
                  <a:cubicBezTo>
                    <a:pt x="796" y="782"/>
                    <a:pt x="977" y="921"/>
                    <a:pt x="1103" y="1033"/>
                  </a:cubicBezTo>
                  <a:cubicBezTo>
                    <a:pt x="1172" y="1075"/>
                    <a:pt x="1228" y="1117"/>
                    <a:pt x="1270" y="1145"/>
                  </a:cubicBezTo>
                  <a:lnTo>
                    <a:pt x="1326" y="1200"/>
                  </a:lnTo>
                  <a:cubicBezTo>
                    <a:pt x="1326" y="1200"/>
                    <a:pt x="1312" y="1172"/>
                    <a:pt x="1284" y="1131"/>
                  </a:cubicBezTo>
                  <a:cubicBezTo>
                    <a:pt x="1242" y="1103"/>
                    <a:pt x="1200" y="1047"/>
                    <a:pt x="1144" y="991"/>
                  </a:cubicBezTo>
                  <a:cubicBezTo>
                    <a:pt x="1019" y="866"/>
                    <a:pt x="865" y="712"/>
                    <a:pt x="698" y="559"/>
                  </a:cubicBezTo>
                  <a:cubicBezTo>
                    <a:pt x="531" y="419"/>
                    <a:pt x="363" y="266"/>
                    <a:pt x="224" y="168"/>
                  </a:cubicBezTo>
                  <a:cubicBezTo>
                    <a:pt x="154" y="112"/>
                    <a:pt x="98" y="84"/>
                    <a:pt x="56"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714850" y="3365422"/>
              <a:ext cx="162022" cy="140845"/>
            </a:xfrm>
            <a:custGeom>
              <a:avLst/>
              <a:gdLst/>
              <a:ahLst/>
              <a:cxnLst/>
              <a:rect l="l" t="t" r="r" b="b"/>
              <a:pathLst>
                <a:path w="964" h="838" extrusionOk="0">
                  <a:moveTo>
                    <a:pt x="1" y="1"/>
                  </a:moveTo>
                  <a:lnTo>
                    <a:pt x="1" y="1"/>
                  </a:lnTo>
                  <a:cubicBezTo>
                    <a:pt x="1" y="1"/>
                    <a:pt x="56" y="57"/>
                    <a:pt x="140" y="154"/>
                  </a:cubicBezTo>
                  <a:cubicBezTo>
                    <a:pt x="210" y="238"/>
                    <a:pt x="321" y="349"/>
                    <a:pt x="447" y="461"/>
                  </a:cubicBezTo>
                  <a:cubicBezTo>
                    <a:pt x="559" y="559"/>
                    <a:pt x="670" y="642"/>
                    <a:pt x="796" y="726"/>
                  </a:cubicBezTo>
                  <a:cubicBezTo>
                    <a:pt x="893" y="796"/>
                    <a:pt x="963" y="838"/>
                    <a:pt x="963" y="838"/>
                  </a:cubicBezTo>
                  <a:cubicBezTo>
                    <a:pt x="921" y="796"/>
                    <a:pt x="879" y="740"/>
                    <a:pt x="838" y="684"/>
                  </a:cubicBezTo>
                  <a:cubicBezTo>
                    <a:pt x="740" y="587"/>
                    <a:pt x="628" y="475"/>
                    <a:pt x="517" y="377"/>
                  </a:cubicBezTo>
                  <a:cubicBezTo>
                    <a:pt x="405" y="280"/>
                    <a:pt x="294" y="196"/>
                    <a:pt x="182" y="112"/>
                  </a:cubicBezTo>
                  <a:cubicBezTo>
                    <a:pt x="126" y="70"/>
                    <a:pt x="70"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110994" y="3063060"/>
              <a:ext cx="150257" cy="433795"/>
            </a:xfrm>
            <a:custGeom>
              <a:avLst/>
              <a:gdLst/>
              <a:ahLst/>
              <a:cxnLst/>
              <a:rect l="l" t="t" r="r" b="b"/>
              <a:pathLst>
                <a:path w="894" h="2581" extrusionOk="0">
                  <a:moveTo>
                    <a:pt x="29" y="0"/>
                  </a:moveTo>
                  <a:cubicBezTo>
                    <a:pt x="29" y="0"/>
                    <a:pt x="15" y="28"/>
                    <a:pt x="29" y="70"/>
                  </a:cubicBezTo>
                  <a:lnTo>
                    <a:pt x="29" y="0"/>
                  </a:lnTo>
                  <a:close/>
                  <a:moveTo>
                    <a:pt x="29" y="70"/>
                  </a:moveTo>
                  <a:lnTo>
                    <a:pt x="29" y="84"/>
                  </a:lnTo>
                  <a:cubicBezTo>
                    <a:pt x="29" y="126"/>
                    <a:pt x="15" y="196"/>
                    <a:pt x="15" y="279"/>
                  </a:cubicBezTo>
                  <a:cubicBezTo>
                    <a:pt x="1" y="461"/>
                    <a:pt x="1" y="670"/>
                    <a:pt x="1" y="893"/>
                  </a:cubicBezTo>
                  <a:cubicBezTo>
                    <a:pt x="1" y="1116"/>
                    <a:pt x="15" y="1339"/>
                    <a:pt x="29" y="1507"/>
                  </a:cubicBezTo>
                  <a:cubicBezTo>
                    <a:pt x="29" y="1591"/>
                    <a:pt x="57" y="1660"/>
                    <a:pt x="57" y="1716"/>
                  </a:cubicBezTo>
                  <a:cubicBezTo>
                    <a:pt x="57" y="1711"/>
                    <a:pt x="57" y="1707"/>
                    <a:pt x="57" y="1702"/>
                  </a:cubicBezTo>
                  <a:cubicBezTo>
                    <a:pt x="57" y="1660"/>
                    <a:pt x="71" y="1591"/>
                    <a:pt x="71" y="1507"/>
                  </a:cubicBezTo>
                  <a:cubicBezTo>
                    <a:pt x="85" y="1325"/>
                    <a:pt x="85" y="1116"/>
                    <a:pt x="85" y="893"/>
                  </a:cubicBezTo>
                  <a:cubicBezTo>
                    <a:pt x="71" y="670"/>
                    <a:pt x="57" y="447"/>
                    <a:pt x="43" y="279"/>
                  </a:cubicBezTo>
                  <a:cubicBezTo>
                    <a:pt x="43" y="196"/>
                    <a:pt x="29" y="126"/>
                    <a:pt x="29" y="70"/>
                  </a:cubicBezTo>
                  <a:close/>
                  <a:moveTo>
                    <a:pt x="57" y="1772"/>
                  </a:moveTo>
                  <a:cubicBezTo>
                    <a:pt x="57" y="1777"/>
                    <a:pt x="57" y="1781"/>
                    <a:pt x="57" y="1786"/>
                  </a:cubicBezTo>
                  <a:cubicBezTo>
                    <a:pt x="71" y="1800"/>
                    <a:pt x="113" y="1856"/>
                    <a:pt x="168" y="1925"/>
                  </a:cubicBezTo>
                  <a:cubicBezTo>
                    <a:pt x="252" y="2023"/>
                    <a:pt x="336" y="2121"/>
                    <a:pt x="433" y="2218"/>
                  </a:cubicBezTo>
                  <a:cubicBezTo>
                    <a:pt x="531" y="2302"/>
                    <a:pt x="629" y="2386"/>
                    <a:pt x="740" y="2469"/>
                  </a:cubicBezTo>
                  <a:cubicBezTo>
                    <a:pt x="824" y="2539"/>
                    <a:pt x="894" y="2581"/>
                    <a:pt x="894" y="2581"/>
                  </a:cubicBezTo>
                  <a:cubicBezTo>
                    <a:pt x="852" y="2525"/>
                    <a:pt x="824" y="2483"/>
                    <a:pt x="782" y="2427"/>
                  </a:cubicBezTo>
                  <a:cubicBezTo>
                    <a:pt x="698" y="2330"/>
                    <a:pt x="601" y="2232"/>
                    <a:pt x="503" y="2148"/>
                  </a:cubicBezTo>
                  <a:cubicBezTo>
                    <a:pt x="405" y="2051"/>
                    <a:pt x="308" y="1967"/>
                    <a:pt x="210" y="1883"/>
                  </a:cubicBezTo>
                  <a:cubicBezTo>
                    <a:pt x="154" y="1842"/>
                    <a:pt x="113" y="1814"/>
                    <a:pt x="57" y="17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085279" y="3119365"/>
              <a:ext cx="16639" cy="192275"/>
            </a:xfrm>
            <a:custGeom>
              <a:avLst/>
              <a:gdLst/>
              <a:ahLst/>
              <a:cxnLst/>
              <a:rect l="l" t="t" r="r" b="b"/>
              <a:pathLst>
                <a:path w="99" h="1144" extrusionOk="0">
                  <a:moveTo>
                    <a:pt x="42" y="0"/>
                  </a:moveTo>
                  <a:cubicBezTo>
                    <a:pt x="42" y="0"/>
                    <a:pt x="28" y="70"/>
                    <a:pt x="14" y="168"/>
                  </a:cubicBezTo>
                  <a:cubicBezTo>
                    <a:pt x="0" y="307"/>
                    <a:pt x="0" y="433"/>
                    <a:pt x="0" y="572"/>
                  </a:cubicBezTo>
                  <a:cubicBezTo>
                    <a:pt x="0" y="712"/>
                    <a:pt x="14" y="865"/>
                    <a:pt x="28" y="963"/>
                  </a:cubicBezTo>
                  <a:cubicBezTo>
                    <a:pt x="42" y="1032"/>
                    <a:pt x="42" y="1088"/>
                    <a:pt x="56" y="1144"/>
                  </a:cubicBezTo>
                  <a:cubicBezTo>
                    <a:pt x="70" y="1088"/>
                    <a:pt x="84" y="1032"/>
                    <a:pt x="84" y="963"/>
                  </a:cubicBezTo>
                  <a:cubicBezTo>
                    <a:pt x="84" y="851"/>
                    <a:pt x="98" y="712"/>
                    <a:pt x="98" y="572"/>
                  </a:cubicBezTo>
                  <a:cubicBezTo>
                    <a:pt x="98" y="419"/>
                    <a:pt x="84" y="279"/>
                    <a:pt x="70" y="168"/>
                  </a:cubicBezTo>
                  <a:cubicBezTo>
                    <a:pt x="56" y="112"/>
                    <a:pt x="56" y="56"/>
                    <a:pt x="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7885947" y="2652797"/>
              <a:ext cx="16639" cy="192443"/>
            </a:xfrm>
            <a:custGeom>
              <a:avLst/>
              <a:gdLst/>
              <a:ahLst/>
              <a:cxnLst/>
              <a:rect l="l" t="t" r="r" b="b"/>
              <a:pathLst>
                <a:path w="99" h="1145" extrusionOk="0">
                  <a:moveTo>
                    <a:pt x="43" y="0"/>
                  </a:moveTo>
                  <a:cubicBezTo>
                    <a:pt x="29" y="56"/>
                    <a:pt x="15" y="112"/>
                    <a:pt x="15" y="182"/>
                  </a:cubicBezTo>
                  <a:cubicBezTo>
                    <a:pt x="1" y="307"/>
                    <a:pt x="1" y="447"/>
                    <a:pt x="1" y="572"/>
                  </a:cubicBezTo>
                  <a:cubicBezTo>
                    <a:pt x="1" y="712"/>
                    <a:pt x="15" y="851"/>
                    <a:pt x="29" y="977"/>
                  </a:cubicBezTo>
                  <a:cubicBezTo>
                    <a:pt x="43" y="1033"/>
                    <a:pt x="43" y="1088"/>
                    <a:pt x="57" y="1144"/>
                  </a:cubicBezTo>
                  <a:cubicBezTo>
                    <a:pt x="57" y="1144"/>
                    <a:pt x="71" y="1074"/>
                    <a:pt x="85" y="977"/>
                  </a:cubicBezTo>
                  <a:cubicBezTo>
                    <a:pt x="98" y="837"/>
                    <a:pt x="98" y="712"/>
                    <a:pt x="98" y="572"/>
                  </a:cubicBezTo>
                  <a:cubicBezTo>
                    <a:pt x="98" y="433"/>
                    <a:pt x="85" y="279"/>
                    <a:pt x="71" y="182"/>
                  </a:cubicBezTo>
                  <a:cubicBezTo>
                    <a:pt x="57" y="70"/>
                    <a:pt x="43" y="0"/>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7881241" y="3564756"/>
              <a:ext cx="18992" cy="192443"/>
            </a:xfrm>
            <a:custGeom>
              <a:avLst/>
              <a:gdLst/>
              <a:ahLst/>
              <a:cxnLst/>
              <a:rect l="l" t="t" r="r" b="b"/>
              <a:pathLst>
                <a:path w="113" h="1145" extrusionOk="0">
                  <a:moveTo>
                    <a:pt x="43" y="0"/>
                  </a:moveTo>
                  <a:cubicBezTo>
                    <a:pt x="43" y="0"/>
                    <a:pt x="29" y="70"/>
                    <a:pt x="15" y="168"/>
                  </a:cubicBezTo>
                  <a:cubicBezTo>
                    <a:pt x="1" y="307"/>
                    <a:pt x="1" y="433"/>
                    <a:pt x="1" y="572"/>
                  </a:cubicBezTo>
                  <a:cubicBezTo>
                    <a:pt x="1" y="712"/>
                    <a:pt x="15" y="865"/>
                    <a:pt x="29" y="977"/>
                  </a:cubicBezTo>
                  <a:cubicBezTo>
                    <a:pt x="43" y="1033"/>
                    <a:pt x="57" y="1088"/>
                    <a:pt x="71" y="1144"/>
                  </a:cubicBezTo>
                  <a:cubicBezTo>
                    <a:pt x="71" y="1144"/>
                    <a:pt x="85" y="1074"/>
                    <a:pt x="85" y="977"/>
                  </a:cubicBezTo>
                  <a:cubicBezTo>
                    <a:pt x="113" y="712"/>
                    <a:pt x="113" y="433"/>
                    <a:pt x="71" y="168"/>
                  </a:cubicBezTo>
                  <a:cubicBezTo>
                    <a:pt x="71" y="112"/>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122759" y="2920031"/>
              <a:ext cx="136139" cy="140845"/>
            </a:xfrm>
            <a:custGeom>
              <a:avLst/>
              <a:gdLst/>
              <a:ahLst/>
              <a:cxnLst/>
              <a:rect l="l" t="t" r="r" b="b"/>
              <a:pathLst>
                <a:path w="810" h="838" extrusionOk="0">
                  <a:moveTo>
                    <a:pt x="810" y="0"/>
                  </a:moveTo>
                  <a:cubicBezTo>
                    <a:pt x="810" y="1"/>
                    <a:pt x="740" y="42"/>
                    <a:pt x="656" y="112"/>
                  </a:cubicBezTo>
                  <a:cubicBezTo>
                    <a:pt x="559" y="196"/>
                    <a:pt x="461" y="293"/>
                    <a:pt x="363" y="391"/>
                  </a:cubicBezTo>
                  <a:cubicBezTo>
                    <a:pt x="280" y="489"/>
                    <a:pt x="182" y="586"/>
                    <a:pt x="112" y="684"/>
                  </a:cubicBezTo>
                  <a:cubicBezTo>
                    <a:pt x="70" y="740"/>
                    <a:pt x="29" y="782"/>
                    <a:pt x="1" y="837"/>
                  </a:cubicBezTo>
                  <a:cubicBezTo>
                    <a:pt x="1" y="837"/>
                    <a:pt x="56" y="796"/>
                    <a:pt x="140" y="726"/>
                  </a:cubicBezTo>
                  <a:cubicBezTo>
                    <a:pt x="252" y="642"/>
                    <a:pt x="349" y="558"/>
                    <a:pt x="433" y="461"/>
                  </a:cubicBezTo>
                  <a:cubicBezTo>
                    <a:pt x="531" y="363"/>
                    <a:pt x="614" y="266"/>
                    <a:pt x="698" y="154"/>
                  </a:cubicBezTo>
                  <a:cubicBezTo>
                    <a:pt x="740" y="112"/>
                    <a:pt x="768" y="56"/>
                    <a:pt x="81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7529635" y="3360716"/>
              <a:ext cx="136139" cy="140845"/>
            </a:xfrm>
            <a:custGeom>
              <a:avLst/>
              <a:gdLst/>
              <a:ahLst/>
              <a:cxnLst/>
              <a:rect l="l" t="t" r="r" b="b"/>
              <a:pathLst>
                <a:path w="810" h="838" extrusionOk="0">
                  <a:moveTo>
                    <a:pt x="810" y="1"/>
                  </a:moveTo>
                  <a:cubicBezTo>
                    <a:pt x="810" y="1"/>
                    <a:pt x="740" y="43"/>
                    <a:pt x="656" y="112"/>
                  </a:cubicBezTo>
                  <a:cubicBezTo>
                    <a:pt x="559" y="196"/>
                    <a:pt x="461" y="294"/>
                    <a:pt x="363" y="391"/>
                  </a:cubicBezTo>
                  <a:cubicBezTo>
                    <a:pt x="266" y="489"/>
                    <a:pt x="168" y="601"/>
                    <a:pt x="98" y="698"/>
                  </a:cubicBezTo>
                  <a:cubicBezTo>
                    <a:pt x="29" y="782"/>
                    <a:pt x="1" y="838"/>
                    <a:pt x="1" y="838"/>
                  </a:cubicBezTo>
                  <a:cubicBezTo>
                    <a:pt x="56" y="810"/>
                    <a:pt x="98" y="768"/>
                    <a:pt x="140" y="726"/>
                  </a:cubicBezTo>
                  <a:cubicBezTo>
                    <a:pt x="252" y="642"/>
                    <a:pt x="349" y="559"/>
                    <a:pt x="433" y="461"/>
                  </a:cubicBezTo>
                  <a:cubicBezTo>
                    <a:pt x="531" y="364"/>
                    <a:pt x="614" y="266"/>
                    <a:pt x="698" y="154"/>
                  </a:cubicBezTo>
                  <a:cubicBezTo>
                    <a:pt x="740" y="112"/>
                    <a:pt x="768" y="57"/>
                    <a:pt x="81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527282" y="2924737"/>
              <a:ext cx="140845" cy="136139"/>
            </a:xfrm>
            <a:custGeom>
              <a:avLst/>
              <a:gdLst/>
              <a:ahLst/>
              <a:cxnLst/>
              <a:rect l="l" t="t" r="r" b="b"/>
              <a:pathLst>
                <a:path w="838" h="810" extrusionOk="0">
                  <a:moveTo>
                    <a:pt x="1" y="0"/>
                  </a:moveTo>
                  <a:lnTo>
                    <a:pt x="1" y="0"/>
                  </a:lnTo>
                  <a:cubicBezTo>
                    <a:pt x="29" y="56"/>
                    <a:pt x="70" y="98"/>
                    <a:pt x="112" y="154"/>
                  </a:cubicBezTo>
                  <a:cubicBezTo>
                    <a:pt x="196" y="251"/>
                    <a:pt x="280" y="349"/>
                    <a:pt x="377" y="447"/>
                  </a:cubicBezTo>
                  <a:cubicBezTo>
                    <a:pt x="475" y="530"/>
                    <a:pt x="573" y="628"/>
                    <a:pt x="684" y="698"/>
                  </a:cubicBezTo>
                  <a:cubicBezTo>
                    <a:pt x="726" y="740"/>
                    <a:pt x="782" y="782"/>
                    <a:pt x="838" y="809"/>
                  </a:cubicBezTo>
                  <a:cubicBezTo>
                    <a:pt x="838" y="809"/>
                    <a:pt x="796" y="754"/>
                    <a:pt x="726" y="670"/>
                  </a:cubicBezTo>
                  <a:cubicBezTo>
                    <a:pt x="642" y="558"/>
                    <a:pt x="545" y="461"/>
                    <a:pt x="447" y="363"/>
                  </a:cubicBezTo>
                  <a:cubicBezTo>
                    <a:pt x="349" y="279"/>
                    <a:pt x="252" y="196"/>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663252" y="2863727"/>
              <a:ext cx="227570" cy="499511"/>
            </a:xfrm>
            <a:custGeom>
              <a:avLst/>
              <a:gdLst/>
              <a:ahLst/>
              <a:cxnLst/>
              <a:rect l="l" t="t" r="r" b="b"/>
              <a:pathLst>
                <a:path w="1354" h="2972" extrusionOk="0">
                  <a:moveTo>
                    <a:pt x="1354" y="1"/>
                  </a:moveTo>
                  <a:lnTo>
                    <a:pt x="1298" y="43"/>
                  </a:lnTo>
                  <a:cubicBezTo>
                    <a:pt x="1256" y="70"/>
                    <a:pt x="1200" y="112"/>
                    <a:pt x="1131" y="154"/>
                  </a:cubicBezTo>
                  <a:cubicBezTo>
                    <a:pt x="1005" y="266"/>
                    <a:pt x="824" y="405"/>
                    <a:pt x="656" y="559"/>
                  </a:cubicBezTo>
                  <a:cubicBezTo>
                    <a:pt x="489" y="698"/>
                    <a:pt x="336" y="852"/>
                    <a:pt x="210" y="977"/>
                  </a:cubicBezTo>
                  <a:cubicBezTo>
                    <a:pt x="154" y="1033"/>
                    <a:pt x="112" y="1089"/>
                    <a:pt x="84" y="1131"/>
                  </a:cubicBezTo>
                  <a:cubicBezTo>
                    <a:pt x="43" y="1158"/>
                    <a:pt x="29" y="1186"/>
                    <a:pt x="29" y="1186"/>
                  </a:cubicBezTo>
                  <a:lnTo>
                    <a:pt x="84" y="1145"/>
                  </a:lnTo>
                  <a:cubicBezTo>
                    <a:pt x="126" y="1117"/>
                    <a:pt x="182" y="1075"/>
                    <a:pt x="252" y="1019"/>
                  </a:cubicBezTo>
                  <a:cubicBezTo>
                    <a:pt x="391" y="921"/>
                    <a:pt x="559" y="768"/>
                    <a:pt x="726" y="628"/>
                  </a:cubicBezTo>
                  <a:cubicBezTo>
                    <a:pt x="893" y="475"/>
                    <a:pt x="1047" y="322"/>
                    <a:pt x="1172" y="196"/>
                  </a:cubicBezTo>
                  <a:lnTo>
                    <a:pt x="1312" y="57"/>
                  </a:lnTo>
                  <a:cubicBezTo>
                    <a:pt x="1340" y="15"/>
                    <a:pt x="1354" y="1"/>
                    <a:pt x="1354" y="1"/>
                  </a:cubicBezTo>
                  <a:close/>
                  <a:moveTo>
                    <a:pt x="29" y="1186"/>
                  </a:moveTo>
                  <a:cubicBezTo>
                    <a:pt x="29" y="1214"/>
                    <a:pt x="29" y="1242"/>
                    <a:pt x="29" y="1256"/>
                  </a:cubicBezTo>
                  <a:cubicBezTo>
                    <a:pt x="29" y="1312"/>
                    <a:pt x="15" y="1382"/>
                    <a:pt x="15" y="1465"/>
                  </a:cubicBezTo>
                  <a:cubicBezTo>
                    <a:pt x="15" y="1633"/>
                    <a:pt x="1" y="1856"/>
                    <a:pt x="15" y="2079"/>
                  </a:cubicBezTo>
                  <a:cubicBezTo>
                    <a:pt x="15" y="2302"/>
                    <a:pt x="29" y="2525"/>
                    <a:pt x="43" y="2693"/>
                  </a:cubicBezTo>
                  <a:cubicBezTo>
                    <a:pt x="57" y="2777"/>
                    <a:pt x="57" y="2846"/>
                    <a:pt x="70" y="2888"/>
                  </a:cubicBezTo>
                  <a:cubicBezTo>
                    <a:pt x="70" y="2944"/>
                    <a:pt x="84" y="2972"/>
                    <a:pt x="84" y="2972"/>
                  </a:cubicBezTo>
                  <a:lnTo>
                    <a:pt x="84" y="2888"/>
                  </a:lnTo>
                  <a:cubicBezTo>
                    <a:pt x="84" y="2846"/>
                    <a:pt x="84" y="2777"/>
                    <a:pt x="98" y="2693"/>
                  </a:cubicBezTo>
                  <a:cubicBezTo>
                    <a:pt x="98" y="2511"/>
                    <a:pt x="112" y="2302"/>
                    <a:pt x="98" y="2079"/>
                  </a:cubicBezTo>
                  <a:cubicBezTo>
                    <a:pt x="84" y="1856"/>
                    <a:pt x="70" y="1633"/>
                    <a:pt x="57" y="1465"/>
                  </a:cubicBezTo>
                  <a:cubicBezTo>
                    <a:pt x="57" y="1382"/>
                    <a:pt x="43" y="1312"/>
                    <a:pt x="43"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771154" y="2457161"/>
              <a:ext cx="129080" cy="144206"/>
            </a:xfrm>
            <a:custGeom>
              <a:avLst/>
              <a:gdLst/>
              <a:ahLst/>
              <a:cxnLst/>
              <a:rect l="l" t="t" r="r" b="b"/>
              <a:pathLst>
                <a:path w="768" h="858" extrusionOk="0">
                  <a:moveTo>
                    <a:pt x="489" y="272"/>
                  </a:moveTo>
                  <a:cubicBezTo>
                    <a:pt x="516" y="272"/>
                    <a:pt x="544" y="313"/>
                    <a:pt x="544" y="355"/>
                  </a:cubicBezTo>
                  <a:cubicBezTo>
                    <a:pt x="544" y="425"/>
                    <a:pt x="516" y="481"/>
                    <a:pt x="461" y="537"/>
                  </a:cubicBezTo>
                  <a:cubicBezTo>
                    <a:pt x="433" y="579"/>
                    <a:pt x="377" y="606"/>
                    <a:pt x="321" y="620"/>
                  </a:cubicBezTo>
                  <a:cubicBezTo>
                    <a:pt x="251" y="620"/>
                    <a:pt x="224" y="579"/>
                    <a:pt x="224" y="523"/>
                  </a:cubicBezTo>
                  <a:cubicBezTo>
                    <a:pt x="238" y="495"/>
                    <a:pt x="251" y="453"/>
                    <a:pt x="279" y="411"/>
                  </a:cubicBezTo>
                  <a:cubicBezTo>
                    <a:pt x="321" y="341"/>
                    <a:pt x="405" y="286"/>
                    <a:pt x="489" y="272"/>
                  </a:cubicBezTo>
                  <a:close/>
                  <a:moveTo>
                    <a:pt x="486" y="1"/>
                  </a:moveTo>
                  <a:cubicBezTo>
                    <a:pt x="442" y="1"/>
                    <a:pt x="402" y="11"/>
                    <a:pt x="363" y="21"/>
                  </a:cubicBezTo>
                  <a:cubicBezTo>
                    <a:pt x="293" y="62"/>
                    <a:pt x="238" y="104"/>
                    <a:pt x="196" y="146"/>
                  </a:cubicBezTo>
                  <a:cubicBezTo>
                    <a:pt x="168" y="174"/>
                    <a:pt x="140" y="202"/>
                    <a:pt x="126" y="230"/>
                  </a:cubicBezTo>
                  <a:cubicBezTo>
                    <a:pt x="98" y="272"/>
                    <a:pt x="70" y="313"/>
                    <a:pt x="56" y="369"/>
                  </a:cubicBezTo>
                  <a:cubicBezTo>
                    <a:pt x="28" y="425"/>
                    <a:pt x="0" y="509"/>
                    <a:pt x="0" y="579"/>
                  </a:cubicBezTo>
                  <a:cubicBezTo>
                    <a:pt x="0" y="634"/>
                    <a:pt x="14" y="690"/>
                    <a:pt x="42" y="746"/>
                  </a:cubicBezTo>
                  <a:cubicBezTo>
                    <a:pt x="84" y="802"/>
                    <a:pt x="140" y="844"/>
                    <a:pt x="210" y="857"/>
                  </a:cubicBezTo>
                  <a:cubicBezTo>
                    <a:pt x="265" y="857"/>
                    <a:pt x="321" y="844"/>
                    <a:pt x="363" y="830"/>
                  </a:cubicBezTo>
                  <a:cubicBezTo>
                    <a:pt x="433" y="802"/>
                    <a:pt x="489" y="760"/>
                    <a:pt x="544" y="718"/>
                  </a:cubicBezTo>
                  <a:cubicBezTo>
                    <a:pt x="628" y="676"/>
                    <a:pt x="684" y="606"/>
                    <a:pt x="726" y="523"/>
                  </a:cubicBezTo>
                  <a:cubicBezTo>
                    <a:pt x="740" y="481"/>
                    <a:pt x="754" y="439"/>
                    <a:pt x="768" y="397"/>
                  </a:cubicBezTo>
                  <a:cubicBezTo>
                    <a:pt x="768" y="355"/>
                    <a:pt x="768" y="313"/>
                    <a:pt x="768" y="258"/>
                  </a:cubicBezTo>
                  <a:cubicBezTo>
                    <a:pt x="754" y="188"/>
                    <a:pt x="726" y="118"/>
                    <a:pt x="670" y="62"/>
                  </a:cubicBezTo>
                  <a:cubicBezTo>
                    <a:pt x="628" y="35"/>
                    <a:pt x="586" y="7"/>
                    <a:pt x="544" y="7"/>
                  </a:cubicBezTo>
                  <a:cubicBezTo>
                    <a:pt x="524" y="3"/>
                    <a:pt x="505" y="1"/>
                    <a:pt x="48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7909477" y="2376150"/>
              <a:ext cx="140845" cy="260344"/>
            </a:xfrm>
            <a:custGeom>
              <a:avLst/>
              <a:gdLst/>
              <a:ahLst/>
              <a:cxnLst/>
              <a:rect l="l" t="t" r="r" b="b"/>
              <a:pathLst>
                <a:path w="838" h="1549" extrusionOk="0">
                  <a:moveTo>
                    <a:pt x="419" y="0"/>
                  </a:moveTo>
                  <a:lnTo>
                    <a:pt x="419" y="0"/>
                  </a:lnTo>
                  <a:cubicBezTo>
                    <a:pt x="321" y="28"/>
                    <a:pt x="224" y="70"/>
                    <a:pt x="112" y="84"/>
                  </a:cubicBezTo>
                  <a:cubicBezTo>
                    <a:pt x="98" y="530"/>
                    <a:pt x="56" y="991"/>
                    <a:pt x="0" y="1479"/>
                  </a:cubicBezTo>
                  <a:lnTo>
                    <a:pt x="140" y="1437"/>
                  </a:lnTo>
                  <a:lnTo>
                    <a:pt x="279" y="1367"/>
                  </a:lnTo>
                  <a:cubicBezTo>
                    <a:pt x="293" y="1186"/>
                    <a:pt x="307" y="1074"/>
                    <a:pt x="307" y="1047"/>
                  </a:cubicBezTo>
                  <a:lnTo>
                    <a:pt x="461" y="991"/>
                  </a:lnTo>
                  <a:lnTo>
                    <a:pt x="461" y="991"/>
                  </a:lnTo>
                  <a:cubicBezTo>
                    <a:pt x="433" y="1256"/>
                    <a:pt x="419" y="1437"/>
                    <a:pt x="419" y="1549"/>
                  </a:cubicBezTo>
                  <a:cubicBezTo>
                    <a:pt x="461" y="1521"/>
                    <a:pt x="489" y="1507"/>
                    <a:pt x="530" y="1479"/>
                  </a:cubicBezTo>
                  <a:cubicBezTo>
                    <a:pt x="558" y="1465"/>
                    <a:pt x="600" y="1451"/>
                    <a:pt x="656" y="1423"/>
                  </a:cubicBezTo>
                  <a:lnTo>
                    <a:pt x="684" y="1409"/>
                  </a:lnTo>
                  <a:cubicBezTo>
                    <a:pt x="698" y="1144"/>
                    <a:pt x="740" y="684"/>
                    <a:pt x="837" y="56"/>
                  </a:cubicBezTo>
                  <a:lnTo>
                    <a:pt x="837" y="56"/>
                  </a:lnTo>
                  <a:cubicBezTo>
                    <a:pt x="740" y="98"/>
                    <a:pt x="642" y="140"/>
                    <a:pt x="530" y="168"/>
                  </a:cubicBezTo>
                  <a:cubicBezTo>
                    <a:pt x="516" y="377"/>
                    <a:pt x="502" y="544"/>
                    <a:pt x="502" y="670"/>
                  </a:cubicBezTo>
                  <a:lnTo>
                    <a:pt x="419" y="698"/>
                  </a:lnTo>
                  <a:lnTo>
                    <a:pt x="349" y="740"/>
                  </a:lnTo>
                  <a:cubicBezTo>
                    <a:pt x="363" y="489"/>
                    <a:pt x="391" y="238"/>
                    <a:pt x="41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296209" y="2748934"/>
              <a:ext cx="175972" cy="168913"/>
            </a:xfrm>
            <a:custGeom>
              <a:avLst/>
              <a:gdLst/>
              <a:ahLst/>
              <a:cxnLst/>
              <a:rect l="l" t="t" r="r" b="b"/>
              <a:pathLst>
                <a:path w="1047" h="1005" extrusionOk="0">
                  <a:moveTo>
                    <a:pt x="461" y="0"/>
                  </a:moveTo>
                  <a:lnTo>
                    <a:pt x="182" y="56"/>
                  </a:lnTo>
                  <a:cubicBezTo>
                    <a:pt x="140" y="279"/>
                    <a:pt x="112" y="447"/>
                    <a:pt x="85" y="558"/>
                  </a:cubicBezTo>
                  <a:cubicBezTo>
                    <a:pt x="71" y="656"/>
                    <a:pt x="43" y="809"/>
                    <a:pt x="1" y="977"/>
                  </a:cubicBezTo>
                  <a:cubicBezTo>
                    <a:pt x="126" y="963"/>
                    <a:pt x="224" y="949"/>
                    <a:pt x="294" y="935"/>
                  </a:cubicBezTo>
                  <a:lnTo>
                    <a:pt x="322" y="712"/>
                  </a:lnTo>
                  <a:lnTo>
                    <a:pt x="364" y="530"/>
                  </a:lnTo>
                  <a:cubicBezTo>
                    <a:pt x="419" y="698"/>
                    <a:pt x="475" y="851"/>
                    <a:pt x="559" y="1005"/>
                  </a:cubicBezTo>
                  <a:cubicBezTo>
                    <a:pt x="615" y="977"/>
                    <a:pt x="684" y="963"/>
                    <a:pt x="754" y="963"/>
                  </a:cubicBezTo>
                  <a:cubicBezTo>
                    <a:pt x="838" y="684"/>
                    <a:pt x="935" y="391"/>
                    <a:pt x="1047" y="98"/>
                  </a:cubicBezTo>
                  <a:lnTo>
                    <a:pt x="1047" y="98"/>
                  </a:lnTo>
                  <a:cubicBezTo>
                    <a:pt x="935" y="126"/>
                    <a:pt x="838" y="140"/>
                    <a:pt x="726" y="154"/>
                  </a:cubicBezTo>
                  <a:cubicBezTo>
                    <a:pt x="698" y="307"/>
                    <a:pt x="656" y="419"/>
                    <a:pt x="629" y="516"/>
                  </a:cubicBezTo>
                  <a:cubicBezTo>
                    <a:pt x="615" y="475"/>
                    <a:pt x="601" y="433"/>
                    <a:pt x="587" y="391"/>
                  </a:cubicBezTo>
                  <a:cubicBezTo>
                    <a:pt x="531" y="251"/>
                    <a:pt x="489" y="126"/>
                    <a:pt x="4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298562" y="3374330"/>
              <a:ext cx="126895" cy="198157"/>
            </a:xfrm>
            <a:custGeom>
              <a:avLst/>
              <a:gdLst/>
              <a:ahLst/>
              <a:cxnLst/>
              <a:rect l="l" t="t" r="r" b="b"/>
              <a:pathLst>
                <a:path w="755" h="1179" extrusionOk="0">
                  <a:moveTo>
                    <a:pt x="611" y="1"/>
                  </a:moveTo>
                  <a:cubicBezTo>
                    <a:pt x="475" y="1"/>
                    <a:pt x="334" y="42"/>
                    <a:pt x="224" y="115"/>
                  </a:cubicBezTo>
                  <a:cubicBezTo>
                    <a:pt x="168" y="143"/>
                    <a:pt x="126" y="199"/>
                    <a:pt x="85" y="255"/>
                  </a:cubicBezTo>
                  <a:cubicBezTo>
                    <a:pt x="71" y="296"/>
                    <a:pt x="57" y="352"/>
                    <a:pt x="43" y="394"/>
                  </a:cubicBezTo>
                  <a:cubicBezTo>
                    <a:pt x="15" y="478"/>
                    <a:pt x="1" y="561"/>
                    <a:pt x="15" y="631"/>
                  </a:cubicBezTo>
                  <a:cubicBezTo>
                    <a:pt x="29" y="659"/>
                    <a:pt x="43" y="687"/>
                    <a:pt x="57" y="715"/>
                  </a:cubicBezTo>
                  <a:cubicBezTo>
                    <a:pt x="85" y="743"/>
                    <a:pt x="98" y="757"/>
                    <a:pt x="140" y="771"/>
                  </a:cubicBezTo>
                  <a:cubicBezTo>
                    <a:pt x="159" y="771"/>
                    <a:pt x="184" y="777"/>
                    <a:pt x="206" y="777"/>
                  </a:cubicBezTo>
                  <a:cubicBezTo>
                    <a:pt x="218" y="777"/>
                    <a:pt x="229" y="775"/>
                    <a:pt x="238" y="771"/>
                  </a:cubicBezTo>
                  <a:cubicBezTo>
                    <a:pt x="252" y="778"/>
                    <a:pt x="262" y="781"/>
                    <a:pt x="273" y="781"/>
                  </a:cubicBezTo>
                  <a:cubicBezTo>
                    <a:pt x="283" y="781"/>
                    <a:pt x="294" y="778"/>
                    <a:pt x="308" y="771"/>
                  </a:cubicBezTo>
                  <a:cubicBezTo>
                    <a:pt x="336" y="771"/>
                    <a:pt x="377" y="757"/>
                    <a:pt x="405" y="743"/>
                  </a:cubicBezTo>
                  <a:cubicBezTo>
                    <a:pt x="433" y="729"/>
                    <a:pt x="475" y="715"/>
                    <a:pt x="503" y="701"/>
                  </a:cubicBezTo>
                  <a:cubicBezTo>
                    <a:pt x="517" y="701"/>
                    <a:pt x="531" y="701"/>
                    <a:pt x="531" y="715"/>
                  </a:cubicBezTo>
                  <a:cubicBezTo>
                    <a:pt x="545" y="729"/>
                    <a:pt x="545" y="757"/>
                    <a:pt x="531" y="771"/>
                  </a:cubicBezTo>
                  <a:cubicBezTo>
                    <a:pt x="517" y="799"/>
                    <a:pt x="489" y="840"/>
                    <a:pt x="461" y="868"/>
                  </a:cubicBezTo>
                  <a:cubicBezTo>
                    <a:pt x="405" y="896"/>
                    <a:pt x="336" y="924"/>
                    <a:pt x="280" y="924"/>
                  </a:cubicBezTo>
                  <a:cubicBezTo>
                    <a:pt x="252" y="931"/>
                    <a:pt x="224" y="935"/>
                    <a:pt x="196" y="935"/>
                  </a:cubicBezTo>
                  <a:cubicBezTo>
                    <a:pt x="168" y="935"/>
                    <a:pt x="140" y="931"/>
                    <a:pt x="112" y="924"/>
                  </a:cubicBezTo>
                  <a:cubicBezTo>
                    <a:pt x="98" y="1008"/>
                    <a:pt x="85" y="1092"/>
                    <a:pt x="43" y="1161"/>
                  </a:cubicBezTo>
                  <a:cubicBezTo>
                    <a:pt x="85" y="1175"/>
                    <a:pt x="112" y="1175"/>
                    <a:pt x="154" y="1175"/>
                  </a:cubicBezTo>
                  <a:cubicBezTo>
                    <a:pt x="176" y="1178"/>
                    <a:pt x="197" y="1179"/>
                    <a:pt x="219" y="1179"/>
                  </a:cubicBezTo>
                  <a:cubicBezTo>
                    <a:pt x="322" y="1179"/>
                    <a:pt x="424" y="1152"/>
                    <a:pt x="517" y="1105"/>
                  </a:cubicBezTo>
                  <a:cubicBezTo>
                    <a:pt x="573" y="1078"/>
                    <a:pt x="628" y="1022"/>
                    <a:pt x="656" y="966"/>
                  </a:cubicBezTo>
                  <a:cubicBezTo>
                    <a:pt x="684" y="924"/>
                    <a:pt x="698" y="896"/>
                    <a:pt x="726" y="854"/>
                  </a:cubicBezTo>
                  <a:cubicBezTo>
                    <a:pt x="740" y="785"/>
                    <a:pt x="754" y="715"/>
                    <a:pt x="740" y="631"/>
                  </a:cubicBezTo>
                  <a:cubicBezTo>
                    <a:pt x="726" y="603"/>
                    <a:pt x="712" y="575"/>
                    <a:pt x="698" y="548"/>
                  </a:cubicBezTo>
                  <a:cubicBezTo>
                    <a:pt x="698" y="548"/>
                    <a:pt x="684" y="534"/>
                    <a:pt x="670" y="520"/>
                  </a:cubicBezTo>
                  <a:cubicBezTo>
                    <a:pt x="642" y="506"/>
                    <a:pt x="615" y="492"/>
                    <a:pt x="587" y="478"/>
                  </a:cubicBezTo>
                  <a:lnTo>
                    <a:pt x="489" y="478"/>
                  </a:lnTo>
                  <a:cubicBezTo>
                    <a:pt x="447" y="492"/>
                    <a:pt x="405" y="506"/>
                    <a:pt x="377" y="534"/>
                  </a:cubicBezTo>
                  <a:cubicBezTo>
                    <a:pt x="354" y="538"/>
                    <a:pt x="336" y="541"/>
                    <a:pt x="321" y="541"/>
                  </a:cubicBezTo>
                  <a:cubicBezTo>
                    <a:pt x="291" y="541"/>
                    <a:pt x="275" y="529"/>
                    <a:pt x="266" y="492"/>
                  </a:cubicBezTo>
                  <a:cubicBezTo>
                    <a:pt x="266" y="408"/>
                    <a:pt x="308" y="338"/>
                    <a:pt x="391" y="310"/>
                  </a:cubicBezTo>
                  <a:cubicBezTo>
                    <a:pt x="433" y="296"/>
                    <a:pt x="479" y="289"/>
                    <a:pt x="524" y="289"/>
                  </a:cubicBezTo>
                  <a:cubicBezTo>
                    <a:pt x="569" y="289"/>
                    <a:pt x="615" y="296"/>
                    <a:pt x="656" y="310"/>
                  </a:cubicBezTo>
                  <a:lnTo>
                    <a:pt x="670" y="4"/>
                  </a:lnTo>
                  <a:cubicBezTo>
                    <a:pt x="651" y="2"/>
                    <a:pt x="631" y="1"/>
                    <a:pt x="6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8357393" y="315752"/>
            <a:ext cx="565057" cy="823049"/>
            <a:chOff x="8357393" y="315752"/>
            <a:chExt cx="565057" cy="823049"/>
          </a:xfrm>
        </p:grpSpPr>
        <p:sp>
          <p:nvSpPr>
            <p:cNvPr id="207" name="Google Shape;207;p3"/>
            <p:cNvSpPr/>
            <p:nvPr/>
          </p:nvSpPr>
          <p:spPr>
            <a:xfrm>
              <a:off x="8465127" y="639291"/>
              <a:ext cx="101012" cy="89246"/>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8577735" y="606516"/>
              <a:ext cx="131433" cy="11731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77735" y="908878"/>
              <a:ext cx="126727" cy="115130"/>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448824" y="908878"/>
              <a:ext cx="129080" cy="115130"/>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472186" y="904172"/>
              <a:ext cx="93953" cy="84540"/>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690175" y="756605"/>
              <a:ext cx="11933" cy="114962"/>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573029" y="479958"/>
              <a:ext cx="11933" cy="114962"/>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570676" y="1023839"/>
              <a:ext cx="7227" cy="114962"/>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8713705" y="639291"/>
              <a:ext cx="79834" cy="84540"/>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8706646" y="733075"/>
              <a:ext cx="89246" cy="251100"/>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359746" y="901819"/>
              <a:ext cx="79834" cy="84709"/>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357393" y="641644"/>
              <a:ext cx="84540" cy="82187"/>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439412" y="604163"/>
              <a:ext cx="133786" cy="290933"/>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502607" y="362644"/>
              <a:ext cx="77649" cy="84540"/>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587147" y="315752"/>
              <a:ext cx="82187" cy="154963"/>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816901" y="536094"/>
              <a:ext cx="105550" cy="101012"/>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819086" y="910727"/>
              <a:ext cx="75296" cy="117987"/>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3"/>
          <p:cNvGrpSpPr/>
          <p:nvPr/>
        </p:nvGrpSpPr>
        <p:grpSpPr>
          <a:xfrm>
            <a:off x="1617851" y="115336"/>
            <a:ext cx="1322388" cy="942549"/>
            <a:chOff x="1447164" y="1023861"/>
            <a:chExt cx="1322388" cy="942549"/>
          </a:xfrm>
        </p:grpSpPr>
        <p:sp>
          <p:nvSpPr>
            <p:cNvPr id="225" name="Google Shape;225;p3"/>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3"/>
          <p:cNvGrpSpPr/>
          <p:nvPr/>
        </p:nvGrpSpPr>
        <p:grpSpPr>
          <a:xfrm>
            <a:off x="2851254" y="3935230"/>
            <a:ext cx="1856862" cy="1120533"/>
            <a:chOff x="2851254" y="3935230"/>
            <a:chExt cx="1856862" cy="1120533"/>
          </a:xfrm>
        </p:grpSpPr>
        <p:sp>
          <p:nvSpPr>
            <p:cNvPr id="236" name="Google Shape;236;p3"/>
            <p:cNvSpPr/>
            <p:nvPr/>
          </p:nvSpPr>
          <p:spPr>
            <a:xfrm rot="5400000">
              <a:off x="4090282" y="3995903"/>
              <a:ext cx="227570" cy="499511"/>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5400000">
              <a:off x="3982464" y="4333475"/>
              <a:ext cx="445560" cy="497158"/>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5400000">
              <a:off x="4237934" y="4181202"/>
              <a:ext cx="169081" cy="150089"/>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5400000">
              <a:off x="4242724" y="4816429"/>
              <a:ext cx="222864" cy="199334"/>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5400000">
              <a:off x="3743382" y="4373392"/>
              <a:ext cx="222864" cy="199334"/>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5400000">
              <a:off x="3732794" y="4834076"/>
              <a:ext cx="225217" cy="199334"/>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5400000">
              <a:off x="3743382" y="4148344"/>
              <a:ext cx="222864" cy="199334"/>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3732794" y="4599617"/>
              <a:ext cx="225217" cy="199334"/>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5400000">
              <a:off x="3803048" y="4189354"/>
              <a:ext cx="159669" cy="143198"/>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4080871" y="4896094"/>
              <a:ext cx="18992" cy="30034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5400000">
              <a:off x="3195971" y="3987667"/>
              <a:ext cx="229923" cy="499511"/>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5400000">
              <a:off x="3349505" y="4363896"/>
              <a:ext cx="222864" cy="199502"/>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5400000">
              <a:off x="2839575" y="4381544"/>
              <a:ext cx="225217" cy="199502"/>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5400000">
              <a:off x="2840751" y="4145907"/>
              <a:ext cx="222864" cy="199502"/>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5400000">
              <a:off x="4096166" y="4463646"/>
              <a:ext cx="16639" cy="192443"/>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5400000">
              <a:off x="3649598" y="4258431"/>
              <a:ext cx="16639" cy="194796"/>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5400000">
              <a:off x="3766744" y="3941952"/>
              <a:ext cx="196813" cy="183367"/>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5400000">
              <a:off x="3180088" y="4257841"/>
              <a:ext cx="236982" cy="894650"/>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5400000">
              <a:off x="4544834" y="4235321"/>
              <a:ext cx="93280" cy="233285"/>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302883" y="4127336"/>
            <a:ext cx="1605925" cy="928430"/>
            <a:chOff x="1062633" y="3663211"/>
            <a:chExt cx="1605925" cy="928430"/>
          </a:xfrm>
        </p:grpSpPr>
        <p:sp>
          <p:nvSpPr>
            <p:cNvPr id="256" name="Google Shape;256;p3"/>
            <p:cNvSpPr/>
            <p:nvPr/>
          </p:nvSpPr>
          <p:spPr>
            <a:xfrm>
              <a:off x="1618110" y="3785064"/>
              <a:ext cx="251100" cy="162022"/>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394096" y="4286759"/>
              <a:ext cx="173787" cy="140845"/>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366028" y="4336004"/>
              <a:ext cx="175972" cy="143198"/>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744836" y="4317180"/>
              <a:ext cx="140677" cy="176140"/>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93238" y="4289112"/>
              <a:ext cx="143198" cy="175972"/>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911227" y="4272641"/>
              <a:ext cx="222864" cy="201855"/>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894756" y="3766408"/>
              <a:ext cx="222864" cy="199334"/>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129216" y="3766408"/>
              <a:ext cx="222864" cy="199334"/>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138628" y="3972632"/>
              <a:ext cx="227570" cy="501864"/>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887697" y="3958514"/>
              <a:ext cx="16639" cy="30034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958119" y="3946917"/>
              <a:ext cx="344717" cy="335305"/>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548890" y="4436847"/>
              <a:ext cx="119668" cy="117315"/>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622816" y="4476680"/>
              <a:ext cx="117483" cy="114962"/>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062633" y="3679514"/>
              <a:ext cx="166560" cy="246394"/>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383818" y="3663211"/>
              <a:ext cx="168913" cy="243873"/>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151711" y="3695985"/>
              <a:ext cx="105550" cy="164207"/>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68857" y="3732625"/>
              <a:ext cx="98659" cy="113617"/>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379112" y="3789097"/>
              <a:ext cx="68069" cy="83868"/>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
          <p:cNvGrpSpPr/>
          <p:nvPr/>
        </p:nvGrpSpPr>
        <p:grpSpPr>
          <a:xfrm>
            <a:off x="8269596" y="1499534"/>
            <a:ext cx="382363" cy="301185"/>
            <a:chOff x="8269596" y="1499534"/>
            <a:chExt cx="382363" cy="301185"/>
          </a:xfrm>
        </p:grpSpPr>
        <p:sp>
          <p:nvSpPr>
            <p:cNvPr id="275" name="Google Shape;275;p3"/>
            <p:cNvSpPr/>
            <p:nvPr/>
          </p:nvSpPr>
          <p:spPr>
            <a:xfrm>
              <a:off x="8269596" y="1539367"/>
              <a:ext cx="140845" cy="211267"/>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8419684" y="1499534"/>
              <a:ext cx="147904" cy="27210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8567419" y="1696515"/>
              <a:ext cx="84540" cy="104205"/>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3"/>
          <p:cNvGrpSpPr/>
          <p:nvPr/>
        </p:nvGrpSpPr>
        <p:grpSpPr>
          <a:xfrm>
            <a:off x="6204890" y="226667"/>
            <a:ext cx="1184784" cy="798517"/>
            <a:chOff x="6205000" y="728514"/>
            <a:chExt cx="881536" cy="594135"/>
          </a:xfrm>
        </p:grpSpPr>
        <p:sp>
          <p:nvSpPr>
            <p:cNvPr id="279" name="Google Shape;279;p3"/>
            <p:cNvSpPr/>
            <p:nvPr/>
          </p:nvSpPr>
          <p:spPr>
            <a:xfrm>
              <a:off x="6401812" y="8058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448704" y="8058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880144" y="11199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856614" y="11574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521479" y="11105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505008" y="7285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683164" y="7285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690223" y="8854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500302" y="8737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554253" y="8668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997289" y="12347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205000" y="8668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80140" y="637089"/>
            <a:ext cx="771079" cy="526476"/>
            <a:chOff x="4880140" y="275914"/>
            <a:chExt cx="771079" cy="526476"/>
          </a:xfrm>
        </p:grpSpPr>
        <p:sp>
          <p:nvSpPr>
            <p:cNvPr id="292" name="Google Shape;292;p3"/>
            <p:cNvSpPr/>
            <p:nvPr/>
          </p:nvSpPr>
          <p:spPr>
            <a:xfrm>
              <a:off x="4880140" y="275914"/>
              <a:ext cx="281547" cy="526476"/>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156085" y="575743"/>
              <a:ext cx="156830" cy="184827"/>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322996" y="400998"/>
              <a:ext cx="328223" cy="36181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
          <p:cNvGrpSpPr/>
          <p:nvPr/>
        </p:nvGrpSpPr>
        <p:grpSpPr>
          <a:xfrm>
            <a:off x="117800" y="1279364"/>
            <a:ext cx="881536" cy="594135"/>
            <a:chOff x="417900" y="2505014"/>
            <a:chExt cx="881536" cy="594135"/>
          </a:xfrm>
        </p:grpSpPr>
        <p:sp>
          <p:nvSpPr>
            <p:cNvPr id="296" name="Google Shape;296;p3"/>
            <p:cNvSpPr/>
            <p:nvPr/>
          </p:nvSpPr>
          <p:spPr>
            <a:xfrm>
              <a:off x="614712" y="25823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61604" y="25823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093044" y="28964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069514" y="29339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34379" y="28870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17908" y="25050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896064" y="25050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903123" y="26619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13202" y="26502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767153" y="26433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210189" y="30112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17900" y="26433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685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414208"/>
      </p:ext>
    </p:extLst>
  </p:cSld>
  <p:clrMapOvr>
    <a:masterClrMapping/>
  </p:clrMapOvr>
  <p:transition advTm="1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47853"/>
      </p:ext>
    </p:extLst>
  </p:cSld>
  <p:clrMapOvr>
    <a:masterClrMapping/>
  </p:clrMapOvr>
  <p:transition advTm="100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46478"/>
      </p:ext>
    </p:extLst>
  </p:cSld>
  <p:clrMapOvr>
    <a:masterClrMapping/>
  </p:clrMapOvr>
  <p:transition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530ABB-2682-448E-9618-3E47EEC6D889}" type="datetimeFigureOut">
              <a:rPr lang="zh-CN" altLang="en-US" smtClean="0"/>
              <a:t>2022/11/6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66DA4B3-3A17-4C7C-ABBC-3676A971A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 y="0"/>
            <a:ext cx="91425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Tree>
    <p:extLst>
      <p:ext uri="{BB962C8B-B14F-4D97-AF65-F5344CB8AC3E}">
        <p14:creationId xmlns:p14="http://schemas.microsoft.com/office/powerpoint/2010/main" val="19694277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advTm="1000">
    <p:pull/>
  </p:transition>
  <p:txStyles>
    <p:titleStyle>
      <a:lvl1pPr algn="ctr" defTabSz="909361" rtl="0" fontAlgn="base">
        <a:spcBef>
          <a:spcPct val="0"/>
        </a:spcBef>
        <a:spcAft>
          <a:spcPct val="0"/>
        </a:spcAft>
        <a:defRPr sz="4421" kern="1200">
          <a:solidFill>
            <a:schemeClr val="tx1"/>
          </a:solidFill>
          <a:latin typeface="+mj-lt"/>
          <a:ea typeface="+mj-ea"/>
          <a:cs typeface="+mj-cs"/>
        </a:defRPr>
      </a:lvl1pPr>
      <a:lvl2pPr algn="ctr" defTabSz="909361" rtl="0" fontAlgn="base">
        <a:spcBef>
          <a:spcPct val="0"/>
        </a:spcBef>
        <a:spcAft>
          <a:spcPct val="0"/>
        </a:spcAft>
        <a:defRPr sz="4421">
          <a:solidFill>
            <a:schemeClr val="tx1"/>
          </a:solidFill>
          <a:latin typeface="Arial" pitchFamily="34" charset="0"/>
          <a:ea typeface="微软雅黑" pitchFamily="34" charset="-122"/>
        </a:defRPr>
      </a:lvl2pPr>
      <a:lvl3pPr algn="ctr" defTabSz="909361" rtl="0" fontAlgn="base">
        <a:spcBef>
          <a:spcPct val="0"/>
        </a:spcBef>
        <a:spcAft>
          <a:spcPct val="0"/>
        </a:spcAft>
        <a:defRPr sz="4421">
          <a:solidFill>
            <a:schemeClr val="tx1"/>
          </a:solidFill>
          <a:latin typeface="Arial" pitchFamily="34" charset="0"/>
          <a:ea typeface="微软雅黑" pitchFamily="34" charset="-122"/>
        </a:defRPr>
      </a:lvl3pPr>
      <a:lvl4pPr algn="ctr" defTabSz="909361" rtl="0" fontAlgn="base">
        <a:spcBef>
          <a:spcPct val="0"/>
        </a:spcBef>
        <a:spcAft>
          <a:spcPct val="0"/>
        </a:spcAft>
        <a:defRPr sz="4421">
          <a:solidFill>
            <a:schemeClr val="tx1"/>
          </a:solidFill>
          <a:latin typeface="Arial" pitchFamily="34" charset="0"/>
          <a:ea typeface="微软雅黑" pitchFamily="34" charset="-122"/>
        </a:defRPr>
      </a:lvl4pPr>
      <a:lvl5pPr algn="ctr" defTabSz="909361" rtl="0" fontAlgn="base">
        <a:spcBef>
          <a:spcPct val="0"/>
        </a:spcBef>
        <a:spcAft>
          <a:spcPct val="0"/>
        </a:spcAft>
        <a:defRPr sz="4421">
          <a:solidFill>
            <a:schemeClr val="tx1"/>
          </a:solidFill>
          <a:latin typeface="Arial" pitchFamily="34" charset="0"/>
          <a:ea typeface="微软雅黑" pitchFamily="34" charset="-122"/>
        </a:defRPr>
      </a:lvl5pPr>
      <a:lvl6pPr marL="430042" algn="ctr" defTabSz="909361" rtl="0" fontAlgn="base">
        <a:spcBef>
          <a:spcPct val="0"/>
        </a:spcBef>
        <a:spcAft>
          <a:spcPct val="0"/>
        </a:spcAft>
        <a:defRPr sz="4421">
          <a:solidFill>
            <a:schemeClr val="tx1"/>
          </a:solidFill>
          <a:latin typeface="Arial" pitchFamily="34" charset="0"/>
          <a:ea typeface="微软雅黑" pitchFamily="34" charset="-122"/>
        </a:defRPr>
      </a:lvl6pPr>
      <a:lvl7pPr marL="860085" algn="ctr" defTabSz="909361" rtl="0" fontAlgn="base">
        <a:spcBef>
          <a:spcPct val="0"/>
        </a:spcBef>
        <a:spcAft>
          <a:spcPct val="0"/>
        </a:spcAft>
        <a:defRPr sz="4421">
          <a:solidFill>
            <a:schemeClr val="tx1"/>
          </a:solidFill>
          <a:latin typeface="Arial" pitchFamily="34" charset="0"/>
          <a:ea typeface="微软雅黑" pitchFamily="34" charset="-122"/>
        </a:defRPr>
      </a:lvl7pPr>
      <a:lvl8pPr marL="1290127" algn="ctr" defTabSz="909361" rtl="0" fontAlgn="base">
        <a:spcBef>
          <a:spcPct val="0"/>
        </a:spcBef>
        <a:spcAft>
          <a:spcPct val="0"/>
        </a:spcAft>
        <a:defRPr sz="4421">
          <a:solidFill>
            <a:schemeClr val="tx1"/>
          </a:solidFill>
          <a:latin typeface="Arial" pitchFamily="34" charset="0"/>
          <a:ea typeface="微软雅黑" pitchFamily="34" charset="-122"/>
        </a:defRPr>
      </a:lvl8pPr>
      <a:lvl9pPr marL="1720169" algn="ctr" defTabSz="909361" rtl="0" fontAlgn="base">
        <a:spcBef>
          <a:spcPct val="0"/>
        </a:spcBef>
        <a:spcAft>
          <a:spcPct val="0"/>
        </a:spcAft>
        <a:defRPr sz="4421">
          <a:solidFill>
            <a:schemeClr val="tx1"/>
          </a:solidFill>
          <a:latin typeface="Arial" pitchFamily="34" charset="0"/>
          <a:ea typeface="微软雅黑" pitchFamily="34" charset="-122"/>
        </a:defRPr>
      </a:lvl9pPr>
    </p:titleStyle>
    <p:bodyStyle>
      <a:lvl1pPr marL="340450" indent="-340450" algn="l" defTabSz="909361" rtl="0" fontAlgn="base">
        <a:spcBef>
          <a:spcPct val="20000"/>
        </a:spcBef>
        <a:spcAft>
          <a:spcPct val="0"/>
        </a:spcAft>
        <a:buFont typeface="Arial" pitchFamily="34" charset="0"/>
        <a:buChar char="•"/>
        <a:defRPr sz="3198" kern="1200">
          <a:solidFill>
            <a:schemeClr val="tx1"/>
          </a:solidFill>
          <a:latin typeface="+mn-lt"/>
          <a:ea typeface="+mn-ea"/>
          <a:cs typeface="+mn-cs"/>
        </a:defRPr>
      </a:lvl1pPr>
      <a:lvl2pPr marL="739136" indent="-283708" algn="l" defTabSz="909361" rtl="0" fontAlgn="base">
        <a:spcBef>
          <a:spcPct val="20000"/>
        </a:spcBef>
        <a:spcAft>
          <a:spcPct val="0"/>
        </a:spcAft>
        <a:buFont typeface="Arial" pitchFamily="34" charset="0"/>
        <a:buChar char="–"/>
        <a:defRPr sz="2822" kern="1200">
          <a:solidFill>
            <a:schemeClr val="tx1"/>
          </a:solidFill>
          <a:latin typeface="+mn-lt"/>
          <a:ea typeface="+mn-ea"/>
          <a:cs typeface="+mn-cs"/>
        </a:defRPr>
      </a:lvl2pPr>
      <a:lvl3pPr marL="1137820" indent="-226967" algn="l" defTabSz="909361" rtl="0" fontAlgn="base">
        <a:spcBef>
          <a:spcPct val="20000"/>
        </a:spcBef>
        <a:spcAft>
          <a:spcPct val="0"/>
        </a:spcAft>
        <a:buFont typeface="Arial" pitchFamily="34" charset="0"/>
        <a:buChar char="•"/>
        <a:defRPr sz="2352" kern="1200">
          <a:solidFill>
            <a:schemeClr val="tx1"/>
          </a:solidFill>
          <a:latin typeface="+mn-lt"/>
          <a:ea typeface="+mn-ea"/>
          <a:cs typeface="+mn-cs"/>
        </a:defRPr>
      </a:lvl3pPr>
      <a:lvl4pPr marL="1591754"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4pPr>
      <a:lvl5pPr marL="2047181"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prIfqJgCIl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0452" y="8501"/>
            <a:ext cx="9144000" cy="5143500"/>
          </a:xfrm>
          <a:prstGeom prst="rect">
            <a:avLst/>
          </a:prstGeom>
        </p:spPr>
      </p:pic>
      <p:grpSp>
        <p:nvGrpSpPr>
          <p:cNvPr id="100" name="组合 99"/>
          <p:cNvGrpSpPr/>
          <p:nvPr/>
        </p:nvGrpSpPr>
        <p:grpSpPr>
          <a:xfrm>
            <a:off x="1178903" y="1949240"/>
            <a:ext cx="3130568" cy="3673888"/>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7" name="组合 106"/>
          <p:cNvGrpSpPr/>
          <p:nvPr/>
        </p:nvGrpSpPr>
        <p:grpSpPr>
          <a:xfrm>
            <a:off x="3437018" y="1977644"/>
            <a:ext cx="3119781" cy="3673888"/>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1" name="组合 120"/>
          <p:cNvGrpSpPr/>
          <p:nvPr/>
        </p:nvGrpSpPr>
        <p:grpSpPr>
          <a:xfrm>
            <a:off x="5727998" y="1986676"/>
            <a:ext cx="3119781" cy="3673888"/>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27" name="TextBox 37"/>
          <p:cNvSpPr txBox="1"/>
          <p:nvPr/>
        </p:nvSpPr>
        <p:spPr>
          <a:xfrm>
            <a:off x="880018" y="1772445"/>
            <a:ext cx="1024639" cy="400110"/>
          </a:xfrm>
          <a:prstGeom prst="rect">
            <a:avLst/>
          </a:prstGeom>
          <a:noFill/>
        </p:spPr>
        <p:txBody>
          <a:bodyPr wrap="none" rtlCol="0">
            <a:spAutoFit/>
          </a:bodyPr>
          <a:lstStyle/>
          <a:p>
            <a:r>
              <a:rPr lang="en-US" altLang="zh-CN" sz="2000" b="1" dirty="0" smtClean="0">
                <a:solidFill>
                  <a:srgbClr val="02B3C1"/>
                </a:solidFill>
                <a:latin typeface="Arial" panose="020B0604020202020204" pitchFamily="34" charset="0"/>
                <a:ea typeface="微软雅黑" panose="020B0503020204020204" pitchFamily="34" charset="-122"/>
                <a:cs typeface="Arial" panose="020B0604020202020204" pitchFamily="34" charset="0"/>
              </a:rPr>
              <a:t>BÀI 9: </a:t>
            </a:r>
            <a:endParaRPr lang="zh-CN" altLang="en-US" sz="2000" b="1" dirty="0">
              <a:solidFill>
                <a:srgbClr val="02B3C1"/>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圆角矩形 128"/>
          <p:cNvSpPr/>
          <p:nvPr/>
        </p:nvSpPr>
        <p:spPr>
          <a:xfrm>
            <a:off x="2325344" y="101081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30" name="TextBox 40"/>
          <p:cNvSpPr txBox="1"/>
          <p:nvPr/>
        </p:nvSpPr>
        <p:spPr>
          <a:xfrm>
            <a:off x="2897201" y="1082996"/>
            <a:ext cx="4184287" cy="400110"/>
          </a:xfrm>
          <a:prstGeom prst="rect">
            <a:avLst/>
          </a:prstGeom>
          <a:noFill/>
        </p:spPr>
        <p:txBody>
          <a:bodyPr wrap="none" rtlCol="0">
            <a:spAutoFit/>
          </a:bodyPr>
          <a:lstStyle/>
          <a:p>
            <a:pPr algn="ctr"/>
            <a:r>
              <a:rPr lang="en-US" altLang="zh-CN" sz="2000" b="1" dirty="0" smtClean="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CHƯƠNG 3: LIÊN KẾT HÓA HỌC</a:t>
            </a:r>
            <a:endParaRPr lang="zh-CN" altLang="en-US" sz="2000" b="1"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1" name="组合 130"/>
          <p:cNvGrpSpPr/>
          <p:nvPr/>
        </p:nvGrpSpPr>
        <p:grpSpPr>
          <a:xfrm>
            <a:off x="2164911" y="95517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5" name="Freeform 5"/>
          <p:cNvSpPr/>
          <p:nvPr/>
        </p:nvSpPr>
        <p:spPr bwMode="auto">
          <a:xfrm rot="10800000">
            <a:off x="8058530" y="-395454"/>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5"/>
          <p:cNvSpPr/>
          <p:nvPr/>
        </p:nvSpPr>
        <p:spPr bwMode="auto">
          <a:xfrm rot="10800000">
            <a:off x="5888001" y="-448915"/>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5"/>
          <p:cNvSpPr/>
          <p:nvPr/>
        </p:nvSpPr>
        <p:spPr bwMode="auto">
          <a:xfrm rot="10800000">
            <a:off x="7581283" y="434421"/>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5"/>
          <p:cNvSpPr/>
          <p:nvPr/>
        </p:nvSpPr>
        <p:spPr bwMode="auto">
          <a:xfrm rot="10800000">
            <a:off x="5314431" y="190742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5"/>
          <p:cNvSpPr/>
          <p:nvPr/>
        </p:nvSpPr>
        <p:spPr bwMode="auto">
          <a:xfrm rot="10800000">
            <a:off x="8199916" y="4709452"/>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5"/>
          <p:cNvSpPr/>
          <p:nvPr/>
        </p:nvSpPr>
        <p:spPr bwMode="auto">
          <a:xfrm rot="10800000">
            <a:off x="6190381" y="4222272"/>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5"/>
          <p:cNvSpPr/>
          <p:nvPr/>
        </p:nvSpPr>
        <p:spPr bwMode="auto">
          <a:xfrm rot="10800000">
            <a:off x="3286236" y="41949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5"/>
          <p:cNvSpPr/>
          <p:nvPr/>
        </p:nvSpPr>
        <p:spPr bwMode="auto">
          <a:xfrm rot="10800000">
            <a:off x="3904624" y="469609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3" name="Freeform 5"/>
          <p:cNvSpPr/>
          <p:nvPr/>
        </p:nvSpPr>
        <p:spPr bwMode="auto">
          <a:xfrm rot="10800000">
            <a:off x="743308" y="1529796"/>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5"/>
          <p:cNvSpPr/>
          <p:nvPr/>
        </p:nvSpPr>
        <p:spPr bwMode="auto">
          <a:xfrm rot="10800000">
            <a:off x="723002" y="4603340"/>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标题 1"/>
          <p:cNvSpPr>
            <a:spLocks noGrp="1"/>
          </p:cNvSpPr>
          <p:nvPr/>
        </p:nvSpPr>
        <p:spPr>
          <a:xfrm>
            <a:off x="1418503" y="2146797"/>
            <a:ext cx="2104043" cy="203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smtClean="0">
                <a:solidFill>
                  <a:schemeClr val="bg1"/>
                </a:solidFill>
                <a:latin typeface="Arial" panose="020B0604020202020204" pitchFamily="34" charset="0"/>
                <a:ea typeface="汉仪尚巍清茶体W" panose="00020600040101010101" pitchFamily="18" charset="-122"/>
                <a:cs typeface="Arial" panose="020B0604020202020204" pitchFamily="34" charset="0"/>
              </a:rPr>
              <a:t>LIÊN	</a:t>
            </a:r>
            <a:endParaRPr lang="zh-CN" altLang="en-US" sz="4800" b="1" dirty="0">
              <a:solidFill>
                <a:schemeClr val="bg1"/>
              </a:solidFill>
              <a:latin typeface="Arial" panose="020B0604020202020204" pitchFamily="34" charset="0"/>
              <a:ea typeface="汉仪尚巍清茶体W" panose="00020600040101010101" pitchFamily="18" charset="-122"/>
              <a:cs typeface="Arial" panose="020B0604020202020204" pitchFamily="34" charset="0"/>
            </a:endParaRPr>
          </a:p>
        </p:txBody>
      </p:sp>
      <p:sp>
        <p:nvSpPr>
          <p:cNvPr id="3" name="Rectangle 2"/>
          <p:cNvSpPr/>
          <p:nvPr/>
        </p:nvSpPr>
        <p:spPr>
          <a:xfrm>
            <a:off x="3825798" y="2762959"/>
            <a:ext cx="1415772" cy="830997"/>
          </a:xfrm>
          <a:prstGeom prst="rect">
            <a:avLst/>
          </a:prstGeom>
        </p:spPr>
        <p:txBody>
          <a:bodyPr wrap="none">
            <a:spAutoFit/>
          </a:bodyPr>
          <a:lstStyle/>
          <a:p>
            <a:r>
              <a:rPr lang="en-US" altLang="zh-CN" sz="4800" b="1" dirty="0">
                <a:solidFill>
                  <a:schemeClr val="bg1"/>
                </a:solidFill>
                <a:latin typeface="Arial" panose="020B0604020202020204" pitchFamily="34" charset="0"/>
                <a:ea typeface="汉仪尚巍清茶体W" panose="00020600040101010101" pitchFamily="18" charset="-122"/>
                <a:cs typeface="Arial" panose="020B0604020202020204" pitchFamily="34" charset="0"/>
              </a:rPr>
              <a:t>KẾT</a:t>
            </a:r>
            <a:endParaRPr lang="en-US" sz="4800" dirty="0">
              <a:latin typeface="Arial" panose="020B0604020202020204" pitchFamily="34" charset="0"/>
              <a:cs typeface="Arial" panose="020B0604020202020204" pitchFamily="34" charset="0"/>
            </a:endParaRPr>
          </a:p>
        </p:txBody>
      </p:sp>
      <p:sp>
        <p:nvSpPr>
          <p:cNvPr id="6" name="Rectangle 5"/>
          <p:cNvSpPr/>
          <p:nvPr/>
        </p:nvSpPr>
        <p:spPr>
          <a:xfrm>
            <a:off x="6154871" y="2738219"/>
            <a:ext cx="1290738" cy="830997"/>
          </a:xfrm>
          <a:prstGeom prst="rect">
            <a:avLst/>
          </a:prstGeom>
        </p:spPr>
        <p:txBody>
          <a:bodyPr wrap="none">
            <a:spAutoFit/>
          </a:bodyPr>
          <a:lstStyle/>
          <a:p>
            <a:r>
              <a:rPr lang="en-US" altLang="zh-CN" sz="4800" b="1" dirty="0">
                <a:solidFill>
                  <a:schemeClr val="bg1"/>
                </a:solidFill>
                <a:latin typeface="Arial" panose="020B0604020202020204" pitchFamily="34" charset="0"/>
                <a:ea typeface="汉仪尚巍清茶体W" panose="00020600040101010101" pitchFamily="18" charset="-122"/>
                <a:cs typeface="Arial" panose="020B0604020202020204" pitchFamily="34" charset="0"/>
              </a:rPr>
              <a:t>ION</a:t>
            </a:r>
            <a:endParaRPr lang="en-US" sz="4800" dirty="0">
              <a:latin typeface="Arial" panose="020B0604020202020204" pitchFamily="34" charset="0"/>
              <a:cs typeface="Arial" panose="020B0604020202020204" pitchFamily="34" charset="0"/>
            </a:endParaRPr>
          </a:p>
        </p:txBody>
      </p:sp>
      <p:sp>
        <p:nvSpPr>
          <p:cNvPr id="40" name="圆角矩形 6"/>
          <p:cNvSpPr/>
          <p:nvPr/>
        </p:nvSpPr>
        <p:spPr>
          <a:xfrm>
            <a:off x="157286" y="108432"/>
            <a:ext cx="2028274" cy="501217"/>
          </a:xfrm>
          <a:prstGeom prst="roundRect">
            <a:avLst>
              <a:gd name="adj" fmla="val 9976"/>
            </a:avLst>
          </a:prstGeom>
          <a:solidFill>
            <a:schemeClr val="accent5">
              <a:lumMod val="75000"/>
            </a:schemeClr>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Arial" panose="020B0604020202020204" pitchFamily="34" charset="0"/>
                <a:cs typeface="Arial" panose="020B0604020202020204" pitchFamily="34" charset="0"/>
              </a:rPr>
              <a:t>HÓA 10 </a:t>
            </a:r>
            <a:endParaRPr lang="zh-CN" altLang="en-US" sz="2000" b="1" dirty="0">
              <a:latin typeface="Arial" panose="020B0604020202020204" pitchFamily="34" charset="0"/>
              <a:cs typeface="Arial" panose="020B0604020202020204" pitchFamily="34" charset="0"/>
            </a:endParaRPr>
          </a:p>
        </p:txBody>
      </p:sp>
      <p:grpSp>
        <p:nvGrpSpPr>
          <p:cNvPr id="41" name="组合 7"/>
          <p:cNvGrpSpPr/>
          <p:nvPr/>
        </p:nvGrpSpPr>
        <p:grpSpPr>
          <a:xfrm>
            <a:off x="258649" y="315547"/>
            <a:ext cx="118508" cy="118509"/>
            <a:chOff x="4486616" y="3001075"/>
            <a:chExt cx="274695" cy="274699"/>
          </a:xfrm>
        </p:grpSpPr>
        <p:sp>
          <p:nvSpPr>
            <p:cNvPr id="42"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3"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4" name="组合 10"/>
          <p:cNvGrpSpPr/>
          <p:nvPr/>
        </p:nvGrpSpPr>
        <p:grpSpPr>
          <a:xfrm>
            <a:off x="-40856" y="315547"/>
            <a:ext cx="118508" cy="118509"/>
            <a:chOff x="4486616" y="3001075"/>
            <a:chExt cx="274695" cy="274699"/>
          </a:xfrm>
        </p:grpSpPr>
        <p:sp>
          <p:nvSpPr>
            <p:cNvPr id="45"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6"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7" name="组合 13"/>
          <p:cNvGrpSpPr/>
          <p:nvPr/>
        </p:nvGrpSpPr>
        <p:grpSpPr>
          <a:xfrm>
            <a:off x="25701" y="349209"/>
            <a:ext cx="288238" cy="46073"/>
            <a:chOff x="4318304" y="3089060"/>
            <a:chExt cx="384317" cy="61430"/>
          </a:xfrm>
        </p:grpSpPr>
        <p:sp>
          <p:nvSpPr>
            <p:cNvPr id="49"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0"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55" name="Freeform 5"/>
          <p:cNvSpPr/>
          <p:nvPr/>
        </p:nvSpPr>
        <p:spPr bwMode="auto">
          <a:xfrm rot="10800000">
            <a:off x="8303192" y="100798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14:presetBounceEnd="50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50000">
                                          <p:cBhvr additive="base">
                                            <p:cTn id="15" dur="5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childTnLst>
                              </p:cTn>
                            </p:par>
                            <p:par>
                              <p:cTn id="89" fill="hold">
                                <p:stCondLst>
                                  <p:cond delay="5200"/>
                                </p:stCondLst>
                                <p:childTnLst>
                                  <p:par>
                                    <p:cTn id="90" presetID="2" presetClass="entr" presetSubtype="4" fill="hold"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additive="base">
                                            <p:cTn id="92" dur="500" fill="hold"/>
                                            <p:tgtEl>
                                              <p:spTgt spid="100"/>
                                            </p:tgtEl>
                                            <p:attrNameLst>
                                              <p:attrName>ppt_x</p:attrName>
                                            </p:attrNameLst>
                                          </p:cBhvr>
                                          <p:tavLst>
                                            <p:tav tm="0">
                                              <p:val>
                                                <p:strVal val="#ppt_x"/>
                                              </p:val>
                                            </p:tav>
                                            <p:tav tm="100000">
                                              <p:val>
                                                <p:strVal val="#ppt_x"/>
                                              </p:val>
                                            </p:tav>
                                          </p:tavLst>
                                        </p:anim>
                                        <p:anim calcmode="lin" valueType="num">
                                          <p:cBhvr additive="base">
                                            <p:cTn id="93" dur="500" fill="hold"/>
                                            <p:tgtEl>
                                              <p:spTgt spid="10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fill="hold"/>
                                            <p:tgtEl>
                                              <p:spTgt spid="48"/>
                                            </p:tgtEl>
                                            <p:attrNameLst>
                                              <p:attrName>ppt_x</p:attrName>
                                            </p:attrNameLst>
                                          </p:cBhvr>
                                          <p:tavLst>
                                            <p:tav tm="0">
                                              <p:val>
                                                <p:strVal val="#ppt_x"/>
                                              </p:val>
                                            </p:tav>
                                            <p:tav tm="100000">
                                              <p:val>
                                                <p:strVal val="#ppt_x"/>
                                              </p:val>
                                            </p:tav>
                                          </p:tavLst>
                                        </p:anim>
                                        <p:anim calcmode="lin" valueType="num">
                                          <p:cBhvr additive="base">
                                            <p:cTn id="97" dur="500" fill="hold"/>
                                            <p:tgtEl>
                                              <p:spTgt spid="48"/>
                                            </p:tgtEl>
                                            <p:attrNameLst>
                                              <p:attrName>ppt_y</p:attrName>
                                            </p:attrNameLst>
                                          </p:cBhvr>
                                          <p:tavLst>
                                            <p:tav tm="0">
                                              <p:val>
                                                <p:strVal val="1+#ppt_h/2"/>
                                              </p:val>
                                            </p:tav>
                                            <p:tav tm="100000">
                                              <p:val>
                                                <p:strVal val="#ppt_y"/>
                                              </p:val>
                                            </p:tav>
                                          </p:tavLst>
                                        </p:anim>
                                      </p:childTnLst>
                                    </p:cTn>
                                  </p:par>
                                </p:childTnLst>
                              </p:cTn>
                            </p:par>
                            <p:par>
                              <p:cTn id="98" fill="hold">
                                <p:stCondLst>
                                  <p:cond delay="5700"/>
                                </p:stCondLst>
                                <p:childTnLst>
                                  <p:par>
                                    <p:cTn id="99" presetID="2" presetClass="entr" presetSubtype="4" fill="hold" nodeType="after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500" fill="hold"/>
                                            <p:tgtEl>
                                              <p:spTgt spid="107"/>
                                            </p:tgtEl>
                                            <p:attrNameLst>
                                              <p:attrName>ppt_x</p:attrName>
                                            </p:attrNameLst>
                                          </p:cBhvr>
                                          <p:tavLst>
                                            <p:tav tm="0">
                                              <p:val>
                                                <p:strVal val="#ppt_x"/>
                                              </p:val>
                                            </p:tav>
                                            <p:tav tm="100000">
                                              <p:val>
                                                <p:strVal val="#ppt_x"/>
                                              </p:val>
                                            </p:tav>
                                          </p:tavLst>
                                        </p:anim>
                                        <p:anim calcmode="lin" valueType="num">
                                          <p:cBhvr additive="base">
                                            <p:cTn id="102" dur="500" fill="hold"/>
                                            <p:tgtEl>
                                              <p:spTgt spid="10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additive="base">
                                            <p:cTn id="105" dur="500" fill="hold"/>
                                            <p:tgtEl>
                                              <p:spTgt spid="3"/>
                                            </p:tgtEl>
                                            <p:attrNameLst>
                                              <p:attrName>ppt_x</p:attrName>
                                            </p:attrNameLst>
                                          </p:cBhvr>
                                          <p:tavLst>
                                            <p:tav tm="0">
                                              <p:val>
                                                <p:strVal val="#ppt_x"/>
                                              </p:val>
                                            </p:tav>
                                            <p:tav tm="100000">
                                              <p:val>
                                                <p:strVal val="#ppt_x"/>
                                              </p:val>
                                            </p:tav>
                                          </p:tavLst>
                                        </p:anim>
                                        <p:anim calcmode="lin" valueType="num">
                                          <p:cBhvr additive="base">
                                            <p:cTn id="106" dur="500" fill="hold"/>
                                            <p:tgtEl>
                                              <p:spTgt spid="3"/>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nodeType="afterEffect">
                                      <p:stCondLst>
                                        <p:cond delay="0"/>
                                      </p:stCondLst>
                                      <p:childTnLst>
                                        <p:set>
                                          <p:cBhvr>
                                            <p:cTn id="109" dur="1" fill="hold">
                                              <p:stCondLst>
                                                <p:cond delay="0"/>
                                              </p:stCondLst>
                                            </p:cTn>
                                            <p:tgtEl>
                                              <p:spTgt spid="121"/>
                                            </p:tgtEl>
                                            <p:attrNameLst>
                                              <p:attrName>style.visibility</p:attrName>
                                            </p:attrNameLst>
                                          </p:cBhvr>
                                          <p:to>
                                            <p:strVal val="visible"/>
                                          </p:to>
                                        </p:set>
                                        <p:anim calcmode="lin" valueType="num">
                                          <p:cBhvr additive="base">
                                            <p:cTn id="110" dur="500" fill="hold"/>
                                            <p:tgtEl>
                                              <p:spTgt spid="121"/>
                                            </p:tgtEl>
                                            <p:attrNameLst>
                                              <p:attrName>ppt_x</p:attrName>
                                            </p:attrNameLst>
                                          </p:cBhvr>
                                          <p:tavLst>
                                            <p:tav tm="0">
                                              <p:val>
                                                <p:strVal val="#ppt_x"/>
                                              </p:val>
                                            </p:tav>
                                            <p:tav tm="100000">
                                              <p:val>
                                                <p:strVal val="#ppt_x"/>
                                              </p:val>
                                            </p:tav>
                                          </p:tavLst>
                                        </p:anim>
                                        <p:anim calcmode="lin" valueType="num">
                                          <p:cBhvr additive="base">
                                            <p:cTn id="111" dur="500" fill="hold"/>
                                            <p:tgtEl>
                                              <p:spTgt spid="121"/>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6"/>
                                            </p:tgtEl>
                                            <p:attrNameLst>
                                              <p:attrName>style.visibility</p:attrName>
                                            </p:attrNameLst>
                                          </p:cBhvr>
                                          <p:to>
                                            <p:strVal val="visible"/>
                                          </p:to>
                                        </p:set>
                                        <p:anim calcmode="lin" valueType="num">
                                          <p:cBhvr additive="base">
                                            <p:cTn id="114" dur="500" fill="hold"/>
                                            <p:tgtEl>
                                              <p:spTgt spid="6"/>
                                            </p:tgtEl>
                                            <p:attrNameLst>
                                              <p:attrName>ppt_x</p:attrName>
                                            </p:attrNameLst>
                                          </p:cBhvr>
                                          <p:tavLst>
                                            <p:tav tm="0">
                                              <p:val>
                                                <p:strVal val="#ppt_x"/>
                                              </p:val>
                                            </p:tav>
                                            <p:tav tm="100000">
                                              <p:val>
                                                <p:strVal val="#ppt_x"/>
                                              </p:val>
                                            </p:tav>
                                          </p:tavLst>
                                        </p:anim>
                                        <p:anim calcmode="lin" valueType="num">
                                          <p:cBhvr additive="base">
                                            <p:cTn id="115" dur="500" fill="hold"/>
                                            <p:tgtEl>
                                              <p:spTgt spid="6"/>
                                            </p:tgtEl>
                                            <p:attrNameLst>
                                              <p:attrName>ppt_y</p:attrName>
                                            </p:attrNameLst>
                                          </p:cBhvr>
                                          <p:tavLst>
                                            <p:tav tm="0">
                                              <p:val>
                                                <p:strVal val="1+#ppt_h/2"/>
                                              </p:val>
                                            </p:tav>
                                            <p:tav tm="100000">
                                              <p:val>
                                                <p:strVal val="#ppt_y"/>
                                              </p:val>
                                            </p:tav>
                                          </p:tavLst>
                                        </p:anim>
                                      </p:childTnLst>
                                    </p:cTn>
                                  </p:par>
                                  <p:par>
                                    <p:cTn id="116" presetID="53" presetClass="entr" presetSubtype="16"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 calcmode="lin" valueType="num">
                                          <p:cBhvr>
                                            <p:cTn id="118" dur="500" fill="hold"/>
                                            <p:tgtEl>
                                              <p:spTgt spid="55"/>
                                            </p:tgtEl>
                                            <p:attrNameLst>
                                              <p:attrName>ppt_w</p:attrName>
                                            </p:attrNameLst>
                                          </p:cBhvr>
                                          <p:tavLst>
                                            <p:tav tm="0">
                                              <p:val>
                                                <p:fltVal val="0"/>
                                              </p:val>
                                            </p:tav>
                                            <p:tav tm="100000">
                                              <p:val>
                                                <p:strVal val="#ppt_w"/>
                                              </p:val>
                                            </p:tav>
                                          </p:tavLst>
                                        </p:anim>
                                        <p:anim calcmode="lin" valueType="num">
                                          <p:cBhvr>
                                            <p:cTn id="119" dur="500" fill="hold"/>
                                            <p:tgtEl>
                                              <p:spTgt spid="55"/>
                                            </p:tgtEl>
                                            <p:attrNameLst>
                                              <p:attrName>ppt_h</p:attrName>
                                            </p:attrNameLst>
                                          </p:cBhvr>
                                          <p:tavLst>
                                            <p:tav tm="0">
                                              <p:val>
                                                <p:fltVal val="0"/>
                                              </p:val>
                                            </p:tav>
                                            <p:tav tm="100000">
                                              <p:val>
                                                <p:strVal val="#ppt_h"/>
                                              </p:val>
                                            </p:tav>
                                          </p:tavLst>
                                        </p:anim>
                                        <p:animEffect transition="in" filter="fade">
                                          <p:cBhvr>
                                            <p:cTn id="1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3" grpId="0"/>
          <p:bldP spid="6" grpId="0"/>
          <p:bldP spid="40"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1+#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childTnLst>
                              </p:cTn>
                            </p:par>
                            <p:par>
                              <p:cTn id="89" fill="hold">
                                <p:stCondLst>
                                  <p:cond delay="5200"/>
                                </p:stCondLst>
                                <p:childTnLst>
                                  <p:par>
                                    <p:cTn id="90" presetID="2" presetClass="entr" presetSubtype="4" fill="hold"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additive="base">
                                            <p:cTn id="92" dur="500" fill="hold"/>
                                            <p:tgtEl>
                                              <p:spTgt spid="100"/>
                                            </p:tgtEl>
                                            <p:attrNameLst>
                                              <p:attrName>ppt_x</p:attrName>
                                            </p:attrNameLst>
                                          </p:cBhvr>
                                          <p:tavLst>
                                            <p:tav tm="0">
                                              <p:val>
                                                <p:strVal val="#ppt_x"/>
                                              </p:val>
                                            </p:tav>
                                            <p:tav tm="100000">
                                              <p:val>
                                                <p:strVal val="#ppt_x"/>
                                              </p:val>
                                            </p:tav>
                                          </p:tavLst>
                                        </p:anim>
                                        <p:anim calcmode="lin" valueType="num">
                                          <p:cBhvr additive="base">
                                            <p:cTn id="93" dur="500" fill="hold"/>
                                            <p:tgtEl>
                                              <p:spTgt spid="10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additive="base">
                                            <p:cTn id="96" dur="500" fill="hold"/>
                                            <p:tgtEl>
                                              <p:spTgt spid="48"/>
                                            </p:tgtEl>
                                            <p:attrNameLst>
                                              <p:attrName>ppt_x</p:attrName>
                                            </p:attrNameLst>
                                          </p:cBhvr>
                                          <p:tavLst>
                                            <p:tav tm="0">
                                              <p:val>
                                                <p:strVal val="#ppt_x"/>
                                              </p:val>
                                            </p:tav>
                                            <p:tav tm="100000">
                                              <p:val>
                                                <p:strVal val="#ppt_x"/>
                                              </p:val>
                                            </p:tav>
                                          </p:tavLst>
                                        </p:anim>
                                        <p:anim calcmode="lin" valueType="num">
                                          <p:cBhvr additive="base">
                                            <p:cTn id="97" dur="500" fill="hold"/>
                                            <p:tgtEl>
                                              <p:spTgt spid="48"/>
                                            </p:tgtEl>
                                            <p:attrNameLst>
                                              <p:attrName>ppt_y</p:attrName>
                                            </p:attrNameLst>
                                          </p:cBhvr>
                                          <p:tavLst>
                                            <p:tav tm="0">
                                              <p:val>
                                                <p:strVal val="1+#ppt_h/2"/>
                                              </p:val>
                                            </p:tav>
                                            <p:tav tm="100000">
                                              <p:val>
                                                <p:strVal val="#ppt_y"/>
                                              </p:val>
                                            </p:tav>
                                          </p:tavLst>
                                        </p:anim>
                                      </p:childTnLst>
                                    </p:cTn>
                                  </p:par>
                                </p:childTnLst>
                              </p:cTn>
                            </p:par>
                            <p:par>
                              <p:cTn id="98" fill="hold">
                                <p:stCondLst>
                                  <p:cond delay="5700"/>
                                </p:stCondLst>
                                <p:childTnLst>
                                  <p:par>
                                    <p:cTn id="99" presetID="2" presetClass="entr" presetSubtype="4" fill="hold" nodeType="after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500" fill="hold"/>
                                            <p:tgtEl>
                                              <p:spTgt spid="107"/>
                                            </p:tgtEl>
                                            <p:attrNameLst>
                                              <p:attrName>ppt_x</p:attrName>
                                            </p:attrNameLst>
                                          </p:cBhvr>
                                          <p:tavLst>
                                            <p:tav tm="0">
                                              <p:val>
                                                <p:strVal val="#ppt_x"/>
                                              </p:val>
                                            </p:tav>
                                            <p:tav tm="100000">
                                              <p:val>
                                                <p:strVal val="#ppt_x"/>
                                              </p:val>
                                            </p:tav>
                                          </p:tavLst>
                                        </p:anim>
                                        <p:anim calcmode="lin" valueType="num">
                                          <p:cBhvr additive="base">
                                            <p:cTn id="102" dur="500" fill="hold"/>
                                            <p:tgtEl>
                                              <p:spTgt spid="10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additive="base">
                                            <p:cTn id="105" dur="500" fill="hold"/>
                                            <p:tgtEl>
                                              <p:spTgt spid="3"/>
                                            </p:tgtEl>
                                            <p:attrNameLst>
                                              <p:attrName>ppt_x</p:attrName>
                                            </p:attrNameLst>
                                          </p:cBhvr>
                                          <p:tavLst>
                                            <p:tav tm="0">
                                              <p:val>
                                                <p:strVal val="#ppt_x"/>
                                              </p:val>
                                            </p:tav>
                                            <p:tav tm="100000">
                                              <p:val>
                                                <p:strVal val="#ppt_x"/>
                                              </p:val>
                                            </p:tav>
                                          </p:tavLst>
                                        </p:anim>
                                        <p:anim calcmode="lin" valueType="num">
                                          <p:cBhvr additive="base">
                                            <p:cTn id="106" dur="500" fill="hold"/>
                                            <p:tgtEl>
                                              <p:spTgt spid="3"/>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nodeType="afterEffect">
                                      <p:stCondLst>
                                        <p:cond delay="0"/>
                                      </p:stCondLst>
                                      <p:childTnLst>
                                        <p:set>
                                          <p:cBhvr>
                                            <p:cTn id="109" dur="1" fill="hold">
                                              <p:stCondLst>
                                                <p:cond delay="0"/>
                                              </p:stCondLst>
                                            </p:cTn>
                                            <p:tgtEl>
                                              <p:spTgt spid="121"/>
                                            </p:tgtEl>
                                            <p:attrNameLst>
                                              <p:attrName>style.visibility</p:attrName>
                                            </p:attrNameLst>
                                          </p:cBhvr>
                                          <p:to>
                                            <p:strVal val="visible"/>
                                          </p:to>
                                        </p:set>
                                        <p:anim calcmode="lin" valueType="num">
                                          <p:cBhvr additive="base">
                                            <p:cTn id="110" dur="500" fill="hold"/>
                                            <p:tgtEl>
                                              <p:spTgt spid="121"/>
                                            </p:tgtEl>
                                            <p:attrNameLst>
                                              <p:attrName>ppt_x</p:attrName>
                                            </p:attrNameLst>
                                          </p:cBhvr>
                                          <p:tavLst>
                                            <p:tav tm="0">
                                              <p:val>
                                                <p:strVal val="#ppt_x"/>
                                              </p:val>
                                            </p:tav>
                                            <p:tav tm="100000">
                                              <p:val>
                                                <p:strVal val="#ppt_x"/>
                                              </p:val>
                                            </p:tav>
                                          </p:tavLst>
                                        </p:anim>
                                        <p:anim calcmode="lin" valueType="num">
                                          <p:cBhvr additive="base">
                                            <p:cTn id="111" dur="500" fill="hold"/>
                                            <p:tgtEl>
                                              <p:spTgt spid="121"/>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6"/>
                                            </p:tgtEl>
                                            <p:attrNameLst>
                                              <p:attrName>style.visibility</p:attrName>
                                            </p:attrNameLst>
                                          </p:cBhvr>
                                          <p:to>
                                            <p:strVal val="visible"/>
                                          </p:to>
                                        </p:set>
                                        <p:anim calcmode="lin" valueType="num">
                                          <p:cBhvr additive="base">
                                            <p:cTn id="114" dur="500" fill="hold"/>
                                            <p:tgtEl>
                                              <p:spTgt spid="6"/>
                                            </p:tgtEl>
                                            <p:attrNameLst>
                                              <p:attrName>ppt_x</p:attrName>
                                            </p:attrNameLst>
                                          </p:cBhvr>
                                          <p:tavLst>
                                            <p:tav tm="0">
                                              <p:val>
                                                <p:strVal val="#ppt_x"/>
                                              </p:val>
                                            </p:tav>
                                            <p:tav tm="100000">
                                              <p:val>
                                                <p:strVal val="#ppt_x"/>
                                              </p:val>
                                            </p:tav>
                                          </p:tavLst>
                                        </p:anim>
                                        <p:anim calcmode="lin" valueType="num">
                                          <p:cBhvr additive="base">
                                            <p:cTn id="115" dur="500" fill="hold"/>
                                            <p:tgtEl>
                                              <p:spTgt spid="6"/>
                                            </p:tgtEl>
                                            <p:attrNameLst>
                                              <p:attrName>ppt_y</p:attrName>
                                            </p:attrNameLst>
                                          </p:cBhvr>
                                          <p:tavLst>
                                            <p:tav tm="0">
                                              <p:val>
                                                <p:strVal val="1+#ppt_h/2"/>
                                              </p:val>
                                            </p:tav>
                                            <p:tav tm="100000">
                                              <p:val>
                                                <p:strVal val="#ppt_y"/>
                                              </p:val>
                                            </p:tav>
                                          </p:tavLst>
                                        </p:anim>
                                      </p:childTnLst>
                                    </p:cTn>
                                  </p:par>
                                  <p:par>
                                    <p:cTn id="116" presetID="53" presetClass="entr" presetSubtype="16"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 calcmode="lin" valueType="num">
                                          <p:cBhvr>
                                            <p:cTn id="118" dur="500" fill="hold"/>
                                            <p:tgtEl>
                                              <p:spTgt spid="55"/>
                                            </p:tgtEl>
                                            <p:attrNameLst>
                                              <p:attrName>ppt_w</p:attrName>
                                            </p:attrNameLst>
                                          </p:cBhvr>
                                          <p:tavLst>
                                            <p:tav tm="0">
                                              <p:val>
                                                <p:fltVal val="0"/>
                                              </p:val>
                                            </p:tav>
                                            <p:tav tm="100000">
                                              <p:val>
                                                <p:strVal val="#ppt_w"/>
                                              </p:val>
                                            </p:tav>
                                          </p:tavLst>
                                        </p:anim>
                                        <p:anim calcmode="lin" valueType="num">
                                          <p:cBhvr>
                                            <p:cTn id="119" dur="500" fill="hold"/>
                                            <p:tgtEl>
                                              <p:spTgt spid="55"/>
                                            </p:tgtEl>
                                            <p:attrNameLst>
                                              <p:attrName>ppt_h</p:attrName>
                                            </p:attrNameLst>
                                          </p:cBhvr>
                                          <p:tavLst>
                                            <p:tav tm="0">
                                              <p:val>
                                                <p:fltVal val="0"/>
                                              </p:val>
                                            </p:tav>
                                            <p:tav tm="100000">
                                              <p:val>
                                                <p:strVal val="#ppt_h"/>
                                              </p:val>
                                            </p:tav>
                                          </p:tavLst>
                                        </p:anim>
                                        <p:animEffect transition="in" filter="fade">
                                          <p:cBhvr>
                                            <p:cTn id="1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3" grpId="0"/>
          <p:bldP spid="6" grpId="0"/>
          <p:bldP spid="40" grpId="0" animBg="1"/>
          <p:bldP spid="5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3500" y="94596"/>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681252" y="562411"/>
            <a:ext cx="5060954"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697514" y="872980"/>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398009" y="872980"/>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464566" y="906642"/>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8" name="组合 17"/>
          <p:cNvGrpSpPr/>
          <p:nvPr/>
        </p:nvGrpSpPr>
        <p:grpSpPr>
          <a:xfrm>
            <a:off x="1518746" y="662691"/>
            <a:ext cx="589923" cy="553376"/>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30" name="Rectangle 29"/>
          <p:cNvSpPr/>
          <p:nvPr/>
        </p:nvSpPr>
        <p:spPr>
          <a:xfrm>
            <a:off x="3764123" y="713478"/>
            <a:ext cx="3124573" cy="461665"/>
          </a:xfrm>
          <a:prstGeom prst="rect">
            <a:avLst/>
          </a:prstGeom>
        </p:spPr>
        <p:txBody>
          <a:bodyPr wrap="none">
            <a:spAutoFit/>
          </a:bodyPr>
          <a:lstStyle/>
          <a:p>
            <a:r>
              <a:rPr lang="en-US" sz="2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Kiến thức trọng tâm</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grpSp>
        <p:nvGrpSpPr>
          <p:cNvPr id="86" name="组合 161"/>
          <p:cNvGrpSpPr/>
          <p:nvPr/>
        </p:nvGrpSpPr>
        <p:grpSpPr>
          <a:xfrm>
            <a:off x="741929" y="1894224"/>
            <a:ext cx="505896" cy="600164"/>
            <a:chOff x="4560808" y="1584759"/>
            <a:chExt cx="674440" cy="800403"/>
          </a:xfrm>
        </p:grpSpPr>
        <p:sp>
          <p:nvSpPr>
            <p:cNvPr id="87"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88"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Arial" panose="020B0604020202020204" pitchFamily="34" charset="0"/>
                  <a:cs typeface="Arial" panose="020B0604020202020204" pitchFamily="34" charset="0"/>
                </a:rPr>
                <a:t>1</a:t>
              </a:r>
              <a:endParaRPr lang="zh-CN" altLang="en-US" sz="3300" dirty="0">
                <a:solidFill>
                  <a:srgbClr val="E87071"/>
                </a:solidFill>
                <a:latin typeface="Arial" panose="020B0604020202020204" pitchFamily="34" charset="0"/>
                <a:cs typeface="Arial" panose="020B0604020202020204" pitchFamily="34" charset="0"/>
              </a:endParaRPr>
            </a:p>
          </p:txBody>
        </p:sp>
      </p:grpSp>
      <p:grpSp>
        <p:nvGrpSpPr>
          <p:cNvPr id="89" name="组合 164"/>
          <p:cNvGrpSpPr/>
          <p:nvPr/>
        </p:nvGrpSpPr>
        <p:grpSpPr>
          <a:xfrm>
            <a:off x="754217" y="2434552"/>
            <a:ext cx="481319" cy="600164"/>
            <a:chOff x="6197474" y="2097937"/>
            <a:chExt cx="674440" cy="800405"/>
          </a:xfrm>
        </p:grpSpPr>
        <p:sp>
          <p:nvSpPr>
            <p:cNvPr id="90"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91"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Arial" panose="020B0604020202020204" pitchFamily="34" charset="0"/>
                  <a:cs typeface="Arial" panose="020B0604020202020204" pitchFamily="34" charset="0"/>
                </a:rPr>
                <a:t>2</a:t>
              </a:r>
              <a:endParaRPr lang="zh-CN" altLang="en-US" sz="3300" dirty="0">
                <a:solidFill>
                  <a:srgbClr val="FFB850"/>
                </a:solidFill>
                <a:latin typeface="Arial" panose="020B0604020202020204" pitchFamily="34" charset="0"/>
                <a:cs typeface="Arial" panose="020B0604020202020204" pitchFamily="34" charset="0"/>
              </a:endParaRPr>
            </a:p>
          </p:txBody>
        </p:sp>
      </p:grpSp>
      <p:sp>
        <p:nvSpPr>
          <p:cNvPr id="92" name="Rectangle 91"/>
          <p:cNvSpPr/>
          <p:nvPr/>
        </p:nvSpPr>
        <p:spPr>
          <a:xfrm>
            <a:off x="1451891" y="3605360"/>
            <a:ext cx="7439295" cy="646331"/>
          </a:xfrm>
          <a:prstGeom prst="rect">
            <a:avLst/>
          </a:prstGeom>
        </p:spPr>
        <p:txBody>
          <a:bodyPr wrap="square">
            <a:spAutoFit/>
          </a:bodyPr>
          <a:lstStyle/>
          <a:p>
            <a:r>
              <a:rPr lang="en-US" sz="1800" i="1" dirty="0" smtClean="0">
                <a:latin typeface="Arial" panose="020B0604020202020204" pitchFamily="34" charset="0"/>
                <a:cs typeface="Arial" panose="020B0604020202020204" pitchFamily="34" charset="0"/>
              </a:rPr>
              <a:t>Giá </a:t>
            </a:r>
            <a:r>
              <a:rPr lang="en-US" sz="1800" i="1" dirty="0">
                <a:latin typeface="Arial" panose="020B0604020202020204" pitchFamily="34" charset="0"/>
                <a:cs typeface="Arial" panose="020B0604020202020204" pitchFamily="34" charset="0"/>
              </a:rPr>
              <a:t>trị điện tích trên cation hoặc anion bằng số e mà nguyên tử đã nhường hoặc nhận.</a:t>
            </a:r>
          </a:p>
        </p:txBody>
      </p:sp>
      <p:grpSp>
        <p:nvGrpSpPr>
          <p:cNvPr id="93" name="组合 167"/>
          <p:cNvGrpSpPr/>
          <p:nvPr/>
        </p:nvGrpSpPr>
        <p:grpSpPr>
          <a:xfrm>
            <a:off x="740370" y="2987529"/>
            <a:ext cx="505896" cy="600164"/>
            <a:chOff x="7768088" y="2579617"/>
            <a:chExt cx="674440" cy="800403"/>
          </a:xfrm>
        </p:grpSpPr>
        <p:sp>
          <p:nvSpPr>
            <p:cNvPr id="94" name="椭圆 168"/>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95" name="文本框 65"/>
            <p:cNvSpPr txBox="1"/>
            <p:nvPr/>
          </p:nvSpPr>
          <p:spPr>
            <a:xfrm>
              <a:off x="7834075" y="2579617"/>
              <a:ext cx="561699" cy="800403"/>
            </a:xfrm>
            <a:prstGeom prst="rect">
              <a:avLst/>
            </a:prstGeom>
            <a:noFill/>
          </p:spPr>
          <p:txBody>
            <a:bodyPr wrap="square" rtlCol="0">
              <a:spAutoFit/>
            </a:bodyPr>
            <a:lstStyle/>
            <a:p>
              <a:pPr algn="ctr"/>
              <a:r>
                <a:rPr lang="en-US" altLang="zh-CN" sz="3300" dirty="0">
                  <a:solidFill>
                    <a:srgbClr val="01ACBE"/>
                  </a:solidFill>
                  <a:latin typeface="Arial" panose="020B0604020202020204" pitchFamily="34" charset="0"/>
                  <a:cs typeface="Arial" panose="020B0604020202020204" pitchFamily="34" charset="0"/>
                </a:rPr>
                <a:t>3</a:t>
              </a:r>
              <a:endParaRPr lang="zh-CN" altLang="en-US" sz="3300" dirty="0">
                <a:solidFill>
                  <a:srgbClr val="01ACBE"/>
                </a:solidFill>
                <a:latin typeface="Arial" panose="020B0604020202020204" pitchFamily="34" charset="0"/>
                <a:cs typeface="Arial" panose="020B0604020202020204" pitchFamily="34" charset="0"/>
              </a:endParaRPr>
            </a:p>
          </p:txBody>
        </p:sp>
      </p:grpSp>
      <p:grpSp>
        <p:nvGrpSpPr>
          <p:cNvPr id="96" name="组合 170"/>
          <p:cNvGrpSpPr/>
          <p:nvPr/>
        </p:nvGrpSpPr>
        <p:grpSpPr>
          <a:xfrm>
            <a:off x="772333" y="3537354"/>
            <a:ext cx="505896" cy="600164"/>
            <a:chOff x="9372478" y="3041339"/>
            <a:chExt cx="674440" cy="800403"/>
          </a:xfrm>
        </p:grpSpPr>
        <p:sp>
          <p:nvSpPr>
            <p:cNvPr id="97" name="椭圆 171"/>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98" name="文本框 66"/>
            <p:cNvSpPr txBox="1"/>
            <p:nvPr/>
          </p:nvSpPr>
          <p:spPr>
            <a:xfrm>
              <a:off x="9428848" y="3041339"/>
              <a:ext cx="561699" cy="800403"/>
            </a:xfrm>
            <a:prstGeom prst="rect">
              <a:avLst/>
            </a:prstGeom>
            <a:noFill/>
          </p:spPr>
          <p:txBody>
            <a:bodyPr wrap="square" rtlCol="0">
              <a:spAutoFit/>
            </a:bodyPr>
            <a:lstStyle/>
            <a:p>
              <a:pPr algn="ctr"/>
              <a:r>
                <a:rPr lang="en-US" altLang="zh-CN" sz="3300" dirty="0">
                  <a:solidFill>
                    <a:srgbClr val="00AF92"/>
                  </a:solidFill>
                  <a:latin typeface="Arial" panose="020B0604020202020204" pitchFamily="34" charset="0"/>
                  <a:cs typeface="Arial" panose="020B0604020202020204" pitchFamily="34" charset="0"/>
                </a:rPr>
                <a:t>4</a:t>
              </a:r>
              <a:endParaRPr lang="zh-CN" altLang="en-US" sz="3300" dirty="0">
                <a:solidFill>
                  <a:srgbClr val="00AF92"/>
                </a:solidFill>
                <a:latin typeface="Arial" panose="020B0604020202020204" pitchFamily="34" charset="0"/>
                <a:cs typeface="Arial" panose="020B0604020202020204" pitchFamily="34" charset="0"/>
              </a:endParaRPr>
            </a:p>
          </p:txBody>
        </p:sp>
      </p:grpSp>
      <p:sp>
        <p:nvSpPr>
          <p:cNvPr id="99" name="Rectangle 98"/>
          <p:cNvSpPr/>
          <p:nvPr/>
        </p:nvSpPr>
        <p:spPr>
          <a:xfrm>
            <a:off x="1518746" y="1996101"/>
            <a:ext cx="4875053" cy="369332"/>
          </a:xfrm>
          <a:prstGeom prst="rect">
            <a:avLst/>
          </a:prstGeom>
        </p:spPr>
        <p:txBody>
          <a:bodyPr wrap="none">
            <a:spAutoFit/>
          </a:bodyPr>
          <a:lstStyle/>
          <a:p>
            <a:r>
              <a:rPr lang="en-US" sz="1800" i="1" dirty="0">
                <a:latin typeface="Arial" panose="020B0604020202020204" pitchFamily="34" charset="0"/>
                <a:cs typeface="Arial" panose="020B0604020202020204" pitchFamily="34" charset="0"/>
              </a:rPr>
              <a:t>Nguyên tử nhường hoặc nhận e tạo thành ion</a:t>
            </a:r>
          </a:p>
        </p:txBody>
      </p:sp>
      <p:sp>
        <p:nvSpPr>
          <p:cNvPr id="100" name="Rectangle 99"/>
          <p:cNvSpPr/>
          <p:nvPr/>
        </p:nvSpPr>
        <p:spPr>
          <a:xfrm>
            <a:off x="1478123" y="2553418"/>
            <a:ext cx="7305748" cy="369332"/>
          </a:xfrm>
          <a:prstGeom prst="rect">
            <a:avLst/>
          </a:prstGeom>
        </p:spPr>
        <p:txBody>
          <a:bodyPr wrap="square">
            <a:spAutoFit/>
          </a:bodyPr>
          <a:lstStyle/>
          <a:p>
            <a:r>
              <a:rPr lang="en-US" sz="1800" i="1" dirty="0">
                <a:latin typeface="Arial" panose="020B0604020202020204" pitchFamily="34" charset="0"/>
                <a:cs typeface="Arial" panose="020B0604020202020204" pitchFamily="34" charset="0"/>
              </a:rPr>
              <a:t>Nguyên tử nhận e tạo thành ion âm (anion) : X + ne → X</a:t>
            </a:r>
            <a:r>
              <a:rPr lang="en-US" sz="1800" i="1" baseline="30000" dirty="0">
                <a:latin typeface="Arial" panose="020B0604020202020204" pitchFamily="34" charset="0"/>
                <a:cs typeface="Arial" panose="020B0604020202020204" pitchFamily="34" charset="0"/>
              </a:rPr>
              <a:t>n-</a:t>
            </a:r>
            <a:endParaRPr lang="en-US" sz="1800" i="1" dirty="0">
              <a:latin typeface="Arial" panose="020B0604020202020204" pitchFamily="34" charset="0"/>
              <a:cs typeface="Arial" panose="020B0604020202020204" pitchFamily="34" charset="0"/>
            </a:endParaRPr>
          </a:p>
        </p:txBody>
      </p:sp>
      <p:sp>
        <p:nvSpPr>
          <p:cNvPr id="101" name="Rectangle 100"/>
          <p:cNvSpPr/>
          <p:nvPr/>
        </p:nvSpPr>
        <p:spPr>
          <a:xfrm>
            <a:off x="1451891" y="3116221"/>
            <a:ext cx="7461340" cy="369332"/>
          </a:xfrm>
          <a:prstGeom prst="rect">
            <a:avLst/>
          </a:prstGeom>
        </p:spPr>
        <p:txBody>
          <a:bodyPr wrap="square">
            <a:spAutoFit/>
          </a:bodyPr>
          <a:lstStyle/>
          <a:p>
            <a:r>
              <a:rPr lang="en-US" sz="1800" i="1" dirty="0">
                <a:latin typeface="Arial" panose="020B0604020202020204" pitchFamily="34" charset="0"/>
                <a:cs typeface="Arial" panose="020B0604020202020204" pitchFamily="34" charset="0"/>
              </a:rPr>
              <a:t>Nguyên tử nhường e tạo thành ion dương (cation) : M → M</a:t>
            </a:r>
            <a:r>
              <a:rPr lang="en-US" sz="1800" i="1" baseline="30000" dirty="0">
                <a:latin typeface="Arial" panose="020B0604020202020204" pitchFamily="34" charset="0"/>
                <a:cs typeface="Arial" panose="020B0604020202020204" pitchFamily="34" charset="0"/>
              </a:rPr>
              <a:t>n+</a:t>
            </a:r>
            <a:r>
              <a:rPr lang="en-US" sz="1800" i="1" baseline="-250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 ne </a:t>
            </a:r>
          </a:p>
        </p:txBody>
      </p:sp>
    </p:spTree>
    <p:extLst>
      <p:ext uri="{BB962C8B-B14F-4D97-AF65-F5344CB8AC3E}">
        <p14:creationId xmlns:p14="http://schemas.microsoft.com/office/powerpoint/2010/main" val="199635788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17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2" presetClass="entr" presetSubtype="2" accel="70000" fill="hold" grpId="0" nodeType="withEffect" p14:presetBounceEnd="50000">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14:bounceEnd="50000">
                                          <p:cBhvr additive="base">
                                            <p:cTn id="3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heel(1)">
                                          <p:cBhvr>
                                            <p:cTn id="44" dur="700"/>
                                            <p:tgtEl>
                                              <p:spTgt spid="86"/>
                                            </p:tgtEl>
                                          </p:cBhvr>
                                        </p:animEffect>
                                      </p:childTnLst>
                                    </p:cTn>
                                  </p:par>
                                </p:childTnLst>
                              </p:cTn>
                            </p:par>
                            <p:par>
                              <p:cTn id="45" fill="hold">
                                <p:stCondLst>
                                  <p:cond delay="700"/>
                                </p:stCondLst>
                                <p:childTnLst>
                                  <p:par>
                                    <p:cTn id="46" presetID="22" presetClass="entr" presetSubtype="8"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heel(1)">
                                          <p:cBhvr>
                                            <p:cTn id="53" dur="750"/>
                                            <p:tgtEl>
                                              <p:spTgt spid="89"/>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5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heel(1)">
                                          <p:cBhvr>
                                            <p:cTn id="62" dur="800"/>
                                            <p:tgtEl>
                                              <p:spTgt spid="93"/>
                                            </p:tgtEl>
                                          </p:cBhvr>
                                        </p:animEffect>
                                      </p:childTnLst>
                                    </p:cTn>
                                  </p:par>
                                </p:childTnLst>
                              </p:cTn>
                            </p:par>
                            <p:par>
                              <p:cTn id="63" fill="hold">
                                <p:stCondLst>
                                  <p:cond delay="800"/>
                                </p:stCondLst>
                                <p:childTnLst>
                                  <p:par>
                                    <p:cTn id="64" presetID="22" presetClass="entr" presetSubtype="8" fill="hold" grpId="0"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wipe(left)">
                                          <p:cBhvr>
                                            <p:cTn id="66" dur="500"/>
                                            <p:tgtEl>
                                              <p:spTgt spid="101"/>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heel(1)">
                                          <p:cBhvr>
                                            <p:cTn id="71" dur="800"/>
                                            <p:tgtEl>
                                              <p:spTgt spid="96"/>
                                            </p:tgtEl>
                                          </p:cBhvr>
                                        </p:animEffect>
                                      </p:childTnLst>
                                    </p:cTn>
                                  </p:par>
                                </p:childTnLst>
                              </p:cTn>
                            </p:par>
                            <p:par>
                              <p:cTn id="72" fill="hold">
                                <p:stCondLst>
                                  <p:cond delay="800"/>
                                </p:stCondLst>
                                <p:childTnLst>
                                  <p:par>
                                    <p:cTn id="73" presetID="22" presetClass="entr" presetSubtype="8" fill="hold" grpId="0"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92" grpId="0"/>
          <p:bldP spid="99" grpId="0"/>
          <p:bldP spid="100" grpId="0"/>
          <p:bldP spid="10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17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2" presetClass="entr" presetSubtype="2" accel="7000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heel(1)">
                                          <p:cBhvr>
                                            <p:cTn id="44" dur="700"/>
                                            <p:tgtEl>
                                              <p:spTgt spid="86"/>
                                            </p:tgtEl>
                                          </p:cBhvr>
                                        </p:animEffect>
                                      </p:childTnLst>
                                    </p:cTn>
                                  </p:par>
                                </p:childTnLst>
                              </p:cTn>
                            </p:par>
                            <p:par>
                              <p:cTn id="45" fill="hold">
                                <p:stCondLst>
                                  <p:cond delay="700"/>
                                </p:stCondLst>
                                <p:childTnLst>
                                  <p:par>
                                    <p:cTn id="46" presetID="22" presetClass="entr" presetSubtype="8"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heel(1)">
                                          <p:cBhvr>
                                            <p:cTn id="53" dur="750"/>
                                            <p:tgtEl>
                                              <p:spTgt spid="89"/>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5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heel(1)">
                                          <p:cBhvr>
                                            <p:cTn id="62" dur="800"/>
                                            <p:tgtEl>
                                              <p:spTgt spid="93"/>
                                            </p:tgtEl>
                                          </p:cBhvr>
                                        </p:animEffect>
                                      </p:childTnLst>
                                    </p:cTn>
                                  </p:par>
                                </p:childTnLst>
                              </p:cTn>
                            </p:par>
                            <p:par>
                              <p:cTn id="63" fill="hold">
                                <p:stCondLst>
                                  <p:cond delay="800"/>
                                </p:stCondLst>
                                <p:childTnLst>
                                  <p:par>
                                    <p:cTn id="64" presetID="22" presetClass="entr" presetSubtype="8" fill="hold" grpId="0"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wipe(left)">
                                          <p:cBhvr>
                                            <p:cTn id="66" dur="500"/>
                                            <p:tgtEl>
                                              <p:spTgt spid="101"/>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heel(1)">
                                          <p:cBhvr>
                                            <p:cTn id="71" dur="800"/>
                                            <p:tgtEl>
                                              <p:spTgt spid="96"/>
                                            </p:tgtEl>
                                          </p:cBhvr>
                                        </p:animEffect>
                                      </p:childTnLst>
                                    </p:cTn>
                                  </p:par>
                                </p:childTnLst>
                              </p:cTn>
                            </p:par>
                            <p:par>
                              <p:cTn id="72" fill="hold">
                                <p:stCondLst>
                                  <p:cond delay="800"/>
                                </p:stCondLst>
                                <p:childTnLst>
                                  <p:par>
                                    <p:cTn id="73" presetID="22" presetClass="entr" presetSubtype="8" fill="hold" grpId="0"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92" grpId="0"/>
          <p:bldP spid="99" grpId="0"/>
          <p:bldP spid="100" grpId="0"/>
          <p:bldP spid="10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1695344" y="398807"/>
            <a:ext cx="2065817" cy="2584754"/>
            <a:chOff x="3295850" y="1895995"/>
            <a:chExt cx="3725149" cy="4660916"/>
          </a:xfrm>
        </p:grpSpPr>
        <p:sp>
          <p:nvSpPr>
            <p:cNvPr id="3"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29"/>
          <p:cNvSpPr/>
          <p:nvPr/>
        </p:nvSpPr>
        <p:spPr>
          <a:xfrm>
            <a:off x="3294751" y="847395"/>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30"/>
          <p:cNvGrpSpPr/>
          <p:nvPr/>
        </p:nvGrpSpPr>
        <p:grpSpPr>
          <a:xfrm>
            <a:off x="3365040" y="1161252"/>
            <a:ext cx="118508" cy="118509"/>
            <a:chOff x="4486616" y="3001075"/>
            <a:chExt cx="274695" cy="274699"/>
          </a:xfrm>
        </p:grpSpPr>
        <p:sp>
          <p:nvSpPr>
            <p:cNvPr id="9"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33"/>
          <p:cNvGrpSpPr/>
          <p:nvPr/>
        </p:nvGrpSpPr>
        <p:grpSpPr>
          <a:xfrm>
            <a:off x="3065535" y="1161252"/>
            <a:ext cx="118508" cy="118509"/>
            <a:chOff x="4486616" y="3001075"/>
            <a:chExt cx="274695" cy="274699"/>
          </a:xfrm>
        </p:grpSpPr>
        <p:sp>
          <p:nvSpPr>
            <p:cNvPr id="12"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36"/>
          <p:cNvGrpSpPr/>
          <p:nvPr/>
        </p:nvGrpSpPr>
        <p:grpSpPr>
          <a:xfrm>
            <a:off x="3132094" y="1194914"/>
            <a:ext cx="288238" cy="46073"/>
            <a:chOff x="4312849" y="3104300"/>
            <a:chExt cx="384317" cy="61430"/>
          </a:xfrm>
        </p:grpSpPr>
        <p:sp>
          <p:nvSpPr>
            <p:cNvPr id="15"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7" name="组合 39"/>
          <p:cNvGrpSpPr/>
          <p:nvPr/>
        </p:nvGrpSpPr>
        <p:grpSpPr>
          <a:xfrm>
            <a:off x="3670654" y="1029769"/>
            <a:ext cx="513267" cy="429667"/>
            <a:chOff x="5030931" y="2884106"/>
            <a:chExt cx="684356" cy="572889"/>
          </a:xfrm>
        </p:grpSpPr>
        <p:sp>
          <p:nvSpPr>
            <p:cNvPr id="18"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9" name="文本框 41"/>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Arial" panose="020B0604020202020204" pitchFamily="34" charset="0"/>
                  <a:cs typeface="Arial" panose="020B0604020202020204" pitchFamily="34" charset="0"/>
                </a:rPr>
                <a:t>03</a:t>
              </a:r>
              <a:endParaRPr lang="zh-CN" altLang="en-US" sz="2100" dirty="0">
                <a:solidFill>
                  <a:srgbClr val="01ACBE"/>
                </a:solidFill>
                <a:latin typeface="Arial" panose="020B0604020202020204" pitchFamily="34" charset="0"/>
                <a:cs typeface="Arial" panose="020B0604020202020204" pitchFamily="34" charset="0"/>
              </a:endParaRPr>
            </a:p>
          </p:txBody>
        </p:sp>
      </p:grpSp>
      <p:grpSp>
        <p:nvGrpSpPr>
          <p:cNvPr id="20" name="组合 42"/>
          <p:cNvGrpSpPr/>
          <p:nvPr/>
        </p:nvGrpSpPr>
        <p:grpSpPr>
          <a:xfrm>
            <a:off x="2182822" y="954809"/>
            <a:ext cx="598901" cy="497016"/>
            <a:chOff x="9404083" y="1238855"/>
            <a:chExt cx="801342" cy="665020"/>
          </a:xfrm>
          <a:solidFill>
            <a:schemeClr val="bg1"/>
          </a:solidFill>
        </p:grpSpPr>
        <p:sp>
          <p:nvSpPr>
            <p:cNvPr id="21"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47"/>
          <p:cNvSpPr txBox="1"/>
          <p:nvPr/>
        </p:nvSpPr>
        <p:spPr>
          <a:xfrm>
            <a:off x="4129345" y="1009964"/>
            <a:ext cx="2629909"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LIÊN KẾT ION</a:t>
            </a:r>
            <a:endParaRPr lang="zh-CN" altLang="en-US" sz="4400"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grpSp>
        <p:nvGrpSpPr>
          <p:cNvPr id="33" name="组合 43"/>
          <p:cNvGrpSpPr/>
          <p:nvPr/>
        </p:nvGrpSpPr>
        <p:grpSpPr>
          <a:xfrm>
            <a:off x="491233" y="2461786"/>
            <a:ext cx="1190969" cy="1349358"/>
            <a:chOff x="4432355" y="1356318"/>
            <a:chExt cx="1587751" cy="1799561"/>
          </a:xfrm>
        </p:grpSpPr>
        <p:sp>
          <p:nvSpPr>
            <p:cNvPr id="34" name="任意多边形 44"/>
            <p:cNvSpPr/>
            <p:nvPr/>
          </p:nvSpPr>
          <p:spPr bwMode="auto">
            <a:xfrm rot="16200000">
              <a:off x="4313824" y="1695911"/>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latin typeface="Arial" panose="020B0604020202020204" pitchFamily="34" charset="0"/>
                <a:cs typeface="Arial" panose="020B0604020202020204" pitchFamily="34" charset="0"/>
              </a:endParaRPr>
            </a:p>
          </p:txBody>
        </p:sp>
        <p:grpSp>
          <p:nvGrpSpPr>
            <p:cNvPr id="35" name="组合 45"/>
            <p:cNvGrpSpPr/>
            <p:nvPr/>
          </p:nvGrpSpPr>
          <p:grpSpPr>
            <a:xfrm>
              <a:off x="4432355" y="1356318"/>
              <a:ext cx="1587751" cy="1799561"/>
              <a:chOff x="4432355" y="1356318"/>
              <a:chExt cx="1587751" cy="1799561"/>
            </a:xfrm>
          </p:grpSpPr>
          <p:sp>
            <p:nvSpPr>
              <p:cNvPr id="36" name="Freeform 5"/>
              <p:cNvSpPr/>
              <p:nvPr/>
            </p:nvSpPr>
            <p:spPr bwMode="auto">
              <a:xfrm rot="16200000">
                <a:off x="4330726"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37" name="椭圆 47"/>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8" name="Freeform 5"/>
              <p:cNvSpPr/>
              <p:nvPr/>
            </p:nvSpPr>
            <p:spPr bwMode="auto">
              <a:xfrm rot="16200000">
                <a:off x="4334170" y="1469943"/>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7524">
                  <a:alpha val="12941"/>
                </a:srgbClr>
              </a:solidFill>
              <a:ln w="25400">
                <a:solidFill>
                  <a:schemeClr val="accent1">
                    <a:lumMod val="75000"/>
                  </a:schemeClr>
                </a:soli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39" name="文本框 63"/>
              <p:cNvSpPr txBox="1"/>
              <p:nvPr/>
            </p:nvSpPr>
            <p:spPr>
              <a:xfrm>
                <a:off x="4739473" y="1836755"/>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Arial" panose="020B0604020202020204" pitchFamily="34" charset="0"/>
                    <a:ea typeface="LiHei Pro" panose="020B0500000000000000" pitchFamily="34" charset="-122"/>
                    <a:cs typeface="Arial" panose="020B0604020202020204" pitchFamily="34" charset="0"/>
                  </a:rPr>
                  <a:t>0</a:t>
                </a:r>
                <a:r>
                  <a:rPr lang="en-US" altLang="zh-CN" sz="3600" dirty="0">
                    <a:solidFill>
                      <a:srgbClr val="ED7E33"/>
                    </a:solidFill>
                    <a:latin typeface="Arial" panose="020B0604020202020204" pitchFamily="34" charset="0"/>
                    <a:ea typeface="LiHei Pro" panose="020B0500000000000000" pitchFamily="34" charset="-122"/>
                    <a:cs typeface="Arial" panose="020B0604020202020204" pitchFamily="34" charset="0"/>
                  </a:rPr>
                  <a:t>1</a:t>
                </a:r>
                <a:endParaRPr lang="zh-CN" altLang="en-US" sz="3600" dirty="0">
                  <a:solidFill>
                    <a:srgbClr val="ED7E33"/>
                  </a:solidFill>
                  <a:latin typeface="Arial" panose="020B0604020202020204" pitchFamily="34" charset="0"/>
                  <a:ea typeface="LiHei Pro" panose="020B0500000000000000" pitchFamily="34" charset="-122"/>
                  <a:cs typeface="Arial" panose="020B0604020202020204" pitchFamily="34" charset="0"/>
                </a:endParaRPr>
              </a:p>
            </p:txBody>
          </p:sp>
        </p:grpSp>
      </p:grpSp>
      <p:sp>
        <p:nvSpPr>
          <p:cNvPr id="40" name="Rectangle 39"/>
          <p:cNvSpPr/>
          <p:nvPr/>
        </p:nvSpPr>
        <p:spPr>
          <a:xfrm>
            <a:off x="1858139" y="2515823"/>
            <a:ext cx="6170637" cy="1338828"/>
          </a:xfrm>
          <a:prstGeom prst="rect">
            <a:avLst/>
          </a:prstGeom>
          <a:ln w="19050">
            <a:solidFill>
              <a:schemeClr val="accent5">
                <a:lumMod val="75000"/>
              </a:schemeClr>
            </a:solidFill>
          </a:ln>
        </p:spPr>
        <p:txBody>
          <a:bodyPr wrap="square">
            <a:spAutoFit/>
          </a:bodyPr>
          <a:lstStyle/>
          <a:p>
            <a:pPr algn="just">
              <a:lnSpc>
                <a:spcPct val="150000"/>
              </a:lnSpc>
              <a:spcAft>
                <a:spcPts val="800"/>
              </a:spcAft>
              <a:tabLst>
                <a:tab pos="180340" algn="l"/>
              </a:tabLst>
            </a:pPr>
            <a:r>
              <a:rPr lang="en-US" sz="1800" dirty="0">
                <a:latin typeface="Arial" panose="020B0604020202020204" pitchFamily="34" charset="0"/>
                <a:ea typeface="Calibri" panose="020F0502020204030204" pitchFamily="34" charset="0"/>
                <a:cs typeface="Arial" panose="020B0604020202020204" pitchFamily="34" charset="0"/>
              </a:rPr>
              <a:t>Theo dõi video thí nghiệm </a:t>
            </a:r>
            <a:r>
              <a:rPr lang="en-US" sz="1800" dirty="0" smtClean="0">
                <a:latin typeface="Arial" panose="020B0604020202020204" pitchFamily="34" charset="0"/>
                <a:ea typeface="Calibri" panose="020F0502020204030204" pitchFamily="34" charset="0"/>
                <a:cs typeface="Arial" panose="020B0604020202020204" pitchFamily="34" charset="0"/>
              </a:rPr>
              <a:t>sau, giải </a:t>
            </a:r>
            <a:r>
              <a:rPr lang="en-US" sz="1800" dirty="0">
                <a:latin typeface="Arial" panose="020B0604020202020204" pitchFamily="34" charset="0"/>
                <a:ea typeface="Calibri" panose="020F0502020204030204" pitchFamily="34" charset="0"/>
                <a:cs typeface="Arial" panose="020B0604020202020204" pitchFamily="34" charset="0"/>
              </a:rPr>
              <a:t>thích từng bước trong quá trình hình thành liên kết ion trong phân tử NaCl khi cho sodium tác dụng với chlorine.</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2871351" y="4359903"/>
            <a:ext cx="3904980" cy="307777"/>
          </a:xfrm>
          <a:prstGeom prst="rect">
            <a:avLst/>
          </a:prstGeom>
        </p:spPr>
        <p:txBody>
          <a:bodyPr wrap="none">
            <a:spAutoFit/>
          </a:bodyPr>
          <a:lstStyle/>
          <a:p>
            <a:r>
              <a:rPr lang="en-US" sz="1400"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https://www.youtube.com/watch?v=prIfqJgCIlQ</a:t>
            </a:r>
            <a:endParaRPr lang="en-US" dirty="0"/>
          </a:p>
        </p:txBody>
      </p:sp>
    </p:spTree>
    <p:extLst>
      <p:ext uri="{BB962C8B-B14F-4D97-AF65-F5344CB8AC3E}">
        <p14:creationId xmlns:p14="http://schemas.microsoft.com/office/powerpoint/2010/main" val="9353529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00"/>
                                            <p:tgtEl>
                                              <p:spTgt spid="20"/>
                                            </p:tgtEl>
                                          </p:cBhvr>
                                        </p:animEffect>
                                        <p:anim calcmode="lin" valueType="num">
                                          <p:cBhvr>
                                            <p:cTn id="20" dur="700" fill="hold"/>
                                            <p:tgtEl>
                                              <p:spTgt spid="20"/>
                                            </p:tgtEl>
                                            <p:attrNameLst>
                                              <p:attrName>ppt_x</p:attrName>
                                            </p:attrNameLst>
                                          </p:cBhvr>
                                          <p:tavLst>
                                            <p:tav tm="0">
                                              <p:val>
                                                <p:strVal val="#ppt_x"/>
                                              </p:val>
                                            </p:tav>
                                            <p:tav tm="100000">
                                              <p:val>
                                                <p:strVal val="#ppt_x"/>
                                              </p:val>
                                            </p:tav>
                                          </p:tavLst>
                                        </p:anim>
                                        <p:anim calcmode="lin" valueType="num">
                                          <p:cBhvr>
                                            <p:cTn id="21" dur="630" decel="100000" fill="hold"/>
                                            <p:tgtEl>
                                              <p:spTgt spid="20"/>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2" presetClass="entr" presetSubtype="2" accel="70000" fill="hold" grpId="0" nodeType="withEffect" p14:presetBounceEnd="50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50000">
                                          <p:cBhvr additive="base">
                                            <p:cTn id="33"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 fill="hold"/>
                                            <p:tgtEl>
                                              <p:spTgt spid="17"/>
                                            </p:tgtEl>
                                            <p:attrNameLst>
                                              <p:attrName>ppt_w</p:attrName>
                                            </p:attrNameLst>
                                          </p:cBhvr>
                                          <p:tavLst>
                                            <p:tav tm="0">
                                              <p:val>
                                                <p:fltVal val="0"/>
                                              </p:val>
                                            </p:tav>
                                            <p:tav tm="100000">
                                              <p:val>
                                                <p:strVal val="#ppt_w"/>
                                              </p:val>
                                            </p:tav>
                                          </p:tavLst>
                                        </p:anim>
                                        <p:anim calcmode="lin" valueType="num">
                                          <p:cBhvr>
                                            <p:cTn id="39" dur="200" fill="hold"/>
                                            <p:tgtEl>
                                              <p:spTgt spid="17"/>
                                            </p:tgtEl>
                                            <p:attrNameLst>
                                              <p:attrName>ppt_h</p:attrName>
                                            </p:attrNameLst>
                                          </p:cBhvr>
                                          <p:tavLst>
                                            <p:tav tm="0">
                                              <p:val>
                                                <p:fltVal val="0"/>
                                              </p:val>
                                            </p:tav>
                                            <p:tav tm="100000">
                                              <p:val>
                                                <p:strVal val="#ppt_h"/>
                                              </p:val>
                                            </p:tav>
                                          </p:tavLst>
                                        </p:anim>
                                        <p:animEffect transition="in" filter="fade">
                                          <p:cBhvr>
                                            <p:cTn id="40" dur="200"/>
                                            <p:tgtEl>
                                              <p:spTgt spid="17"/>
                                            </p:tgtEl>
                                          </p:cBhvr>
                                        </p:animEffect>
                                      </p:childTnLst>
                                    </p:cTn>
                                  </p:par>
                                  <p:par>
                                    <p:cTn id="41" presetID="26" presetClass="emph" presetSubtype="0" fill="hold"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childTnLst>
                              </p:cTn>
                            </p:par>
                            <p:par>
                              <p:cTn id="44" fill="hold">
                                <p:stCondLst>
                                  <p:cond delay="2000"/>
                                </p:stCondLst>
                                <p:childTnLst>
                                  <p:par>
                                    <p:cTn id="45" presetID="16" presetClass="entr" presetSubtype="37" fill="hold" grpId="0" nodeType="afterEffect">
                                      <p:stCondLst>
                                        <p:cond delay="200"/>
                                      </p:stCondLst>
                                      <p:childTnLst>
                                        <p:set>
                                          <p:cBhvr>
                                            <p:cTn id="46" dur="1" fill="hold">
                                              <p:stCondLst>
                                                <p:cond delay="0"/>
                                              </p:stCondLst>
                                            </p:cTn>
                                            <p:tgtEl>
                                              <p:spTgt spid="25"/>
                                            </p:tgtEl>
                                            <p:attrNameLst>
                                              <p:attrName>style.visibility</p:attrName>
                                            </p:attrNameLst>
                                          </p:cBhvr>
                                          <p:to>
                                            <p:strVal val="visible"/>
                                          </p:to>
                                        </p:set>
                                        <p:animEffect transition="in" filter="barn(out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0" presetClass="path" presetSubtype="0" decel="25000" fill="hold" nodeType="withEffect">
                                      <p:stCondLst>
                                        <p:cond delay="0"/>
                                      </p:stCondLst>
                                      <p:childTnLst>
                                        <p:animMotion origin="layout" path="M 0.84375 0.1858 C 0.77899 0.12191 0.73628 3.45679E-6 0.64983 -0.00556 C 0.56319 -0.01111 0.33455 0.1571 0.24983 0.15247 C 0.1651 0.14784 0.0191 0.09321 1.38778E-17 -0.00031 " pathEditMode="relative" rAng="0" ptsTypes="AAAA">
                                          <p:cBhvr>
                                            <p:cTn id="54" dur="1250" fill="hold"/>
                                            <p:tgtEl>
                                              <p:spTgt spid="33"/>
                                            </p:tgtEl>
                                            <p:attrNameLst>
                                              <p:attrName>ppt_x</p:attrName>
                                              <p:attrName>ppt_y</p:attrName>
                                            </p:attrNameLst>
                                          </p:cBhvr>
                                          <p:rCtr x="-42188" y="-9599"/>
                                        </p:animMotion>
                                      </p:childTnLst>
                                    </p:cTn>
                                  </p:par>
                                  <p:par>
                                    <p:cTn id="55" presetID="8" presetClass="emph" presetSubtype="0" fill="hold" nodeType="withEffect">
                                      <p:stCondLst>
                                        <p:cond delay="0"/>
                                      </p:stCondLst>
                                      <p:childTnLst>
                                        <p:animRot by="21600000">
                                          <p:cBhvr>
                                            <p:cTn id="56" dur="1250" fill="hold"/>
                                            <p:tgtEl>
                                              <p:spTgt spid="33"/>
                                            </p:tgtEl>
                                            <p:attrNameLst>
                                              <p:attrName>r</p:attrName>
                                            </p:attrNameLst>
                                          </p:cBhvr>
                                        </p:animRot>
                                      </p:childTnLst>
                                    </p:cTn>
                                  </p:par>
                                  <p:par>
                                    <p:cTn id="57" presetID="19" presetClass="entr" presetSubtype="1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1250" fill="hold"/>
                                            <p:tgtEl>
                                              <p:spTgt spid="33"/>
                                            </p:tgtEl>
                                            <p:attrNameLst>
                                              <p:attrName>ppt_w</p:attrName>
                                            </p:attrNameLst>
                                          </p:cBhvr>
                                          <p:tavLst>
                                            <p:tav tm="0" fmla="#ppt_w*sin(2.5*pi*$)">
                                              <p:val>
                                                <p:fltVal val="0"/>
                                              </p:val>
                                            </p:tav>
                                            <p:tav tm="100000">
                                              <p:val>
                                                <p:fltVal val="1"/>
                                              </p:val>
                                            </p:tav>
                                          </p:tavLst>
                                        </p:anim>
                                        <p:anim calcmode="lin" valueType="num">
                                          <p:cBhvr>
                                            <p:cTn id="60" dur="1250" fill="hold"/>
                                            <p:tgtEl>
                                              <p:spTgt spid="33"/>
                                            </p:tgtEl>
                                            <p:attrNameLst>
                                              <p:attrName>ppt_h</p:attrName>
                                            </p:attrNameLst>
                                          </p:cBhvr>
                                          <p:tavLst>
                                            <p:tav tm="0">
                                              <p:val>
                                                <p:strVal val="#ppt_h"/>
                                              </p:val>
                                            </p:tav>
                                            <p:tav tm="100000">
                                              <p:val>
                                                <p:strVal val="#ppt_h"/>
                                              </p:val>
                                            </p:tav>
                                          </p:tavLst>
                                        </p:anim>
                                      </p:childTnLst>
                                    </p:cTn>
                                  </p:par>
                                  <p:par>
                                    <p:cTn id="61" presetID="32" presetClass="emph" presetSubtype="0" repeatCount="3000" fill="hold" nodeType="withEffect">
                                      <p:stCondLst>
                                        <p:cond delay="1250"/>
                                      </p:stCondLst>
                                      <p:childTnLst>
                                        <p:animRot by="120000">
                                          <p:cBhvr>
                                            <p:cTn id="62" dur="25" fill="hold">
                                              <p:stCondLst>
                                                <p:cond delay="0"/>
                                              </p:stCondLst>
                                            </p:cTn>
                                            <p:tgtEl>
                                              <p:spTgt spid="33"/>
                                            </p:tgtEl>
                                            <p:attrNameLst>
                                              <p:attrName>r</p:attrName>
                                            </p:attrNameLst>
                                          </p:cBhvr>
                                        </p:animRot>
                                        <p:animRot by="-240000">
                                          <p:cBhvr>
                                            <p:cTn id="63" dur="50" fill="hold">
                                              <p:stCondLst>
                                                <p:cond delay="50"/>
                                              </p:stCondLst>
                                            </p:cTn>
                                            <p:tgtEl>
                                              <p:spTgt spid="33"/>
                                            </p:tgtEl>
                                            <p:attrNameLst>
                                              <p:attrName>r</p:attrName>
                                            </p:attrNameLst>
                                          </p:cBhvr>
                                        </p:animRot>
                                        <p:animRot by="240000">
                                          <p:cBhvr>
                                            <p:cTn id="64" dur="50" fill="hold">
                                              <p:stCondLst>
                                                <p:cond delay="100"/>
                                              </p:stCondLst>
                                            </p:cTn>
                                            <p:tgtEl>
                                              <p:spTgt spid="33"/>
                                            </p:tgtEl>
                                            <p:attrNameLst>
                                              <p:attrName>r</p:attrName>
                                            </p:attrNameLst>
                                          </p:cBhvr>
                                        </p:animRot>
                                        <p:animRot by="-240000">
                                          <p:cBhvr>
                                            <p:cTn id="65" dur="50" fill="hold">
                                              <p:stCondLst>
                                                <p:cond delay="150"/>
                                              </p:stCondLst>
                                            </p:cTn>
                                            <p:tgtEl>
                                              <p:spTgt spid="33"/>
                                            </p:tgtEl>
                                            <p:attrNameLst>
                                              <p:attrName>r</p:attrName>
                                            </p:attrNameLst>
                                          </p:cBhvr>
                                        </p:animRot>
                                        <p:animRot by="120000">
                                          <p:cBhvr>
                                            <p:cTn id="66" dur="50" fill="hold">
                                              <p:stCondLst>
                                                <p:cond delay="200"/>
                                              </p:stCondLst>
                                            </p:cTn>
                                            <p:tgtEl>
                                              <p:spTgt spid="33"/>
                                            </p:tgtEl>
                                            <p:attrNameLst>
                                              <p:attrName>r</p:attrName>
                                            </p:attrNameLst>
                                          </p:cBhvr>
                                        </p:animRo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00"/>
                                            <p:tgtEl>
                                              <p:spTgt spid="20"/>
                                            </p:tgtEl>
                                          </p:cBhvr>
                                        </p:animEffect>
                                        <p:anim calcmode="lin" valueType="num">
                                          <p:cBhvr>
                                            <p:cTn id="20" dur="700" fill="hold"/>
                                            <p:tgtEl>
                                              <p:spTgt spid="20"/>
                                            </p:tgtEl>
                                            <p:attrNameLst>
                                              <p:attrName>ppt_x</p:attrName>
                                            </p:attrNameLst>
                                          </p:cBhvr>
                                          <p:tavLst>
                                            <p:tav tm="0">
                                              <p:val>
                                                <p:strVal val="#ppt_x"/>
                                              </p:val>
                                            </p:tav>
                                            <p:tav tm="100000">
                                              <p:val>
                                                <p:strVal val="#ppt_x"/>
                                              </p:val>
                                            </p:tav>
                                          </p:tavLst>
                                        </p:anim>
                                        <p:anim calcmode="lin" valueType="num">
                                          <p:cBhvr>
                                            <p:cTn id="21" dur="630" decel="100000" fill="hold"/>
                                            <p:tgtEl>
                                              <p:spTgt spid="20"/>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2" presetClass="entr" presetSubtype="2" accel="7000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 fill="hold"/>
                                            <p:tgtEl>
                                              <p:spTgt spid="17"/>
                                            </p:tgtEl>
                                            <p:attrNameLst>
                                              <p:attrName>ppt_w</p:attrName>
                                            </p:attrNameLst>
                                          </p:cBhvr>
                                          <p:tavLst>
                                            <p:tav tm="0">
                                              <p:val>
                                                <p:fltVal val="0"/>
                                              </p:val>
                                            </p:tav>
                                            <p:tav tm="100000">
                                              <p:val>
                                                <p:strVal val="#ppt_w"/>
                                              </p:val>
                                            </p:tav>
                                          </p:tavLst>
                                        </p:anim>
                                        <p:anim calcmode="lin" valueType="num">
                                          <p:cBhvr>
                                            <p:cTn id="39" dur="200" fill="hold"/>
                                            <p:tgtEl>
                                              <p:spTgt spid="17"/>
                                            </p:tgtEl>
                                            <p:attrNameLst>
                                              <p:attrName>ppt_h</p:attrName>
                                            </p:attrNameLst>
                                          </p:cBhvr>
                                          <p:tavLst>
                                            <p:tav tm="0">
                                              <p:val>
                                                <p:fltVal val="0"/>
                                              </p:val>
                                            </p:tav>
                                            <p:tav tm="100000">
                                              <p:val>
                                                <p:strVal val="#ppt_h"/>
                                              </p:val>
                                            </p:tav>
                                          </p:tavLst>
                                        </p:anim>
                                        <p:animEffect transition="in" filter="fade">
                                          <p:cBhvr>
                                            <p:cTn id="40" dur="200"/>
                                            <p:tgtEl>
                                              <p:spTgt spid="17"/>
                                            </p:tgtEl>
                                          </p:cBhvr>
                                        </p:animEffect>
                                      </p:childTnLst>
                                    </p:cTn>
                                  </p:par>
                                  <p:par>
                                    <p:cTn id="41" presetID="26" presetClass="emph" presetSubtype="0" fill="hold"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childTnLst>
                              </p:cTn>
                            </p:par>
                            <p:par>
                              <p:cTn id="44" fill="hold">
                                <p:stCondLst>
                                  <p:cond delay="2000"/>
                                </p:stCondLst>
                                <p:childTnLst>
                                  <p:par>
                                    <p:cTn id="45" presetID="16" presetClass="entr" presetSubtype="37" fill="hold" grpId="0" nodeType="afterEffect">
                                      <p:stCondLst>
                                        <p:cond delay="200"/>
                                      </p:stCondLst>
                                      <p:childTnLst>
                                        <p:set>
                                          <p:cBhvr>
                                            <p:cTn id="46" dur="1" fill="hold">
                                              <p:stCondLst>
                                                <p:cond delay="0"/>
                                              </p:stCondLst>
                                            </p:cTn>
                                            <p:tgtEl>
                                              <p:spTgt spid="25"/>
                                            </p:tgtEl>
                                            <p:attrNameLst>
                                              <p:attrName>style.visibility</p:attrName>
                                            </p:attrNameLst>
                                          </p:cBhvr>
                                          <p:to>
                                            <p:strVal val="visible"/>
                                          </p:to>
                                        </p:set>
                                        <p:animEffect transition="in" filter="barn(out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0" presetClass="path" presetSubtype="0" decel="25000" fill="hold" nodeType="withEffect">
                                      <p:stCondLst>
                                        <p:cond delay="0"/>
                                      </p:stCondLst>
                                      <p:childTnLst>
                                        <p:animMotion origin="layout" path="M 0.84375 0.1858 C 0.77899 0.12191 0.73628 3.45679E-6 0.64983 -0.00556 C 0.56319 -0.01111 0.33455 0.1571 0.24983 0.15247 C 0.1651 0.14784 0.0191 0.09321 1.38778E-17 -0.00031 " pathEditMode="relative" rAng="0" ptsTypes="AAAA">
                                          <p:cBhvr>
                                            <p:cTn id="54" dur="1250" fill="hold"/>
                                            <p:tgtEl>
                                              <p:spTgt spid="33"/>
                                            </p:tgtEl>
                                            <p:attrNameLst>
                                              <p:attrName>ppt_x</p:attrName>
                                              <p:attrName>ppt_y</p:attrName>
                                            </p:attrNameLst>
                                          </p:cBhvr>
                                          <p:rCtr x="-42188" y="-9599"/>
                                        </p:animMotion>
                                      </p:childTnLst>
                                    </p:cTn>
                                  </p:par>
                                  <p:par>
                                    <p:cTn id="55" presetID="8" presetClass="emph" presetSubtype="0" fill="hold" nodeType="withEffect">
                                      <p:stCondLst>
                                        <p:cond delay="0"/>
                                      </p:stCondLst>
                                      <p:childTnLst>
                                        <p:animRot by="21600000">
                                          <p:cBhvr>
                                            <p:cTn id="56" dur="1250" fill="hold"/>
                                            <p:tgtEl>
                                              <p:spTgt spid="33"/>
                                            </p:tgtEl>
                                            <p:attrNameLst>
                                              <p:attrName>r</p:attrName>
                                            </p:attrNameLst>
                                          </p:cBhvr>
                                        </p:animRot>
                                      </p:childTnLst>
                                    </p:cTn>
                                  </p:par>
                                  <p:par>
                                    <p:cTn id="57" presetID="19" presetClass="entr" presetSubtype="1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1250" fill="hold"/>
                                            <p:tgtEl>
                                              <p:spTgt spid="33"/>
                                            </p:tgtEl>
                                            <p:attrNameLst>
                                              <p:attrName>ppt_w</p:attrName>
                                            </p:attrNameLst>
                                          </p:cBhvr>
                                          <p:tavLst>
                                            <p:tav tm="0" fmla="#ppt_w*sin(2.5*pi*$)">
                                              <p:val>
                                                <p:fltVal val="0"/>
                                              </p:val>
                                            </p:tav>
                                            <p:tav tm="100000">
                                              <p:val>
                                                <p:fltVal val="1"/>
                                              </p:val>
                                            </p:tav>
                                          </p:tavLst>
                                        </p:anim>
                                        <p:anim calcmode="lin" valueType="num">
                                          <p:cBhvr>
                                            <p:cTn id="60" dur="1250" fill="hold"/>
                                            <p:tgtEl>
                                              <p:spTgt spid="33"/>
                                            </p:tgtEl>
                                            <p:attrNameLst>
                                              <p:attrName>ppt_h</p:attrName>
                                            </p:attrNameLst>
                                          </p:cBhvr>
                                          <p:tavLst>
                                            <p:tav tm="0">
                                              <p:val>
                                                <p:strVal val="#ppt_h"/>
                                              </p:val>
                                            </p:tav>
                                            <p:tav tm="100000">
                                              <p:val>
                                                <p:strVal val="#ppt_h"/>
                                              </p:val>
                                            </p:tav>
                                          </p:tavLst>
                                        </p:anim>
                                      </p:childTnLst>
                                    </p:cTn>
                                  </p:par>
                                  <p:par>
                                    <p:cTn id="61" presetID="32" presetClass="emph" presetSubtype="0" repeatCount="3000" fill="hold" nodeType="withEffect">
                                      <p:stCondLst>
                                        <p:cond delay="1250"/>
                                      </p:stCondLst>
                                      <p:childTnLst>
                                        <p:animRot by="120000">
                                          <p:cBhvr>
                                            <p:cTn id="62" dur="25" fill="hold">
                                              <p:stCondLst>
                                                <p:cond delay="0"/>
                                              </p:stCondLst>
                                            </p:cTn>
                                            <p:tgtEl>
                                              <p:spTgt spid="33"/>
                                            </p:tgtEl>
                                            <p:attrNameLst>
                                              <p:attrName>r</p:attrName>
                                            </p:attrNameLst>
                                          </p:cBhvr>
                                        </p:animRot>
                                        <p:animRot by="-240000">
                                          <p:cBhvr>
                                            <p:cTn id="63" dur="50" fill="hold">
                                              <p:stCondLst>
                                                <p:cond delay="50"/>
                                              </p:stCondLst>
                                            </p:cTn>
                                            <p:tgtEl>
                                              <p:spTgt spid="33"/>
                                            </p:tgtEl>
                                            <p:attrNameLst>
                                              <p:attrName>r</p:attrName>
                                            </p:attrNameLst>
                                          </p:cBhvr>
                                        </p:animRot>
                                        <p:animRot by="240000">
                                          <p:cBhvr>
                                            <p:cTn id="64" dur="50" fill="hold">
                                              <p:stCondLst>
                                                <p:cond delay="100"/>
                                              </p:stCondLst>
                                            </p:cTn>
                                            <p:tgtEl>
                                              <p:spTgt spid="33"/>
                                            </p:tgtEl>
                                            <p:attrNameLst>
                                              <p:attrName>r</p:attrName>
                                            </p:attrNameLst>
                                          </p:cBhvr>
                                        </p:animRot>
                                        <p:animRot by="-240000">
                                          <p:cBhvr>
                                            <p:cTn id="65" dur="50" fill="hold">
                                              <p:stCondLst>
                                                <p:cond delay="150"/>
                                              </p:stCondLst>
                                            </p:cTn>
                                            <p:tgtEl>
                                              <p:spTgt spid="33"/>
                                            </p:tgtEl>
                                            <p:attrNameLst>
                                              <p:attrName>r</p:attrName>
                                            </p:attrNameLst>
                                          </p:cBhvr>
                                        </p:animRot>
                                        <p:animRot by="120000">
                                          <p:cBhvr>
                                            <p:cTn id="66" dur="50" fill="hold">
                                              <p:stCondLst>
                                                <p:cond delay="200"/>
                                              </p:stCondLst>
                                            </p:cTn>
                                            <p:tgtEl>
                                              <p:spTgt spid="33"/>
                                            </p:tgtEl>
                                            <p:attrNameLst>
                                              <p:attrName>r</p:attrName>
                                            </p:attrNameLst>
                                          </p:cBhvr>
                                        </p:animRo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40"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4"/>
          <p:cNvGrpSpPr/>
          <p:nvPr/>
        </p:nvGrpSpPr>
        <p:grpSpPr>
          <a:xfrm>
            <a:off x="-326136" y="-145905"/>
            <a:ext cx="1765306" cy="2057400"/>
            <a:chOff x="3295850" y="1895995"/>
            <a:chExt cx="3725149" cy="4660916"/>
          </a:xfrm>
        </p:grpSpPr>
        <p:sp>
          <p:nvSpPr>
            <p:cNvPr id="22"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24"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5" name="Freeform 24"/>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26" name="圆角矩形 29"/>
          <p:cNvSpPr/>
          <p:nvPr/>
        </p:nvSpPr>
        <p:spPr>
          <a:xfrm>
            <a:off x="1026657" y="240901"/>
            <a:ext cx="3328358" cy="583785"/>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27" name="组合 30"/>
          <p:cNvGrpSpPr/>
          <p:nvPr/>
        </p:nvGrpSpPr>
        <p:grpSpPr>
          <a:xfrm>
            <a:off x="1118637" y="495134"/>
            <a:ext cx="84045" cy="59332"/>
            <a:chOff x="4486616" y="3001075"/>
            <a:chExt cx="274695" cy="274699"/>
          </a:xfrm>
        </p:grpSpPr>
        <p:sp>
          <p:nvSpPr>
            <p:cNvPr id="28"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9" name="椭圆 32"/>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0" name="组合 33"/>
          <p:cNvGrpSpPr/>
          <p:nvPr/>
        </p:nvGrpSpPr>
        <p:grpSpPr>
          <a:xfrm>
            <a:off x="819132" y="495134"/>
            <a:ext cx="84045" cy="59332"/>
            <a:chOff x="4486616" y="3001075"/>
            <a:chExt cx="274695" cy="274699"/>
          </a:xfrm>
        </p:grpSpPr>
        <p:sp>
          <p:nvSpPr>
            <p:cNvPr id="31"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2" name="椭圆 35"/>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3" name="组合 36"/>
          <p:cNvGrpSpPr/>
          <p:nvPr/>
        </p:nvGrpSpPr>
        <p:grpSpPr>
          <a:xfrm>
            <a:off x="885691" y="528795"/>
            <a:ext cx="204416" cy="45719"/>
            <a:chOff x="4312849" y="3104300"/>
            <a:chExt cx="384317" cy="61430"/>
          </a:xfrm>
        </p:grpSpPr>
        <p:sp>
          <p:nvSpPr>
            <p:cNvPr id="34"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5"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6" name="组合 39"/>
          <p:cNvGrpSpPr/>
          <p:nvPr/>
        </p:nvGrpSpPr>
        <p:grpSpPr>
          <a:xfrm>
            <a:off x="1229112" y="269995"/>
            <a:ext cx="602909" cy="415498"/>
            <a:chOff x="5030931" y="2820440"/>
            <a:chExt cx="684356" cy="712756"/>
          </a:xfrm>
        </p:grpSpPr>
        <p:sp>
          <p:nvSpPr>
            <p:cNvPr id="37"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41"/>
            <p:cNvSpPr txBox="1"/>
            <p:nvPr/>
          </p:nvSpPr>
          <p:spPr>
            <a:xfrm>
              <a:off x="5030931" y="2820440"/>
              <a:ext cx="684356" cy="712756"/>
            </a:xfrm>
            <a:prstGeom prst="rect">
              <a:avLst/>
            </a:prstGeom>
            <a:noFill/>
          </p:spPr>
          <p:txBody>
            <a:bodyPr wrap="square" rtlCol="0">
              <a:spAutoFit/>
            </a:bodyPr>
            <a:lstStyle/>
            <a:p>
              <a:pPr algn="ctr"/>
              <a:r>
                <a:rPr lang="en-US" altLang="zh-CN" sz="2100" dirty="0">
                  <a:solidFill>
                    <a:srgbClr val="01ACBE"/>
                  </a:solidFill>
                  <a:latin typeface="Arial" panose="020B0604020202020204" pitchFamily="34" charset="0"/>
                  <a:cs typeface="Arial" panose="020B0604020202020204" pitchFamily="34" charset="0"/>
                </a:rPr>
                <a:t>03</a:t>
              </a:r>
              <a:endParaRPr lang="zh-CN" altLang="en-US" sz="2100" dirty="0">
                <a:solidFill>
                  <a:srgbClr val="01ACBE"/>
                </a:solidFill>
                <a:latin typeface="Arial" panose="020B0604020202020204" pitchFamily="34" charset="0"/>
                <a:cs typeface="Arial" panose="020B0604020202020204" pitchFamily="34" charset="0"/>
              </a:endParaRPr>
            </a:p>
          </p:txBody>
        </p:sp>
      </p:grpSp>
      <p:grpSp>
        <p:nvGrpSpPr>
          <p:cNvPr id="39" name="组合 42"/>
          <p:cNvGrpSpPr/>
          <p:nvPr/>
        </p:nvGrpSpPr>
        <p:grpSpPr>
          <a:xfrm>
            <a:off x="58556" y="318122"/>
            <a:ext cx="511780" cy="386311"/>
            <a:chOff x="9404083" y="1238855"/>
            <a:chExt cx="801342" cy="665020"/>
          </a:xfrm>
          <a:solidFill>
            <a:schemeClr val="bg1"/>
          </a:solidFill>
        </p:grpSpPr>
        <p:sp>
          <p:nvSpPr>
            <p:cNvPr id="40"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1"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2"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3"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44" name="文本框 47"/>
          <p:cNvSpPr txBox="1"/>
          <p:nvPr/>
        </p:nvSpPr>
        <p:spPr>
          <a:xfrm>
            <a:off x="1841226" y="296477"/>
            <a:ext cx="2247340"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LIÊN KẾT ION</a:t>
            </a:r>
            <a:endParaRPr lang="zh-CN" altLang="en-US" sz="4400"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45" name="Oval 6"/>
          <p:cNvSpPr>
            <a:spLocks noChangeArrowheads="1"/>
          </p:cNvSpPr>
          <p:nvPr/>
        </p:nvSpPr>
        <p:spPr bwMode="auto">
          <a:xfrm>
            <a:off x="1429527" y="1237081"/>
            <a:ext cx="2018746" cy="1963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46" name="Oval 7"/>
          <p:cNvSpPr>
            <a:spLocks noChangeArrowheads="1"/>
          </p:cNvSpPr>
          <p:nvPr/>
        </p:nvSpPr>
        <p:spPr bwMode="auto">
          <a:xfrm>
            <a:off x="1732031" y="1537322"/>
            <a:ext cx="1426864" cy="138287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47" name="Oval 8"/>
          <p:cNvSpPr>
            <a:spLocks noChangeArrowheads="1"/>
          </p:cNvSpPr>
          <p:nvPr/>
        </p:nvSpPr>
        <p:spPr bwMode="auto">
          <a:xfrm>
            <a:off x="1935438" y="1810536"/>
            <a:ext cx="986455" cy="88349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48" name="Oval 9"/>
          <p:cNvSpPr>
            <a:spLocks noChangeArrowheads="1"/>
          </p:cNvSpPr>
          <p:nvPr/>
        </p:nvSpPr>
        <p:spPr bwMode="auto">
          <a:xfrm>
            <a:off x="2088375" y="1993580"/>
            <a:ext cx="587948" cy="490829"/>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b="1" dirty="0">
                <a:latin typeface="Arial" panose="020B0604020202020204" pitchFamily="34" charset="0"/>
                <a:cs typeface="Arial" panose="020B0604020202020204" pitchFamily="34" charset="0"/>
              </a:rPr>
              <a:t>+11</a:t>
            </a:r>
          </a:p>
        </p:txBody>
      </p:sp>
      <p:sp>
        <p:nvSpPr>
          <p:cNvPr id="49" name="Oval 10"/>
          <p:cNvSpPr>
            <a:spLocks noChangeArrowheads="1"/>
          </p:cNvSpPr>
          <p:nvPr/>
        </p:nvSpPr>
        <p:spPr bwMode="auto">
          <a:xfrm>
            <a:off x="2087680" y="2785240"/>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0" name="Oval 11"/>
          <p:cNvSpPr>
            <a:spLocks noChangeArrowheads="1"/>
          </p:cNvSpPr>
          <p:nvPr/>
        </p:nvSpPr>
        <p:spPr bwMode="auto">
          <a:xfrm>
            <a:off x="2468680" y="2785240"/>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1" name="Oval 12"/>
          <p:cNvSpPr>
            <a:spLocks noChangeArrowheads="1"/>
          </p:cNvSpPr>
          <p:nvPr/>
        </p:nvSpPr>
        <p:spPr bwMode="auto">
          <a:xfrm>
            <a:off x="2168995" y="1455684"/>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2" name="Oval 13"/>
          <p:cNvSpPr>
            <a:spLocks noChangeArrowheads="1"/>
          </p:cNvSpPr>
          <p:nvPr/>
        </p:nvSpPr>
        <p:spPr bwMode="auto">
          <a:xfrm>
            <a:off x="2549995" y="1455684"/>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3" name="Oval 14"/>
          <p:cNvSpPr>
            <a:spLocks noChangeArrowheads="1"/>
          </p:cNvSpPr>
          <p:nvPr/>
        </p:nvSpPr>
        <p:spPr bwMode="auto">
          <a:xfrm>
            <a:off x="1599013" y="195848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4" name="Oval 15"/>
          <p:cNvSpPr>
            <a:spLocks noChangeArrowheads="1"/>
          </p:cNvSpPr>
          <p:nvPr/>
        </p:nvSpPr>
        <p:spPr bwMode="auto">
          <a:xfrm>
            <a:off x="1599013" y="233948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5" name="Oval 16"/>
          <p:cNvSpPr>
            <a:spLocks noChangeArrowheads="1"/>
          </p:cNvSpPr>
          <p:nvPr/>
        </p:nvSpPr>
        <p:spPr bwMode="auto">
          <a:xfrm>
            <a:off x="3011934" y="1973876"/>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6" name="Oval 17"/>
          <p:cNvSpPr>
            <a:spLocks noChangeArrowheads="1"/>
          </p:cNvSpPr>
          <p:nvPr/>
        </p:nvSpPr>
        <p:spPr bwMode="auto">
          <a:xfrm>
            <a:off x="3011934" y="2354876"/>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7" name="Oval 18"/>
          <p:cNvSpPr>
            <a:spLocks noChangeArrowheads="1"/>
          </p:cNvSpPr>
          <p:nvPr/>
        </p:nvSpPr>
        <p:spPr bwMode="auto">
          <a:xfrm>
            <a:off x="2341834" y="174100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8" name="Oval 19"/>
          <p:cNvSpPr>
            <a:spLocks noChangeArrowheads="1"/>
          </p:cNvSpPr>
          <p:nvPr/>
        </p:nvSpPr>
        <p:spPr bwMode="auto">
          <a:xfrm>
            <a:off x="2295475" y="2575517"/>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59" name="Oval 20"/>
          <p:cNvSpPr>
            <a:spLocks noChangeArrowheads="1"/>
          </p:cNvSpPr>
          <p:nvPr/>
        </p:nvSpPr>
        <p:spPr bwMode="auto">
          <a:xfrm>
            <a:off x="3329545" y="2173962"/>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0" name="Oval 21"/>
          <p:cNvSpPr>
            <a:spLocks noChangeArrowheads="1"/>
          </p:cNvSpPr>
          <p:nvPr/>
        </p:nvSpPr>
        <p:spPr bwMode="auto">
          <a:xfrm>
            <a:off x="5712505" y="1237081"/>
            <a:ext cx="2042174" cy="19633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1" name="Oval 22"/>
          <p:cNvSpPr>
            <a:spLocks noChangeArrowheads="1"/>
          </p:cNvSpPr>
          <p:nvPr/>
        </p:nvSpPr>
        <p:spPr bwMode="auto">
          <a:xfrm>
            <a:off x="5965465" y="1526268"/>
            <a:ext cx="1525263" cy="137432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2" name="Oval 23"/>
          <p:cNvSpPr>
            <a:spLocks noChangeArrowheads="1"/>
          </p:cNvSpPr>
          <p:nvPr/>
        </p:nvSpPr>
        <p:spPr bwMode="auto">
          <a:xfrm>
            <a:off x="6185014" y="1766563"/>
            <a:ext cx="1022153" cy="88349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3" name="Oval 24"/>
          <p:cNvSpPr>
            <a:spLocks noChangeArrowheads="1"/>
          </p:cNvSpPr>
          <p:nvPr/>
        </p:nvSpPr>
        <p:spPr bwMode="auto">
          <a:xfrm>
            <a:off x="6445330" y="1961853"/>
            <a:ext cx="580166" cy="490829"/>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b="1" dirty="0">
                <a:latin typeface="Arial" panose="020B0604020202020204" pitchFamily="34" charset="0"/>
                <a:cs typeface="Arial" panose="020B0604020202020204" pitchFamily="34" charset="0"/>
              </a:rPr>
              <a:t>+17</a:t>
            </a:r>
          </a:p>
        </p:txBody>
      </p:sp>
      <p:sp>
        <p:nvSpPr>
          <p:cNvPr id="64" name="Oval 25"/>
          <p:cNvSpPr>
            <a:spLocks noChangeArrowheads="1"/>
          </p:cNvSpPr>
          <p:nvPr/>
        </p:nvSpPr>
        <p:spPr bwMode="auto">
          <a:xfrm>
            <a:off x="6416484" y="276299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5" name="Oval 26"/>
          <p:cNvSpPr>
            <a:spLocks noChangeArrowheads="1"/>
          </p:cNvSpPr>
          <p:nvPr/>
        </p:nvSpPr>
        <p:spPr bwMode="auto">
          <a:xfrm>
            <a:off x="6797484" y="276299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6" name="Oval 27"/>
          <p:cNvSpPr>
            <a:spLocks noChangeArrowheads="1"/>
          </p:cNvSpPr>
          <p:nvPr/>
        </p:nvSpPr>
        <p:spPr bwMode="auto">
          <a:xfrm>
            <a:off x="6473576" y="1425638"/>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7" name="Oval 28"/>
          <p:cNvSpPr>
            <a:spLocks noChangeArrowheads="1"/>
          </p:cNvSpPr>
          <p:nvPr/>
        </p:nvSpPr>
        <p:spPr bwMode="auto">
          <a:xfrm>
            <a:off x="6854576" y="1425638"/>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8" name="Oval 29"/>
          <p:cNvSpPr>
            <a:spLocks noChangeArrowheads="1"/>
          </p:cNvSpPr>
          <p:nvPr/>
        </p:nvSpPr>
        <p:spPr bwMode="auto">
          <a:xfrm>
            <a:off x="5898734" y="1986369"/>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69" name="Oval 30"/>
          <p:cNvSpPr>
            <a:spLocks noChangeArrowheads="1"/>
          </p:cNvSpPr>
          <p:nvPr/>
        </p:nvSpPr>
        <p:spPr bwMode="auto">
          <a:xfrm>
            <a:off x="5898734" y="2367369"/>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0" name="Oval 31"/>
          <p:cNvSpPr>
            <a:spLocks noChangeArrowheads="1"/>
          </p:cNvSpPr>
          <p:nvPr/>
        </p:nvSpPr>
        <p:spPr bwMode="auto">
          <a:xfrm>
            <a:off x="7330608" y="1908111"/>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1" name="Oval 32"/>
          <p:cNvSpPr>
            <a:spLocks noChangeArrowheads="1"/>
          </p:cNvSpPr>
          <p:nvPr/>
        </p:nvSpPr>
        <p:spPr bwMode="auto">
          <a:xfrm>
            <a:off x="7330608" y="2289111"/>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2" name="Oval 33"/>
          <p:cNvSpPr>
            <a:spLocks noChangeArrowheads="1"/>
          </p:cNvSpPr>
          <p:nvPr/>
        </p:nvSpPr>
        <p:spPr bwMode="auto">
          <a:xfrm>
            <a:off x="6601616" y="1694835"/>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3" name="Oval 34"/>
          <p:cNvSpPr>
            <a:spLocks noChangeArrowheads="1"/>
          </p:cNvSpPr>
          <p:nvPr/>
        </p:nvSpPr>
        <p:spPr bwMode="auto">
          <a:xfrm>
            <a:off x="6568251" y="2538176"/>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4" name="Oval 35"/>
          <p:cNvSpPr>
            <a:spLocks noChangeArrowheads="1"/>
          </p:cNvSpPr>
          <p:nvPr/>
        </p:nvSpPr>
        <p:spPr bwMode="auto">
          <a:xfrm>
            <a:off x="7643499" y="1908111"/>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5" name="Oval 36"/>
          <p:cNvSpPr>
            <a:spLocks noChangeArrowheads="1"/>
          </p:cNvSpPr>
          <p:nvPr/>
        </p:nvSpPr>
        <p:spPr bwMode="auto">
          <a:xfrm>
            <a:off x="6822771" y="3109556"/>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6" name="Oval 37"/>
          <p:cNvSpPr>
            <a:spLocks noChangeArrowheads="1"/>
          </p:cNvSpPr>
          <p:nvPr/>
        </p:nvSpPr>
        <p:spPr bwMode="auto">
          <a:xfrm>
            <a:off x="6441771" y="3109556"/>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7" name="Oval 38"/>
          <p:cNvSpPr>
            <a:spLocks noChangeArrowheads="1"/>
          </p:cNvSpPr>
          <p:nvPr/>
        </p:nvSpPr>
        <p:spPr bwMode="auto">
          <a:xfrm>
            <a:off x="7643499" y="2289111"/>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8" name="Oval 39"/>
          <p:cNvSpPr>
            <a:spLocks noChangeArrowheads="1"/>
          </p:cNvSpPr>
          <p:nvPr/>
        </p:nvSpPr>
        <p:spPr bwMode="auto">
          <a:xfrm>
            <a:off x="5569365" y="2337137"/>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79" name="Oval 40"/>
          <p:cNvSpPr>
            <a:spLocks noChangeArrowheads="1"/>
          </p:cNvSpPr>
          <p:nvPr/>
        </p:nvSpPr>
        <p:spPr bwMode="auto">
          <a:xfrm>
            <a:off x="6833027" y="1102847"/>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80" name="Oval 41"/>
          <p:cNvSpPr>
            <a:spLocks noChangeArrowheads="1"/>
          </p:cNvSpPr>
          <p:nvPr/>
        </p:nvSpPr>
        <p:spPr bwMode="auto">
          <a:xfrm>
            <a:off x="6452027" y="1102847"/>
            <a:ext cx="252960" cy="196332"/>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chemeClr val="bg1"/>
              </a:solidFill>
              <a:latin typeface="Arial" panose="020B0604020202020204" pitchFamily="34" charset="0"/>
              <a:cs typeface="Arial" panose="020B0604020202020204" pitchFamily="34" charset="0"/>
            </a:endParaRPr>
          </a:p>
        </p:txBody>
      </p:sp>
      <p:sp>
        <p:nvSpPr>
          <p:cNvPr id="81" name="Text Box 42"/>
          <p:cNvSpPr txBox="1">
            <a:spLocks noChangeArrowheads="1"/>
          </p:cNvSpPr>
          <p:nvPr/>
        </p:nvSpPr>
        <p:spPr bwMode="auto">
          <a:xfrm>
            <a:off x="882459" y="3298395"/>
            <a:ext cx="2213398" cy="64633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b="1" dirty="0">
                <a:latin typeface="Arial" panose="020B0604020202020204" pitchFamily="34" charset="0"/>
                <a:cs typeface="Arial" panose="020B0604020202020204" pitchFamily="34" charset="0"/>
              </a:rPr>
              <a:t>Nguyên tử </a:t>
            </a:r>
            <a:r>
              <a:rPr lang="en-US" altLang="en-US" sz="1800" b="1" dirty="0" smtClean="0">
                <a:latin typeface="Arial" panose="020B0604020202020204" pitchFamily="34" charset="0"/>
                <a:cs typeface="Arial" panose="020B0604020202020204" pitchFamily="34" charset="0"/>
              </a:rPr>
              <a:t>Sodium</a:t>
            </a:r>
            <a:endParaRPr lang="en-US" altLang="en-US" sz="1800" b="1" dirty="0">
              <a:latin typeface="Arial" panose="020B0604020202020204" pitchFamily="34" charset="0"/>
              <a:cs typeface="Arial" panose="020B0604020202020204" pitchFamily="34" charset="0"/>
            </a:endParaRPr>
          </a:p>
        </p:txBody>
      </p:sp>
      <p:sp>
        <p:nvSpPr>
          <p:cNvPr id="82" name="Text Box 43"/>
          <p:cNvSpPr txBox="1">
            <a:spLocks noChangeArrowheads="1"/>
          </p:cNvSpPr>
          <p:nvPr/>
        </p:nvSpPr>
        <p:spPr bwMode="auto">
          <a:xfrm>
            <a:off x="5653017" y="3452385"/>
            <a:ext cx="2656077" cy="369332"/>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800" b="1" dirty="0">
                <a:latin typeface="Arial" panose="020B0604020202020204" pitchFamily="34" charset="0"/>
                <a:cs typeface="Arial" panose="020B0604020202020204" pitchFamily="34" charset="0"/>
              </a:rPr>
              <a:t>Nguyên tử </a:t>
            </a:r>
            <a:r>
              <a:rPr lang="en-US" altLang="en-US" sz="1800" b="1" dirty="0" smtClean="0">
                <a:latin typeface="Arial" panose="020B0604020202020204" pitchFamily="34" charset="0"/>
                <a:cs typeface="Arial" panose="020B0604020202020204" pitchFamily="34" charset="0"/>
              </a:rPr>
              <a:t>Chlorine</a:t>
            </a:r>
            <a:endParaRPr lang="en-US" altLang="en-US" sz="1800" b="1" dirty="0">
              <a:latin typeface="Arial" panose="020B0604020202020204" pitchFamily="34" charset="0"/>
              <a:cs typeface="Arial" panose="020B0604020202020204" pitchFamily="34" charset="0"/>
            </a:endParaRPr>
          </a:p>
        </p:txBody>
      </p:sp>
      <p:sp>
        <p:nvSpPr>
          <p:cNvPr id="83" name="Text Box 44"/>
          <p:cNvSpPr txBox="1">
            <a:spLocks noChangeArrowheads="1"/>
          </p:cNvSpPr>
          <p:nvPr/>
        </p:nvSpPr>
        <p:spPr bwMode="auto">
          <a:xfrm>
            <a:off x="787600" y="3414048"/>
            <a:ext cx="2403117" cy="369332"/>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b="1" dirty="0">
                <a:latin typeface="Arial" panose="020B0604020202020204" pitchFamily="34" charset="0"/>
                <a:cs typeface="Arial" panose="020B0604020202020204" pitchFamily="34" charset="0"/>
              </a:rPr>
              <a:t>Ion </a:t>
            </a:r>
            <a:r>
              <a:rPr lang="en-US" altLang="en-US" sz="1800" b="1" dirty="0" smtClean="0">
                <a:latin typeface="Arial" panose="020B0604020202020204" pitchFamily="34" charset="0"/>
                <a:cs typeface="Arial" panose="020B0604020202020204" pitchFamily="34" charset="0"/>
              </a:rPr>
              <a:t>Sodium </a:t>
            </a:r>
            <a:r>
              <a:rPr lang="en-US" altLang="en-US" sz="1800" b="1" dirty="0">
                <a:latin typeface="Arial" panose="020B0604020202020204" pitchFamily="34" charset="0"/>
                <a:cs typeface="Arial" panose="020B0604020202020204" pitchFamily="34" charset="0"/>
              </a:rPr>
              <a:t>(Na</a:t>
            </a:r>
            <a:r>
              <a:rPr lang="en-US" altLang="en-US" sz="1800" b="1" baseline="30000" dirty="0">
                <a:latin typeface="Arial" panose="020B0604020202020204" pitchFamily="34" charset="0"/>
                <a:cs typeface="Arial" panose="020B0604020202020204" pitchFamily="34" charset="0"/>
              </a:rPr>
              <a:t>+</a:t>
            </a:r>
            <a:r>
              <a:rPr lang="en-US" altLang="en-US" sz="1800" b="1" dirty="0">
                <a:latin typeface="Arial" panose="020B0604020202020204" pitchFamily="34" charset="0"/>
                <a:cs typeface="Arial" panose="020B0604020202020204" pitchFamily="34" charset="0"/>
              </a:rPr>
              <a:t>)</a:t>
            </a:r>
          </a:p>
        </p:txBody>
      </p:sp>
      <p:sp>
        <p:nvSpPr>
          <p:cNvPr id="84" name="Text Box 45"/>
          <p:cNvSpPr txBox="1">
            <a:spLocks noChangeArrowheads="1"/>
          </p:cNvSpPr>
          <p:nvPr/>
        </p:nvSpPr>
        <p:spPr bwMode="auto">
          <a:xfrm>
            <a:off x="5653017" y="3465212"/>
            <a:ext cx="2656077" cy="369332"/>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b="1" dirty="0">
                <a:latin typeface="Arial" panose="020B0604020202020204" pitchFamily="34" charset="0"/>
                <a:cs typeface="Arial" panose="020B0604020202020204" pitchFamily="34" charset="0"/>
              </a:rPr>
              <a:t>Ion </a:t>
            </a:r>
            <a:r>
              <a:rPr lang="en-US" altLang="en-US" sz="1800" b="1" dirty="0" smtClean="0">
                <a:latin typeface="Arial" panose="020B0604020202020204" pitchFamily="34" charset="0"/>
                <a:cs typeface="Arial" panose="020B0604020202020204" pitchFamily="34" charset="0"/>
              </a:rPr>
              <a:t>chloride </a:t>
            </a:r>
            <a:r>
              <a:rPr lang="en-US" altLang="en-US" sz="1800" b="1" dirty="0">
                <a:latin typeface="Arial" panose="020B0604020202020204" pitchFamily="34" charset="0"/>
                <a:cs typeface="Arial" panose="020B0604020202020204" pitchFamily="34" charset="0"/>
              </a:rPr>
              <a:t>(Cl</a:t>
            </a:r>
            <a:r>
              <a:rPr lang="en-US" altLang="en-US" sz="1800" b="1" baseline="30000" dirty="0">
                <a:latin typeface="Arial" panose="020B0604020202020204" pitchFamily="34" charset="0"/>
                <a:cs typeface="Arial" panose="020B0604020202020204" pitchFamily="34" charset="0"/>
              </a:rPr>
              <a:t>-</a:t>
            </a:r>
            <a:r>
              <a:rPr lang="en-US" altLang="en-US" sz="1800" b="1" dirty="0">
                <a:latin typeface="Arial" panose="020B0604020202020204" pitchFamily="34" charset="0"/>
                <a:cs typeface="Arial" panose="020B0604020202020204" pitchFamily="34" charset="0"/>
              </a:rPr>
              <a:t>)</a:t>
            </a:r>
          </a:p>
        </p:txBody>
      </p:sp>
      <p:sp>
        <p:nvSpPr>
          <p:cNvPr id="85" name="Text Box 46"/>
          <p:cNvSpPr txBox="1">
            <a:spLocks noChangeArrowheads="1"/>
          </p:cNvSpPr>
          <p:nvPr/>
        </p:nvSpPr>
        <p:spPr bwMode="auto">
          <a:xfrm>
            <a:off x="3562949" y="926540"/>
            <a:ext cx="201532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1600" b="1" dirty="0">
                <a:latin typeface="Arial" panose="020B0604020202020204" pitchFamily="34" charset="0"/>
                <a:cs typeface="Arial" panose="020B0604020202020204" pitchFamily="34" charset="0"/>
              </a:rPr>
              <a:t>Công thức của Sodium</a:t>
            </a:r>
            <a:r>
              <a:rPr lang="en-US" altLang="en-US" sz="1600" b="1" dirty="0" smtClean="0">
                <a:latin typeface="Arial" panose="020B0604020202020204" pitchFamily="34" charset="0"/>
                <a:cs typeface="Arial" panose="020B0604020202020204" pitchFamily="34" charset="0"/>
              </a:rPr>
              <a:t> chloride (NaCl)</a:t>
            </a:r>
            <a:endParaRPr lang="en-US" altLang="en-US" sz="1600" b="1" dirty="0">
              <a:latin typeface="Arial" panose="020B0604020202020204" pitchFamily="34" charset="0"/>
              <a:cs typeface="Arial" panose="020B0604020202020204" pitchFamily="34" charset="0"/>
            </a:endParaRPr>
          </a:p>
        </p:txBody>
      </p:sp>
      <p:sp>
        <p:nvSpPr>
          <p:cNvPr id="86" name="Rectangle 85"/>
          <p:cNvSpPr/>
          <p:nvPr/>
        </p:nvSpPr>
        <p:spPr>
          <a:xfrm>
            <a:off x="1411695" y="4255745"/>
            <a:ext cx="6069290" cy="553357"/>
          </a:xfrm>
          <a:prstGeom prst="rect">
            <a:avLst/>
          </a:prstGeom>
          <a:solidFill>
            <a:schemeClr val="bg1"/>
          </a:solidFill>
          <a:ln w="38100">
            <a:solidFill>
              <a:srgbClr val="FF0000"/>
            </a:solidFill>
          </a:ln>
        </p:spPr>
        <p:txBody>
          <a:bodyPr wrap="none">
            <a:spAutoFit/>
          </a:bodyPr>
          <a:lstStyle/>
          <a:p>
            <a:pPr algn="just">
              <a:lnSpc>
                <a:spcPct val="107000"/>
              </a:lnSpc>
              <a:spcAft>
                <a:spcPts val="800"/>
              </a:spcAft>
              <a:tabLst>
                <a:tab pos="180340" algn="l"/>
              </a:tabLst>
            </a:pP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2Na + Cl</a:t>
            </a:r>
            <a:r>
              <a:rPr lang="en-US" sz="2800" b="1" baseline="-25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2</a:t>
            </a: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 [2Na</a:t>
            </a:r>
            <a:r>
              <a:rPr lang="en-US" sz="2800" b="1" baseline="30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+ 2Cl</a:t>
            </a:r>
            <a:r>
              <a:rPr lang="en-US" sz="2800" b="1" baseline="300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 2NaCl</a:t>
            </a:r>
            <a:endParaRPr lang="en-US" sz="28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623992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Effect transition="in" filter="fade">
                                          <p:cBhvr>
                                            <p:cTn id="9" dur="300"/>
                                            <p:tgtEl>
                                              <p:spTgt spid="21"/>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1"/>
                                            </p:tgtEl>
                                            <p:attrNameLst>
                                              <p:attrName>r</p:attrName>
                                            </p:attrNameLst>
                                          </p:cBhvr>
                                        </p:animRot>
                                        <p:animRot by="-240000">
                                          <p:cBhvr>
                                            <p:cTn id="13" dur="120" fill="hold">
                                              <p:stCondLst>
                                                <p:cond delay="120"/>
                                              </p:stCondLst>
                                            </p:cTn>
                                            <p:tgtEl>
                                              <p:spTgt spid="21"/>
                                            </p:tgtEl>
                                            <p:attrNameLst>
                                              <p:attrName>r</p:attrName>
                                            </p:attrNameLst>
                                          </p:cBhvr>
                                        </p:animRot>
                                        <p:animRot by="240000">
                                          <p:cBhvr>
                                            <p:cTn id="14" dur="120" fill="hold">
                                              <p:stCondLst>
                                                <p:cond delay="240"/>
                                              </p:stCondLst>
                                            </p:cTn>
                                            <p:tgtEl>
                                              <p:spTgt spid="21"/>
                                            </p:tgtEl>
                                            <p:attrNameLst>
                                              <p:attrName>r</p:attrName>
                                            </p:attrNameLst>
                                          </p:cBhvr>
                                        </p:animRot>
                                        <p:animRot by="-240000">
                                          <p:cBhvr>
                                            <p:cTn id="15" dur="120" fill="hold">
                                              <p:stCondLst>
                                                <p:cond delay="360"/>
                                              </p:stCondLst>
                                            </p:cTn>
                                            <p:tgtEl>
                                              <p:spTgt spid="21"/>
                                            </p:tgtEl>
                                            <p:attrNameLst>
                                              <p:attrName>r</p:attrName>
                                            </p:attrNameLst>
                                          </p:cBhvr>
                                        </p:animRot>
                                        <p:animRot by="120000">
                                          <p:cBhvr>
                                            <p:cTn id="16" dur="120" fill="hold">
                                              <p:stCondLst>
                                                <p:cond delay="480"/>
                                              </p:stCondLst>
                                            </p:cTn>
                                            <p:tgtEl>
                                              <p:spTgt spid="21"/>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00"/>
                                            <p:tgtEl>
                                              <p:spTgt spid="39"/>
                                            </p:tgtEl>
                                          </p:cBhvr>
                                        </p:animEffect>
                                        <p:anim calcmode="lin" valueType="num">
                                          <p:cBhvr>
                                            <p:cTn id="20" dur="700" fill="hold"/>
                                            <p:tgtEl>
                                              <p:spTgt spid="39"/>
                                            </p:tgtEl>
                                            <p:attrNameLst>
                                              <p:attrName>ppt_x</p:attrName>
                                            </p:attrNameLst>
                                          </p:cBhvr>
                                          <p:tavLst>
                                            <p:tav tm="0">
                                              <p:val>
                                                <p:strVal val="#ppt_x"/>
                                              </p:val>
                                            </p:tav>
                                            <p:tav tm="100000">
                                              <p:val>
                                                <p:strVal val="#ppt_x"/>
                                              </p:val>
                                            </p:tav>
                                          </p:tavLst>
                                        </p:anim>
                                        <p:anim calcmode="lin" valueType="num">
                                          <p:cBhvr>
                                            <p:cTn id="21" dur="630" decel="100000" fill="hold"/>
                                            <p:tgtEl>
                                              <p:spTgt spid="3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500"/>
                                </p:stCondLst>
                                <p:childTnLst>
                                  <p:par>
                                    <p:cTn id="33" presetID="2" presetClass="entr" presetSubtype="2" accel="70000" fill="hold" grpId="0" nodeType="afterEffect" p14:presetBounceEnd="50000">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14:bounceEnd="50000">
                                          <p:cBhvr additive="base">
                                            <p:cTn id="35" dur="5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2200"/>
                                </p:stCondLst>
                                <p:childTnLst>
                                  <p:par>
                                    <p:cTn id="44" presetID="26" presetClass="emph" presetSubtype="0" fill="hold" nodeType="afterEffect">
                                      <p:stCondLst>
                                        <p:cond delay="0"/>
                                      </p:stCondLst>
                                      <p:childTnLst>
                                        <p:animEffect transition="out" filter="fade">
                                          <p:cBhvr>
                                            <p:cTn id="45" dur="500" tmFilter="0, 0; .2, .5; .8, .5; 1, 0"/>
                                            <p:tgtEl>
                                              <p:spTgt spid="36"/>
                                            </p:tgtEl>
                                          </p:cBhvr>
                                        </p:animEffect>
                                        <p:animScale>
                                          <p:cBhvr>
                                            <p:cTn id="46" dur="250" autoRev="1" fill="hold"/>
                                            <p:tgtEl>
                                              <p:spTgt spid="36"/>
                                            </p:tgtEl>
                                          </p:cBhvr>
                                          <p:by x="105000" y="105000"/>
                                        </p:animScale>
                                      </p:childTnLst>
                                    </p:cTn>
                                  </p:par>
                                  <p:par>
                                    <p:cTn id="47" presetID="16" presetClass="entr" presetSubtype="37"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arn(outVertic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ppt_w</p:attrName>
                                            </p:attrNameLst>
                                          </p:cBhvr>
                                          <p:tavLst>
                                            <p:tav tm="0">
                                              <p:val>
                                                <p:fltVal val="0"/>
                                              </p:val>
                                            </p:tav>
                                            <p:tav tm="100000">
                                              <p:val>
                                                <p:strVal val="#ppt_w"/>
                                              </p:val>
                                            </p:tav>
                                          </p:tavLst>
                                        </p:anim>
                                        <p:anim calcmode="lin" valueType="num">
                                          <p:cBhvr>
                                            <p:cTn id="79" dur="500" fill="hold"/>
                                            <p:tgtEl>
                                              <p:spTgt spid="52"/>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p:cTn id="98" dur="500" fill="hold"/>
                                            <p:tgtEl>
                                              <p:spTgt spid="57"/>
                                            </p:tgtEl>
                                            <p:attrNameLst>
                                              <p:attrName>ppt_w</p:attrName>
                                            </p:attrNameLst>
                                          </p:cBhvr>
                                          <p:tavLst>
                                            <p:tav tm="0">
                                              <p:val>
                                                <p:fltVal val="0"/>
                                              </p:val>
                                            </p:tav>
                                            <p:tav tm="100000">
                                              <p:val>
                                                <p:strVal val="#ppt_w"/>
                                              </p:val>
                                            </p:tav>
                                          </p:tavLst>
                                        </p:anim>
                                        <p:anim calcmode="lin" valueType="num">
                                          <p:cBhvr>
                                            <p:cTn id="99" dur="500" fill="hold"/>
                                            <p:tgtEl>
                                              <p:spTgt spid="57"/>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p:cTn id="102" dur="500" fill="hold"/>
                                            <p:tgtEl>
                                              <p:spTgt spid="58"/>
                                            </p:tgtEl>
                                            <p:attrNameLst>
                                              <p:attrName>ppt_w</p:attrName>
                                            </p:attrNameLst>
                                          </p:cBhvr>
                                          <p:tavLst>
                                            <p:tav tm="0">
                                              <p:val>
                                                <p:fltVal val="0"/>
                                              </p:val>
                                            </p:tav>
                                            <p:tav tm="100000">
                                              <p:val>
                                                <p:strVal val="#ppt_w"/>
                                              </p:val>
                                            </p:tav>
                                          </p:tavLst>
                                        </p:anim>
                                        <p:anim calcmode="lin" valueType="num">
                                          <p:cBhvr>
                                            <p:cTn id="103" dur="500" fill="hold"/>
                                            <p:tgtEl>
                                              <p:spTgt spid="58"/>
                                            </p:tgtEl>
                                            <p:attrNameLst>
                                              <p:attrName>ppt_h</p:attrName>
                                            </p:attrNameLst>
                                          </p:cBhvr>
                                          <p:tavLst>
                                            <p:tav tm="0">
                                              <p:val>
                                                <p:fltVal val="0"/>
                                              </p:val>
                                            </p:tav>
                                            <p:tav tm="100000">
                                              <p:val>
                                                <p:strVal val="#ppt_h"/>
                                              </p:val>
                                            </p:tav>
                                          </p:tavLst>
                                        </p:anim>
                                      </p:childTnLst>
                                    </p:cTn>
                                  </p:par>
                                  <p:par>
                                    <p:cTn id="104" presetID="23" presetClass="entr" presetSubtype="16"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 calcmode="lin" valueType="num">
                                          <p:cBhvr>
                                            <p:cTn id="114" dur="500" fill="hold"/>
                                            <p:tgtEl>
                                              <p:spTgt spid="81"/>
                                            </p:tgtEl>
                                            <p:attrNameLst>
                                              <p:attrName>ppt_w</p:attrName>
                                            </p:attrNameLst>
                                          </p:cBhvr>
                                          <p:tavLst>
                                            <p:tav tm="0">
                                              <p:val>
                                                <p:fltVal val="0"/>
                                              </p:val>
                                            </p:tav>
                                            <p:tav tm="100000">
                                              <p:val>
                                                <p:strVal val="#ppt_w"/>
                                              </p:val>
                                            </p:tav>
                                          </p:tavLst>
                                        </p:anim>
                                        <p:anim calcmode="lin" valueType="num">
                                          <p:cBhvr>
                                            <p:cTn id="115"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 calcmode="lin" valueType="num">
                                          <p:cBhvr>
                                            <p:cTn id="124" dur="500" fill="hold"/>
                                            <p:tgtEl>
                                              <p:spTgt spid="61"/>
                                            </p:tgtEl>
                                            <p:attrNameLst>
                                              <p:attrName>ppt_w</p:attrName>
                                            </p:attrNameLst>
                                          </p:cBhvr>
                                          <p:tavLst>
                                            <p:tav tm="0">
                                              <p:val>
                                                <p:fltVal val="0"/>
                                              </p:val>
                                            </p:tav>
                                            <p:tav tm="100000">
                                              <p:val>
                                                <p:strVal val="#ppt_w"/>
                                              </p:val>
                                            </p:tav>
                                          </p:tavLst>
                                        </p:anim>
                                        <p:anim calcmode="lin" valueType="num">
                                          <p:cBhvr>
                                            <p:cTn id="125" dur="500" fill="hold"/>
                                            <p:tgtEl>
                                              <p:spTgt spid="61"/>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p:cTn id="128" dur="500" fill="hold"/>
                                            <p:tgtEl>
                                              <p:spTgt spid="62"/>
                                            </p:tgtEl>
                                            <p:attrNameLst>
                                              <p:attrName>ppt_w</p:attrName>
                                            </p:attrNameLst>
                                          </p:cBhvr>
                                          <p:tavLst>
                                            <p:tav tm="0">
                                              <p:val>
                                                <p:fltVal val="0"/>
                                              </p:val>
                                            </p:tav>
                                            <p:tav tm="100000">
                                              <p:val>
                                                <p:strVal val="#ppt_w"/>
                                              </p:val>
                                            </p:tav>
                                          </p:tavLst>
                                        </p:anim>
                                        <p:anim calcmode="lin" valueType="num">
                                          <p:cBhvr>
                                            <p:cTn id="129" dur="500" fill="hold"/>
                                            <p:tgtEl>
                                              <p:spTgt spid="62"/>
                                            </p:tgtEl>
                                            <p:attrNameLst>
                                              <p:attrName>ppt_h</p:attrName>
                                            </p:attrNameLst>
                                          </p:cBhvr>
                                          <p:tavLst>
                                            <p:tav tm="0">
                                              <p:val>
                                                <p:fltVal val="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63"/>
                                            </p:tgtEl>
                                            <p:attrNameLst>
                                              <p:attrName>style.visibility</p:attrName>
                                            </p:attrNameLst>
                                          </p:cBhvr>
                                          <p:to>
                                            <p:strVal val="visible"/>
                                          </p:to>
                                        </p:set>
                                        <p:anim calcmode="lin" valueType="num">
                                          <p:cBhvr>
                                            <p:cTn id="132" dur="500" fill="hold"/>
                                            <p:tgtEl>
                                              <p:spTgt spid="63"/>
                                            </p:tgtEl>
                                            <p:attrNameLst>
                                              <p:attrName>ppt_w</p:attrName>
                                            </p:attrNameLst>
                                          </p:cBhvr>
                                          <p:tavLst>
                                            <p:tav tm="0">
                                              <p:val>
                                                <p:fltVal val="0"/>
                                              </p:val>
                                            </p:tav>
                                            <p:tav tm="100000">
                                              <p:val>
                                                <p:strVal val="#ppt_w"/>
                                              </p:val>
                                            </p:tav>
                                          </p:tavLst>
                                        </p:anim>
                                        <p:anim calcmode="lin" valueType="num">
                                          <p:cBhvr>
                                            <p:cTn id="133" dur="500" fill="hold"/>
                                            <p:tgtEl>
                                              <p:spTgt spid="63"/>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500" fill="hold"/>
                                            <p:tgtEl>
                                              <p:spTgt spid="64"/>
                                            </p:tgtEl>
                                            <p:attrNameLst>
                                              <p:attrName>ppt_w</p:attrName>
                                            </p:attrNameLst>
                                          </p:cBhvr>
                                          <p:tavLst>
                                            <p:tav tm="0">
                                              <p:val>
                                                <p:fltVal val="0"/>
                                              </p:val>
                                            </p:tav>
                                            <p:tav tm="100000">
                                              <p:val>
                                                <p:strVal val="#ppt_w"/>
                                              </p:val>
                                            </p:tav>
                                          </p:tavLst>
                                        </p:anim>
                                        <p:anim calcmode="lin" valueType="num">
                                          <p:cBhvr>
                                            <p:cTn id="137" dur="500" fill="hold"/>
                                            <p:tgtEl>
                                              <p:spTgt spid="64"/>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 calcmode="lin" valueType="num">
                                          <p:cBhvr>
                                            <p:cTn id="140" dur="500" fill="hold"/>
                                            <p:tgtEl>
                                              <p:spTgt spid="65"/>
                                            </p:tgtEl>
                                            <p:attrNameLst>
                                              <p:attrName>ppt_w</p:attrName>
                                            </p:attrNameLst>
                                          </p:cBhvr>
                                          <p:tavLst>
                                            <p:tav tm="0">
                                              <p:val>
                                                <p:fltVal val="0"/>
                                              </p:val>
                                            </p:tav>
                                            <p:tav tm="100000">
                                              <p:val>
                                                <p:strVal val="#ppt_w"/>
                                              </p:val>
                                            </p:tav>
                                          </p:tavLst>
                                        </p:anim>
                                        <p:anim calcmode="lin" valueType="num">
                                          <p:cBhvr>
                                            <p:cTn id="141" dur="500" fill="hold"/>
                                            <p:tgtEl>
                                              <p:spTgt spid="65"/>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 calcmode="lin" valueType="num">
                                          <p:cBhvr>
                                            <p:cTn id="152" dur="500" fill="hold"/>
                                            <p:tgtEl>
                                              <p:spTgt spid="68"/>
                                            </p:tgtEl>
                                            <p:attrNameLst>
                                              <p:attrName>ppt_w</p:attrName>
                                            </p:attrNameLst>
                                          </p:cBhvr>
                                          <p:tavLst>
                                            <p:tav tm="0">
                                              <p:val>
                                                <p:fltVal val="0"/>
                                              </p:val>
                                            </p:tav>
                                            <p:tav tm="100000">
                                              <p:val>
                                                <p:strVal val="#ppt_w"/>
                                              </p:val>
                                            </p:tav>
                                          </p:tavLst>
                                        </p:anim>
                                        <p:anim calcmode="lin" valueType="num">
                                          <p:cBhvr>
                                            <p:cTn id="153" dur="500" fill="hold"/>
                                            <p:tgtEl>
                                              <p:spTgt spid="68"/>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childTnLst>
                                    </p:cTn>
                                  </p:par>
                                  <p:par>
                                    <p:cTn id="158" presetID="23" presetClass="entr" presetSubtype="16" fill="hold" grpId="0" nodeType="with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fltVal val="0"/>
                                              </p:val>
                                            </p:tav>
                                            <p:tav tm="100000">
                                              <p:val>
                                                <p:strVal val="#ppt_w"/>
                                              </p:val>
                                            </p:tav>
                                          </p:tavLst>
                                        </p:anim>
                                        <p:anim calcmode="lin" valueType="num">
                                          <p:cBhvr>
                                            <p:cTn id="161" dur="500" fill="hold"/>
                                            <p:tgtEl>
                                              <p:spTgt spid="70"/>
                                            </p:tgtEl>
                                            <p:attrNameLst>
                                              <p:attrName>ppt_h</p:attrName>
                                            </p:attrNameLst>
                                          </p:cBhvr>
                                          <p:tavLst>
                                            <p:tav tm="0">
                                              <p:val>
                                                <p:fltVal val="0"/>
                                              </p:val>
                                            </p:tav>
                                            <p:tav tm="100000">
                                              <p:val>
                                                <p:strVal val="#ppt_h"/>
                                              </p:val>
                                            </p:tav>
                                          </p:tavLst>
                                        </p:anim>
                                      </p:childTnLst>
                                    </p:cTn>
                                  </p:par>
                                  <p:par>
                                    <p:cTn id="162" presetID="23" presetClass="entr" presetSubtype="16"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500" fill="hold"/>
                                            <p:tgtEl>
                                              <p:spTgt spid="71"/>
                                            </p:tgtEl>
                                            <p:attrNameLst>
                                              <p:attrName>ppt_w</p:attrName>
                                            </p:attrNameLst>
                                          </p:cBhvr>
                                          <p:tavLst>
                                            <p:tav tm="0">
                                              <p:val>
                                                <p:fltVal val="0"/>
                                              </p:val>
                                            </p:tav>
                                            <p:tav tm="100000">
                                              <p:val>
                                                <p:strVal val="#ppt_w"/>
                                              </p:val>
                                            </p:tav>
                                          </p:tavLst>
                                        </p:anim>
                                        <p:anim calcmode="lin" valueType="num">
                                          <p:cBhvr>
                                            <p:cTn id="165" dur="500" fill="hold"/>
                                            <p:tgtEl>
                                              <p:spTgt spid="71"/>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p:cTn id="168" dur="500" fill="hold"/>
                                            <p:tgtEl>
                                              <p:spTgt spid="72"/>
                                            </p:tgtEl>
                                            <p:attrNameLst>
                                              <p:attrName>ppt_w</p:attrName>
                                            </p:attrNameLst>
                                          </p:cBhvr>
                                          <p:tavLst>
                                            <p:tav tm="0">
                                              <p:val>
                                                <p:fltVal val="0"/>
                                              </p:val>
                                            </p:tav>
                                            <p:tav tm="100000">
                                              <p:val>
                                                <p:strVal val="#ppt_w"/>
                                              </p:val>
                                            </p:tav>
                                          </p:tavLst>
                                        </p:anim>
                                        <p:anim calcmode="lin" valueType="num">
                                          <p:cBhvr>
                                            <p:cTn id="169" dur="500" fill="hold"/>
                                            <p:tgtEl>
                                              <p:spTgt spid="72"/>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p:cTn id="176" dur="500" fill="hold"/>
                                            <p:tgtEl>
                                              <p:spTgt spid="74"/>
                                            </p:tgtEl>
                                            <p:attrNameLst>
                                              <p:attrName>ppt_w</p:attrName>
                                            </p:attrNameLst>
                                          </p:cBhvr>
                                          <p:tavLst>
                                            <p:tav tm="0">
                                              <p:val>
                                                <p:fltVal val="0"/>
                                              </p:val>
                                            </p:tav>
                                            <p:tav tm="100000">
                                              <p:val>
                                                <p:strVal val="#ppt_w"/>
                                              </p:val>
                                            </p:tav>
                                          </p:tavLst>
                                        </p:anim>
                                        <p:anim calcmode="lin" valueType="num">
                                          <p:cBhvr>
                                            <p:cTn id="177" dur="500" fill="hold"/>
                                            <p:tgtEl>
                                              <p:spTgt spid="74"/>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75"/>
                                            </p:tgtEl>
                                            <p:attrNameLst>
                                              <p:attrName>style.visibility</p:attrName>
                                            </p:attrNameLst>
                                          </p:cBhvr>
                                          <p:to>
                                            <p:strVal val="visible"/>
                                          </p:to>
                                        </p:set>
                                        <p:anim calcmode="lin" valueType="num">
                                          <p:cBhvr>
                                            <p:cTn id="180" dur="500" fill="hold"/>
                                            <p:tgtEl>
                                              <p:spTgt spid="75"/>
                                            </p:tgtEl>
                                            <p:attrNameLst>
                                              <p:attrName>ppt_w</p:attrName>
                                            </p:attrNameLst>
                                          </p:cBhvr>
                                          <p:tavLst>
                                            <p:tav tm="0">
                                              <p:val>
                                                <p:fltVal val="0"/>
                                              </p:val>
                                            </p:tav>
                                            <p:tav tm="100000">
                                              <p:val>
                                                <p:strVal val="#ppt_w"/>
                                              </p:val>
                                            </p:tav>
                                          </p:tavLst>
                                        </p:anim>
                                        <p:anim calcmode="lin" valueType="num">
                                          <p:cBhvr>
                                            <p:cTn id="181" dur="500" fill="hold"/>
                                            <p:tgtEl>
                                              <p:spTgt spid="75"/>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76"/>
                                            </p:tgtEl>
                                            <p:attrNameLst>
                                              <p:attrName>style.visibility</p:attrName>
                                            </p:attrNameLst>
                                          </p:cBhvr>
                                          <p:to>
                                            <p:strVal val="visible"/>
                                          </p:to>
                                        </p:set>
                                        <p:anim calcmode="lin" valueType="num">
                                          <p:cBhvr>
                                            <p:cTn id="184" dur="500" fill="hold"/>
                                            <p:tgtEl>
                                              <p:spTgt spid="76"/>
                                            </p:tgtEl>
                                            <p:attrNameLst>
                                              <p:attrName>ppt_w</p:attrName>
                                            </p:attrNameLst>
                                          </p:cBhvr>
                                          <p:tavLst>
                                            <p:tav tm="0">
                                              <p:val>
                                                <p:fltVal val="0"/>
                                              </p:val>
                                            </p:tav>
                                            <p:tav tm="100000">
                                              <p:val>
                                                <p:strVal val="#ppt_w"/>
                                              </p:val>
                                            </p:tav>
                                          </p:tavLst>
                                        </p:anim>
                                        <p:anim calcmode="lin" valueType="num">
                                          <p:cBhvr>
                                            <p:cTn id="185" dur="500" fill="hold"/>
                                            <p:tgtEl>
                                              <p:spTgt spid="76"/>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77"/>
                                            </p:tgtEl>
                                            <p:attrNameLst>
                                              <p:attrName>style.visibility</p:attrName>
                                            </p:attrNameLst>
                                          </p:cBhvr>
                                          <p:to>
                                            <p:strVal val="visible"/>
                                          </p:to>
                                        </p:set>
                                        <p:anim calcmode="lin" valueType="num">
                                          <p:cBhvr>
                                            <p:cTn id="188" dur="500" fill="hold"/>
                                            <p:tgtEl>
                                              <p:spTgt spid="77"/>
                                            </p:tgtEl>
                                            <p:attrNameLst>
                                              <p:attrName>ppt_w</p:attrName>
                                            </p:attrNameLst>
                                          </p:cBhvr>
                                          <p:tavLst>
                                            <p:tav tm="0">
                                              <p:val>
                                                <p:fltVal val="0"/>
                                              </p:val>
                                            </p:tav>
                                            <p:tav tm="100000">
                                              <p:val>
                                                <p:strVal val="#ppt_w"/>
                                              </p:val>
                                            </p:tav>
                                          </p:tavLst>
                                        </p:anim>
                                        <p:anim calcmode="lin" valueType="num">
                                          <p:cBhvr>
                                            <p:cTn id="189" dur="500" fill="hold"/>
                                            <p:tgtEl>
                                              <p:spTgt spid="77"/>
                                            </p:tgtEl>
                                            <p:attrNameLst>
                                              <p:attrName>ppt_h</p:attrName>
                                            </p:attrNameLst>
                                          </p:cBhvr>
                                          <p:tavLst>
                                            <p:tav tm="0">
                                              <p:val>
                                                <p:fltVal val="0"/>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78"/>
                                            </p:tgtEl>
                                            <p:attrNameLst>
                                              <p:attrName>style.visibility</p:attrName>
                                            </p:attrNameLst>
                                          </p:cBhvr>
                                          <p:to>
                                            <p:strVal val="visible"/>
                                          </p:to>
                                        </p:set>
                                        <p:anim calcmode="lin" valueType="num">
                                          <p:cBhvr>
                                            <p:cTn id="192" dur="500" fill="hold"/>
                                            <p:tgtEl>
                                              <p:spTgt spid="78"/>
                                            </p:tgtEl>
                                            <p:attrNameLst>
                                              <p:attrName>ppt_w</p:attrName>
                                            </p:attrNameLst>
                                          </p:cBhvr>
                                          <p:tavLst>
                                            <p:tav tm="0">
                                              <p:val>
                                                <p:fltVal val="0"/>
                                              </p:val>
                                            </p:tav>
                                            <p:tav tm="100000">
                                              <p:val>
                                                <p:strVal val="#ppt_w"/>
                                              </p:val>
                                            </p:tav>
                                          </p:tavLst>
                                        </p:anim>
                                        <p:anim calcmode="lin" valueType="num">
                                          <p:cBhvr>
                                            <p:cTn id="193" dur="500" fill="hold"/>
                                            <p:tgtEl>
                                              <p:spTgt spid="78"/>
                                            </p:tgtEl>
                                            <p:attrNameLst>
                                              <p:attrName>ppt_h</p:attrName>
                                            </p:attrNameLst>
                                          </p:cBhvr>
                                          <p:tavLst>
                                            <p:tav tm="0">
                                              <p:val>
                                                <p:fltVal val="0"/>
                                              </p:val>
                                            </p:tav>
                                            <p:tav tm="100000">
                                              <p:val>
                                                <p:strVal val="#ppt_h"/>
                                              </p:val>
                                            </p:tav>
                                          </p:tavLst>
                                        </p:anim>
                                      </p:childTnLst>
                                    </p:cTn>
                                  </p:par>
                                  <p:par>
                                    <p:cTn id="194" presetID="23" presetClass="entr" presetSubtype="16" fill="hold" grpId="0" nodeType="withEffect">
                                      <p:stCondLst>
                                        <p:cond delay="0"/>
                                      </p:stCondLst>
                                      <p:childTnLst>
                                        <p:set>
                                          <p:cBhvr>
                                            <p:cTn id="195" dur="1" fill="hold">
                                              <p:stCondLst>
                                                <p:cond delay="0"/>
                                              </p:stCondLst>
                                            </p:cTn>
                                            <p:tgtEl>
                                              <p:spTgt spid="79"/>
                                            </p:tgtEl>
                                            <p:attrNameLst>
                                              <p:attrName>style.visibility</p:attrName>
                                            </p:attrNameLst>
                                          </p:cBhvr>
                                          <p:to>
                                            <p:strVal val="visible"/>
                                          </p:to>
                                        </p:set>
                                        <p:anim calcmode="lin" valueType="num">
                                          <p:cBhvr>
                                            <p:cTn id="196" dur="500" fill="hold"/>
                                            <p:tgtEl>
                                              <p:spTgt spid="79"/>
                                            </p:tgtEl>
                                            <p:attrNameLst>
                                              <p:attrName>ppt_w</p:attrName>
                                            </p:attrNameLst>
                                          </p:cBhvr>
                                          <p:tavLst>
                                            <p:tav tm="0">
                                              <p:val>
                                                <p:fltVal val="0"/>
                                              </p:val>
                                            </p:tav>
                                            <p:tav tm="100000">
                                              <p:val>
                                                <p:strVal val="#ppt_w"/>
                                              </p:val>
                                            </p:tav>
                                          </p:tavLst>
                                        </p:anim>
                                        <p:anim calcmode="lin" valueType="num">
                                          <p:cBhvr>
                                            <p:cTn id="197" dur="500" fill="hold"/>
                                            <p:tgtEl>
                                              <p:spTgt spid="79"/>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80"/>
                                            </p:tgtEl>
                                            <p:attrNameLst>
                                              <p:attrName>style.visibility</p:attrName>
                                            </p:attrNameLst>
                                          </p:cBhvr>
                                          <p:to>
                                            <p:strVal val="visible"/>
                                          </p:to>
                                        </p:set>
                                        <p:anim calcmode="lin" valueType="num">
                                          <p:cBhvr>
                                            <p:cTn id="200" dur="500" fill="hold"/>
                                            <p:tgtEl>
                                              <p:spTgt spid="80"/>
                                            </p:tgtEl>
                                            <p:attrNameLst>
                                              <p:attrName>ppt_w</p:attrName>
                                            </p:attrNameLst>
                                          </p:cBhvr>
                                          <p:tavLst>
                                            <p:tav tm="0">
                                              <p:val>
                                                <p:fltVal val="0"/>
                                              </p:val>
                                            </p:tav>
                                            <p:tav tm="100000">
                                              <p:val>
                                                <p:strVal val="#ppt_w"/>
                                              </p:val>
                                            </p:tav>
                                          </p:tavLst>
                                        </p:anim>
                                        <p:anim calcmode="lin" valueType="num">
                                          <p:cBhvr>
                                            <p:cTn id="201" dur="500" fill="hold"/>
                                            <p:tgtEl>
                                              <p:spTgt spid="80"/>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82"/>
                                            </p:tgtEl>
                                            <p:attrNameLst>
                                              <p:attrName>style.visibility</p:attrName>
                                            </p:attrNameLst>
                                          </p:cBhvr>
                                          <p:to>
                                            <p:strVal val="visible"/>
                                          </p:to>
                                        </p:set>
                                        <p:anim calcmode="lin" valueType="num">
                                          <p:cBhvr>
                                            <p:cTn id="204" dur="500" fill="hold"/>
                                            <p:tgtEl>
                                              <p:spTgt spid="82"/>
                                            </p:tgtEl>
                                            <p:attrNameLst>
                                              <p:attrName>ppt_w</p:attrName>
                                            </p:attrNameLst>
                                          </p:cBhvr>
                                          <p:tavLst>
                                            <p:tav tm="0">
                                              <p:val>
                                                <p:fltVal val="0"/>
                                              </p:val>
                                            </p:tav>
                                            <p:tav tm="100000">
                                              <p:val>
                                                <p:strVal val="#ppt_w"/>
                                              </p:val>
                                            </p:tav>
                                          </p:tavLst>
                                        </p:anim>
                                        <p:anim calcmode="lin" valueType="num">
                                          <p:cBhvr>
                                            <p:cTn id="205"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presetID="0" presetClass="path" presetSubtype="0" accel="50000" decel="50000" fill="hold" grpId="1" nodeType="clickEffect">
                                      <p:stCondLst>
                                        <p:cond delay="0"/>
                                      </p:stCondLst>
                                      <p:childTnLst>
                                        <p:animMotion origin="layout" path="M 0.00087 -0.00093 C 0.00399 -0.00741 0.00729 -0.01389 0.01059 -0.02037 C 0.01441 -0.02809 0.02153 -0.0321 0.02535 -0.03982 C 0.02882 -0.0463 0.03715 -0.05957 0.04271 -0.06235 C 0.04653 -0.06451 0.05104 -0.06451 0.05504 -0.06574 C 0.06372 -0.07716 0.05781 -0.0713 0.07483 -0.07871 C 0.07726 -0.07994 0.08229 -0.0821 0.08229 -0.08179 C 0.13177 -0.08087 0.18125 -0.08272 0.23056 -0.07871 C 0.2375 -0.07809 0.24566 -0.06019 0.24566 -0.05278 " pathEditMode="relative" rAng="0" ptsTypes="AAAAAAAAA">
                                          <p:cBhvr>
                                            <p:cTn id="209" dur="2000" fill="hold"/>
                                            <p:tgtEl>
                                              <p:spTgt spid="59"/>
                                            </p:tgtEl>
                                            <p:attrNameLst>
                                              <p:attrName>ppt_x</p:attrName>
                                              <p:attrName>ppt_y</p:attrName>
                                            </p:attrNameLst>
                                          </p:cBhvr>
                                          <p:rCtr x="12240" y="-4074"/>
                                        </p:animMotion>
                                      </p:childTnLst>
                                    </p:cTn>
                                  </p:par>
                                  <p:par>
                                    <p:cTn id="210" presetID="53" presetClass="exit" presetSubtype="0" fill="hold" grpId="1" nodeType="withEffect">
                                      <p:stCondLst>
                                        <p:cond delay="0"/>
                                      </p:stCondLst>
                                      <p:childTnLst>
                                        <p:anim calcmode="lin" valueType="num">
                                          <p:cBhvr>
                                            <p:cTn id="211" dur="500"/>
                                            <p:tgtEl>
                                              <p:spTgt spid="45"/>
                                            </p:tgtEl>
                                            <p:attrNameLst>
                                              <p:attrName>ppt_w</p:attrName>
                                            </p:attrNameLst>
                                          </p:cBhvr>
                                          <p:tavLst>
                                            <p:tav tm="0">
                                              <p:val>
                                                <p:strVal val="ppt_w"/>
                                              </p:val>
                                            </p:tav>
                                            <p:tav tm="100000">
                                              <p:val>
                                                <p:fltVal val="0"/>
                                              </p:val>
                                            </p:tav>
                                          </p:tavLst>
                                        </p:anim>
                                        <p:anim calcmode="lin" valueType="num">
                                          <p:cBhvr>
                                            <p:cTn id="212" dur="500"/>
                                            <p:tgtEl>
                                              <p:spTgt spid="45"/>
                                            </p:tgtEl>
                                            <p:attrNameLst>
                                              <p:attrName>ppt_h</p:attrName>
                                            </p:attrNameLst>
                                          </p:cBhvr>
                                          <p:tavLst>
                                            <p:tav tm="0">
                                              <p:val>
                                                <p:strVal val="ppt_h"/>
                                              </p:val>
                                            </p:tav>
                                            <p:tav tm="100000">
                                              <p:val>
                                                <p:fltVal val="0"/>
                                              </p:val>
                                            </p:tav>
                                          </p:tavLst>
                                        </p:anim>
                                        <p:animEffect transition="out" filter="fade">
                                          <p:cBhvr>
                                            <p:cTn id="213" dur="500"/>
                                            <p:tgtEl>
                                              <p:spTgt spid="45"/>
                                            </p:tgtEl>
                                          </p:cBhvr>
                                        </p:animEffect>
                                        <p:set>
                                          <p:cBhvr>
                                            <p:cTn id="214" dur="1" fill="hold">
                                              <p:stCondLst>
                                                <p:cond delay="499"/>
                                              </p:stCondLst>
                                            </p:cTn>
                                            <p:tgtEl>
                                              <p:spTgt spid="45"/>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53" presetClass="exit" presetSubtype="0" fill="hold" grpId="1" nodeType="clickEffect">
                                      <p:stCondLst>
                                        <p:cond delay="0"/>
                                      </p:stCondLst>
                                      <p:childTnLst>
                                        <p:anim calcmode="lin" valueType="num">
                                          <p:cBhvr>
                                            <p:cTn id="218" dur="500"/>
                                            <p:tgtEl>
                                              <p:spTgt spid="81"/>
                                            </p:tgtEl>
                                            <p:attrNameLst>
                                              <p:attrName>ppt_w</p:attrName>
                                            </p:attrNameLst>
                                          </p:cBhvr>
                                          <p:tavLst>
                                            <p:tav tm="0">
                                              <p:val>
                                                <p:strVal val="ppt_w"/>
                                              </p:val>
                                            </p:tav>
                                            <p:tav tm="100000">
                                              <p:val>
                                                <p:fltVal val="0"/>
                                              </p:val>
                                            </p:tav>
                                          </p:tavLst>
                                        </p:anim>
                                        <p:anim calcmode="lin" valueType="num">
                                          <p:cBhvr>
                                            <p:cTn id="219" dur="500"/>
                                            <p:tgtEl>
                                              <p:spTgt spid="81"/>
                                            </p:tgtEl>
                                            <p:attrNameLst>
                                              <p:attrName>ppt_h</p:attrName>
                                            </p:attrNameLst>
                                          </p:cBhvr>
                                          <p:tavLst>
                                            <p:tav tm="0">
                                              <p:val>
                                                <p:strVal val="ppt_h"/>
                                              </p:val>
                                            </p:tav>
                                            <p:tav tm="100000">
                                              <p:val>
                                                <p:fltVal val="0"/>
                                              </p:val>
                                            </p:tav>
                                          </p:tavLst>
                                        </p:anim>
                                        <p:animEffect transition="out" filter="fade">
                                          <p:cBhvr>
                                            <p:cTn id="220" dur="500"/>
                                            <p:tgtEl>
                                              <p:spTgt spid="81"/>
                                            </p:tgtEl>
                                          </p:cBhvr>
                                        </p:animEffect>
                                        <p:set>
                                          <p:cBhvr>
                                            <p:cTn id="221" dur="1" fill="hold">
                                              <p:stCondLst>
                                                <p:cond delay="499"/>
                                              </p:stCondLst>
                                            </p:cTn>
                                            <p:tgtEl>
                                              <p:spTgt spid="81"/>
                                            </p:tgtEl>
                                            <p:attrNameLst>
                                              <p:attrName>style.visibility</p:attrName>
                                            </p:attrNameLst>
                                          </p:cBhvr>
                                          <p:to>
                                            <p:strVal val="hidden"/>
                                          </p:to>
                                        </p:set>
                                      </p:childTnLst>
                                    </p:cTn>
                                  </p:par>
                                </p:childTnLst>
                              </p:cTn>
                            </p:par>
                            <p:par>
                              <p:cTn id="222" fill="hold">
                                <p:stCondLst>
                                  <p:cond delay="500"/>
                                </p:stCondLst>
                                <p:childTnLst>
                                  <p:par>
                                    <p:cTn id="223" presetID="23" presetClass="entr" presetSubtype="16" fill="hold" grpId="0" nodeType="afterEffect">
                                      <p:stCondLst>
                                        <p:cond delay="0"/>
                                      </p:stCondLst>
                                      <p:childTnLst>
                                        <p:set>
                                          <p:cBhvr>
                                            <p:cTn id="224" dur="1" fill="hold">
                                              <p:stCondLst>
                                                <p:cond delay="0"/>
                                              </p:stCondLst>
                                            </p:cTn>
                                            <p:tgtEl>
                                              <p:spTgt spid="83"/>
                                            </p:tgtEl>
                                            <p:attrNameLst>
                                              <p:attrName>style.visibility</p:attrName>
                                            </p:attrNameLst>
                                          </p:cBhvr>
                                          <p:to>
                                            <p:strVal val="visible"/>
                                          </p:to>
                                        </p:set>
                                        <p:anim calcmode="lin" valueType="num">
                                          <p:cBhvr>
                                            <p:cTn id="225" dur="500" fill="hold"/>
                                            <p:tgtEl>
                                              <p:spTgt spid="83"/>
                                            </p:tgtEl>
                                            <p:attrNameLst>
                                              <p:attrName>ppt_w</p:attrName>
                                            </p:attrNameLst>
                                          </p:cBhvr>
                                          <p:tavLst>
                                            <p:tav tm="0">
                                              <p:val>
                                                <p:fltVal val="0"/>
                                              </p:val>
                                            </p:tav>
                                            <p:tav tm="100000">
                                              <p:val>
                                                <p:strVal val="#ppt_w"/>
                                              </p:val>
                                            </p:tav>
                                          </p:tavLst>
                                        </p:anim>
                                        <p:anim calcmode="lin" valueType="num">
                                          <p:cBhvr>
                                            <p:cTn id="22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27" fill="hold">
                          <p:stCondLst>
                            <p:cond delay="indefinite"/>
                          </p:stCondLst>
                          <p:childTnLst>
                            <p:par>
                              <p:cTn id="228" fill="hold">
                                <p:stCondLst>
                                  <p:cond delay="0"/>
                                </p:stCondLst>
                                <p:childTnLst>
                                  <p:par>
                                    <p:cTn id="229" presetID="53" presetClass="exit" presetSubtype="0" fill="hold" grpId="1" nodeType="clickEffect">
                                      <p:stCondLst>
                                        <p:cond delay="0"/>
                                      </p:stCondLst>
                                      <p:childTnLst>
                                        <p:anim calcmode="lin" valueType="num">
                                          <p:cBhvr>
                                            <p:cTn id="230" dur="500"/>
                                            <p:tgtEl>
                                              <p:spTgt spid="82"/>
                                            </p:tgtEl>
                                            <p:attrNameLst>
                                              <p:attrName>ppt_w</p:attrName>
                                            </p:attrNameLst>
                                          </p:cBhvr>
                                          <p:tavLst>
                                            <p:tav tm="0">
                                              <p:val>
                                                <p:strVal val="ppt_w"/>
                                              </p:val>
                                            </p:tav>
                                            <p:tav tm="100000">
                                              <p:val>
                                                <p:fltVal val="0"/>
                                              </p:val>
                                            </p:tav>
                                          </p:tavLst>
                                        </p:anim>
                                        <p:anim calcmode="lin" valueType="num">
                                          <p:cBhvr>
                                            <p:cTn id="231" dur="500"/>
                                            <p:tgtEl>
                                              <p:spTgt spid="82"/>
                                            </p:tgtEl>
                                            <p:attrNameLst>
                                              <p:attrName>ppt_h</p:attrName>
                                            </p:attrNameLst>
                                          </p:cBhvr>
                                          <p:tavLst>
                                            <p:tav tm="0">
                                              <p:val>
                                                <p:strVal val="ppt_h"/>
                                              </p:val>
                                            </p:tav>
                                            <p:tav tm="100000">
                                              <p:val>
                                                <p:fltVal val="0"/>
                                              </p:val>
                                            </p:tav>
                                          </p:tavLst>
                                        </p:anim>
                                        <p:animEffect transition="out" filter="fade">
                                          <p:cBhvr>
                                            <p:cTn id="232" dur="500"/>
                                            <p:tgtEl>
                                              <p:spTgt spid="82"/>
                                            </p:tgtEl>
                                          </p:cBhvr>
                                        </p:animEffect>
                                        <p:set>
                                          <p:cBhvr>
                                            <p:cTn id="233" dur="1" fill="hold">
                                              <p:stCondLst>
                                                <p:cond delay="499"/>
                                              </p:stCondLst>
                                            </p:cTn>
                                            <p:tgtEl>
                                              <p:spTgt spid="82"/>
                                            </p:tgtEl>
                                            <p:attrNameLst>
                                              <p:attrName>style.visibility</p:attrName>
                                            </p:attrNameLst>
                                          </p:cBhvr>
                                          <p:to>
                                            <p:strVal val="hidden"/>
                                          </p:to>
                                        </p:set>
                                      </p:childTnLst>
                                    </p:cTn>
                                  </p:par>
                                  <p:par>
                                    <p:cTn id="234" presetID="23" presetClass="entr" presetSubtype="16"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 calcmode="lin" valueType="num">
                                          <p:cBhvr>
                                            <p:cTn id="236" dur="500" fill="hold"/>
                                            <p:tgtEl>
                                              <p:spTgt spid="84"/>
                                            </p:tgtEl>
                                            <p:attrNameLst>
                                              <p:attrName>ppt_w</p:attrName>
                                            </p:attrNameLst>
                                          </p:cBhvr>
                                          <p:tavLst>
                                            <p:tav tm="0">
                                              <p:val>
                                                <p:fltVal val="0"/>
                                              </p:val>
                                            </p:tav>
                                            <p:tav tm="100000">
                                              <p:val>
                                                <p:strVal val="#ppt_w"/>
                                              </p:val>
                                            </p:tav>
                                          </p:tavLst>
                                        </p:anim>
                                        <p:anim calcmode="lin" valueType="num">
                                          <p:cBhvr>
                                            <p:cTn id="237" dur="500" fill="hold"/>
                                            <p:tgtEl>
                                              <p:spTgt spid="84"/>
                                            </p:tgtEl>
                                            <p:attrNameLst>
                                              <p:attrName>ppt_h</p:attrName>
                                            </p:attrNameLst>
                                          </p:cBhvr>
                                          <p:tavLst>
                                            <p:tav tm="0">
                                              <p:val>
                                                <p:fltVal val="0"/>
                                              </p:val>
                                            </p:tav>
                                            <p:tav tm="100000">
                                              <p:val>
                                                <p:strVal val="#ppt_h"/>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85"/>
                                            </p:tgtEl>
                                            <p:attrNameLst>
                                              <p:attrName>style.visibility</p:attrName>
                                            </p:attrNameLst>
                                          </p:cBhvr>
                                          <p:to>
                                            <p:strVal val="visible"/>
                                          </p:to>
                                        </p:set>
                                        <p:anim calcmode="lin" valueType="num">
                                          <p:cBhvr additive="base">
                                            <p:cTn id="242" dur="500" fill="hold"/>
                                            <p:tgtEl>
                                              <p:spTgt spid="85"/>
                                            </p:tgtEl>
                                            <p:attrNameLst>
                                              <p:attrName>ppt_x</p:attrName>
                                            </p:attrNameLst>
                                          </p:cBhvr>
                                          <p:tavLst>
                                            <p:tav tm="0">
                                              <p:val>
                                                <p:strVal val="#ppt_x"/>
                                              </p:val>
                                            </p:tav>
                                            <p:tav tm="100000">
                                              <p:val>
                                                <p:strVal val="#ppt_x"/>
                                              </p:val>
                                            </p:tav>
                                          </p:tavLst>
                                        </p:anim>
                                        <p:anim calcmode="lin" valueType="num">
                                          <p:cBhvr additive="base">
                                            <p:cTn id="24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53" presetClass="entr" presetSubtype="16" fill="hold" grpId="0" nodeType="clickEffect">
                                      <p:stCondLst>
                                        <p:cond delay="0"/>
                                      </p:stCondLst>
                                      <p:childTnLst>
                                        <p:set>
                                          <p:cBhvr>
                                            <p:cTn id="247" dur="1" fill="hold">
                                              <p:stCondLst>
                                                <p:cond delay="0"/>
                                              </p:stCondLst>
                                            </p:cTn>
                                            <p:tgtEl>
                                              <p:spTgt spid="86"/>
                                            </p:tgtEl>
                                            <p:attrNameLst>
                                              <p:attrName>style.visibility</p:attrName>
                                            </p:attrNameLst>
                                          </p:cBhvr>
                                          <p:to>
                                            <p:strVal val="visible"/>
                                          </p:to>
                                        </p:set>
                                        <p:anim calcmode="lin" valueType="num">
                                          <p:cBhvr>
                                            <p:cTn id="248" dur="500" fill="hold"/>
                                            <p:tgtEl>
                                              <p:spTgt spid="86"/>
                                            </p:tgtEl>
                                            <p:attrNameLst>
                                              <p:attrName>ppt_w</p:attrName>
                                            </p:attrNameLst>
                                          </p:cBhvr>
                                          <p:tavLst>
                                            <p:tav tm="0">
                                              <p:val>
                                                <p:fltVal val="0"/>
                                              </p:val>
                                            </p:tav>
                                            <p:tav tm="100000">
                                              <p:val>
                                                <p:strVal val="#ppt_w"/>
                                              </p:val>
                                            </p:tav>
                                          </p:tavLst>
                                        </p:anim>
                                        <p:anim calcmode="lin" valueType="num">
                                          <p:cBhvr>
                                            <p:cTn id="249" dur="500" fill="hold"/>
                                            <p:tgtEl>
                                              <p:spTgt spid="86"/>
                                            </p:tgtEl>
                                            <p:attrNameLst>
                                              <p:attrName>ppt_h</p:attrName>
                                            </p:attrNameLst>
                                          </p:cBhvr>
                                          <p:tavLst>
                                            <p:tav tm="0">
                                              <p:val>
                                                <p:fltVal val="0"/>
                                              </p:val>
                                            </p:tav>
                                            <p:tav tm="100000">
                                              <p:val>
                                                <p:strVal val="#ppt_h"/>
                                              </p:val>
                                            </p:tav>
                                          </p:tavLst>
                                        </p:anim>
                                        <p:animEffect transition="in" filter="fade">
                                          <p:cBhvr>
                                            <p:cTn id="25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animBg="1"/>
          <p:bldP spid="45" grpId="1"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59" grpId="1"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1" grpId="1" animBg="1"/>
          <p:bldP spid="82" grpId="0" animBg="1"/>
          <p:bldP spid="82" grpId="1" animBg="1"/>
          <p:bldP spid="83" grpId="0" animBg="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Effect transition="in" filter="fade">
                                          <p:cBhvr>
                                            <p:cTn id="9" dur="300"/>
                                            <p:tgtEl>
                                              <p:spTgt spid="21"/>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1"/>
                                            </p:tgtEl>
                                            <p:attrNameLst>
                                              <p:attrName>r</p:attrName>
                                            </p:attrNameLst>
                                          </p:cBhvr>
                                        </p:animRot>
                                        <p:animRot by="-240000">
                                          <p:cBhvr>
                                            <p:cTn id="13" dur="120" fill="hold">
                                              <p:stCondLst>
                                                <p:cond delay="120"/>
                                              </p:stCondLst>
                                            </p:cTn>
                                            <p:tgtEl>
                                              <p:spTgt spid="21"/>
                                            </p:tgtEl>
                                            <p:attrNameLst>
                                              <p:attrName>r</p:attrName>
                                            </p:attrNameLst>
                                          </p:cBhvr>
                                        </p:animRot>
                                        <p:animRot by="240000">
                                          <p:cBhvr>
                                            <p:cTn id="14" dur="120" fill="hold">
                                              <p:stCondLst>
                                                <p:cond delay="240"/>
                                              </p:stCondLst>
                                            </p:cTn>
                                            <p:tgtEl>
                                              <p:spTgt spid="21"/>
                                            </p:tgtEl>
                                            <p:attrNameLst>
                                              <p:attrName>r</p:attrName>
                                            </p:attrNameLst>
                                          </p:cBhvr>
                                        </p:animRot>
                                        <p:animRot by="-240000">
                                          <p:cBhvr>
                                            <p:cTn id="15" dur="120" fill="hold">
                                              <p:stCondLst>
                                                <p:cond delay="360"/>
                                              </p:stCondLst>
                                            </p:cTn>
                                            <p:tgtEl>
                                              <p:spTgt spid="21"/>
                                            </p:tgtEl>
                                            <p:attrNameLst>
                                              <p:attrName>r</p:attrName>
                                            </p:attrNameLst>
                                          </p:cBhvr>
                                        </p:animRot>
                                        <p:animRot by="120000">
                                          <p:cBhvr>
                                            <p:cTn id="16" dur="120" fill="hold">
                                              <p:stCondLst>
                                                <p:cond delay="480"/>
                                              </p:stCondLst>
                                            </p:cTn>
                                            <p:tgtEl>
                                              <p:spTgt spid="21"/>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00"/>
                                            <p:tgtEl>
                                              <p:spTgt spid="39"/>
                                            </p:tgtEl>
                                          </p:cBhvr>
                                        </p:animEffect>
                                        <p:anim calcmode="lin" valueType="num">
                                          <p:cBhvr>
                                            <p:cTn id="20" dur="700" fill="hold"/>
                                            <p:tgtEl>
                                              <p:spTgt spid="39"/>
                                            </p:tgtEl>
                                            <p:attrNameLst>
                                              <p:attrName>ppt_x</p:attrName>
                                            </p:attrNameLst>
                                          </p:cBhvr>
                                          <p:tavLst>
                                            <p:tav tm="0">
                                              <p:val>
                                                <p:strVal val="#ppt_x"/>
                                              </p:val>
                                            </p:tav>
                                            <p:tav tm="100000">
                                              <p:val>
                                                <p:strVal val="#ppt_x"/>
                                              </p:val>
                                            </p:tav>
                                          </p:tavLst>
                                        </p:anim>
                                        <p:anim calcmode="lin" valueType="num">
                                          <p:cBhvr>
                                            <p:cTn id="21" dur="630" decel="100000" fill="hold"/>
                                            <p:tgtEl>
                                              <p:spTgt spid="3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500"/>
                                </p:stCondLst>
                                <p:childTnLst>
                                  <p:par>
                                    <p:cTn id="33" presetID="2" presetClass="entr" presetSubtype="2" accel="7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2200"/>
                                </p:stCondLst>
                                <p:childTnLst>
                                  <p:par>
                                    <p:cTn id="44" presetID="26" presetClass="emph" presetSubtype="0" fill="hold" nodeType="afterEffect">
                                      <p:stCondLst>
                                        <p:cond delay="0"/>
                                      </p:stCondLst>
                                      <p:childTnLst>
                                        <p:animEffect transition="out" filter="fade">
                                          <p:cBhvr>
                                            <p:cTn id="45" dur="500" tmFilter="0, 0; .2, .5; .8, .5; 1, 0"/>
                                            <p:tgtEl>
                                              <p:spTgt spid="36"/>
                                            </p:tgtEl>
                                          </p:cBhvr>
                                        </p:animEffect>
                                        <p:animScale>
                                          <p:cBhvr>
                                            <p:cTn id="46" dur="250" autoRev="1" fill="hold"/>
                                            <p:tgtEl>
                                              <p:spTgt spid="36"/>
                                            </p:tgtEl>
                                          </p:cBhvr>
                                          <p:by x="105000" y="105000"/>
                                        </p:animScale>
                                      </p:childTnLst>
                                    </p:cTn>
                                  </p:par>
                                  <p:par>
                                    <p:cTn id="47" presetID="16" presetClass="entr" presetSubtype="37"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arn(outVertic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p:cTn id="78" dur="500" fill="hold"/>
                                            <p:tgtEl>
                                              <p:spTgt spid="52"/>
                                            </p:tgtEl>
                                            <p:attrNameLst>
                                              <p:attrName>ppt_w</p:attrName>
                                            </p:attrNameLst>
                                          </p:cBhvr>
                                          <p:tavLst>
                                            <p:tav tm="0">
                                              <p:val>
                                                <p:fltVal val="0"/>
                                              </p:val>
                                            </p:tav>
                                            <p:tav tm="100000">
                                              <p:val>
                                                <p:strVal val="#ppt_w"/>
                                              </p:val>
                                            </p:tav>
                                          </p:tavLst>
                                        </p:anim>
                                        <p:anim calcmode="lin" valueType="num">
                                          <p:cBhvr>
                                            <p:cTn id="79" dur="500" fill="hold"/>
                                            <p:tgtEl>
                                              <p:spTgt spid="52"/>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p:cTn id="98" dur="500" fill="hold"/>
                                            <p:tgtEl>
                                              <p:spTgt spid="57"/>
                                            </p:tgtEl>
                                            <p:attrNameLst>
                                              <p:attrName>ppt_w</p:attrName>
                                            </p:attrNameLst>
                                          </p:cBhvr>
                                          <p:tavLst>
                                            <p:tav tm="0">
                                              <p:val>
                                                <p:fltVal val="0"/>
                                              </p:val>
                                            </p:tav>
                                            <p:tav tm="100000">
                                              <p:val>
                                                <p:strVal val="#ppt_w"/>
                                              </p:val>
                                            </p:tav>
                                          </p:tavLst>
                                        </p:anim>
                                        <p:anim calcmode="lin" valueType="num">
                                          <p:cBhvr>
                                            <p:cTn id="99" dur="500" fill="hold"/>
                                            <p:tgtEl>
                                              <p:spTgt spid="57"/>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p:cTn id="102" dur="500" fill="hold"/>
                                            <p:tgtEl>
                                              <p:spTgt spid="58"/>
                                            </p:tgtEl>
                                            <p:attrNameLst>
                                              <p:attrName>ppt_w</p:attrName>
                                            </p:attrNameLst>
                                          </p:cBhvr>
                                          <p:tavLst>
                                            <p:tav tm="0">
                                              <p:val>
                                                <p:fltVal val="0"/>
                                              </p:val>
                                            </p:tav>
                                            <p:tav tm="100000">
                                              <p:val>
                                                <p:strVal val="#ppt_w"/>
                                              </p:val>
                                            </p:tav>
                                          </p:tavLst>
                                        </p:anim>
                                        <p:anim calcmode="lin" valueType="num">
                                          <p:cBhvr>
                                            <p:cTn id="103" dur="500" fill="hold"/>
                                            <p:tgtEl>
                                              <p:spTgt spid="58"/>
                                            </p:tgtEl>
                                            <p:attrNameLst>
                                              <p:attrName>ppt_h</p:attrName>
                                            </p:attrNameLst>
                                          </p:cBhvr>
                                          <p:tavLst>
                                            <p:tav tm="0">
                                              <p:val>
                                                <p:fltVal val="0"/>
                                              </p:val>
                                            </p:tav>
                                            <p:tav tm="100000">
                                              <p:val>
                                                <p:strVal val="#ppt_h"/>
                                              </p:val>
                                            </p:tav>
                                          </p:tavLst>
                                        </p:anim>
                                      </p:childTnLst>
                                    </p:cTn>
                                  </p:par>
                                  <p:par>
                                    <p:cTn id="104" presetID="23" presetClass="entr" presetSubtype="16"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childTnLst>
                                    </p:cTn>
                                  </p:par>
                                  <p:par>
                                    <p:cTn id="108" presetID="2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81"/>
                                            </p:tgtEl>
                                            <p:attrNameLst>
                                              <p:attrName>style.visibility</p:attrName>
                                            </p:attrNameLst>
                                          </p:cBhvr>
                                          <p:to>
                                            <p:strVal val="visible"/>
                                          </p:to>
                                        </p:set>
                                        <p:anim calcmode="lin" valueType="num">
                                          <p:cBhvr>
                                            <p:cTn id="114" dur="500" fill="hold"/>
                                            <p:tgtEl>
                                              <p:spTgt spid="81"/>
                                            </p:tgtEl>
                                            <p:attrNameLst>
                                              <p:attrName>ppt_w</p:attrName>
                                            </p:attrNameLst>
                                          </p:cBhvr>
                                          <p:tavLst>
                                            <p:tav tm="0">
                                              <p:val>
                                                <p:fltVal val="0"/>
                                              </p:val>
                                            </p:tav>
                                            <p:tav tm="100000">
                                              <p:val>
                                                <p:strVal val="#ppt_w"/>
                                              </p:val>
                                            </p:tav>
                                          </p:tavLst>
                                        </p:anim>
                                        <p:anim calcmode="lin" valueType="num">
                                          <p:cBhvr>
                                            <p:cTn id="115"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 calcmode="lin" valueType="num">
                                          <p:cBhvr>
                                            <p:cTn id="124" dur="500" fill="hold"/>
                                            <p:tgtEl>
                                              <p:spTgt spid="61"/>
                                            </p:tgtEl>
                                            <p:attrNameLst>
                                              <p:attrName>ppt_w</p:attrName>
                                            </p:attrNameLst>
                                          </p:cBhvr>
                                          <p:tavLst>
                                            <p:tav tm="0">
                                              <p:val>
                                                <p:fltVal val="0"/>
                                              </p:val>
                                            </p:tav>
                                            <p:tav tm="100000">
                                              <p:val>
                                                <p:strVal val="#ppt_w"/>
                                              </p:val>
                                            </p:tav>
                                          </p:tavLst>
                                        </p:anim>
                                        <p:anim calcmode="lin" valueType="num">
                                          <p:cBhvr>
                                            <p:cTn id="125" dur="500" fill="hold"/>
                                            <p:tgtEl>
                                              <p:spTgt spid="61"/>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p:cTn id="128" dur="500" fill="hold"/>
                                            <p:tgtEl>
                                              <p:spTgt spid="62"/>
                                            </p:tgtEl>
                                            <p:attrNameLst>
                                              <p:attrName>ppt_w</p:attrName>
                                            </p:attrNameLst>
                                          </p:cBhvr>
                                          <p:tavLst>
                                            <p:tav tm="0">
                                              <p:val>
                                                <p:fltVal val="0"/>
                                              </p:val>
                                            </p:tav>
                                            <p:tav tm="100000">
                                              <p:val>
                                                <p:strVal val="#ppt_w"/>
                                              </p:val>
                                            </p:tav>
                                          </p:tavLst>
                                        </p:anim>
                                        <p:anim calcmode="lin" valueType="num">
                                          <p:cBhvr>
                                            <p:cTn id="129" dur="500" fill="hold"/>
                                            <p:tgtEl>
                                              <p:spTgt spid="62"/>
                                            </p:tgtEl>
                                            <p:attrNameLst>
                                              <p:attrName>ppt_h</p:attrName>
                                            </p:attrNameLst>
                                          </p:cBhvr>
                                          <p:tavLst>
                                            <p:tav tm="0">
                                              <p:val>
                                                <p:fltVal val="0"/>
                                              </p:val>
                                            </p:tav>
                                            <p:tav tm="100000">
                                              <p:val>
                                                <p:strVal val="#ppt_h"/>
                                              </p:val>
                                            </p:tav>
                                          </p:tavLst>
                                        </p:anim>
                                      </p:childTnLst>
                                    </p:cTn>
                                  </p:par>
                                  <p:par>
                                    <p:cTn id="130" presetID="23" presetClass="entr" presetSubtype="16" fill="hold" grpId="0" nodeType="withEffect">
                                      <p:stCondLst>
                                        <p:cond delay="0"/>
                                      </p:stCondLst>
                                      <p:childTnLst>
                                        <p:set>
                                          <p:cBhvr>
                                            <p:cTn id="131" dur="1" fill="hold">
                                              <p:stCondLst>
                                                <p:cond delay="0"/>
                                              </p:stCondLst>
                                            </p:cTn>
                                            <p:tgtEl>
                                              <p:spTgt spid="63"/>
                                            </p:tgtEl>
                                            <p:attrNameLst>
                                              <p:attrName>style.visibility</p:attrName>
                                            </p:attrNameLst>
                                          </p:cBhvr>
                                          <p:to>
                                            <p:strVal val="visible"/>
                                          </p:to>
                                        </p:set>
                                        <p:anim calcmode="lin" valueType="num">
                                          <p:cBhvr>
                                            <p:cTn id="132" dur="500" fill="hold"/>
                                            <p:tgtEl>
                                              <p:spTgt spid="63"/>
                                            </p:tgtEl>
                                            <p:attrNameLst>
                                              <p:attrName>ppt_w</p:attrName>
                                            </p:attrNameLst>
                                          </p:cBhvr>
                                          <p:tavLst>
                                            <p:tav tm="0">
                                              <p:val>
                                                <p:fltVal val="0"/>
                                              </p:val>
                                            </p:tav>
                                            <p:tav tm="100000">
                                              <p:val>
                                                <p:strVal val="#ppt_w"/>
                                              </p:val>
                                            </p:tav>
                                          </p:tavLst>
                                        </p:anim>
                                        <p:anim calcmode="lin" valueType="num">
                                          <p:cBhvr>
                                            <p:cTn id="133" dur="500" fill="hold"/>
                                            <p:tgtEl>
                                              <p:spTgt spid="63"/>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500" fill="hold"/>
                                            <p:tgtEl>
                                              <p:spTgt spid="64"/>
                                            </p:tgtEl>
                                            <p:attrNameLst>
                                              <p:attrName>ppt_w</p:attrName>
                                            </p:attrNameLst>
                                          </p:cBhvr>
                                          <p:tavLst>
                                            <p:tav tm="0">
                                              <p:val>
                                                <p:fltVal val="0"/>
                                              </p:val>
                                            </p:tav>
                                            <p:tav tm="100000">
                                              <p:val>
                                                <p:strVal val="#ppt_w"/>
                                              </p:val>
                                            </p:tav>
                                          </p:tavLst>
                                        </p:anim>
                                        <p:anim calcmode="lin" valueType="num">
                                          <p:cBhvr>
                                            <p:cTn id="137" dur="500" fill="hold"/>
                                            <p:tgtEl>
                                              <p:spTgt spid="64"/>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 calcmode="lin" valueType="num">
                                          <p:cBhvr>
                                            <p:cTn id="140" dur="500" fill="hold"/>
                                            <p:tgtEl>
                                              <p:spTgt spid="65"/>
                                            </p:tgtEl>
                                            <p:attrNameLst>
                                              <p:attrName>ppt_w</p:attrName>
                                            </p:attrNameLst>
                                          </p:cBhvr>
                                          <p:tavLst>
                                            <p:tav tm="0">
                                              <p:val>
                                                <p:fltVal val="0"/>
                                              </p:val>
                                            </p:tav>
                                            <p:tav tm="100000">
                                              <p:val>
                                                <p:strVal val="#ppt_w"/>
                                              </p:val>
                                            </p:tav>
                                          </p:tavLst>
                                        </p:anim>
                                        <p:anim calcmode="lin" valueType="num">
                                          <p:cBhvr>
                                            <p:cTn id="141" dur="500" fill="hold"/>
                                            <p:tgtEl>
                                              <p:spTgt spid="65"/>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 calcmode="lin" valueType="num">
                                          <p:cBhvr>
                                            <p:cTn id="152" dur="500" fill="hold"/>
                                            <p:tgtEl>
                                              <p:spTgt spid="68"/>
                                            </p:tgtEl>
                                            <p:attrNameLst>
                                              <p:attrName>ppt_w</p:attrName>
                                            </p:attrNameLst>
                                          </p:cBhvr>
                                          <p:tavLst>
                                            <p:tav tm="0">
                                              <p:val>
                                                <p:fltVal val="0"/>
                                              </p:val>
                                            </p:tav>
                                            <p:tav tm="100000">
                                              <p:val>
                                                <p:strVal val="#ppt_w"/>
                                              </p:val>
                                            </p:tav>
                                          </p:tavLst>
                                        </p:anim>
                                        <p:anim calcmode="lin" valueType="num">
                                          <p:cBhvr>
                                            <p:cTn id="153" dur="500" fill="hold"/>
                                            <p:tgtEl>
                                              <p:spTgt spid="68"/>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childTnLst>
                                    </p:cTn>
                                  </p:par>
                                  <p:par>
                                    <p:cTn id="158" presetID="23" presetClass="entr" presetSubtype="16" fill="hold" grpId="0" nodeType="with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fltVal val="0"/>
                                              </p:val>
                                            </p:tav>
                                            <p:tav tm="100000">
                                              <p:val>
                                                <p:strVal val="#ppt_w"/>
                                              </p:val>
                                            </p:tav>
                                          </p:tavLst>
                                        </p:anim>
                                        <p:anim calcmode="lin" valueType="num">
                                          <p:cBhvr>
                                            <p:cTn id="161" dur="500" fill="hold"/>
                                            <p:tgtEl>
                                              <p:spTgt spid="70"/>
                                            </p:tgtEl>
                                            <p:attrNameLst>
                                              <p:attrName>ppt_h</p:attrName>
                                            </p:attrNameLst>
                                          </p:cBhvr>
                                          <p:tavLst>
                                            <p:tav tm="0">
                                              <p:val>
                                                <p:fltVal val="0"/>
                                              </p:val>
                                            </p:tav>
                                            <p:tav tm="100000">
                                              <p:val>
                                                <p:strVal val="#ppt_h"/>
                                              </p:val>
                                            </p:tav>
                                          </p:tavLst>
                                        </p:anim>
                                      </p:childTnLst>
                                    </p:cTn>
                                  </p:par>
                                  <p:par>
                                    <p:cTn id="162" presetID="23" presetClass="entr" presetSubtype="16"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500" fill="hold"/>
                                            <p:tgtEl>
                                              <p:spTgt spid="71"/>
                                            </p:tgtEl>
                                            <p:attrNameLst>
                                              <p:attrName>ppt_w</p:attrName>
                                            </p:attrNameLst>
                                          </p:cBhvr>
                                          <p:tavLst>
                                            <p:tav tm="0">
                                              <p:val>
                                                <p:fltVal val="0"/>
                                              </p:val>
                                            </p:tav>
                                            <p:tav tm="100000">
                                              <p:val>
                                                <p:strVal val="#ppt_w"/>
                                              </p:val>
                                            </p:tav>
                                          </p:tavLst>
                                        </p:anim>
                                        <p:anim calcmode="lin" valueType="num">
                                          <p:cBhvr>
                                            <p:cTn id="165" dur="500" fill="hold"/>
                                            <p:tgtEl>
                                              <p:spTgt spid="71"/>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p:cTn id="168" dur="500" fill="hold"/>
                                            <p:tgtEl>
                                              <p:spTgt spid="72"/>
                                            </p:tgtEl>
                                            <p:attrNameLst>
                                              <p:attrName>ppt_w</p:attrName>
                                            </p:attrNameLst>
                                          </p:cBhvr>
                                          <p:tavLst>
                                            <p:tav tm="0">
                                              <p:val>
                                                <p:fltVal val="0"/>
                                              </p:val>
                                            </p:tav>
                                            <p:tav tm="100000">
                                              <p:val>
                                                <p:strVal val="#ppt_w"/>
                                              </p:val>
                                            </p:tav>
                                          </p:tavLst>
                                        </p:anim>
                                        <p:anim calcmode="lin" valueType="num">
                                          <p:cBhvr>
                                            <p:cTn id="169" dur="500" fill="hold"/>
                                            <p:tgtEl>
                                              <p:spTgt spid="72"/>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p:cTn id="176" dur="500" fill="hold"/>
                                            <p:tgtEl>
                                              <p:spTgt spid="74"/>
                                            </p:tgtEl>
                                            <p:attrNameLst>
                                              <p:attrName>ppt_w</p:attrName>
                                            </p:attrNameLst>
                                          </p:cBhvr>
                                          <p:tavLst>
                                            <p:tav tm="0">
                                              <p:val>
                                                <p:fltVal val="0"/>
                                              </p:val>
                                            </p:tav>
                                            <p:tav tm="100000">
                                              <p:val>
                                                <p:strVal val="#ppt_w"/>
                                              </p:val>
                                            </p:tav>
                                          </p:tavLst>
                                        </p:anim>
                                        <p:anim calcmode="lin" valueType="num">
                                          <p:cBhvr>
                                            <p:cTn id="177" dur="500" fill="hold"/>
                                            <p:tgtEl>
                                              <p:spTgt spid="74"/>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75"/>
                                            </p:tgtEl>
                                            <p:attrNameLst>
                                              <p:attrName>style.visibility</p:attrName>
                                            </p:attrNameLst>
                                          </p:cBhvr>
                                          <p:to>
                                            <p:strVal val="visible"/>
                                          </p:to>
                                        </p:set>
                                        <p:anim calcmode="lin" valueType="num">
                                          <p:cBhvr>
                                            <p:cTn id="180" dur="500" fill="hold"/>
                                            <p:tgtEl>
                                              <p:spTgt spid="75"/>
                                            </p:tgtEl>
                                            <p:attrNameLst>
                                              <p:attrName>ppt_w</p:attrName>
                                            </p:attrNameLst>
                                          </p:cBhvr>
                                          <p:tavLst>
                                            <p:tav tm="0">
                                              <p:val>
                                                <p:fltVal val="0"/>
                                              </p:val>
                                            </p:tav>
                                            <p:tav tm="100000">
                                              <p:val>
                                                <p:strVal val="#ppt_w"/>
                                              </p:val>
                                            </p:tav>
                                          </p:tavLst>
                                        </p:anim>
                                        <p:anim calcmode="lin" valueType="num">
                                          <p:cBhvr>
                                            <p:cTn id="181" dur="500" fill="hold"/>
                                            <p:tgtEl>
                                              <p:spTgt spid="75"/>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76"/>
                                            </p:tgtEl>
                                            <p:attrNameLst>
                                              <p:attrName>style.visibility</p:attrName>
                                            </p:attrNameLst>
                                          </p:cBhvr>
                                          <p:to>
                                            <p:strVal val="visible"/>
                                          </p:to>
                                        </p:set>
                                        <p:anim calcmode="lin" valueType="num">
                                          <p:cBhvr>
                                            <p:cTn id="184" dur="500" fill="hold"/>
                                            <p:tgtEl>
                                              <p:spTgt spid="76"/>
                                            </p:tgtEl>
                                            <p:attrNameLst>
                                              <p:attrName>ppt_w</p:attrName>
                                            </p:attrNameLst>
                                          </p:cBhvr>
                                          <p:tavLst>
                                            <p:tav tm="0">
                                              <p:val>
                                                <p:fltVal val="0"/>
                                              </p:val>
                                            </p:tav>
                                            <p:tav tm="100000">
                                              <p:val>
                                                <p:strVal val="#ppt_w"/>
                                              </p:val>
                                            </p:tav>
                                          </p:tavLst>
                                        </p:anim>
                                        <p:anim calcmode="lin" valueType="num">
                                          <p:cBhvr>
                                            <p:cTn id="185" dur="500" fill="hold"/>
                                            <p:tgtEl>
                                              <p:spTgt spid="76"/>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77"/>
                                            </p:tgtEl>
                                            <p:attrNameLst>
                                              <p:attrName>style.visibility</p:attrName>
                                            </p:attrNameLst>
                                          </p:cBhvr>
                                          <p:to>
                                            <p:strVal val="visible"/>
                                          </p:to>
                                        </p:set>
                                        <p:anim calcmode="lin" valueType="num">
                                          <p:cBhvr>
                                            <p:cTn id="188" dur="500" fill="hold"/>
                                            <p:tgtEl>
                                              <p:spTgt spid="77"/>
                                            </p:tgtEl>
                                            <p:attrNameLst>
                                              <p:attrName>ppt_w</p:attrName>
                                            </p:attrNameLst>
                                          </p:cBhvr>
                                          <p:tavLst>
                                            <p:tav tm="0">
                                              <p:val>
                                                <p:fltVal val="0"/>
                                              </p:val>
                                            </p:tav>
                                            <p:tav tm="100000">
                                              <p:val>
                                                <p:strVal val="#ppt_w"/>
                                              </p:val>
                                            </p:tav>
                                          </p:tavLst>
                                        </p:anim>
                                        <p:anim calcmode="lin" valueType="num">
                                          <p:cBhvr>
                                            <p:cTn id="189" dur="500" fill="hold"/>
                                            <p:tgtEl>
                                              <p:spTgt spid="77"/>
                                            </p:tgtEl>
                                            <p:attrNameLst>
                                              <p:attrName>ppt_h</p:attrName>
                                            </p:attrNameLst>
                                          </p:cBhvr>
                                          <p:tavLst>
                                            <p:tav tm="0">
                                              <p:val>
                                                <p:fltVal val="0"/>
                                              </p:val>
                                            </p:tav>
                                            <p:tav tm="100000">
                                              <p:val>
                                                <p:strVal val="#ppt_h"/>
                                              </p:val>
                                            </p:tav>
                                          </p:tavLst>
                                        </p:anim>
                                      </p:childTnLst>
                                    </p:cTn>
                                  </p:par>
                                  <p:par>
                                    <p:cTn id="190" presetID="23" presetClass="entr" presetSubtype="16" fill="hold" grpId="0" nodeType="withEffect">
                                      <p:stCondLst>
                                        <p:cond delay="0"/>
                                      </p:stCondLst>
                                      <p:childTnLst>
                                        <p:set>
                                          <p:cBhvr>
                                            <p:cTn id="191" dur="1" fill="hold">
                                              <p:stCondLst>
                                                <p:cond delay="0"/>
                                              </p:stCondLst>
                                            </p:cTn>
                                            <p:tgtEl>
                                              <p:spTgt spid="78"/>
                                            </p:tgtEl>
                                            <p:attrNameLst>
                                              <p:attrName>style.visibility</p:attrName>
                                            </p:attrNameLst>
                                          </p:cBhvr>
                                          <p:to>
                                            <p:strVal val="visible"/>
                                          </p:to>
                                        </p:set>
                                        <p:anim calcmode="lin" valueType="num">
                                          <p:cBhvr>
                                            <p:cTn id="192" dur="500" fill="hold"/>
                                            <p:tgtEl>
                                              <p:spTgt spid="78"/>
                                            </p:tgtEl>
                                            <p:attrNameLst>
                                              <p:attrName>ppt_w</p:attrName>
                                            </p:attrNameLst>
                                          </p:cBhvr>
                                          <p:tavLst>
                                            <p:tav tm="0">
                                              <p:val>
                                                <p:fltVal val="0"/>
                                              </p:val>
                                            </p:tav>
                                            <p:tav tm="100000">
                                              <p:val>
                                                <p:strVal val="#ppt_w"/>
                                              </p:val>
                                            </p:tav>
                                          </p:tavLst>
                                        </p:anim>
                                        <p:anim calcmode="lin" valueType="num">
                                          <p:cBhvr>
                                            <p:cTn id="193" dur="500" fill="hold"/>
                                            <p:tgtEl>
                                              <p:spTgt spid="78"/>
                                            </p:tgtEl>
                                            <p:attrNameLst>
                                              <p:attrName>ppt_h</p:attrName>
                                            </p:attrNameLst>
                                          </p:cBhvr>
                                          <p:tavLst>
                                            <p:tav tm="0">
                                              <p:val>
                                                <p:fltVal val="0"/>
                                              </p:val>
                                            </p:tav>
                                            <p:tav tm="100000">
                                              <p:val>
                                                <p:strVal val="#ppt_h"/>
                                              </p:val>
                                            </p:tav>
                                          </p:tavLst>
                                        </p:anim>
                                      </p:childTnLst>
                                    </p:cTn>
                                  </p:par>
                                  <p:par>
                                    <p:cTn id="194" presetID="23" presetClass="entr" presetSubtype="16" fill="hold" grpId="0" nodeType="withEffect">
                                      <p:stCondLst>
                                        <p:cond delay="0"/>
                                      </p:stCondLst>
                                      <p:childTnLst>
                                        <p:set>
                                          <p:cBhvr>
                                            <p:cTn id="195" dur="1" fill="hold">
                                              <p:stCondLst>
                                                <p:cond delay="0"/>
                                              </p:stCondLst>
                                            </p:cTn>
                                            <p:tgtEl>
                                              <p:spTgt spid="79"/>
                                            </p:tgtEl>
                                            <p:attrNameLst>
                                              <p:attrName>style.visibility</p:attrName>
                                            </p:attrNameLst>
                                          </p:cBhvr>
                                          <p:to>
                                            <p:strVal val="visible"/>
                                          </p:to>
                                        </p:set>
                                        <p:anim calcmode="lin" valueType="num">
                                          <p:cBhvr>
                                            <p:cTn id="196" dur="500" fill="hold"/>
                                            <p:tgtEl>
                                              <p:spTgt spid="79"/>
                                            </p:tgtEl>
                                            <p:attrNameLst>
                                              <p:attrName>ppt_w</p:attrName>
                                            </p:attrNameLst>
                                          </p:cBhvr>
                                          <p:tavLst>
                                            <p:tav tm="0">
                                              <p:val>
                                                <p:fltVal val="0"/>
                                              </p:val>
                                            </p:tav>
                                            <p:tav tm="100000">
                                              <p:val>
                                                <p:strVal val="#ppt_w"/>
                                              </p:val>
                                            </p:tav>
                                          </p:tavLst>
                                        </p:anim>
                                        <p:anim calcmode="lin" valueType="num">
                                          <p:cBhvr>
                                            <p:cTn id="197" dur="500" fill="hold"/>
                                            <p:tgtEl>
                                              <p:spTgt spid="79"/>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80"/>
                                            </p:tgtEl>
                                            <p:attrNameLst>
                                              <p:attrName>style.visibility</p:attrName>
                                            </p:attrNameLst>
                                          </p:cBhvr>
                                          <p:to>
                                            <p:strVal val="visible"/>
                                          </p:to>
                                        </p:set>
                                        <p:anim calcmode="lin" valueType="num">
                                          <p:cBhvr>
                                            <p:cTn id="200" dur="500" fill="hold"/>
                                            <p:tgtEl>
                                              <p:spTgt spid="80"/>
                                            </p:tgtEl>
                                            <p:attrNameLst>
                                              <p:attrName>ppt_w</p:attrName>
                                            </p:attrNameLst>
                                          </p:cBhvr>
                                          <p:tavLst>
                                            <p:tav tm="0">
                                              <p:val>
                                                <p:fltVal val="0"/>
                                              </p:val>
                                            </p:tav>
                                            <p:tav tm="100000">
                                              <p:val>
                                                <p:strVal val="#ppt_w"/>
                                              </p:val>
                                            </p:tav>
                                          </p:tavLst>
                                        </p:anim>
                                        <p:anim calcmode="lin" valueType="num">
                                          <p:cBhvr>
                                            <p:cTn id="201" dur="500" fill="hold"/>
                                            <p:tgtEl>
                                              <p:spTgt spid="80"/>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82"/>
                                            </p:tgtEl>
                                            <p:attrNameLst>
                                              <p:attrName>style.visibility</p:attrName>
                                            </p:attrNameLst>
                                          </p:cBhvr>
                                          <p:to>
                                            <p:strVal val="visible"/>
                                          </p:to>
                                        </p:set>
                                        <p:anim calcmode="lin" valueType="num">
                                          <p:cBhvr>
                                            <p:cTn id="204" dur="500" fill="hold"/>
                                            <p:tgtEl>
                                              <p:spTgt spid="82"/>
                                            </p:tgtEl>
                                            <p:attrNameLst>
                                              <p:attrName>ppt_w</p:attrName>
                                            </p:attrNameLst>
                                          </p:cBhvr>
                                          <p:tavLst>
                                            <p:tav tm="0">
                                              <p:val>
                                                <p:fltVal val="0"/>
                                              </p:val>
                                            </p:tav>
                                            <p:tav tm="100000">
                                              <p:val>
                                                <p:strVal val="#ppt_w"/>
                                              </p:val>
                                            </p:tav>
                                          </p:tavLst>
                                        </p:anim>
                                        <p:anim calcmode="lin" valueType="num">
                                          <p:cBhvr>
                                            <p:cTn id="205"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presetID="0" presetClass="path" presetSubtype="0" accel="50000" decel="50000" fill="hold" grpId="1" nodeType="clickEffect">
                                      <p:stCondLst>
                                        <p:cond delay="0"/>
                                      </p:stCondLst>
                                      <p:childTnLst>
                                        <p:animMotion origin="layout" path="M 0.00087 -0.00093 C 0.00399 -0.00741 0.00729 -0.01389 0.01059 -0.02037 C 0.01441 -0.02809 0.02153 -0.0321 0.02535 -0.03982 C 0.02882 -0.0463 0.03715 -0.05957 0.04271 -0.06235 C 0.04653 -0.06451 0.05104 -0.06451 0.05504 -0.06574 C 0.06372 -0.07716 0.05781 -0.0713 0.07483 -0.07871 C 0.07726 -0.07994 0.08229 -0.0821 0.08229 -0.08179 C 0.13177 -0.08087 0.18125 -0.08272 0.23056 -0.07871 C 0.2375 -0.07809 0.24566 -0.06019 0.24566 -0.05278 " pathEditMode="relative" rAng="0" ptsTypes="AAAAAAAAA">
                                          <p:cBhvr>
                                            <p:cTn id="209" dur="2000" fill="hold"/>
                                            <p:tgtEl>
                                              <p:spTgt spid="59"/>
                                            </p:tgtEl>
                                            <p:attrNameLst>
                                              <p:attrName>ppt_x</p:attrName>
                                              <p:attrName>ppt_y</p:attrName>
                                            </p:attrNameLst>
                                          </p:cBhvr>
                                          <p:rCtr x="12240" y="-4074"/>
                                        </p:animMotion>
                                      </p:childTnLst>
                                    </p:cTn>
                                  </p:par>
                                  <p:par>
                                    <p:cTn id="210" presetID="53" presetClass="exit" presetSubtype="0" fill="hold" grpId="1" nodeType="withEffect">
                                      <p:stCondLst>
                                        <p:cond delay="0"/>
                                      </p:stCondLst>
                                      <p:childTnLst>
                                        <p:anim calcmode="lin" valueType="num">
                                          <p:cBhvr>
                                            <p:cTn id="211" dur="500"/>
                                            <p:tgtEl>
                                              <p:spTgt spid="45"/>
                                            </p:tgtEl>
                                            <p:attrNameLst>
                                              <p:attrName>ppt_w</p:attrName>
                                            </p:attrNameLst>
                                          </p:cBhvr>
                                          <p:tavLst>
                                            <p:tav tm="0">
                                              <p:val>
                                                <p:strVal val="ppt_w"/>
                                              </p:val>
                                            </p:tav>
                                            <p:tav tm="100000">
                                              <p:val>
                                                <p:fltVal val="0"/>
                                              </p:val>
                                            </p:tav>
                                          </p:tavLst>
                                        </p:anim>
                                        <p:anim calcmode="lin" valueType="num">
                                          <p:cBhvr>
                                            <p:cTn id="212" dur="500"/>
                                            <p:tgtEl>
                                              <p:spTgt spid="45"/>
                                            </p:tgtEl>
                                            <p:attrNameLst>
                                              <p:attrName>ppt_h</p:attrName>
                                            </p:attrNameLst>
                                          </p:cBhvr>
                                          <p:tavLst>
                                            <p:tav tm="0">
                                              <p:val>
                                                <p:strVal val="ppt_h"/>
                                              </p:val>
                                            </p:tav>
                                            <p:tav tm="100000">
                                              <p:val>
                                                <p:fltVal val="0"/>
                                              </p:val>
                                            </p:tav>
                                          </p:tavLst>
                                        </p:anim>
                                        <p:animEffect transition="out" filter="fade">
                                          <p:cBhvr>
                                            <p:cTn id="213" dur="500"/>
                                            <p:tgtEl>
                                              <p:spTgt spid="45"/>
                                            </p:tgtEl>
                                          </p:cBhvr>
                                        </p:animEffect>
                                        <p:set>
                                          <p:cBhvr>
                                            <p:cTn id="214" dur="1" fill="hold">
                                              <p:stCondLst>
                                                <p:cond delay="499"/>
                                              </p:stCondLst>
                                            </p:cTn>
                                            <p:tgtEl>
                                              <p:spTgt spid="45"/>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53" presetClass="exit" presetSubtype="0" fill="hold" grpId="1" nodeType="clickEffect">
                                      <p:stCondLst>
                                        <p:cond delay="0"/>
                                      </p:stCondLst>
                                      <p:childTnLst>
                                        <p:anim calcmode="lin" valueType="num">
                                          <p:cBhvr>
                                            <p:cTn id="218" dur="500"/>
                                            <p:tgtEl>
                                              <p:spTgt spid="81"/>
                                            </p:tgtEl>
                                            <p:attrNameLst>
                                              <p:attrName>ppt_w</p:attrName>
                                            </p:attrNameLst>
                                          </p:cBhvr>
                                          <p:tavLst>
                                            <p:tav tm="0">
                                              <p:val>
                                                <p:strVal val="ppt_w"/>
                                              </p:val>
                                            </p:tav>
                                            <p:tav tm="100000">
                                              <p:val>
                                                <p:fltVal val="0"/>
                                              </p:val>
                                            </p:tav>
                                          </p:tavLst>
                                        </p:anim>
                                        <p:anim calcmode="lin" valueType="num">
                                          <p:cBhvr>
                                            <p:cTn id="219" dur="500"/>
                                            <p:tgtEl>
                                              <p:spTgt spid="81"/>
                                            </p:tgtEl>
                                            <p:attrNameLst>
                                              <p:attrName>ppt_h</p:attrName>
                                            </p:attrNameLst>
                                          </p:cBhvr>
                                          <p:tavLst>
                                            <p:tav tm="0">
                                              <p:val>
                                                <p:strVal val="ppt_h"/>
                                              </p:val>
                                            </p:tav>
                                            <p:tav tm="100000">
                                              <p:val>
                                                <p:fltVal val="0"/>
                                              </p:val>
                                            </p:tav>
                                          </p:tavLst>
                                        </p:anim>
                                        <p:animEffect transition="out" filter="fade">
                                          <p:cBhvr>
                                            <p:cTn id="220" dur="500"/>
                                            <p:tgtEl>
                                              <p:spTgt spid="81"/>
                                            </p:tgtEl>
                                          </p:cBhvr>
                                        </p:animEffect>
                                        <p:set>
                                          <p:cBhvr>
                                            <p:cTn id="221" dur="1" fill="hold">
                                              <p:stCondLst>
                                                <p:cond delay="499"/>
                                              </p:stCondLst>
                                            </p:cTn>
                                            <p:tgtEl>
                                              <p:spTgt spid="81"/>
                                            </p:tgtEl>
                                            <p:attrNameLst>
                                              <p:attrName>style.visibility</p:attrName>
                                            </p:attrNameLst>
                                          </p:cBhvr>
                                          <p:to>
                                            <p:strVal val="hidden"/>
                                          </p:to>
                                        </p:set>
                                      </p:childTnLst>
                                    </p:cTn>
                                  </p:par>
                                </p:childTnLst>
                              </p:cTn>
                            </p:par>
                            <p:par>
                              <p:cTn id="222" fill="hold">
                                <p:stCondLst>
                                  <p:cond delay="500"/>
                                </p:stCondLst>
                                <p:childTnLst>
                                  <p:par>
                                    <p:cTn id="223" presetID="23" presetClass="entr" presetSubtype="16" fill="hold" grpId="0" nodeType="afterEffect">
                                      <p:stCondLst>
                                        <p:cond delay="0"/>
                                      </p:stCondLst>
                                      <p:childTnLst>
                                        <p:set>
                                          <p:cBhvr>
                                            <p:cTn id="224" dur="1" fill="hold">
                                              <p:stCondLst>
                                                <p:cond delay="0"/>
                                              </p:stCondLst>
                                            </p:cTn>
                                            <p:tgtEl>
                                              <p:spTgt spid="83"/>
                                            </p:tgtEl>
                                            <p:attrNameLst>
                                              <p:attrName>style.visibility</p:attrName>
                                            </p:attrNameLst>
                                          </p:cBhvr>
                                          <p:to>
                                            <p:strVal val="visible"/>
                                          </p:to>
                                        </p:set>
                                        <p:anim calcmode="lin" valueType="num">
                                          <p:cBhvr>
                                            <p:cTn id="225" dur="500" fill="hold"/>
                                            <p:tgtEl>
                                              <p:spTgt spid="83"/>
                                            </p:tgtEl>
                                            <p:attrNameLst>
                                              <p:attrName>ppt_w</p:attrName>
                                            </p:attrNameLst>
                                          </p:cBhvr>
                                          <p:tavLst>
                                            <p:tav tm="0">
                                              <p:val>
                                                <p:fltVal val="0"/>
                                              </p:val>
                                            </p:tav>
                                            <p:tav tm="100000">
                                              <p:val>
                                                <p:strVal val="#ppt_w"/>
                                              </p:val>
                                            </p:tav>
                                          </p:tavLst>
                                        </p:anim>
                                        <p:anim calcmode="lin" valueType="num">
                                          <p:cBhvr>
                                            <p:cTn id="22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27" fill="hold">
                          <p:stCondLst>
                            <p:cond delay="indefinite"/>
                          </p:stCondLst>
                          <p:childTnLst>
                            <p:par>
                              <p:cTn id="228" fill="hold">
                                <p:stCondLst>
                                  <p:cond delay="0"/>
                                </p:stCondLst>
                                <p:childTnLst>
                                  <p:par>
                                    <p:cTn id="229" presetID="53" presetClass="exit" presetSubtype="0" fill="hold" grpId="1" nodeType="clickEffect">
                                      <p:stCondLst>
                                        <p:cond delay="0"/>
                                      </p:stCondLst>
                                      <p:childTnLst>
                                        <p:anim calcmode="lin" valueType="num">
                                          <p:cBhvr>
                                            <p:cTn id="230" dur="500"/>
                                            <p:tgtEl>
                                              <p:spTgt spid="82"/>
                                            </p:tgtEl>
                                            <p:attrNameLst>
                                              <p:attrName>ppt_w</p:attrName>
                                            </p:attrNameLst>
                                          </p:cBhvr>
                                          <p:tavLst>
                                            <p:tav tm="0">
                                              <p:val>
                                                <p:strVal val="ppt_w"/>
                                              </p:val>
                                            </p:tav>
                                            <p:tav tm="100000">
                                              <p:val>
                                                <p:fltVal val="0"/>
                                              </p:val>
                                            </p:tav>
                                          </p:tavLst>
                                        </p:anim>
                                        <p:anim calcmode="lin" valueType="num">
                                          <p:cBhvr>
                                            <p:cTn id="231" dur="500"/>
                                            <p:tgtEl>
                                              <p:spTgt spid="82"/>
                                            </p:tgtEl>
                                            <p:attrNameLst>
                                              <p:attrName>ppt_h</p:attrName>
                                            </p:attrNameLst>
                                          </p:cBhvr>
                                          <p:tavLst>
                                            <p:tav tm="0">
                                              <p:val>
                                                <p:strVal val="ppt_h"/>
                                              </p:val>
                                            </p:tav>
                                            <p:tav tm="100000">
                                              <p:val>
                                                <p:fltVal val="0"/>
                                              </p:val>
                                            </p:tav>
                                          </p:tavLst>
                                        </p:anim>
                                        <p:animEffect transition="out" filter="fade">
                                          <p:cBhvr>
                                            <p:cTn id="232" dur="500"/>
                                            <p:tgtEl>
                                              <p:spTgt spid="82"/>
                                            </p:tgtEl>
                                          </p:cBhvr>
                                        </p:animEffect>
                                        <p:set>
                                          <p:cBhvr>
                                            <p:cTn id="233" dur="1" fill="hold">
                                              <p:stCondLst>
                                                <p:cond delay="499"/>
                                              </p:stCondLst>
                                            </p:cTn>
                                            <p:tgtEl>
                                              <p:spTgt spid="82"/>
                                            </p:tgtEl>
                                            <p:attrNameLst>
                                              <p:attrName>style.visibility</p:attrName>
                                            </p:attrNameLst>
                                          </p:cBhvr>
                                          <p:to>
                                            <p:strVal val="hidden"/>
                                          </p:to>
                                        </p:set>
                                      </p:childTnLst>
                                    </p:cTn>
                                  </p:par>
                                  <p:par>
                                    <p:cTn id="234" presetID="23" presetClass="entr" presetSubtype="16"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 calcmode="lin" valueType="num">
                                          <p:cBhvr>
                                            <p:cTn id="236" dur="500" fill="hold"/>
                                            <p:tgtEl>
                                              <p:spTgt spid="84"/>
                                            </p:tgtEl>
                                            <p:attrNameLst>
                                              <p:attrName>ppt_w</p:attrName>
                                            </p:attrNameLst>
                                          </p:cBhvr>
                                          <p:tavLst>
                                            <p:tav tm="0">
                                              <p:val>
                                                <p:fltVal val="0"/>
                                              </p:val>
                                            </p:tav>
                                            <p:tav tm="100000">
                                              <p:val>
                                                <p:strVal val="#ppt_w"/>
                                              </p:val>
                                            </p:tav>
                                          </p:tavLst>
                                        </p:anim>
                                        <p:anim calcmode="lin" valueType="num">
                                          <p:cBhvr>
                                            <p:cTn id="237" dur="500" fill="hold"/>
                                            <p:tgtEl>
                                              <p:spTgt spid="84"/>
                                            </p:tgtEl>
                                            <p:attrNameLst>
                                              <p:attrName>ppt_h</p:attrName>
                                            </p:attrNameLst>
                                          </p:cBhvr>
                                          <p:tavLst>
                                            <p:tav tm="0">
                                              <p:val>
                                                <p:fltVal val="0"/>
                                              </p:val>
                                            </p:tav>
                                            <p:tav tm="100000">
                                              <p:val>
                                                <p:strVal val="#ppt_h"/>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85"/>
                                            </p:tgtEl>
                                            <p:attrNameLst>
                                              <p:attrName>style.visibility</p:attrName>
                                            </p:attrNameLst>
                                          </p:cBhvr>
                                          <p:to>
                                            <p:strVal val="visible"/>
                                          </p:to>
                                        </p:set>
                                        <p:anim calcmode="lin" valueType="num">
                                          <p:cBhvr additive="base">
                                            <p:cTn id="242" dur="500" fill="hold"/>
                                            <p:tgtEl>
                                              <p:spTgt spid="85"/>
                                            </p:tgtEl>
                                            <p:attrNameLst>
                                              <p:attrName>ppt_x</p:attrName>
                                            </p:attrNameLst>
                                          </p:cBhvr>
                                          <p:tavLst>
                                            <p:tav tm="0">
                                              <p:val>
                                                <p:strVal val="#ppt_x"/>
                                              </p:val>
                                            </p:tav>
                                            <p:tav tm="100000">
                                              <p:val>
                                                <p:strVal val="#ppt_x"/>
                                              </p:val>
                                            </p:tav>
                                          </p:tavLst>
                                        </p:anim>
                                        <p:anim calcmode="lin" valueType="num">
                                          <p:cBhvr additive="base">
                                            <p:cTn id="24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53" presetClass="entr" presetSubtype="16" fill="hold" grpId="0" nodeType="clickEffect">
                                      <p:stCondLst>
                                        <p:cond delay="0"/>
                                      </p:stCondLst>
                                      <p:childTnLst>
                                        <p:set>
                                          <p:cBhvr>
                                            <p:cTn id="247" dur="1" fill="hold">
                                              <p:stCondLst>
                                                <p:cond delay="0"/>
                                              </p:stCondLst>
                                            </p:cTn>
                                            <p:tgtEl>
                                              <p:spTgt spid="86"/>
                                            </p:tgtEl>
                                            <p:attrNameLst>
                                              <p:attrName>style.visibility</p:attrName>
                                            </p:attrNameLst>
                                          </p:cBhvr>
                                          <p:to>
                                            <p:strVal val="visible"/>
                                          </p:to>
                                        </p:set>
                                        <p:anim calcmode="lin" valueType="num">
                                          <p:cBhvr>
                                            <p:cTn id="248" dur="500" fill="hold"/>
                                            <p:tgtEl>
                                              <p:spTgt spid="86"/>
                                            </p:tgtEl>
                                            <p:attrNameLst>
                                              <p:attrName>ppt_w</p:attrName>
                                            </p:attrNameLst>
                                          </p:cBhvr>
                                          <p:tavLst>
                                            <p:tav tm="0">
                                              <p:val>
                                                <p:fltVal val="0"/>
                                              </p:val>
                                            </p:tav>
                                            <p:tav tm="100000">
                                              <p:val>
                                                <p:strVal val="#ppt_w"/>
                                              </p:val>
                                            </p:tav>
                                          </p:tavLst>
                                        </p:anim>
                                        <p:anim calcmode="lin" valueType="num">
                                          <p:cBhvr>
                                            <p:cTn id="249" dur="500" fill="hold"/>
                                            <p:tgtEl>
                                              <p:spTgt spid="86"/>
                                            </p:tgtEl>
                                            <p:attrNameLst>
                                              <p:attrName>ppt_h</p:attrName>
                                            </p:attrNameLst>
                                          </p:cBhvr>
                                          <p:tavLst>
                                            <p:tav tm="0">
                                              <p:val>
                                                <p:fltVal val="0"/>
                                              </p:val>
                                            </p:tav>
                                            <p:tav tm="100000">
                                              <p:val>
                                                <p:strVal val="#ppt_h"/>
                                              </p:val>
                                            </p:tav>
                                          </p:tavLst>
                                        </p:anim>
                                        <p:animEffect transition="in" filter="fade">
                                          <p:cBhvr>
                                            <p:cTn id="25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animBg="1"/>
          <p:bldP spid="45" grpId="1"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59" grpId="1"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1" grpId="1" animBg="1"/>
          <p:bldP spid="82" grpId="0" animBg="1"/>
          <p:bldP spid="82" grpId="1" animBg="1"/>
          <p:bldP spid="83" grpId="0" animBg="1"/>
          <p:bldP spid="84" grpId="0" animBg="1"/>
          <p:bldP spid="85" grpId="0" animBg="1"/>
          <p:bldP spid="8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807721" y="1587224"/>
            <a:ext cx="1202180" cy="1349359"/>
            <a:chOff x="3563845" y="2834526"/>
            <a:chExt cx="1602697" cy="1799562"/>
          </a:xfrm>
        </p:grpSpPr>
        <p:sp>
          <p:nvSpPr>
            <p:cNvPr id="3" name="任意多边形 51"/>
            <p:cNvSpPr/>
            <p:nvPr/>
          </p:nvSpPr>
          <p:spPr bwMode="auto">
            <a:xfrm rot="16200000">
              <a:off x="3457373" y="3172312"/>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solidFill>
                <a:schemeClr val="accent1">
                  <a:lumMod val="75000"/>
                </a:schemeClr>
              </a:solidFill>
            </a:ln>
            <a:effectLst/>
          </p:spPr>
          <p:txBody>
            <a:bodyPr vert="horz" wrap="square" lIns="68580" tIns="34290" rIns="68580" bIns="34290" numCol="1" anchor="t" anchorCtr="0" compatLnSpc="1">
              <a:noAutofit/>
            </a:bodyPr>
            <a:lstStyle/>
            <a:p>
              <a:endParaRPr lang="zh-CN" altLang="en-US" sz="1015">
                <a:solidFill>
                  <a:srgbClr val="FFB850"/>
                </a:solidFill>
                <a:latin typeface="Arial" panose="020B0604020202020204" pitchFamily="34" charset="0"/>
                <a:cs typeface="Arial" panose="020B0604020202020204" pitchFamily="34" charset="0"/>
              </a:endParaRPr>
            </a:p>
          </p:txBody>
        </p:sp>
        <p:grpSp>
          <p:nvGrpSpPr>
            <p:cNvPr id="4" name="组合 52"/>
            <p:cNvGrpSpPr/>
            <p:nvPr/>
          </p:nvGrpSpPr>
          <p:grpSpPr>
            <a:xfrm>
              <a:off x="3563845" y="2834526"/>
              <a:ext cx="1602697" cy="1799562"/>
              <a:chOff x="3563845" y="2834526"/>
              <a:chExt cx="1602697" cy="1799562"/>
            </a:xfrm>
          </p:grpSpPr>
          <p:sp>
            <p:nvSpPr>
              <p:cNvPr id="5" name="Freeform 5"/>
              <p:cNvSpPr/>
              <p:nvPr/>
            </p:nvSpPr>
            <p:spPr bwMode="auto">
              <a:xfrm rot="16200000">
                <a:off x="346221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solidFill>
                  <a:schemeClr val="accent1">
                    <a:lumMod val="75000"/>
                  </a:schemeClr>
                </a:soli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6" name="椭圆 54"/>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Freeform 5"/>
              <p:cNvSpPr/>
              <p:nvPr/>
            </p:nvSpPr>
            <p:spPr bwMode="auto">
              <a:xfrm rot="16200000">
                <a:off x="3480606" y="2948152"/>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solidFill>
                  <a:schemeClr val="accent1">
                    <a:lumMod val="75000"/>
                  </a:schemeClr>
                </a:solidFill>
              </a:ln>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8" name="文本框 64"/>
              <p:cNvSpPr txBox="1"/>
              <p:nvPr/>
            </p:nvSpPr>
            <p:spPr>
              <a:xfrm>
                <a:off x="3887811" y="3365850"/>
                <a:ext cx="945076" cy="861974"/>
              </a:xfrm>
              <a:prstGeom prst="rect">
                <a:avLst/>
              </a:prstGeom>
              <a:noFill/>
              <a:ln>
                <a:solidFill>
                  <a:schemeClr val="accent1">
                    <a:lumMod val="75000"/>
                  </a:schemeClr>
                </a:solidFill>
              </a:ln>
            </p:spPr>
            <p:txBody>
              <a:bodyPr wrap="square" rtlCol="0">
                <a:spAutoFit/>
              </a:bodyPr>
              <a:lstStyle/>
              <a:p>
                <a:pPr algn="ctr"/>
                <a:r>
                  <a:rPr lang="en-US" altLang="zh-CN" sz="3600" dirty="0">
                    <a:solidFill>
                      <a:prstClr val="white">
                        <a:lumMod val="65000"/>
                      </a:prstClr>
                    </a:solidFill>
                    <a:latin typeface="Arial" panose="020B0604020202020204" pitchFamily="34" charset="0"/>
                    <a:ea typeface="LiHei Pro" panose="020B0500000000000000" pitchFamily="34" charset="-122"/>
                    <a:cs typeface="Arial" panose="020B0604020202020204" pitchFamily="34" charset="0"/>
                  </a:rPr>
                  <a:t>0</a:t>
                </a:r>
                <a:r>
                  <a:rPr lang="en-US" altLang="zh-CN" sz="3600" dirty="0">
                    <a:solidFill>
                      <a:srgbClr val="FFB850"/>
                    </a:solidFill>
                    <a:latin typeface="Arial" panose="020B0604020202020204" pitchFamily="34" charset="0"/>
                    <a:ea typeface="LiHei Pro" panose="020B0500000000000000" pitchFamily="34" charset="-122"/>
                    <a:cs typeface="Arial" panose="020B0604020202020204" pitchFamily="34" charset="0"/>
                  </a:rPr>
                  <a:t>2</a:t>
                </a:r>
                <a:endParaRPr lang="zh-CN" altLang="en-US" sz="3600" dirty="0">
                  <a:solidFill>
                    <a:srgbClr val="FFB850"/>
                  </a:solidFill>
                  <a:latin typeface="Arial" panose="020B0604020202020204" pitchFamily="34" charset="0"/>
                  <a:ea typeface="LiHei Pro" panose="020B0500000000000000" pitchFamily="34" charset="-122"/>
                  <a:cs typeface="Arial" panose="020B0604020202020204" pitchFamily="34" charset="0"/>
                </a:endParaRPr>
              </a:p>
            </p:txBody>
          </p:sp>
        </p:grpSp>
      </p:grpSp>
      <p:grpSp>
        <p:nvGrpSpPr>
          <p:cNvPr id="21" name="组合 24"/>
          <p:cNvGrpSpPr/>
          <p:nvPr/>
        </p:nvGrpSpPr>
        <p:grpSpPr>
          <a:xfrm>
            <a:off x="14260" y="-119040"/>
            <a:ext cx="1765306" cy="2057400"/>
            <a:chOff x="3295850" y="1895995"/>
            <a:chExt cx="3725149" cy="4660916"/>
          </a:xfrm>
        </p:grpSpPr>
        <p:sp>
          <p:nvSpPr>
            <p:cNvPr id="22"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24"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5" name="Freeform 24"/>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26" name="圆角矩形 29"/>
          <p:cNvSpPr/>
          <p:nvPr/>
        </p:nvSpPr>
        <p:spPr>
          <a:xfrm>
            <a:off x="1367053" y="267766"/>
            <a:ext cx="3328358" cy="583785"/>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27" name="组合 30"/>
          <p:cNvGrpSpPr/>
          <p:nvPr/>
        </p:nvGrpSpPr>
        <p:grpSpPr>
          <a:xfrm>
            <a:off x="1437341" y="557561"/>
            <a:ext cx="84045" cy="59332"/>
            <a:chOff x="4486616" y="3001075"/>
            <a:chExt cx="274695" cy="274699"/>
          </a:xfrm>
        </p:grpSpPr>
        <p:sp>
          <p:nvSpPr>
            <p:cNvPr id="28"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29" name="椭圆 32"/>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0" name="组合 33"/>
          <p:cNvGrpSpPr/>
          <p:nvPr/>
        </p:nvGrpSpPr>
        <p:grpSpPr>
          <a:xfrm>
            <a:off x="1137836" y="557561"/>
            <a:ext cx="84045" cy="59332"/>
            <a:chOff x="4486616" y="3001075"/>
            <a:chExt cx="274695" cy="274699"/>
          </a:xfrm>
        </p:grpSpPr>
        <p:sp>
          <p:nvSpPr>
            <p:cNvPr id="31"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2" name="椭圆 35"/>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3" name="组合 36"/>
          <p:cNvGrpSpPr/>
          <p:nvPr/>
        </p:nvGrpSpPr>
        <p:grpSpPr>
          <a:xfrm>
            <a:off x="1204395" y="591222"/>
            <a:ext cx="204416" cy="45719"/>
            <a:chOff x="4312849" y="3104300"/>
            <a:chExt cx="384317" cy="61430"/>
          </a:xfrm>
        </p:grpSpPr>
        <p:sp>
          <p:nvSpPr>
            <p:cNvPr id="34"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5"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36" name="组合 39"/>
          <p:cNvGrpSpPr/>
          <p:nvPr/>
        </p:nvGrpSpPr>
        <p:grpSpPr>
          <a:xfrm>
            <a:off x="1547816" y="332422"/>
            <a:ext cx="602909" cy="415498"/>
            <a:chOff x="5030931" y="2820440"/>
            <a:chExt cx="684356" cy="712756"/>
          </a:xfrm>
        </p:grpSpPr>
        <p:sp>
          <p:nvSpPr>
            <p:cNvPr id="37"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41"/>
            <p:cNvSpPr txBox="1"/>
            <p:nvPr/>
          </p:nvSpPr>
          <p:spPr>
            <a:xfrm>
              <a:off x="5030931" y="2820440"/>
              <a:ext cx="684356" cy="712756"/>
            </a:xfrm>
            <a:prstGeom prst="rect">
              <a:avLst/>
            </a:prstGeom>
            <a:noFill/>
          </p:spPr>
          <p:txBody>
            <a:bodyPr wrap="square" rtlCol="0">
              <a:spAutoFit/>
            </a:bodyPr>
            <a:lstStyle/>
            <a:p>
              <a:pPr algn="ctr"/>
              <a:r>
                <a:rPr lang="en-US" altLang="zh-CN" sz="2100" dirty="0">
                  <a:solidFill>
                    <a:srgbClr val="01ACBE"/>
                  </a:solidFill>
                  <a:latin typeface="Arial" panose="020B0604020202020204" pitchFamily="34" charset="0"/>
                  <a:cs typeface="Arial" panose="020B0604020202020204" pitchFamily="34" charset="0"/>
                </a:rPr>
                <a:t>03</a:t>
              </a:r>
              <a:endParaRPr lang="zh-CN" altLang="en-US" sz="2100" dirty="0">
                <a:solidFill>
                  <a:srgbClr val="01ACBE"/>
                </a:solidFill>
                <a:latin typeface="Arial" panose="020B0604020202020204" pitchFamily="34" charset="0"/>
                <a:cs typeface="Arial" panose="020B0604020202020204" pitchFamily="34" charset="0"/>
              </a:endParaRPr>
            </a:p>
          </p:txBody>
        </p:sp>
      </p:grpSp>
      <p:grpSp>
        <p:nvGrpSpPr>
          <p:cNvPr id="39" name="组合 42"/>
          <p:cNvGrpSpPr/>
          <p:nvPr/>
        </p:nvGrpSpPr>
        <p:grpSpPr>
          <a:xfrm>
            <a:off x="377260" y="380549"/>
            <a:ext cx="511780" cy="386311"/>
            <a:chOff x="9404083" y="1238855"/>
            <a:chExt cx="801342" cy="665020"/>
          </a:xfrm>
          <a:solidFill>
            <a:schemeClr val="bg1"/>
          </a:solidFill>
        </p:grpSpPr>
        <p:sp>
          <p:nvSpPr>
            <p:cNvPr id="40"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1"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2"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43"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44" name="文本框 47"/>
          <p:cNvSpPr txBox="1"/>
          <p:nvPr/>
        </p:nvSpPr>
        <p:spPr>
          <a:xfrm>
            <a:off x="2159930" y="358904"/>
            <a:ext cx="2247340"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LIÊN KẾT ION</a:t>
            </a:r>
            <a:endParaRPr lang="zh-CN" altLang="en-US" sz="4400"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45" name="Rectangle 44"/>
          <p:cNvSpPr/>
          <p:nvPr/>
        </p:nvSpPr>
        <p:spPr>
          <a:xfrm>
            <a:off x="2061342" y="1891709"/>
            <a:ext cx="6513972" cy="553998"/>
          </a:xfrm>
          <a:prstGeom prst="rect">
            <a:avLst/>
          </a:prstGeom>
        </p:spPr>
        <p:txBody>
          <a:bodyPr wrap="square">
            <a:spAutoFit/>
          </a:bodyPr>
          <a:lstStyle/>
          <a:p>
            <a:pPr algn="just">
              <a:lnSpc>
                <a:spcPct val="150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Viết quá trình tạo liên kết ion trong phân tử Na</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O, MgO</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6" name="Rectangle 45"/>
          <p:cNvSpPr/>
          <p:nvPr/>
        </p:nvSpPr>
        <p:spPr>
          <a:xfrm>
            <a:off x="2280755" y="2940497"/>
            <a:ext cx="5388960" cy="1118255"/>
          </a:xfrm>
          <a:prstGeom prst="rect">
            <a:avLst/>
          </a:prstGeom>
          <a:ln w="19050">
            <a:solidFill>
              <a:schemeClr val="accent5">
                <a:lumMod val="50000"/>
              </a:schemeClr>
            </a:solidFill>
          </a:ln>
        </p:spPr>
        <p:txBody>
          <a:bodyPr wrap="square">
            <a:spAutoFit/>
          </a:bodyPr>
          <a:lstStyle/>
          <a:p>
            <a:pPr algn="ctr">
              <a:lnSpc>
                <a:spcPct val="150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4Na + O</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  [4Na</a:t>
            </a:r>
            <a:r>
              <a:rPr lang="en-US" sz="2000" baseline="30000" dirty="0">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Calibri" panose="020F0502020204030204" pitchFamily="34" charset="0"/>
                <a:cs typeface="Arial" panose="020B0604020202020204" pitchFamily="34" charset="0"/>
              </a:rPr>
              <a:t> + 2O</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 2Na</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O</a:t>
            </a:r>
          </a:p>
          <a:p>
            <a:pPr algn="ctr">
              <a:lnSpc>
                <a:spcPct val="150000"/>
              </a:lnSpc>
              <a:spcAft>
                <a:spcPts val="800"/>
              </a:spcAft>
              <a:tabLst>
                <a:tab pos="180340" algn="l"/>
              </a:tabLst>
            </a:pPr>
            <a:r>
              <a:rPr lang="en-US" sz="2000" dirty="0" smtClean="0">
                <a:latin typeface="Arial" panose="020B0604020202020204" pitchFamily="34" charset="0"/>
                <a:ea typeface="Calibri" panose="020F0502020204030204" pitchFamily="34" charset="0"/>
                <a:cs typeface="Arial" panose="020B0604020202020204" pitchFamily="34" charset="0"/>
              </a:rPr>
              <a:t>2Mg </a:t>
            </a:r>
            <a:r>
              <a:rPr lang="en-US" sz="2000" dirty="0">
                <a:latin typeface="Arial" panose="020B0604020202020204" pitchFamily="34" charset="0"/>
                <a:ea typeface="Calibri" panose="020F0502020204030204" pitchFamily="34" charset="0"/>
                <a:cs typeface="Arial" panose="020B0604020202020204" pitchFamily="34" charset="0"/>
              </a:rPr>
              <a:t>+ O</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 [2Mg</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+ 2O</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b="1" dirty="0">
                <a:latin typeface="Arial" panose="020B0604020202020204" pitchFamily="34" charset="0"/>
                <a:ea typeface="Calibri" panose="020F0502020204030204" pitchFamily="34" charset="0"/>
                <a:cs typeface="Arial" panose="020B0604020202020204" pitchFamily="34" charset="0"/>
              </a:rPr>
              <a:t> → </a:t>
            </a:r>
            <a:r>
              <a:rPr lang="en-US" sz="2000" dirty="0">
                <a:latin typeface="Arial" panose="020B0604020202020204" pitchFamily="34" charset="0"/>
                <a:ea typeface="Calibri" panose="020F0502020204030204" pitchFamily="34" charset="0"/>
                <a:cs typeface="Arial" panose="020B0604020202020204" pitchFamily="34" charset="0"/>
              </a:rPr>
              <a:t>2MgO</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735886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Effect transition="in" filter="fade">
                                          <p:cBhvr>
                                            <p:cTn id="9" dur="300"/>
                                            <p:tgtEl>
                                              <p:spTgt spid="21"/>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1"/>
                                            </p:tgtEl>
                                            <p:attrNameLst>
                                              <p:attrName>r</p:attrName>
                                            </p:attrNameLst>
                                          </p:cBhvr>
                                        </p:animRot>
                                        <p:animRot by="-240000">
                                          <p:cBhvr>
                                            <p:cTn id="13" dur="120" fill="hold">
                                              <p:stCondLst>
                                                <p:cond delay="120"/>
                                              </p:stCondLst>
                                            </p:cTn>
                                            <p:tgtEl>
                                              <p:spTgt spid="21"/>
                                            </p:tgtEl>
                                            <p:attrNameLst>
                                              <p:attrName>r</p:attrName>
                                            </p:attrNameLst>
                                          </p:cBhvr>
                                        </p:animRot>
                                        <p:animRot by="240000">
                                          <p:cBhvr>
                                            <p:cTn id="14" dur="120" fill="hold">
                                              <p:stCondLst>
                                                <p:cond delay="240"/>
                                              </p:stCondLst>
                                            </p:cTn>
                                            <p:tgtEl>
                                              <p:spTgt spid="21"/>
                                            </p:tgtEl>
                                            <p:attrNameLst>
                                              <p:attrName>r</p:attrName>
                                            </p:attrNameLst>
                                          </p:cBhvr>
                                        </p:animRot>
                                        <p:animRot by="-240000">
                                          <p:cBhvr>
                                            <p:cTn id="15" dur="120" fill="hold">
                                              <p:stCondLst>
                                                <p:cond delay="360"/>
                                              </p:stCondLst>
                                            </p:cTn>
                                            <p:tgtEl>
                                              <p:spTgt spid="21"/>
                                            </p:tgtEl>
                                            <p:attrNameLst>
                                              <p:attrName>r</p:attrName>
                                            </p:attrNameLst>
                                          </p:cBhvr>
                                        </p:animRot>
                                        <p:animRot by="120000">
                                          <p:cBhvr>
                                            <p:cTn id="16" dur="120" fill="hold">
                                              <p:stCondLst>
                                                <p:cond delay="480"/>
                                              </p:stCondLst>
                                            </p:cTn>
                                            <p:tgtEl>
                                              <p:spTgt spid="21"/>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00"/>
                                            <p:tgtEl>
                                              <p:spTgt spid="39"/>
                                            </p:tgtEl>
                                          </p:cBhvr>
                                        </p:animEffect>
                                        <p:anim calcmode="lin" valueType="num">
                                          <p:cBhvr>
                                            <p:cTn id="20" dur="700" fill="hold"/>
                                            <p:tgtEl>
                                              <p:spTgt spid="39"/>
                                            </p:tgtEl>
                                            <p:attrNameLst>
                                              <p:attrName>ppt_x</p:attrName>
                                            </p:attrNameLst>
                                          </p:cBhvr>
                                          <p:tavLst>
                                            <p:tav tm="0">
                                              <p:val>
                                                <p:strVal val="#ppt_x"/>
                                              </p:val>
                                            </p:tav>
                                            <p:tav tm="100000">
                                              <p:val>
                                                <p:strVal val="#ppt_x"/>
                                              </p:val>
                                            </p:tav>
                                          </p:tavLst>
                                        </p:anim>
                                        <p:anim calcmode="lin" valueType="num">
                                          <p:cBhvr>
                                            <p:cTn id="21" dur="630" decel="100000" fill="hold"/>
                                            <p:tgtEl>
                                              <p:spTgt spid="3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500"/>
                                </p:stCondLst>
                                <p:childTnLst>
                                  <p:par>
                                    <p:cTn id="33" presetID="2" presetClass="entr" presetSubtype="2" accel="70000" fill="hold" grpId="0" nodeType="afterEffect" p14:presetBounceEnd="50000">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14:bounceEnd="50000">
                                          <p:cBhvr additive="base">
                                            <p:cTn id="35" dur="5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2200"/>
                                </p:stCondLst>
                                <p:childTnLst>
                                  <p:par>
                                    <p:cTn id="44" presetID="26" presetClass="emph" presetSubtype="0" fill="hold" nodeType="afterEffect">
                                      <p:stCondLst>
                                        <p:cond delay="0"/>
                                      </p:stCondLst>
                                      <p:childTnLst>
                                        <p:animEffect transition="out" filter="fade">
                                          <p:cBhvr>
                                            <p:cTn id="45" dur="500" tmFilter="0, 0; .2, .5; .8, .5; 1, 0"/>
                                            <p:tgtEl>
                                              <p:spTgt spid="36"/>
                                            </p:tgtEl>
                                          </p:cBhvr>
                                        </p:animEffect>
                                        <p:animScale>
                                          <p:cBhvr>
                                            <p:cTn id="46" dur="250" autoRev="1" fill="hold"/>
                                            <p:tgtEl>
                                              <p:spTgt spid="36"/>
                                            </p:tgtEl>
                                          </p:cBhvr>
                                          <p:by x="105000" y="105000"/>
                                        </p:animScale>
                                      </p:childTnLst>
                                    </p:cTn>
                                  </p:par>
                                  <p:par>
                                    <p:cTn id="47" presetID="16" presetClass="entr" presetSubtype="37"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arn(outVertic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0" presetClass="path" presetSubtype="0" decel="25000" fill="hold" nodeType="withEffect">
                                      <p:stCondLst>
                                        <p:cond delay="0"/>
                                      </p:stCondLst>
                                      <p:childTnLst>
                                        <p:animMotion origin="layout" path="M 0.84375 0.18581 C 0.779 0.12192 0.73629 -4.81481E-6 0.64983 -0.00555 C 0.5632 -0.01111 0.33455 0.1571 0.24983 0.15247 C 0.16511 0.14784 0.0191 0.09321 -3.05556E-6 -0.0003 " pathEditMode="relative" rAng="0" ptsTypes="AAAA">
                                          <p:cBhvr>
                                            <p:cTn id="56" dur="1000" fill="hold"/>
                                            <p:tgtEl>
                                              <p:spTgt spid="2"/>
                                            </p:tgtEl>
                                            <p:attrNameLst>
                                              <p:attrName>ppt_x</p:attrName>
                                              <p:attrName>ppt_y</p:attrName>
                                            </p:attrNameLst>
                                          </p:cBhvr>
                                          <p:rCtr x="-42188" y="-9599"/>
                                        </p:animMotion>
                                      </p:childTnLst>
                                    </p:cTn>
                                  </p:par>
                                  <p:par>
                                    <p:cTn id="57" presetID="8" presetClass="emph" presetSubtype="0" fill="hold" nodeType="withEffect">
                                      <p:stCondLst>
                                        <p:cond delay="0"/>
                                      </p:stCondLst>
                                      <p:childTnLst>
                                        <p:animRot by="21600000">
                                          <p:cBhvr>
                                            <p:cTn id="58" dur="1000" fill="hold"/>
                                            <p:tgtEl>
                                              <p:spTgt spid="2"/>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1000" fill="hold"/>
                                            <p:tgtEl>
                                              <p:spTgt spid="2"/>
                                            </p:tgtEl>
                                            <p:attrNameLst>
                                              <p:attrName>ppt_w</p:attrName>
                                            </p:attrNameLst>
                                          </p:cBhvr>
                                          <p:tavLst>
                                            <p:tav tm="0" fmla="#ppt_w*sin(2.5*pi*$)">
                                              <p:val>
                                                <p:fltVal val="0"/>
                                              </p:val>
                                            </p:tav>
                                            <p:tav tm="100000">
                                              <p:val>
                                                <p:fltVal val="1"/>
                                              </p:val>
                                            </p:tav>
                                          </p:tavLst>
                                        </p:anim>
                                        <p:anim calcmode="lin" valueType="num">
                                          <p:cBhvr>
                                            <p:cTn id="62" dur="1000" fill="hold"/>
                                            <p:tgtEl>
                                              <p:spTgt spid="2"/>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000"/>
                                      </p:stCondLst>
                                      <p:childTnLst>
                                        <p:animRot by="120000">
                                          <p:cBhvr>
                                            <p:cTn id="64" dur="25" fill="hold">
                                              <p:stCondLst>
                                                <p:cond delay="0"/>
                                              </p:stCondLst>
                                            </p:cTn>
                                            <p:tgtEl>
                                              <p:spTgt spid="2"/>
                                            </p:tgtEl>
                                            <p:attrNameLst>
                                              <p:attrName>r</p:attrName>
                                            </p:attrNameLst>
                                          </p:cBhvr>
                                        </p:animRot>
                                        <p:animRot by="-240000">
                                          <p:cBhvr>
                                            <p:cTn id="65" dur="50" fill="hold">
                                              <p:stCondLst>
                                                <p:cond delay="50"/>
                                              </p:stCondLst>
                                            </p:cTn>
                                            <p:tgtEl>
                                              <p:spTgt spid="2"/>
                                            </p:tgtEl>
                                            <p:attrNameLst>
                                              <p:attrName>r</p:attrName>
                                            </p:attrNameLst>
                                          </p:cBhvr>
                                        </p:animRot>
                                        <p:animRot by="240000">
                                          <p:cBhvr>
                                            <p:cTn id="66" dur="50" fill="hold">
                                              <p:stCondLst>
                                                <p:cond delay="100"/>
                                              </p:stCondLst>
                                            </p:cTn>
                                            <p:tgtEl>
                                              <p:spTgt spid="2"/>
                                            </p:tgtEl>
                                            <p:attrNameLst>
                                              <p:attrName>r</p:attrName>
                                            </p:attrNameLst>
                                          </p:cBhvr>
                                        </p:animRot>
                                        <p:animRot by="-240000">
                                          <p:cBhvr>
                                            <p:cTn id="67" dur="50" fill="hold">
                                              <p:stCondLst>
                                                <p:cond delay="150"/>
                                              </p:stCondLst>
                                            </p:cTn>
                                            <p:tgtEl>
                                              <p:spTgt spid="2"/>
                                            </p:tgtEl>
                                            <p:attrNameLst>
                                              <p:attrName>r</p:attrName>
                                            </p:attrNameLst>
                                          </p:cBhvr>
                                        </p:animRot>
                                        <p:animRot by="120000">
                                          <p:cBhvr>
                                            <p:cTn id="68" dur="50" fill="hold">
                                              <p:stCondLst>
                                                <p:cond delay="200"/>
                                              </p:stCondLst>
                                            </p:cTn>
                                            <p:tgtEl>
                                              <p:spTgt spid="2"/>
                                            </p:tgtEl>
                                            <p:attrNameLst>
                                              <p:attrName>r</p:attrName>
                                            </p:attrNameLst>
                                          </p:cBhvr>
                                        </p:animRot>
                                      </p:childTnLst>
                                    </p:cTn>
                                  </p:par>
                                </p:childTnLst>
                              </p:cTn>
                            </p:par>
                            <p:par>
                              <p:cTn id="69" fill="hold">
                                <p:stCondLst>
                                  <p:cond delay="1750"/>
                                </p:stCondLst>
                                <p:childTnLst>
                                  <p:par>
                                    <p:cTn id="70" presetID="22" presetClass="entr" presetSubtype="8"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Effect transition="in" filter="fade">
                                          <p:cBhvr>
                                            <p:cTn id="9" dur="300"/>
                                            <p:tgtEl>
                                              <p:spTgt spid="21"/>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21"/>
                                            </p:tgtEl>
                                            <p:attrNameLst>
                                              <p:attrName>r</p:attrName>
                                            </p:attrNameLst>
                                          </p:cBhvr>
                                        </p:animRot>
                                        <p:animRot by="-240000">
                                          <p:cBhvr>
                                            <p:cTn id="13" dur="120" fill="hold">
                                              <p:stCondLst>
                                                <p:cond delay="120"/>
                                              </p:stCondLst>
                                            </p:cTn>
                                            <p:tgtEl>
                                              <p:spTgt spid="21"/>
                                            </p:tgtEl>
                                            <p:attrNameLst>
                                              <p:attrName>r</p:attrName>
                                            </p:attrNameLst>
                                          </p:cBhvr>
                                        </p:animRot>
                                        <p:animRot by="240000">
                                          <p:cBhvr>
                                            <p:cTn id="14" dur="120" fill="hold">
                                              <p:stCondLst>
                                                <p:cond delay="240"/>
                                              </p:stCondLst>
                                            </p:cTn>
                                            <p:tgtEl>
                                              <p:spTgt spid="21"/>
                                            </p:tgtEl>
                                            <p:attrNameLst>
                                              <p:attrName>r</p:attrName>
                                            </p:attrNameLst>
                                          </p:cBhvr>
                                        </p:animRot>
                                        <p:animRot by="-240000">
                                          <p:cBhvr>
                                            <p:cTn id="15" dur="120" fill="hold">
                                              <p:stCondLst>
                                                <p:cond delay="360"/>
                                              </p:stCondLst>
                                            </p:cTn>
                                            <p:tgtEl>
                                              <p:spTgt spid="21"/>
                                            </p:tgtEl>
                                            <p:attrNameLst>
                                              <p:attrName>r</p:attrName>
                                            </p:attrNameLst>
                                          </p:cBhvr>
                                        </p:animRot>
                                        <p:animRot by="120000">
                                          <p:cBhvr>
                                            <p:cTn id="16" dur="120" fill="hold">
                                              <p:stCondLst>
                                                <p:cond delay="480"/>
                                              </p:stCondLst>
                                            </p:cTn>
                                            <p:tgtEl>
                                              <p:spTgt spid="21"/>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00"/>
                                            <p:tgtEl>
                                              <p:spTgt spid="39"/>
                                            </p:tgtEl>
                                          </p:cBhvr>
                                        </p:animEffect>
                                        <p:anim calcmode="lin" valueType="num">
                                          <p:cBhvr>
                                            <p:cTn id="20" dur="700" fill="hold"/>
                                            <p:tgtEl>
                                              <p:spTgt spid="39"/>
                                            </p:tgtEl>
                                            <p:attrNameLst>
                                              <p:attrName>ppt_x</p:attrName>
                                            </p:attrNameLst>
                                          </p:cBhvr>
                                          <p:tavLst>
                                            <p:tav tm="0">
                                              <p:val>
                                                <p:strVal val="#ppt_x"/>
                                              </p:val>
                                            </p:tav>
                                            <p:tav tm="100000">
                                              <p:val>
                                                <p:strVal val="#ppt_x"/>
                                              </p:val>
                                            </p:tav>
                                          </p:tavLst>
                                        </p:anim>
                                        <p:anim calcmode="lin" valueType="num">
                                          <p:cBhvr>
                                            <p:cTn id="21" dur="630" decel="100000" fill="hold"/>
                                            <p:tgtEl>
                                              <p:spTgt spid="3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500"/>
                                </p:stCondLst>
                                <p:childTnLst>
                                  <p:par>
                                    <p:cTn id="33" presetID="2" presetClass="entr" presetSubtype="2" accel="7000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2200"/>
                                </p:stCondLst>
                                <p:childTnLst>
                                  <p:par>
                                    <p:cTn id="44" presetID="26" presetClass="emph" presetSubtype="0" fill="hold" nodeType="afterEffect">
                                      <p:stCondLst>
                                        <p:cond delay="0"/>
                                      </p:stCondLst>
                                      <p:childTnLst>
                                        <p:animEffect transition="out" filter="fade">
                                          <p:cBhvr>
                                            <p:cTn id="45" dur="500" tmFilter="0, 0; .2, .5; .8, .5; 1, 0"/>
                                            <p:tgtEl>
                                              <p:spTgt spid="36"/>
                                            </p:tgtEl>
                                          </p:cBhvr>
                                        </p:animEffect>
                                        <p:animScale>
                                          <p:cBhvr>
                                            <p:cTn id="46" dur="250" autoRev="1" fill="hold"/>
                                            <p:tgtEl>
                                              <p:spTgt spid="36"/>
                                            </p:tgtEl>
                                          </p:cBhvr>
                                          <p:by x="105000" y="105000"/>
                                        </p:animScale>
                                      </p:childTnLst>
                                    </p:cTn>
                                  </p:par>
                                  <p:par>
                                    <p:cTn id="47" presetID="16" presetClass="entr" presetSubtype="37"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arn(outVertical)">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0" presetClass="path" presetSubtype="0" decel="25000" fill="hold" nodeType="withEffect">
                                      <p:stCondLst>
                                        <p:cond delay="0"/>
                                      </p:stCondLst>
                                      <p:childTnLst>
                                        <p:animMotion origin="layout" path="M 0.84375 0.18581 C 0.779 0.12192 0.73629 -4.81481E-6 0.64983 -0.00555 C 0.5632 -0.01111 0.33455 0.1571 0.24983 0.15247 C 0.16511 0.14784 0.0191 0.09321 -3.05556E-6 -0.0003 " pathEditMode="relative" rAng="0" ptsTypes="AAAA">
                                          <p:cBhvr>
                                            <p:cTn id="56" dur="1000" fill="hold"/>
                                            <p:tgtEl>
                                              <p:spTgt spid="2"/>
                                            </p:tgtEl>
                                            <p:attrNameLst>
                                              <p:attrName>ppt_x</p:attrName>
                                              <p:attrName>ppt_y</p:attrName>
                                            </p:attrNameLst>
                                          </p:cBhvr>
                                          <p:rCtr x="-42188" y="-9599"/>
                                        </p:animMotion>
                                      </p:childTnLst>
                                    </p:cTn>
                                  </p:par>
                                  <p:par>
                                    <p:cTn id="57" presetID="8" presetClass="emph" presetSubtype="0" fill="hold" nodeType="withEffect">
                                      <p:stCondLst>
                                        <p:cond delay="0"/>
                                      </p:stCondLst>
                                      <p:childTnLst>
                                        <p:animRot by="21600000">
                                          <p:cBhvr>
                                            <p:cTn id="58" dur="1000" fill="hold"/>
                                            <p:tgtEl>
                                              <p:spTgt spid="2"/>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1000" fill="hold"/>
                                            <p:tgtEl>
                                              <p:spTgt spid="2"/>
                                            </p:tgtEl>
                                            <p:attrNameLst>
                                              <p:attrName>ppt_w</p:attrName>
                                            </p:attrNameLst>
                                          </p:cBhvr>
                                          <p:tavLst>
                                            <p:tav tm="0" fmla="#ppt_w*sin(2.5*pi*$)">
                                              <p:val>
                                                <p:fltVal val="0"/>
                                              </p:val>
                                            </p:tav>
                                            <p:tav tm="100000">
                                              <p:val>
                                                <p:fltVal val="1"/>
                                              </p:val>
                                            </p:tav>
                                          </p:tavLst>
                                        </p:anim>
                                        <p:anim calcmode="lin" valueType="num">
                                          <p:cBhvr>
                                            <p:cTn id="62" dur="1000" fill="hold"/>
                                            <p:tgtEl>
                                              <p:spTgt spid="2"/>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000"/>
                                      </p:stCondLst>
                                      <p:childTnLst>
                                        <p:animRot by="120000">
                                          <p:cBhvr>
                                            <p:cTn id="64" dur="25" fill="hold">
                                              <p:stCondLst>
                                                <p:cond delay="0"/>
                                              </p:stCondLst>
                                            </p:cTn>
                                            <p:tgtEl>
                                              <p:spTgt spid="2"/>
                                            </p:tgtEl>
                                            <p:attrNameLst>
                                              <p:attrName>r</p:attrName>
                                            </p:attrNameLst>
                                          </p:cBhvr>
                                        </p:animRot>
                                        <p:animRot by="-240000">
                                          <p:cBhvr>
                                            <p:cTn id="65" dur="50" fill="hold">
                                              <p:stCondLst>
                                                <p:cond delay="50"/>
                                              </p:stCondLst>
                                            </p:cTn>
                                            <p:tgtEl>
                                              <p:spTgt spid="2"/>
                                            </p:tgtEl>
                                            <p:attrNameLst>
                                              <p:attrName>r</p:attrName>
                                            </p:attrNameLst>
                                          </p:cBhvr>
                                        </p:animRot>
                                        <p:animRot by="240000">
                                          <p:cBhvr>
                                            <p:cTn id="66" dur="50" fill="hold">
                                              <p:stCondLst>
                                                <p:cond delay="100"/>
                                              </p:stCondLst>
                                            </p:cTn>
                                            <p:tgtEl>
                                              <p:spTgt spid="2"/>
                                            </p:tgtEl>
                                            <p:attrNameLst>
                                              <p:attrName>r</p:attrName>
                                            </p:attrNameLst>
                                          </p:cBhvr>
                                        </p:animRot>
                                        <p:animRot by="-240000">
                                          <p:cBhvr>
                                            <p:cTn id="67" dur="50" fill="hold">
                                              <p:stCondLst>
                                                <p:cond delay="150"/>
                                              </p:stCondLst>
                                            </p:cTn>
                                            <p:tgtEl>
                                              <p:spTgt spid="2"/>
                                            </p:tgtEl>
                                            <p:attrNameLst>
                                              <p:attrName>r</p:attrName>
                                            </p:attrNameLst>
                                          </p:cBhvr>
                                        </p:animRot>
                                        <p:animRot by="120000">
                                          <p:cBhvr>
                                            <p:cTn id="68" dur="50" fill="hold">
                                              <p:stCondLst>
                                                <p:cond delay="200"/>
                                              </p:stCondLst>
                                            </p:cTn>
                                            <p:tgtEl>
                                              <p:spTgt spid="2"/>
                                            </p:tgtEl>
                                            <p:attrNameLst>
                                              <p:attrName>r</p:attrName>
                                            </p:attrNameLst>
                                          </p:cBhvr>
                                        </p:animRot>
                                      </p:childTnLst>
                                    </p:cTn>
                                  </p:par>
                                </p:childTnLst>
                              </p:cTn>
                            </p:par>
                            <p:par>
                              <p:cTn id="69" fill="hold">
                                <p:stCondLst>
                                  <p:cond delay="1750"/>
                                </p:stCondLst>
                                <p:childTnLst>
                                  <p:par>
                                    <p:cTn id="70" presetID="22" presetClass="entr" presetSubtype="8"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4" grpId="0"/>
          <p:bldP spid="45" grpId="0"/>
          <p:bldP spid="4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1913982" y="1336460"/>
            <a:ext cx="982937" cy="932521"/>
            <a:chOff x="4419859" y="4302691"/>
            <a:chExt cx="1584307" cy="1791399"/>
          </a:xfrm>
        </p:grpSpPr>
        <p:sp>
          <p:nvSpPr>
            <p:cNvPr id="3"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solidFill>
                <a:srgbClr val="FF0000"/>
              </a:soli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4"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 name="任意多边形 60"/>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6" name="任意多边形 61"/>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solidFill>
                <a:srgbClr val="FFC000"/>
              </a:solidFill>
            </a:ln>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7" name="文本框 65"/>
            <p:cNvSpPr txBox="1"/>
            <p:nvPr/>
          </p:nvSpPr>
          <p:spPr>
            <a:xfrm>
              <a:off x="4751434" y="4615567"/>
              <a:ext cx="945076" cy="1005120"/>
            </a:xfrm>
            <a:prstGeom prst="rect">
              <a:avLst/>
            </a:prstGeom>
            <a:noFill/>
          </p:spPr>
          <p:txBody>
            <a:bodyPr wrap="square" rtlCol="0">
              <a:spAutoFit/>
            </a:bodyPr>
            <a:lstStyle/>
            <a:p>
              <a:pPr algn="ctr"/>
              <a:r>
                <a:rPr lang="en-US" altLang="zh-CN" sz="2800" dirty="0">
                  <a:solidFill>
                    <a:srgbClr val="FF0000"/>
                  </a:solidFill>
                  <a:latin typeface="Arial" panose="020B0604020202020204" pitchFamily="34" charset="0"/>
                  <a:ea typeface="LiHei Pro" panose="020B0500000000000000" pitchFamily="34" charset="-122"/>
                  <a:cs typeface="Arial" panose="020B0604020202020204" pitchFamily="34" charset="0"/>
                </a:rPr>
                <a:t>03</a:t>
              </a:r>
              <a:endParaRPr lang="zh-CN" altLang="en-US" sz="2800" dirty="0">
                <a:solidFill>
                  <a:srgbClr val="FF0000"/>
                </a:solidFill>
                <a:latin typeface="Arial" panose="020B0604020202020204" pitchFamily="34" charset="0"/>
                <a:ea typeface="LiHei Pro" panose="020B0500000000000000" pitchFamily="34" charset="-122"/>
                <a:cs typeface="Arial" panose="020B0604020202020204" pitchFamily="34" charset="0"/>
              </a:endParaRPr>
            </a:p>
          </p:txBody>
        </p:sp>
      </p:grpSp>
      <p:grpSp>
        <p:nvGrpSpPr>
          <p:cNvPr id="8" name="组合 24"/>
          <p:cNvGrpSpPr/>
          <p:nvPr/>
        </p:nvGrpSpPr>
        <p:grpSpPr>
          <a:xfrm>
            <a:off x="14260" y="-119040"/>
            <a:ext cx="1765306" cy="2057400"/>
            <a:chOff x="3295850" y="1895995"/>
            <a:chExt cx="3725149" cy="4660916"/>
          </a:xfrm>
        </p:grpSpPr>
        <p:sp>
          <p:nvSpPr>
            <p:cNvPr id="9"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11"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2" name="Freeform 11"/>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32" name="Rectangle 31"/>
          <p:cNvSpPr/>
          <p:nvPr/>
        </p:nvSpPr>
        <p:spPr>
          <a:xfrm>
            <a:off x="241743" y="2316445"/>
            <a:ext cx="2655176" cy="2166875"/>
          </a:xfrm>
          <a:prstGeom prst="rect">
            <a:avLst/>
          </a:prstGeom>
          <a:ln w="19050">
            <a:solidFill>
              <a:schemeClr val="tx2">
                <a:lumMod val="50000"/>
              </a:schemeClr>
            </a:solidFill>
          </a:ln>
        </p:spPr>
        <p:txBody>
          <a:bodyPr wrap="square">
            <a:spAutoFit/>
          </a:bodyPr>
          <a:lstStyle/>
          <a:p>
            <a:pPr algn="just">
              <a:lnSpc>
                <a:spcPct val="107000"/>
              </a:lnSpc>
              <a:spcAft>
                <a:spcPts val="800"/>
              </a:spcAft>
              <a:tabLst>
                <a:tab pos="180340" algn="l"/>
              </a:tabLst>
            </a:pPr>
            <a:r>
              <a:rPr lang="en-US" sz="1800" dirty="0" smtClean="0">
                <a:latin typeface="Arial" panose="020B0604020202020204" pitchFamily="34" charset="0"/>
                <a:ea typeface="Calibri" panose="020F0502020204030204" pitchFamily="34" charset="0"/>
                <a:cs typeface="Arial" panose="020B0604020202020204" pitchFamily="34" charset="0"/>
              </a:rPr>
              <a:t>Trong </a:t>
            </a:r>
            <a:r>
              <a:rPr lang="en-US" sz="1800" dirty="0">
                <a:latin typeface="Arial" panose="020B0604020202020204" pitchFamily="34" charset="0"/>
                <a:ea typeface="Calibri" panose="020F0502020204030204" pitchFamily="34" charset="0"/>
                <a:cs typeface="Arial" panose="020B0604020202020204" pitchFamily="34" charset="0"/>
              </a:rPr>
              <a:t>các nguyên tố kim loại và phi kim trên (câu 1,2), nguyên tử của nguyên tố nào có xu hướng tạo thành cation hoặc anion? Giải thích?</a:t>
            </a:r>
          </a:p>
        </p:txBody>
      </p:sp>
      <p:sp>
        <p:nvSpPr>
          <p:cNvPr id="33" name="Rectangle 32"/>
          <p:cNvSpPr/>
          <p:nvPr/>
        </p:nvSpPr>
        <p:spPr>
          <a:xfrm>
            <a:off x="3913976" y="1149498"/>
            <a:ext cx="4572000" cy="1277786"/>
          </a:xfrm>
          <a:prstGeom prst="rect">
            <a:avLst/>
          </a:prstGeom>
          <a:ln w="38100">
            <a:solidFill>
              <a:srgbClr val="00B0F0"/>
            </a:solidFill>
          </a:ln>
        </p:spPr>
        <p:txBody>
          <a:bodyPr wrap="square">
            <a:spAutoFit/>
          </a:bodyPr>
          <a:lstStyle/>
          <a:p>
            <a:pPr algn="just">
              <a:lnSpc>
                <a:spcPct val="107000"/>
              </a:lnSpc>
              <a:spcAft>
                <a:spcPts val="800"/>
              </a:spcAft>
              <a:tabLst>
                <a:tab pos="180340" algn="l"/>
              </a:tabLst>
            </a:pPr>
            <a:r>
              <a:rPr lang="en-US" sz="1800" dirty="0" smtClean="0">
                <a:latin typeface="Arial" panose="020B0604020202020204" pitchFamily="34" charset="0"/>
                <a:ea typeface="Calibri" panose="020F0502020204030204" pitchFamily="34" charset="0"/>
                <a:cs typeface="Arial" panose="020B0604020202020204" pitchFamily="34" charset="0"/>
              </a:rPr>
              <a:t>Những </a:t>
            </a:r>
            <a:r>
              <a:rPr lang="en-US" sz="1800" dirty="0">
                <a:latin typeface="Arial" panose="020B0604020202020204" pitchFamily="34" charset="0"/>
                <a:ea typeface="Calibri" panose="020F0502020204030204" pitchFamily="34" charset="0"/>
                <a:cs typeface="Arial" panose="020B0604020202020204" pitchFamily="34" charset="0"/>
              </a:rPr>
              <a:t>nguyên tố kim loại do có độ âm điện nhỏ và nguyên tử thường có 1, 2, 3 e ở lớp ngoài cùng nên có xu hướng nhường e, tạo thành cation</a:t>
            </a:r>
            <a:r>
              <a:rPr lang="en-US" sz="1800" dirty="0" smtClean="0">
                <a:latin typeface="Arial" panose="020B0604020202020204" pitchFamily="34" charset="0"/>
                <a:ea typeface="Calibri" panose="020F0502020204030204" pitchFamily="34" charset="0"/>
                <a:cs typeface="Arial" panose="020B0604020202020204" pitchFamily="34" charset="0"/>
              </a:rPr>
              <a:t>.</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3913975" y="2757399"/>
            <a:ext cx="4572000" cy="1277786"/>
          </a:xfrm>
          <a:prstGeom prst="rect">
            <a:avLst/>
          </a:prstGeom>
          <a:ln w="38100">
            <a:solidFill>
              <a:srgbClr val="00B0F0"/>
            </a:solidFill>
          </a:ln>
        </p:spPr>
        <p:txBody>
          <a:bodyPr>
            <a:spAutoFit/>
          </a:bodyPr>
          <a:lstStyle/>
          <a:p>
            <a:pPr algn="just">
              <a:lnSpc>
                <a:spcPct val="107000"/>
              </a:lnSpc>
              <a:spcAft>
                <a:spcPts val="800"/>
              </a:spcAft>
              <a:tabLst>
                <a:tab pos="180340" algn="l"/>
              </a:tabLst>
            </a:pPr>
            <a:r>
              <a:rPr lang="en-US" sz="1800" dirty="0">
                <a:latin typeface="Arial" panose="020B0604020202020204" pitchFamily="34" charset="0"/>
                <a:ea typeface="Calibri" panose="020F0502020204030204" pitchFamily="34" charset="0"/>
                <a:cs typeface="Arial" panose="020B0604020202020204" pitchFamily="34" charset="0"/>
              </a:rPr>
              <a:t>Những nguyên tố phi kim do có độ âm điện lớn và nguyên tử thường có 5,6 hoặc 7 e ở lớp ngoài cùng nên có xu hướng nhận e, tạo thành anion.</a:t>
            </a:r>
          </a:p>
        </p:txBody>
      </p:sp>
      <p:cxnSp>
        <p:nvCxnSpPr>
          <p:cNvPr id="49" name="Straight Arrow Connector 48"/>
          <p:cNvCxnSpPr>
            <a:endCxn id="33" idx="1"/>
          </p:cNvCxnSpPr>
          <p:nvPr/>
        </p:nvCxnSpPr>
        <p:spPr>
          <a:xfrm flipV="1">
            <a:off x="2896919" y="1788391"/>
            <a:ext cx="1017057" cy="28377"/>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4" idx="1"/>
          </p:cNvCxnSpPr>
          <p:nvPr/>
        </p:nvCxnSpPr>
        <p:spPr>
          <a:xfrm>
            <a:off x="2919721" y="1816768"/>
            <a:ext cx="994254" cy="1579524"/>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圆角矩形 29"/>
          <p:cNvSpPr/>
          <p:nvPr/>
        </p:nvSpPr>
        <p:spPr>
          <a:xfrm>
            <a:off x="1367053" y="267766"/>
            <a:ext cx="3328358" cy="583785"/>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73" name="组合 30"/>
          <p:cNvGrpSpPr/>
          <p:nvPr/>
        </p:nvGrpSpPr>
        <p:grpSpPr>
          <a:xfrm>
            <a:off x="1437341" y="557561"/>
            <a:ext cx="84045" cy="59332"/>
            <a:chOff x="4486616" y="3001075"/>
            <a:chExt cx="274695" cy="274699"/>
          </a:xfrm>
        </p:grpSpPr>
        <p:sp>
          <p:nvSpPr>
            <p:cNvPr id="74"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5" name="椭圆 32"/>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76" name="组合 33"/>
          <p:cNvGrpSpPr/>
          <p:nvPr/>
        </p:nvGrpSpPr>
        <p:grpSpPr>
          <a:xfrm>
            <a:off x="1137836" y="557561"/>
            <a:ext cx="84045" cy="59332"/>
            <a:chOff x="4486616" y="3001075"/>
            <a:chExt cx="274695" cy="274699"/>
          </a:xfrm>
        </p:grpSpPr>
        <p:sp>
          <p:nvSpPr>
            <p:cNvPr id="77"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8" name="椭圆 35"/>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79" name="组合 36"/>
          <p:cNvGrpSpPr/>
          <p:nvPr/>
        </p:nvGrpSpPr>
        <p:grpSpPr>
          <a:xfrm>
            <a:off x="1204395" y="591222"/>
            <a:ext cx="204416" cy="45719"/>
            <a:chOff x="4312849" y="3104300"/>
            <a:chExt cx="384317" cy="61430"/>
          </a:xfrm>
        </p:grpSpPr>
        <p:sp>
          <p:nvSpPr>
            <p:cNvPr id="80"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81"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2" name="组合 39"/>
          <p:cNvGrpSpPr/>
          <p:nvPr/>
        </p:nvGrpSpPr>
        <p:grpSpPr>
          <a:xfrm>
            <a:off x="1547816" y="332422"/>
            <a:ext cx="602909" cy="415498"/>
            <a:chOff x="5030931" y="2820440"/>
            <a:chExt cx="684356" cy="712756"/>
          </a:xfrm>
        </p:grpSpPr>
        <p:sp>
          <p:nvSpPr>
            <p:cNvPr id="83"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84" name="文本框 41"/>
            <p:cNvSpPr txBox="1"/>
            <p:nvPr/>
          </p:nvSpPr>
          <p:spPr>
            <a:xfrm>
              <a:off x="5030931" y="2820440"/>
              <a:ext cx="684356" cy="712756"/>
            </a:xfrm>
            <a:prstGeom prst="rect">
              <a:avLst/>
            </a:prstGeom>
            <a:noFill/>
          </p:spPr>
          <p:txBody>
            <a:bodyPr wrap="square" rtlCol="0">
              <a:spAutoFit/>
            </a:bodyPr>
            <a:lstStyle/>
            <a:p>
              <a:pPr algn="ctr"/>
              <a:r>
                <a:rPr lang="en-US" altLang="zh-CN" sz="2100" dirty="0">
                  <a:solidFill>
                    <a:srgbClr val="01ACBE"/>
                  </a:solidFill>
                  <a:latin typeface="Arial" panose="020B0604020202020204" pitchFamily="34" charset="0"/>
                  <a:cs typeface="Arial" panose="020B0604020202020204" pitchFamily="34" charset="0"/>
                </a:rPr>
                <a:t>03</a:t>
              </a:r>
              <a:endParaRPr lang="zh-CN" altLang="en-US" sz="2100" dirty="0">
                <a:solidFill>
                  <a:srgbClr val="01ACBE"/>
                </a:solidFill>
                <a:latin typeface="Arial" panose="020B0604020202020204" pitchFamily="34" charset="0"/>
                <a:cs typeface="Arial" panose="020B0604020202020204" pitchFamily="34" charset="0"/>
              </a:endParaRPr>
            </a:p>
          </p:txBody>
        </p:sp>
      </p:grpSp>
      <p:grpSp>
        <p:nvGrpSpPr>
          <p:cNvPr id="85" name="组合 42"/>
          <p:cNvGrpSpPr/>
          <p:nvPr/>
        </p:nvGrpSpPr>
        <p:grpSpPr>
          <a:xfrm>
            <a:off x="377260" y="380549"/>
            <a:ext cx="511780" cy="386311"/>
            <a:chOff x="9404083" y="1238855"/>
            <a:chExt cx="801342" cy="665020"/>
          </a:xfrm>
          <a:solidFill>
            <a:schemeClr val="bg1"/>
          </a:solidFill>
        </p:grpSpPr>
        <p:sp>
          <p:nvSpPr>
            <p:cNvPr id="86"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87"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88"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89"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90" name="文本框 47"/>
          <p:cNvSpPr txBox="1"/>
          <p:nvPr/>
        </p:nvSpPr>
        <p:spPr>
          <a:xfrm>
            <a:off x="2159930" y="358904"/>
            <a:ext cx="2247340"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LIÊN KẾT ION</a:t>
            </a:r>
            <a:endParaRPr lang="zh-CN" altLang="en-US" sz="4400"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Tree>
    <p:extLst>
      <p:ext uri="{BB962C8B-B14F-4D97-AF65-F5344CB8AC3E}">
        <p14:creationId xmlns:p14="http://schemas.microsoft.com/office/powerpoint/2010/main" val="104790786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8"/>
                                            </p:tgtEl>
                                            <p:attrNameLst>
                                              <p:attrName>r</p:attrName>
                                            </p:attrNameLst>
                                          </p:cBhvr>
                                        </p:animRot>
                                        <p:animRot by="-240000">
                                          <p:cBhvr>
                                            <p:cTn id="13" dur="120" fill="hold">
                                              <p:stCondLst>
                                                <p:cond delay="120"/>
                                              </p:stCondLst>
                                            </p:cTn>
                                            <p:tgtEl>
                                              <p:spTgt spid="8"/>
                                            </p:tgtEl>
                                            <p:attrNameLst>
                                              <p:attrName>r</p:attrName>
                                            </p:attrNameLst>
                                          </p:cBhvr>
                                        </p:animRot>
                                        <p:animRot by="240000">
                                          <p:cBhvr>
                                            <p:cTn id="14" dur="120" fill="hold">
                                              <p:stCondLst>
                                                <p:cond delay="240"/>
                                              </p:stCondLst>
                                            </p:cTn>
                                            <p:tgtEl>
                                              <p:spTgt spid="8"/>
                                            </p:tgtEl>
                                            <p:attrNameLst>
                                              <p:attrName>r</p:attrName>
                                            </p:attrNameLst>
                                          </p:cBhvr>
                                        </p:animRot>
                                        <p:animRot by="-240000">
                                          <p:cBhvr>
                                            <p:cTn id="15" dur="120" fill="hold">
                                              <p:stCondLst>
                                                <p:cond delay="360"/>
                                              </p:stCondLst>
                                            </p:cTn>
                                            <p:tgtEl>
                                              <p:spTgt spid="8"/>
                                            </p:tgtEl>
                                            <p:attrNameLst>
                                              <p:attrName>r</p:attrName>
                                            </p:attrNameLst>
                                          </p:cBhvr>
                                        </p:animRot>
                                        <p:animRot by="120000">
                                          <p:cBhvr>
                                            <p:cTn id="16" dur="120" fill="hold">
                                              <p:stCondLst>
                                                <p:cond delay="480"/>
                                              </p:stCondLst>
                                            </p:cTn>
                                            <p:tgtEl>
                                              <p:spTgt spid="8"/>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700"/>
                                            <p:tgtEl>
                                              <p:spTgt spid="85"/>
                                            </p:tgtEl>
                                          </p:cBhvr>
                                        </p:animEffect>
                                        <p:anim calcmode="lin" valueType="num">
                                          <p:cBhvr>
                                            <p:cTn id="20" dur="700" fill="hold"/>
                                            <p:tgtEl>
                                              <p:spTgt spid="85"/>
                                            </p:tgtEl>
                                            <p:attrNameLst>
                                              <p:attrName>ppt_x</p:attrName>
                                            </p:attrNameLst>
                                          </p:cBhvr>
                                          <p:tavLst>
                                            <p:tav tm="0">
                                              <p:val>
                                                <p:strVal val="#ppt_x"/>
                                              </p:val>
                                            </p:tav>
                                            <p:tav tm="100000">
                                              <p:val>
                                                <p:strVal val="#ppt_x"/>
                                              </p:val>
                                            </p:tav>
                                          </p:tavLst>
                                        </p:anim>
                                        <p:anim calcmode="lin" valueType="num">
                                          <p:cBhvr>
                                            <p:cTn id="21" dur="630" decel="100000" fill="hold"/>
                                            <p:tgtEl>
                                              <p:spTgt spid="85"/>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85"/>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par>
                                    <p:cTn id="28" presetID="1"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14:bounceEnd="50000">
                                          <p:cBhvr additive="base">
                                            <p:cTn id="32" dur="500" fill="hold"/>
                                            <p:tgtEl>
                                              <p:spTgt spid="72"/>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200" fill="hold"/>
                                            <p:tgtEl>
                                              <p:spTgt spid="82"/>
                                            </p:tgtEl>
                                            <p:attrNameLst>
                                              <p:attrName>ppt_w</p:attrName>
                                            </p:attrNameLst>
                                          </p:cBhvr>
                                          <p:tavLst>
                                            <p:tav tm="0">
                                              <p:val>
                                                <p:fltVal val="0"/>
                                              </p:val>
                                            </p:tav>
                                            <p:tav tm="100000">
                                              <p:val>
                                                <p:strVal val="#ppt_w"/>
                                              </p:val>
                                            </p:tav>
                                          </p:tavLst>
                                        </p:anim>
                                        <p:anim calcmode="lin" valueType="num">
                                          <p:cBhvr>
                                            <p:cTn id="38" dur="200" fill="hold"/>
                                            <p:tgtEl>
                                              <p:spTgt spid="82"/>
                                            </p:tgtEl>
                                            <p:attrNameLst>
                                              <p:attrName>ppt_h</p:attrName>
                                            </p:attrNameLst>
                                          </p:cBhvr>
                                          <p:tavLst>
                                            <p:tav tm="0">
                                              <p:val>
                                                <p:fltVal val="0"/>
                                              </p:val>
                                            </p:tav>
                                            <p:tav tm="100000">
                                              <p:val>
                                                <p:strVal val="#ppt_h"/>
                                              </p:val>
                                            </p:tav>
                                          </p:tavLst>
                                        </p:anim>
                                        <p:animEffect transition="in" filter="fade">
                                          <p:cBhvr>
                                            <p:cTn id="39" dur="200"/>
                                            <p:tgtEl>
                                              <p:spTgt spid="82"/>
                                            </p:tgtEl>
                                          </p:cBhvr>
                                        </p:animEffect>
                                      </p:childTnLst>
                                    </p:cTn>
                                  </p:par>
                                </p:childTnLst>
                              </p:cTn>
                            </p:par>
                            <p:par>
                              <p:cTn id="40" fill="hold">
                                <p:stCondLst>
                                  <p:cond delay="1200"/>
                                </p:stCondLst>
                                <p:childTnLst>
                                  <p:par>
                                    <p:cTn id="41" presetID="26" presetClass="emph" presetSubtype="0" fill="hold" nodeType="afterEffect">
                                      <p:stCondLst>
                                        <p:cond delay="0"/>
                                      </p:stCondLst>
                                      <p:childTnLst>
                                        <p:animEffect transition="out" filter="fade">
                                          <p:cBhvr>
                                            <p:cTn id="42" dur="500" tmFilter="0, 0; .2, .5; .8, .5; 1, 0"/>
                                            <p:tgtEl>
                                              <p:spTgt spid="82"/>
                                            </p:tgtEl>
                                          </p:cBhvr>
                                        </p:animEffect>
                                        <p:animScale>
                                          <p:cBhvr>
                                            <p:cTn id="43" dur="250" autoRev="1" fill="hold"/>
                                            <p:tgtEl>
                                              <p:spTgt spid="82"/>
                                            </p:tgtEl>
                                          </p:cBhvr>
                                          <p:by x="105000" y="105000"/>
                                        </p:animScale>
                                      </p:childTnLst>
                                    </p:cTn>
                                  </p:par>
                                  <p:par>
                                    <p:cTn id="44" presetID="16" presetClass="entr" presetSubtype="37"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barn(outVertical)">
                                          <p:cBhvr>
                                            <p:cTn id="46" dur="500"/>
                                            <p:tgtEl>
                                              <p:spTgt spid="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0" presetClass="path" presetSubtype="0" decel="25000" fill="hold" nodeType="withEffect">
                                      <p:stCondLst>
                                        <p:cond delay="0"/>
                                      </p:stCondLst>
                                      <p:childTnLst>
                                        <p:animMotion origin="layout" path="M 0.84375 0.1858 C 0.77899 0.12191 0.73629 1.35802E-6 0.64983 -0.00556 C 0.5632 -0.01111 0.33455 0.1571 0.24965 0.15247 C 0.16511 0.14784 0.0191 0.09321 -8.33333E-7 -0.00031 " pathEditMode="relative" rAng="0" ptsTypes="AAAA">
                                          <p:cBhvr>
                                            <p:cTn id="53" dur="500" fill="hold"/>
                                            <p:tgtEl>
                                              <p:spTgt spid="2"/>
                                            </p:tgtEl>
                                            <p:attrNameLst>
                                              <p:attrName>ppt_x</p:attrName>
                                              <p:attrName>ppt_y</p:attrName>
                                            </p:attrNameLst>
                                          </p:cBhvr>
                                          <p:rCtr x="-42188" y="-9599"/>
                                        </p:animMotion>
                                      </p:childTnLst>
                                    </p:cTn>
                                  </p:par>
                                  <p:par>
                                    <p:cTn id="54" presetID="8" presetClass="emph" presetSubtype="0" fill="hold" nodeType="withEffect">
                                      <p:stCondLst>
                                        <p:cond delay="0"/>
                                      </p:stCondLst>
                                      <p:childTnLst>
                                        <p:animRot by="21600000">
                                          <p:cBhvr>
                                            <p:cTn id="55" dur="500" fill="hold"/>
                                            <p:tgtEl>
                                              <p:spTgt spid="2"/>
                                            </p:tgtEl>
                                            <p:attrNameLst>
                                              <p:attrName>r</p:attrName>
                                            </p:attrNameLst>
                                          </p:cBhvr>
                                        </p:animRot>
                                      </p:childTnLst>
                                    </p:cTn>
                                  </p:par>
                                  <p:par>
                                    <p:cTn id="56" presetID="19" presetClass="entr" presetSubtype="1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fmla="#ppt_w*sin(2.5*pi*$)">
                                              <p:val>
                                                <p:fltVal val="0"/>
                                              </p:val>
                                            </p:tav>
                                            <p:tav tm="100000">
                                              <p:val>
                                                <p:fltVal val="1"/>
                                              </p:val>
                                            </p:tav>
                                          </p:tavLst>
                                        </p:anim>
                                        <p:anim calcmode="lin" valueType="num">
                                          <p:cBhvr>
                                            <p:cTn id="59" dur="500" fill="hold"/>
                                            <p:tgtEl>
                                              <p:spTgt spid="2"/>
                                            </p:tgtEl>
                                            <p:attrNameLst>
                                              <p:attrName>ppt_h</p:attrName>
                                            </p:attrNameLst>
                                          </p:cBhvr>
                                          <p:tavLst>
                                            <p:tav tm="0">
                                              <p:val>
                                                <p:strVal val="#ppt_h"/>
                                              </p:val>
                                            </p:tav>
                                            <p:tav tm="100000">
                                              <p:val>
                                                <p:strVal val="#ppt_h"/>
                                              </p:val>
                                            </p:tav>
                                          </p:tavLst>
                                        </p:anim>
                                      </p:childTnLst>
                                    </p:cTn>
                                  </p:par>
                                  <p:par>
                                    <p:cTn id="60" presetID="32" presetClass="emph" presetSubtype="0" repeatCount="3000" fill="hold" nodeType="withEffect">
                                      <p:stCondLst>
                                        <p:cond delay="500"/>
                                      </p:stCondLst>
                                      <p:childTnLst>
                                        <p:animRot by="120000">
                                          <p:cBhvr>
                                            <p:cTn id="61" dur="25" fill="hold">
                                              <p:stCondLst>
                                                <p:cond delay="0"/>
                                              </p:stCondLst>
                                            </p:cTn>
                                            <p:tgtEl>
                                              <p:spTgt spid="2"/>
                                            </p:tgtEl>
                                            <p:attrNameLst>
                                              <p:attrName>r</p:attrName>
                                            </p:attrNameLst>
                                          </p:cBhvr>
                                        </p:animRot>
                                        <p:animRot by="-240000">
                                          <p:cBhvr>
                                            <p:cTn id="62" dur="50" fill="hold">
                                              <p:stCondLst>
                                                <p:cond delay="50"/>
                                              </p:stCondLst>
                                            </p:cTn>
                                            <p:tgtEl>
                                              <p:spTgt spid="2"/>
                                            </p:tgtEl>
                                            <p:attrNameLst>
                                              <p:attrName>r</p:attrName>
                                            </p:attrNameLst>
                                          </p:cBhvr>
                                        </p:animRot>
                                        <p:animRot by="240000">
                                          <p:cBhvr>
                                            <p:cTn id="63" dur="50" fill="hold">
                                              <p:stCondLst>
                                                <p:cond delay="100"/>
                                              </p:stCondLst>
                                            </p:cTn>
                                            <p:tgtEl>
                                              <p:spTgt spid="2"/>
                                            </p:tgtEl>
                                            <p:attrNameLst>
                                              <p:attrName>r</p:attrName>
                                            </p:attrNameLst>
                                          </p:cBhvr>
                                        </p:animRot>
                                        <p:animRot by="-240000">
                                          <p:cBhvr>
                                            <p:cTn id="64" dur="50" fill="hold">
                                              <p:stCondLst>
                                                <p:cond delay="150"/>
                                              </p:stCondLst>
                                            </p:cTn>
                                            <p:tgtEl>
                                              <p:spTgt spid="2"/>
                                            </p:tgtEl>
                                            <p:attrNameLst>
                                              <p:attrName>r</p:attrName>
                                            </p:attrNameLst>
                                          </p:cBhvr>
                                        </p:animRot>
                                        <p:animRot by="120000">
                                          <p:cBhvr>
                                            <p:cTn id="65" dur="50" fill="hold">
                                              <p:stCondLst>
                                                <p:cond delay="200"/>
                                              </p:stCondLst>
                                            </p:cTn>
                                            <p:tgtEl>
                                              <p:spTgt spid="2"/>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up)">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left)">
                                          <p:cBhvr>
                                            <p:cTn id="84" dur="500"/>
                                            <p:tgtEl>
                                              <p:spTgt spid="51"/>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2" grpId="0" animBg="1"/>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8"/>
                                            </p:tgtEl>
                                            <p:attrNameLst>
                                              <p:attrName>r</p:attrName>
                                            </p:attrNameLst>
                                          </p:cBhvr>
                                        </p:animRot>
                                        <p:animRot by="-240000">
                                          <p:cBhvr>
                                            <p:cTn id="13" dur="120" fill="hold">
                                              <p:stCondLst>
                                                <p:cond delay="120"/>
                                              </p:stCondLst>
                                            </p:cTn>
                                            <p:tgtEl>
                                              <p:spTgt spid="8"/>
                                            </p:tgtEl>
                                            <p:attrNameLst>
                                              <p:attrName>r</p:attrName>
                                            </p:attrNameLst>
                                          </p:cBhvr>
                                        </p:animRot>
                                        <p:animRot by="240000">
                                          <p:cBhvr>
                                            <p:cTn id="14" dur="120" fill="hold">
                                              <p:stCondLst>
                                                <p:cond delay="240"/>
                                              </p:stCondLst>
                                            </p:cTn>
                                            <p:tgtEl>
                                              <p:spTgt spid="8"/>
                                            </p:tgtEl>
                                            <p:attrNameLst>
                                              <p:attrName>r</p:attrName>
                                            </p:attrNameLst>
                                          </p:cBhvr>
                                        </p:animRot>
                                        <p:animRot by="-240000">
                                          <p:cBhvr>
                                            <p:cTn id="15" dur="120" fill="hold">
                                              <p:stCondLst>
                                                <p:cond delay="360"/>
                                              </p:stCondLst>
                                            </p:cTn>
                                            <p:tgtEl>
                                              <p:spTgt spid="8"/>
                                            </p:tgtEl>
                                            <p:attrNameLst>
                                              <p:attrName>r</p:attrName>
                                            </p:attrNameLst>
                                          </p:cBhvr>
                                        </p:animRot>
                                        <p:animRot by="120000">
                                          <p:cBhvr>
                                            <p:cTn id="16" dur="120" fill="hold">
                                              <p:stCondLst>
                                                <p:cond delay="480"/>
                                              </p:stCondLst>
                                            </p:cTn>
                                            <p:tgtEl>
                                              <p:spTgt spid="8"/>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700"/>
                                            <p:tgtEl>
                                              <p:spTgt spid="85"/>
                                            </p:tgtEl>
                                          </p:cBhvr>
                                        </p:animEffect>
                                        <p:anim calcmode="lin" valueType="num">
                                          <p:cBhvr>
                                            <p:cTn id="20" dur="700" fill="hold"/>
                                            <p:tgtEl>
                                              <p:spTgt spid="85"/>
                                            </p:tgtEl>
                                            <p:attrNameLst>
                                              <p:attrName>ppt_x</p:attrName>
                                            </p:attrNameLst>
                                          </p:cBhvr>
                                          <p:tavLst>
                                            <p:tav tm="0">
                                              <p:val>
                                                <p:strVal val="#ppt_x"/>
                                              </p:val>
                                            </p:tav>
                                            <p:tav tm="100000">
                                              <p:val>
                                                <p:strVal val="#ppt_x"/>
                                              </p:val>
                                            </p:tav>
                                          </p:tavLst>
                                        </p:anim>
                                        <p:anim calcmode="lin" valueType="num">
                                          <p:cBhvr>
                                            <p:cTn id="21" dur="630" decel="100000" fill="hold"/>
                                            <p:tgtEl>
                                              <p:spTgt spid="85"/>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85"/>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par>
                                    <p:cTn id="28" presetID="1"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1+#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200" fill="hold"/>
                                            <p:tgtEl>
                                              <p:spTgt spid="82"/>
                                            </p:tgtEl>
                                            <p:attrNameLst>
                                              <p:attrName>ppt_w</p:attrName>
                                            </p:attrNameLst>
                                          </p:cBhvr>
                                          <p:tavLst>
                                            <p:tav tm="0">
                                              <p:val>
                                                <p:fltVal val="0"/>
                                              </p:val>
                                            </p:tav>
                                            <p:tav tm="100000">
                                              <p:val>
                                                <p:strVal val="#ppt_w"/>
                                              </p:val>
                                            </p:tav>
                                          </p:tavLst>
                                        </p:anim>
                                        <p:anim calcmode="lin" valueType="num">
                                          <p:cBhvr>
                                            <p:cTn id="38" dur="200" fill="hold"/>
                                            <p:tgtEl>
                                              <p:spTgt spid="82"/>
                                            </p:tgtEl>
                                            <p:attrNameLst>
                                              <p:attrName>ppt_h</p:attrName>
                                            </p:attrNameLst>
                                          </p:cBhvr>
                                          <p:tavLst>
                                            <p:tav tm="0">
                                              <p:val>
                                                <p:fltVal val="0"/>
                                              </p:val>
                                            </p:tav>
                                            <p:tav tm="100000">
                                              <p:val>
                                                <p:strVal val="#ppt_h"/>
                                              </p:val>
                                            </p:tav>
                                          </p:tavLst>
                                        </p:anim>
                                        <p:animEffect transition="in" filter="fade">
                                          <p:cBhvr>
                                            <p:cTn id="39" dur="200"/>
                                            <p:tgtEl>
                                              <p:spTgt spid="82"/>
                                            </p:tgtEl>
                                          </p:cBhvr>
                                        </p:animEffect>
                                      </p:childTnLst>
                                    </p:cTn>
                                  </p:par>
                                </p:childTnLst>
                              </p:cTn>
                            </p:par>
                            <p:par>
                              <p:cTn id="40" fill="hold">
                                <p:stCondLst>
                                  <p:cond delay="1200"/>
                                </p:stCondLst>
                                <p:childTnLst>
                                  <p:par>
                                    <p:cTn id="41" presetID="26" presetClass="emph" presetSubtype="0" fill="hold" nodeType="afterEffect">
                                      <p:stCondLst>
                                        <p:cond delay="0"/>
                                      </p:stCondLst>
                                      <p:childTnLst>
                                        <p:animEffect transition="out" filter="fade">
                                          <p:cBhvr>
                                            <p:cTn id="42" dur="500" tmFilter="0, 0; .2, .5; .8, .5; 1, 0"/>
                                            <p:tgtEl>
                                              <p:spTgt spid="82"/>
                                            </p:tgtEl>
                                          </p:cBhvr>
                                        </p:animEffect>
                                        <p:animScale>
                                          <p:cBhvr>
                                            <p:cTn id="43" dur="250" autoRev="1" fill="hold"/>
                                            <p:tgtEl>
                                              <p:spTgt spid="82"/>
                                            </p:tgtEl>
                                          </p:cBhvr>
                                          <p:by x="105000" y="105000"/>
                                        </p:animScale>
                                      </p:childTnLst>
                                    </p:cTn>
                                  </p:par>
                                  <p:par>
                                    <p:cTn id="44" presetID="16" presetClass="entr" presetSubtype="37"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barn(outVertical)">
                                          <p:cBhvr>
                                            <p:cTn id="46" dur="500"/>
                                            <p:tgtEl>
                                              <p:spTgt spid="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0" presetClass="path" presetSubtype="0" decel="25000" fill="hold" nodeType="withEffect">
                                      <p:stCondLst>
                                        <p:cond delay="0"/>
                                      </p:stCondLst>
                                      <p:childTnLst>
                                        <p:animMotion origin="layout" path="M 0.84375 0.1858 C 0.77899 0.12191 0.73629 1.35802E-6 0.64983 -0.00556 C 0.5632 -0.01111 0.33455 0.1571 0.24965 0.15247 C 0.16511 0.14784 0.0191 0.09321 -8.33333E-7 -0.00031 " pathEditMode="relative" rAng="0" ptsTypes="AAAA">
                                          <p:cBhvr>
                                            <p:cTn id="53" dur="500" fill="hold"/>
                                            <p:tgtEl>
                                              <p:spTgt spid="2"/>
                                            </p:tgtEl>
                                            <p:attrNameLst>
                                              <p:attrName>ppt_x</p:attrName>
                                              <p:attrName>ppt_y</p:attrName>
                                            </p:attrNameLst>
                                          </p:cBhvr>
                                          <p:rCtr x="-42188" y="-9599"/>
                                        </p:animMotion>
                                      </p:childTnLst>
                                    </p:cTn>
                                  </p:par>
                                  <p:par>
                                    <p:cTn id="54" presetID="8" presetClass="emph" presetSubtype="0" fill="hold" nodeType="withEffect">
                                      <p:stCondLst>
                                        <p:cond delay="0"/>
                                      </p:stCondLst>
                                      <p:childTnLst>
                                        <p:animRot by="21600000">
                                          <p:cBhvr>
                                            <p:cTn id="55" dur="500" fill="hold"/>
                                            <p:tgtEl>
                                              <p:spTgt spid="2"/>
                                            </p:tgtEl>
                                            <p:attrNameLst>
                                              <p:attrName>r</p:attrName>
                                            </p:attrNameLst>
                                          </p:cBhvr>
                                        </p:animRot>
                                      </p:childTnLst>
                                    </p:cTn>
                                  </p:par>
                                  <p:par>
                                    <p:cTn id="56" presetID="19" presetClass="entr" presetSubtype="1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fmla="#ppt_w*sin(2.5*pi*$)">
                                              <p:val>
                                                <p:fltVal val="0"/>
                                              </p:val>
                                            </p:tav>
                                            <p:tav tm="100000">
                                              <p:val>
                                                <p:fltVal val="1"/>
                                              </p:val>
                                            </p:tav>
                                          </p:tavLst>
                                        </p:anim>
                                        <p:anim calcmode="lin" valueType="num">
                                          <p:cBhvr>
                                            <p:cTn id="59" dur="500" fill="hold"/>
                                            <p:tgtEl>
                                              <p:spTgt spid="2"/>
                                            </p:tgtEl>
                                            <p:attrNameLst>
                                              <p:attrName>ppt_h</p:attrName>
                                            </p:attrNameLst>
                                          </p:cBhvr>
                                          <p:tavLst>
                                            <p:tav tm="0">
                                              <p:val>
                                                <p:strVal val="#ppt_h"/>
                                              </p:val>
                                            </p:tav>
                                            <p:tav tm="100000">
                                              <p:val>
                                                <p:strVal val="#ppt_h"/>
                                              </p:val>
                                            </p:tav>
                                          </p:tavLst>
                                        </p:anim>
                                      </p:childTnLst>
                                    </p:cTn>
                                  </p:par>
                                  <p:par>
                                    <p:cTn id="60" presetID="32" presetClass="emph" presetSubtype="0" repeatCount="3000" fill="hold" nodeType="withEffect">
                                      <p:stCondLst>
                                        <p:cond delay="500"/>
                                      </p:stCondLst>
                                      <p:childTnLst>
                                        <p:animRot by="120000">
                                          <p:cBhvr>
                                            <p:cTn id="61" dur="25" fill="hold">
                                              <p:stCondLst>
                                                <p:cond delay="0"/>
                                              </p:stCondLst>
                                            </p:cTn>
                                            <p:tgtEl>
                                              <p:spTgt spid="2"/>
                                            </p:tgtEl>
                                            <p:attrNameLst>
                                              <p:attrName>r</p:attrName>
                                            </p:attrNameLst>
                                          </p:cBhvr>
                                        </p:animRot>
                                        <p:animRot by="-240000">
                                          <p:cBhvr>
                                            <p:cTn id="62" dur="50" fill="hold">
                                              <p:stCondLst>
                                                <p:cond delay="50"/>
                                              </p:stCondLst>
                                            </p:cTn>
                                            <p:tgtEl>
                                              <p:spTgt spid="2"/>
                                            </p:tgtEl>
                                            <p:attrNameLst>
                                              <p:attrName>r</p:attrName>
                                            </p:attrNameLst>
                                          </p:cBhvr>
                                        </p:animRot>
                                        <p:animRot by="240000">
                                          <p:cBhvr>
                                            <p:cTn id="63" dur="50" fill="hold">
                                              <p:stCondLst>
                                                <p:cond delay="100"/>
                                              </p:stCondLst>
                                            </p:cTn>
                                            <p:tgtEl>
                                              <p:spTgt spid="2"/>
                                            </p:tgtEl>
                                            <p:attrNameLst>
                                              <p:attrName>r</p:attrName>
                                            </p:attrNameLst>
                                          </p:cBhvr>
                                        </p:animRot>
                                        <p:animRot by="-240000">
                                          <p:cBhvr>
                                            <p:cTn id="64" dur="50" fill="hold">
                                              <p:stCondLst>
                                                <p:cond delay="150"/>
                                              </p:stCondLst>
                                            </p:cTn>
                                            <p:tgtEl>
                                              <p:spTgt spid="2"/>
                                            </p:tgtEl>
                                            <p:attrNameLst>
                                              <p:attrName>r</p:attrName>
                                            </p:attrNameLst>
                                          </p:cBhvr>
                                        </p:animRot>
                                        <p:animRot by="120000">
                                          <p:cBhvr>
                                            <p:cTn id="65" dur="50" fill="hold">
                                              <p:stCondLst>
                                                <p:cond delay="200"/>
                                              </p:stCondLst>
                                            </p:cTn>
                                            <p:tgtEl>
                                              <p:spTgt spid="2"/>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up)">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left)">
                                          <p:cBhvr>
                                            <p:cTn id="84" dur="500"/>
                                            <p:tgtEl>
                                              <p:spTgt spid="51"/>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2" grpId="0" animBg="1"/>
          <p:bldP spid="9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24"/>
          <p:cNvGrpSpPr/>
          <p:nvPr/>
        </p:nvGrpSpPr>
        <p:grpSpPr>
          <a:xfrm>
            <a:off x="14260" y="-119040"/>
            <a:ext cx="1765306" cy="2057400"/>
            <a:chOff x="3295850" y="1895995"/>
            <a:chExt cx="3725149" cy="4660916"/>
          </a:xfrm>
        </p:grpSpPr>
        <p:sp>
          <p:nvSpPr>
            <p:cNvPr id="9"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11"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2" name="Freeform 11"/>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32" name="Rectangle 31"/>
          <p:cNvSpPr/>
          <p:nvPr/>
        </p:nvSpPr>
        <p:spPr>
          <a:xfrm>
            <a:off x="2552138" y="1498866"/>
            <a:ext cx="5976316" cy="388696"/>
          </a:xfrm>
          <a:prstGeom prst="rect">
            <a:avLst/>
          </a:prstGeom>
        </p:spPr>
        <p:txBody>
          <a:bodyPr wrap="none">
            <a:spAutoFit/>
          </a:bodyPr>
          <a:lstStyle/>
          <a:p>
            <a:pPr algn="just">
              <a:lnSpc>
                <a:spcPct val="107000"/>
              </a:lnSpc>
              <a:spcAft>
                <a:spcPts val="800"/>
              </a:spcAft>
              <a:tabLst>
                <a:tab pos="180340" algn="l"/>
              </a:tabLst>
            </a:pPr>
            <a:r>
              <a:rPr lang="en-US" sz="1800" b="1" dirty="0">
                <a:latin typeface="Arial" panose="020B0604020202020204" pitchFamily="34" charset="0"/>
                <a:ea typeface="Calibri" panose="020F0502020204030204" pitchFamily="34" charset="0"/>
                <a:cs typeface="Arial" panose="020B0604020202020204" pitchFamily="34" charset="0"/>
              </a:rPr>
              <a:t>Các ion Mg</a:t>
            </a:r>
            <a:r>
              <a:rPr lang="en-US" sz="1800" b="1" baseline="30000" dirty="0">
                <a:latin typeface="Arial" panose="020B0604020202020204" pitchFamily="34" charset="0"/>
                <a:ea typeface="Calibri" panose="020F0502020204030204" pitchFamily="34" charset="0"/>
                <a:cs typeface="Arial" panose="020B0604020202020204" pitchFamily="34" charset="0"/>
              </a:rPr>
              <a:t>2+</a:t>
            </a:r>
            <a:r>
              <a:rPr lang="en-US" sz="1800" b="1" dirty="0">
                <a:latin typeface="Arial" panose="020B0604020202020204" pitchFamily="34" charset="0"/>
                <a:ea typeface="Calibri" panose="020F0502020204030204" pitchFamily="34" charset="0"/>
                <a:cs typeface="Arial" panose="020B0604020202020204" pitchFamily="34" charset="0"/>
              </a:rPr>
              <a:t>, Cl</a:t>
            </a:r>
            <a:r>
              <a:rPr lang="en-US" sz="1800" b="1" baseline="30000" dirty="0">
                <a:latin typeface="Arial" panose="020B0604020202020204" pitchFamily="34" charset="0"/>
                <a:ea typeface="Calibri" panose="020F0502020204030204" pitchFamily="34" charset="0"/>
                <a:cs typeface="Arial" panose="020B0604020202020204" pitchFamily="34" charset="0"/>
              </a:rPr>
              <a:t>-</a:t>
            </a:r>
            <a:r>
              <a:rPr lang="en-US" sz="1800" b="1" dirty="0">
                <a:latin typeface="Arial" panose="020B0604020202020204" pitchFamily="34" charset="0"/>
                <a:ea typeface="Calibri" panose="020F0502020204030204" pitchFamily="34" charset="0"/>
                <a:cs typeface="Arial" panose="020B0604020202020204" pitchFamily="34" charset="0"/>
              </a:rPr>
              <a:t> có cấu hình giống nguyên tử nào?  </a:t>
            </a:r>
          </a:p>
        </p:txBody>
      </p:sp>
      <p:grpSp>
        <p:nvGrpSpPr>
          <p:cNvPr id="33" name="组合 57"/>
          <p:cNvGrpSpPr/>
          <p:nvPr/>
        </p:nvGrpSpPr>
        <p:grpSpPr>
          <a:xfrm>
            <a:off x="1660759" y="1215986"/>
            <a:ext cx="982937" cy="932521"/>
            <a:chOff x="4419859" y="4302691"/>
            <a:chExt cx="1584307" cy="1791399"/>
          </a:xfrm>
        </p:grpSpPr>
        <p:sp>
          <p:nvSpPr>
            <p:cNvPr id="34"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solidFill>
                <a:srgbClr val="FF0000"/>
              </a:soli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35"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36" name="任意多边形 60"/>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37" name="任意多边形 61"/>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solidFill>
                <a:srgbClr val="FFC000"/>
              </a:solidFill>
            </a:ln>
            <a:effectLst/>
          </p:spPr>
          <p:txBody>
            <a:bodyPr vert="horz" wrap="square" lIns="68580" tIns="34290" rIns="68580" bIns="34290" numCol="1" anchor="t" anchorCtr="0" compatLnSpc="1">
              <a:noAutofit/>
            </a:bodyPr>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38" name="文本框 65"/>
            <p:cNvSpPr txBox="1"/>
            <p:nvPr/>
          </p:nvSpPr>
          <p:spPr>
            <a:xfrm>
              <a:off x="4751434" y="4615567"/>
              <a:ext cx="945076" cy="1005120"/>
            </a:xfrm>
            <a:prstGeom prst="rect">
              <a:avLst/>
            </a:prstGeom>
            <a:noFill/>
          </p:spPr>
          <p:txBody>
            <a:bodyPr wrap="square" rtlCol="0">
              <a:spAutoFit/>
            </a:bodyPr>
            <a:lstStyle/>
            <a:p>
              <a:pPr algn="ctr"/>
              <a:r>
                <a:rPr lang="en-US" altLang="zh-CN" sz="2800" dirty="0" smtClean="0">
                  <a:solidFill>
                    <a:srgbClr val="FF0000"/>
                  </a:solidFill>
                  <a:latin typeface="Arial" panose="020B0604020202020204" pitchFamily="34" charset="0"/>
                  <a:ea typeface="LiHei Pro" panose="020B0500000000000000" pitchFamily="34" charset="-122"/>
                  <a:cs typeface="Arial" panose="020B0604020202020204" pitchFamily="34" charset="0"/>
                </a:rPr>
                <a:t>0</a:t>
              </a:r>
              <a:r>
                <a:rPr lang="en-US" altLang="zh-CN" sz="2800" dirty="0">
                  <a:solidFill>
                    <a:srgbClr val="FF0000"/>
                  </a:solidFill>
                  <a:latin typeface="Arial" panose="020B0604020202020204" pitchFamily="34" charset="0"/>
                  <a:ea typeface="LiHei Pro" panose="020B0500000000000000" pitchFamily="34" charset="-122"/>
                  <a:cs typeface="Arial" panose="020B0604020202020204" pitchFamily="34" charset="0"/>
                </a:rPr>
                <a:t>4</a:t>
              </a:r>
              <a:endParaRPr lang="zh-CN" altLang="en-US" sz="2800" dirty="0">
                <a:solidFill>
                  <a:srgbClr val="FF0000"/>
                </a:solidFill>
                <a:latin typeface="Arial" panose="020B0604020202020204" pitchFamily="34" charset="0"/>
                <a:ea typeface="LiHei Pro" panose="020B0500000000000000" pitchFamily="34" charset="-122"/>
                <a:cs typeface="Arial" panose="020B0604020202020204" pitchFamily="34" charset="0"/>
              </a:endParaRPr>
            </a:p>
          </p:txBody>
        </p:sp>
      </p:grpSp>
      <p:sp>
        <p:nvSpPr>
          <p:cNvPr id="45" name="Rectangle 44"/>
          <p:cNvSpPr/>
          <p:nvPr/>
        </p:nvSpPr>
        <p:spPr>
          <a:xfrm>
            <a:off x="1267110" y="2700017"/>
            <a:ext cx="7081243" cy="1118255"/>
          </a:xfrm>
          <a:prstGeom prst="rect">
            <a:avLst/>
          </a:prstGeom>
        </p:spPr>
        <p:txBody>
          <a:bodyPr wrap="square">
            <a:spAutoFit/>
          </a:bodyPr>
          <a:lstStyle/>
          <a:p>
            <a:pPr>
              <a:lnSpc>
                <a:spcPct val="150000"/>
              </a:lnSpc>
              <a:spcAft>
                <a:spcPts val="800"/>
              </a:spcAft>
              <a:tabLst>
                <a:tab pos="180340" algn="l"/>
              </a:tabLst>
            </a:pPr>
            <a:r>
              <a:rPr lang="en-US" sz="2000" dirty="0" smtClean="0">
                <a:latin typeface="Arial" panose="020B0604020202020204" pitchFamily="34" charset="0"/>
                <a:ea typeface="Calibri" panose="020F0502020204030204" pitchFamily="34" charset="0"/>
                <a:cs typeface="Arial" panose="020B0604020202020204" pitchFamily="34" charset="0"/>
              </a:rPr>
              <a:t>Ion </a:t>
            </a:r>
            <a:r>
              <a:rPr lang="en-US" sz="2000" dirty="0">
                <a:latin typeface="Arial" panose="020B0604020202020204" pitchFamily="34" charset="0"/>
                <a:ea typeface="Calibri" panose="020F0502020204030204" pitchFamily="34" charset="0"/>
                <a:cs typeface="Arial" panose="020B0604020202020204" pitchFamily="34" charset="0"/>
              </a:rPr>
              <a:t>Mg</a:t>
            </a:r>
            <a:r>
              <a:rPr lang="en-US" sz="2000" baseline="30000" dirty="0">
                <a:latin typeface="Arial" panose="020B0604020202020204" pitchFamily="34" charset="0"/>
                <a:ea typeface="Calibri" panose="020F0502020204030204" pitchFamily="34" charset="0"/>
                <a:cs typeface="Arial" panose="020B0604020202020204" pitchFamily="34" charset="0"/>
              </a:rPr>
              <a:t>2+ </a:t>
            </a:r>
            <a:r>
              <a:rPr lang="en-US" sz="2000" dirty="0">
                <a:latin typeface="Arial" panose="020B0604020202020204" pitchFamily="34" charset="0"/>
                <a:ea typeface="Calibri" panose="020F0502020204030204" pitchFamily="34" charset="0"/>
                <a:cs typeface="Arial" panose="020B0604020202020204" pitchFamily="34" charset="0"/>
              </a:rPr>
              <a:t>có cấu hình giống nguyên tử Ne: 1s</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2s</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2p</a:t>
            </a:r>
            <a:r>
              <a:rPr lang="en-US" sz="2000" baseline="30000" dirty="0">
                <a:latin typeface="Arial" panose="020B0604020202020204" pitchFamily="34" charset="0"/>
                <a:ea typeface="Calibri" panose="020F0502020204030204" pitchFamily="34" charset="0"/>
                <a:cs typeface="Arial" panose="020B0604020202020204" pitchFamily="34" charset="0"/>
              </a:rPr>
              <a:t>6</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I</a:t>
            </a:r>
            <a:r>
              <a:rPr lang="en-US" sz="2000" dirty="0" smtClean="0">
                <a:latin typeface="Arial" panose="020B0604020202020204" pitchFamily="34" charset="0"/>
                <a:ea typeface="Calibri" panose="020F0502020204030204" pitchFamily="34" charset="0"/>
                <a:cs typeface="Arial" panose="020B0604020202020204" pitchFamily="34" charset="0"/>
              </a:rPr>
              <a:t>on </a:t>
            </a:r>
            <a:r>
              <a:rPr lang="en-US" sz="2000" dirty="0">
                <a:latin typeface="Arial" panose="020B0604020202020204" pitchFamily="34" charset="0"/>
                <a:ea typeface="Calibri" panose="020F0502020204030204" pitchFamily="34" charset="0"/>
                <a:cs typeface="Arial" panose="020B0604020202020204" pitchFamily="34" charset="0"/>
              </a:rPr>
              <a:t>Cl</a:t>
            </a:r>
            <a:r>
              <a:rPr lang="en-US" sz="2000" baseline="30000" dirty="0">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Calibri" panose="020F0502020204030204" pitchFamily="34" charset="0"/>
                <a:cs typeface="Arial" panose="020B0604020202020204" pitchFamily="34" charset="0"/>
              </a:rPr>
              <a:t> có cấu hình giống nguyên tử Ar: 1s</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2s</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2p</a:t>
            </a:r>
            <a:r>
              <a:rPr lang="en-US" sz="2000" baseline="30000" dirty="0">
                <a:latin typeface="Arial" panose="020B0604020202020204" pitchFamily="34" charset="0"/>
                <a:ea typeface="Calibri" panose="020F0502020204030204" pitchFamily="34" charset="0"/>
                <a:cs typeface="Arial" panose="020B0604020202020204" pitchFamily="34" charset="0"/>
              </a:rPr>
              <a:t>6</a:t>
            </a:r>
            <a:r>
              <a:rPr lang="en-US" sz="2000" dirty="0">
                <a:latin typeface="Arial" panose="020B0604020202020204" pitchFamily="34" charset="0"/>
                <a:ea typeface="Calibri" panose="020F0502020204030204" pitchFamily="34" charset="0"/>
                <a:cs typeface="Arial" panose="020B0604020202020204" pitchFamily="34" charset="0"/>
              </a:rPr>
              <a:t>3s</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3p</a:t>
            </a:r>
            <a:r>
              <a:rPr lang="en-US" sz="2000" baseline="30000" dirty="0">
                <a:latin typeface="Arial" panose="020B0604020202020204" pitchFamily="34" charset="0"/>
                <a:ea typeface="Calibri" panose="020F050202020403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p:txBody>
      </p:sp>
      <p:sp>
        <p:nvSpPr>
          <p:cNvPr id="46" name="圆角矩形 29"/>
          <p:cNvSpPr/>
          <p:nvPr/>
        </p:nvSpPr>
        <p:spPr>
          <a:xfrm>
            <a:off x="1367053" y="267766"/>
            <a:ext cx="3328358" cy="583785"/>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47" name="组合 30"/>
          <p:cNvGrpSpPr/>
          <p:nvPr/>
        </p:nvGrpSpPr>
        <p:grpSpPr>
          <a:xfrm>
            <a:off x="1437341" y="557561"/>
            <a:ext cx="84045" cy="59332"/>
            <a:chOff x="4486616" y="3001075"/>
            <a:chExt cx="274695" cy="274699"/>
          </a:xfrm>
        </p:grpSpPr>
        <p:sp>
          <p:nvSpPr>
            <p:cNvPr id="48"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9" name="椭圆 32"/>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50" name="组合 33"/>
          <p:cNvGrpSpPr/>
          <p:nvPr/>
        </p:nvGrpSpPr>
        <p:grpSpPr>
          <a:xfrm>
            <a:off x="1137836" y="557561"/>
            <a:ext cx="84045" cy="59332"/>
            <a:chOff x="4486616" y="3001075"/>
            <a:chExt cx="274695" cy="274699"/>
          </a:xfrm>
        </p:grpSpPr>
        <p:sp>
          <p:nvSpPr>
            <p:cNvPr id="51"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solidFill>
                <a:schemeClr val="tx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2" name="椭圆 35"/>
            <p:cNvSpPr/>
            <p:nvPr/>
          </p:nvSpPr>
          <p:spPr>
            <a:xfrm rot="16200000">
              <a:off x="4511585" y="3026055"/>
              <a:ext cx="224753" cy="224751"/>
            </a:xfrm>
            <a:prstGeom prst="ellipse">
              <a:avLst/>
            </a:prstGeom>
            <a:solidFill>
              <a:schemeClr val="tx1">
                <a:lumMod val="65000"/>
                <a:lumOff val="35000"/>
              </a:schemeClr>
            </a:solidFill>
            <a:ln>
              <a:solidFill>
                <a:schemeClr val="tx1"/>
              </a:solid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53" name="组合 36"/>
          <p:cNvGrpSpPr/>
          <p:nvPr/>
        </p:nvGrpSpPr>
        <p:grpSpPr>
          <a:xfrm>
            <a:off x="1204395" y="591222"/>
            <a:ext cx="204416" cy="45719"/>
            <a:chOff x="4312849" y="3104300"/>
            <a:chExt cx="384317" cy="61430"/>
          </a:xfrm>
        </p:grpSpPr>
        <p:sp>
          <p:nvSpPr>
            <p:cNvPr id="54"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5"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solidFill>
                <a:schemeClr val="tx1"/>
              </a:soli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56" name="组合 39"/>
          <p:cNvGrpSpPr/>
          <p:nvPr/>
        </p:nvGrpSpPr>
        <p:grpSpPr>
          <a:xfrm>
            <a:off x="1547816" y="332422"/>
            <a:ext cx="602909" cy="415498"/>
            <a:chOff x="5030931" y="2820440"/>
            <a:chExt cx="684356" cy="712756"/>
          </a:xfrm>
        </p:grpSpPr>
        <p:sp>
          <p:nvSpPr>
            <p:cNvPr id="57"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58" name="文本框 41"/>
            <p:cNvSpPr txBox="1"/>
            <p:nvPr/>
          </p:nvSpPr>
          <p:spPr>
            <a:xfrm>
              <a:off x="5030931" y="2820440"/>
              <a:ext cx="684356" cy="712756"/>
            </a:xfrm>
            <a:prstGeom prst="rect">
              <a:avLst/>
            </a:prstGeom>
            <a:noFill/>
          </p:spPr>
          <p:txBody>
            <a:bodyPr wrap="square" rtlCol="0">
              <a:spAutoFit/>
            </a:bodyPr>
            <a:lstStyle/>
            <a:p>
              <a:pPr algn="ctr"/>
              <a:r>
                <a:rPr lang="en-US" altLang="zh-CN" sz="2100" dirty="0">
                  <a:solidFill>
                    <a:srgbClr val="01ACBE"/>
                  </a:solidFill>
                  <a:latin typeface="Arial" panose="020B0604020202020204" pitchFamily="34" charset="0"/>
                  <a:cs typeface="Arial" panose="020B0604020202020204" pitchFamily="34" charset="0"/>
                </a:rPr>
                <a:t>03</a:t>
              </a:r>
              <a:endParaRPr lang="zh-CN" altLang="en-US" sz="2100" dirty="0">
                <a:solidFill>
                  <a:srgbClr val="01ACBE"/>
                </a:solidFill>
                <a:latin typeface="Arial" panose="020B0604020202020204" pitchFamily="34" charset="0"/>
                <a:cs typeface="Arial" panose="020B0604020202020204" pitchFamily="34" charset="0"/>
              </a:endParaRPr>
            </a:p>
          </p:txBody>
        </p:sp>
      </p:grpSp>
      <p:grpSp>
        <p:nvGrpSpPr>
          <p:cNvPr id="59" name="组合 42"/>
          <p:cNvGrpSpPr/>
          <p:nvPr/>
        </p:nvGrpSpPr>
        <p:grpSpPr>
          <a:xfrm>
            <a:off x="377260" y="380549"/>
            <a:ext cx="511780" cy="386311"/>
            <a:chOff x="9404083" y="1238855"/>
            <a:chExt cx="801342" cy="665020"/>
          </a:xfrm>
          <a:solidFill>
            <a:schemeClr val="bg1"/>
          </a:solidFill>
        </p:grpSpPr>
        <p:sp>
          <p:nvSpPr>
            <p:cNvPr id="60"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61"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62"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63"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64" name="文本框 47"/>
          <p:cNvSpPr txBox="1"/>
          <p:nvPr/>
        </p:nvSpPr>
        <p:spPr>
          <a:xfrm>
            <a:off x="2159930" y="358904"/>
            <a:ext cx="2247340"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LIÊN KẾT ION</a:t>
            </a:r>
            <a:endParaRPr lang="zh-CN" altLang="en-US" sz="4400"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Tree>
    <p:extLst>
      <p:ext uri="{BB962C8B-B14F-4D97-AF65-F5344CB8AC3E}">
        <p14:creationId xmlns:p14="http://schemas.microsoft.com/office/powerpoint/2010/main" val="130009565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8"/>
                                            </p:tgtEl>
                                            <p:attrNameLst>
                                              <p:attrName>r</p:attrName>
                                            </p:attrNameLst>
                                          </p:cBhvr>
                                        </p:animRot>
                                        <p:animRot by="-240000">
                                          <p:cBhvr>
                                            <p:cTn id="13" dur="120" fill="hold">
                                              <p:stCondLst>
                                                <p:cond delay="120"/>
                                              </p:stCondLst>
                                            </p:cTn>
                                            <p:tgtEl>
                                              <p:spTgt spid="8"/>
                                            </p:tgtEl>
                                            <p:attrNameLst>
                                              <p:attrName>r</p:attrName>
                                            </p:attrNameLst>
                                          </p:cBhvr>
                                        </p:animRot>
                                        <p:animRot by="240000">
                                          <p:cBhvr>
                                            <p:cTn id="14" dur="120" fill="hold">
                                              <p:stCondLst>
                                                <p:cond delay="240"/>
                                              </p:stCondLst>
                                            </p:cTn>
                                            <p:tgtEl>
                                              <p:spTgt spid="8"/>
                                            </p:tgtEl>
                                            <p:attrNameLst>
                                              <p:attrName>r</p:attrName>
                                            </p:attrNameLst>
                                          </p:cBhvr>
                                        </p:animRot>
                                        <p:animRot by="-240000">
                                          <p:cBhvr>
                                            <p:cTn id="15" dur="120" fill="hold">
                                              <p:stCondLst>
                                                <p:cond delay="360"/>
                                              </p:stCondLst>
                                            </p:cTn>
                                            <p:tgtEl>
                                              <p:spTgt spid="8"/>
                                            </p:tgtEl>
                                            <p:attrNameLst>
                                              <p:attrName>r</p:attrName>
                                            </p:attrNameLst>
                                          </p:cBhvr>
                                        </p:animRot>
                                        <p:animRot by="120000">
                                          <p:cBhvr>
                                            <p:cTn id="16" dur="120" fill="hold">
                                              <p:stCondLst>
                                                <p:cond delay="480"/>
                                              </p:stCondLst>
                                            </p:cTn>
                                            <p:tgtEl>
                                              <p:spTgt spid="8"/>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700"/>
                                            <p:tgtEl>
                                              <p:spTgt spid="59"/>
                                            </p:tgtEl>
                                          </p:cBhvr>
                                        </p:animEffect>
                                        <p:anim calcmode="lin" valueType="num">
                                          <p:cBhvr>
                                            <p:cTn id="20" dur="700" fill="hold"/>
                                            <p:tgtEl>
                                              <p:spTgt spid="59"/>
                                            </p:tgtEl>
                                            <p:attrNameLst>
                                              <p:attrName>ppt_x</p:attrName>
                                            </p:attrNameLst>
                                          </p:cBhvr>
                                          <p:tavLst>
                                            <p:tav tm="0">
                                              <p:val>
                                                <p:strVal val="#ppt_x"/>
                                              </p:val>
                                            </p:tav>
                                            <p:tav tm="100000">
                                              <p:val>
                                                <p:strVal val="#ppt_x"/>
                                              </p:val>
                                            </p:tav>
                                          </p:tavLst>
                                        </p:anim>
                                        <p:anim calcmode="lin" valueType="num">
                                          <p:cBhvr>
                                            <p:cTn id="21" dur="630" decel="100000" fill="hold"/>
                                            <p:tgtEl>
                                              <p:spTgt spid="5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59"/>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14:bounceEnd="50000">
                                          <p:cBhvr additive="base">
                                            <p:cTn id="32" dur="500" fill="hold"/>
                                            <p:tgtEl>
                                              <p:spTgt spid="46"/>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200" fill="hold"/>
                                            <p:tgtEl>
                                              <p:spTgt spid="56"/>
                                            </p:tgtEl>
                                            <p:attrNameLst>
                                              <p:attrName>ppt_w</p:attrName>
                                            </p:attrNameLst>
                                          </p:cBhvr>
                                          <p:tavLst>
                                            <p:tav tm="0">
                                              <p:val>
                                                <p:fltVal val="0"/>
                                              </p:val>
                                            </p:tav>
                                            <p:tav tm="100000">
                                              <p:val>
                                                <p:strVal val="#ppt_w"/>
                                              </p:val>
                                            </p:tav>
                                          </p:tavLst>
                                        </p:anim>
                                        <p:anim calcmode="lin" valueType="num">
                                          <p:cBhvr>
                                            <p:cTn id="38" dur="200" fill="hold"/>
                                            <p:tgtEl>
                                              <p:spTgt spid="56"/>
                                            </p:tgtEl>
                                            <p:attrNameLst>
                                              <p:attrName>ppt_h</p:attrName>
                                            </p:attrNameLst>
                                          </p:cBhvr>
                                          <p:tavLst>
                                            <p:tav tm="0">
                                              <p:val>
                                                <p:fltVal val="0"/>
                                              </p:val>
                                            </p:tav>
                                            <p:tav tm="100000">
                                              <p:val>
                                                <p:strVal val="#ppt_h"/>
                                              </p:val>
                                            </p:tav>
                                          </p:tavLst>
                                        </p:anim>
                                        <p:animEffect transition="in" filter="fade">
                                          <p:cBhvr>
                                            <p:cTn id="39" dur="200"/>
                                            <p:tgtEl>
                                              <p:spTgt spid="56"/>
                                            </p:tgtEl>
                                          </p:cBhvr>
                                        </p:animEffect>
                                      </p:childTnLst>
                                    </p:cTn>
                                  </p:par>
                                </p:childTnLst>
                              </p:cTn>
                            </p:par>
                            <p:par>
                              <p:cTn id="40" fill="hold">
                                <p:stCondLst>
                                  <p:cond delay="1200"/>
                                </p:stCondLst>
                                <p:childTnLst>
                                  <p:par>
                                    <p:cTn id="41" presetID="26" presetClass="emph" presetSubtype="0" fill="hold" nodeType="afterEffect">
                                      <p:stCondLst>
                                        <p:cond delay="0"/>
                                      </p:stCondLst>
                                      <p:childTnLst>
                                        <p:animEffect transition="out" filter="fade">
                                          <p:cBhvr>
                                            <p:cTn id="42" dur="500" tmFilter="0, 0; .2, .5; .8, .5; 1, 0"/>
                                            <p:tgtEl>
                                              <p:spTgt spid="56"/>
                                            </p:tgtEl>
                                          </p:cBhvr>
                                        </p:animEffect>
                                        <p:animScale>
                                          <p:cBhvr>
                                            <p:cTn id="43" dur="250" autoRev="1" fill="hold"/>
                                            <p:tgtEl>
                                              <p:spTgt spid="56"/>
                                            </p:tgtEl>
                                          </p:cBhvr>
                                          <p:by x="105000" y="105000"/>
                                        </p:animScale>
                                      </p:childTnLst>
                                    </p:cTn>
                                  </p:par>
                                  <p:par>
                                    <p:cTn id="44" presetID="16" presetClass="entr" presetSubtype="37"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arn(outVertical)">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0" presetClass="path" presetSubtype="0" decel="25000" fill="hold" nodeType="withEffect">
                                      <p:stCondLst>
                                        <p:cond delay="0"/>
                                      </p:stCondLst>
                                      <p:childTnLst>
                                        <p:animMotion origin="layout" path="M 0.84375 0.1858 C 0.779 0.12192 0.73629 -1.85185E-6 0.64983 -0.00555 C 0.5632 -0.01111 0.33455 0.1571 0.24966 0.15247 C 0.16511 0.14784 0.0191 0.09321 -3.05556E-6 -0.00031 " pathEditMode="relative" rAng="0" ptsTypes="AAAA">
                                          <p:cBhvr>
                                            <p:cTn id="53" dur="800" fill="hold"/>
                                            <p:tgtEl>
                                              <p:spTgt spid="33"/>
                                            </p:tgtEl>
                                            <p:attrNameLst>
                                              <p:attrName>ppt_x</p:attrName>
                                              <p:attrName>ppt_y</p:attrName>
                                            </p:attrNameLst>
                                          </p:cBhvr>
                                          <p:rCtr x="-42188" y="-9599"/>
                                        </p:animMotion>
                                      </p:childTnLst>
                                    </p:cTn>
                                  </p:par>
                                  <p:par>
                                    <p:cTn id="54" presetID="8" presetClass="emph" presetSubtype="0" fill="hold" nodeType="withEffect">
                                      <p:stCondLst>
                                        <p:cond delay="0"/>
                                      </p:stCondLst>
                                      <p:childTnLst>
                                        <p:animRot by="21600000">
                                          <p:cBhvr>
                                            <p:cTn id="55" dur="800" fill="hold"/>
                                            <p:tgtEl>
                                              <p:spTgt spid="33"/>
                                            </p:tgtEl>
                                            <p:attrNameLst>
                                              <p:attrName>r</p:attrName>
                                            </p:attrNameLst>
                                          </p:cBhvr>
                                        </p:animRot>
                                      </p:childTnLst>
                                    </p:cTn>
                                  </p:par>
                                  <p:par>
                                    <p:cTn id="56" presetID="19" presetClass="entr" presetSubtype="1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800" fill="hold"/>
                                            <p:tgtEl>
                                              <p:spTgt spid="33"/>
                                            </p:tgtEl>
                                            <p:attrNameLst>
                                              <p:attrName>ppt_w</p:attrName>
                                            </p:attrNameLst>
                                          </p:cBhvr>
                                          <p:tavLst>
                                            <p:tav tm="0" fmla="#ppt_w*sin(2.5*pi*$)">
                                              <p:val>
                                                <p:fltVal val="0"/>
                                              </p:val>
                                            </p:tav>
                                            <p:tav tm="100000">
                                              <p:val>
                                                <p:fltVal val="1"/>
                                              </p:val>
                                            </p:tav>
                                          </p:tavLst>
                                        </p:anim>
                                        <p:anim calcmode="lin" valueType="num">
                                          <p:cBhvr>
                                            <p:cTn id="59" dur="800" fill="hold"/>
                                            <p:tgtEl>
                                              <p:spTgt spid="33"/>
                                            </p:tgtEl>
                                            <p:attrNameLst>
                                              <p:attrName>ppt_h</p:attrName>
                                            </p:attrNameLst>
                                          </p:cBhvr>
                                          <p:tavLst>
                                            <p:tav tm="0">
                                              <p:val>
                                                <p:strVal val="#ppt_h"/>
                                              </p:val>
                                            </p:tav>
                                            <p:tav tm="100000">
                                              <p:val>
                                                <p:strVal val="#ppt_h"/>
                                              </p:val>
                                            </p:tav>
                                          </p:tavLst>
                                        </p:anim>
                                      </p:childTnLst>
                                    </p:cTn>
                                  </p:par>
                                  <p:par>
                                    <p:cTn id="60" presetID="32" presetClass="emph" presetSubtype="0" repeatCount="3000" fill="hold" nodeType="withEffect">
                                      <p:stCondLst>
                                        <p:cond delay="750"/>
                                      </p:stCondLst>
                                      <p:childTnLst>
                                        <p:animRot by="120000">
                                          <p:cBhvr>
                                            <p:cTn id="61" dur="25" fill="hold">
                                              <p:stCondLst>
                                                <p:cond delay="0"/>
                                              </p:stCondLst>
                                            </p:cTn>
                                            <p:tgtEl>
                                              <p:spTgt spid="33"/>
                                            </p:tgtEl>
                                            <p:attrNameLst>
                                              <p:attrName>r</p:attrName>
                                            </p:attrNameLst>
                                          </p:cBhvr>
                                        </p:animRot>
                                        <p:animRot by="-240000">
                                          <p:cBhvr>
                                            <p:cTn id="62" dur="50" fill="hold">
                                              <p:stCondLst>
                                                <p:cond delay="50"/>
                                              </p:stCondLst>
                                            </p:cTn>
                                            <p:tgtEl>
                                              <p:spTgt spid="33"/>
                                            </p:tgtEl>
                                            <p:attrNameLst>
                                              <p:attrName>r</p:attrName>
                                            </p:attrNameLst>
                                          </p:cBhvr>
                                        </p:animRot>
                                        <p:animRot by="240000">
                                          <p:cBhvr>
                                            <p:cTn id="63" dur="50" fill="hold">
                                              <p:stCondLst>
                                                <p:cond delay="100"/>
                                              </p:stCondLst>
                                            </p:cTn>
                                            <p:tgtEl>
                                              <p:spTgt spid="33"/>
                                            </p:tgtEl>
                                            <p:attrNameLst>
                                              <p:attrName>r</p:attrName>
                                            </p:attrNameLst>
                                          </p:cBhvr>
                                        </p:animRot>
                                        <p:animRot by="-240000">
                                          <p:cBhvr>
                                            <p:cTn id="64" dur="50" fill="hold">
                                              <p:stCondLst>
                                                <p:cond delay="150"/>
                                              </p:stCondLst>
                                            </p:cTn>
                                            <p:tgtEl>
                                              <p:spTgt spid="33"/>
                                            </p:tgtEl>
                                            <p:attrNameLst>
                                              <p:attrName>r</p:attrName>
                                            </p:attrNameLst>
                                          </p:cBhvr>
                                        </p:animRot>
                                        <p:animRot by="120000">
                                          <p:cBhvr>
                                            <p:cTn id="65" dur="50" fill="hold">
                                              <p:stCondLst>
                                                <p:cond delay="200"/>
                                              </p:stCondLst>
                                            </p:cTn>
                                            <p:tgtEl>
                                              <p:spTgt spid="3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fltVal val="0"/>
                                              </p:val>
                                            </p:tav>
                                            <p:tav tm="100000">
                                              <p:val>
                                                <p:strVal val="#ppt_h"/>
                                              </p:val>
                                            </p:tav>
                                          </p:tavLst>
                                        </p:anim>
                                        <p:animEffect transition="in" filter="fade">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6" grpId="0" animBg="1"/>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60" fill="hold">
                                              <p:stCondLst>
                                                <p:cond delay="0"/>
                                              </p:stCondLst>
                                            </p:cTn>
                                            <p:tgtEl>
                                              <p:spTgt spid="8"/>
                                            </p:tgtEl>
                                            <p:attrNameLst>
                                              <p:attrName>r</p:attrName>
                                            </p:attrNameLst>
                                          </p:cBhvr>
                                        </p:animRot>
                                        <p:animRot by="-240000">
                                          <p:cBhvr>
                                            <p:cTn id="13" dur="120" fill="hold">
                                              <p:stCondLst>
                                                <p:cond delay="120"/>
                                              </p:stCondLst>
                                            </p:cTn>
                                            <p:tgtEl>
                                              <p:spTgt spid="8"/>
                                            </p:tgtEl>
                                            <p:attrNameLst>
                                              <p:attrName>r</p:attrName>
                                            </p:attrNameLst>
                                          </p:cBhvr>
                                        </p:animRot>
                                        <p:animRot by="240000">
                                          <p:cBhvr>
                                            <p:cTn id="14" dur="120" fill="hold">
                                              <p:stCondLst>
                                                <p:cond delay="240"/>
                                              </p:stCondLst>
                                            </p:cTn>
                                            <p:tgtEl>
                                              <p:spTgt spid="8"/>
                                            </p:tgtEl>
                                            <p:attrNameLst>
                                              <p:attrName>r</p:attrName>
                                            </p:attrNameLst>
                                          </p:cBhvr>
                                        </p:animRot>
                                        <p:animRot by="-240000">
                                          <p:cBhvr>
                                            <p:cTn id="15" dur="120" fill="hold">
                                              <p:stCondLst>
                                                <p:cond delay="360"/>
                                              </p:stCondLst>
                                            </p:cTn>
                                            <p:tgtEl>
                                              <p:spTgt spid="8"/>
                                            </p:tgtEl>
                                            <p:attrNameLst>
                                              <p:attrName>r</p:attrName>
                                            </p:attrNameLst>
                                          </p:cBhvr>
                                        </p:animRot>
                                        <p:animRot by="120000">
                                          <p:cBhvr>
                                            <p:cTn id="16" dur="120" fill="hold">
                                              <p:stCondLst>
                                                <p:cond delay="480"/>
                                              </p:stCondLst>
                                            </p:cTn>
                                            <p:tgtEl>
                                              <p:spTgt spid="8"/>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700"/>
                                            <p:tgtEl>
                                              <p:spTgt spid="59"/>
                                            </p:tgtEl>
                                          </p:cBhvr>
                                        </p:animEffect>
                                        <p:anim calcmode="lin" valueType="num">
                                          <p:cBhvr>
                                            <p:cTn id="20" dur="700" fill="hold"/>
                                            <p:tgtEl>
                                              <p:spTgt spid="59"/>
                                            </p:tgtEl>
                                            <p:attrNameLst>
                                              <p:attrName>ppt_x</p:attrName>
                                            </p:attrNameLst>
                                          </p:cBhvr>
                                          <p:tavLst>
                                            <p:tav tm="0">
                                              <p:val>
                                                <p:strVal val="#ppt_x"/>
                                              </p:val>
                                            </p:tav>
                                            <p:tav tm="100000">
                                              <p:val>
                                                <p:strVal val="#ppt_x"/>
                                              </p:val>
                                            </p:tav>
                                          </p:tavLst>
                                        </p:anim>
                                        <p:anim calcmode="lin" valueType="num">
                                          <p:cBhvr>
                                            <p:cTn id="21" dur="630" decel="100000" fill="hold"/>
                                            <p:tgtEl>
                                              <p:spTgt spid="59"/>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59"/>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200" fill="hold"/>
                                            <p:tgtEl>
                                              <p:spTgt spid="56"/>
                                            </p:tgtEl>
                                            <p:attrNameLst>
                                              <p:attrName>ppt_w</p:attrName>
                                            </p:attrNameLst>
                                          </p:cBhvr>
                                          <p:tavLst>
                                            <p:tav tm="0">
                                              <p:val>
                                                <p:fltVal val="0"/>
                                              </p:val>
                                            </p:tav>
                                            <p:tav tm="100000">
                                              <p:val>
                                                <p:strVal val="#ppt_w"/>
                                              </p:val>
                                            </p:tav>
                                          </p:tavLst>
                                        </p:anim>
                                        <p:anim calcmode="lin" valueType="num">
                                          <p:cBhvr>
                                            <p:cTn id="38" dur="200" fill="hold"/>
                                            <p:tgtEl>
                                              <p:spTgt spid="56"/>
                                            </p:tgtEl>
                                            <p:attrNameLst>
                                              <p:attrName>ppt_h</p:attrName>
                                            </p:attrNameLst>
                                          </p:cBhvr>
                                          <p:tavLst>
                                            <p:tav tm="0">
                                              <p:val>
                                                <p:fltVal val="0"/>
                                              </p:val>
                                            </p:tav>
                                            <p:tav tm="100000">
                                              <p:val>
                                                <p:strVal val="#ppt_h"/>
                                              </p:val>
                                            </p:tav>
                                          </p:tavLst>
                                        </p:anim>
                                        <p:animEffect transition="in" filter="fade">
                                          <p:cBhvr>
                                            <p:cTn id="39" dur="200"/>
                                            <p:tgtEl>
                                              <p:spTgt spid="56"/>
                                            </p:tgtEl>
                                          </p:cBhvr>
                                        </p:animEffect>
                                      </p:childTnLst>
                                    </p:cTn>
                                  </p:par>
                                </p:childTnLst>
                              </p:cTn>
                            </p:par>
                            <p:par>
                              <p:cTn id="40" fill="hold">
                                <p:stCondLst>
                                  <p:cond delay="1200"/>
                                </p:stCondLst>
                                <p:childTnLst>
                                  <p:par>
                                    <p:cTn id="41" presetID="26" presetClass="emph" presetSubtype="0" fill="hold" nodeType="afterEffect">
                                      <p:stCondLst>
                                        <p:cond delay="0"/>
                                      </p:stCondLst>
                                      <p:childTnLst>
                                        <p:animEffect transition="out" filter="fade">
                                          <p:cBhvr>
                                            <p:cTn id="42" dur="500" tmFilter="0, 0; .2, .5; .8, .5; 1, 0"/>
                                            <p:tgtEl>
                                              <p:spTgt spid="56"/>
                                            </p:tgtEl>
                                          </p:cBhvr>
                                        </p:animEffect>
                                        <p:animScale>
                                          <p:cBhvr>
                                            <p:cTn id="43" dur="250" autoRev="1" fill="hold"/>
                                            <p:tgtEl>
                                              <p:spTgt spid="56"/>
                                            </p:tgtEl>
                                          </p:cBhvr>
                                          <p:by x="105000" y="105000"/>
                                        </p:animScale>
                                      </p:childTnLst>
                                    </p:cTn>
                                  </p:par>
                                  <p:par>
                                    <p:cTn id="44" presetID="16" presetClass="entr" presetSubtype="37"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arn(outVertical)">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0" presetClass="path" presetSubtype="0" decel="25000" fill="hold" nodeType="withEffect">
                                      <p:stCondLst>
                                        <p:cond delay="0"/>
                                      </p:stCondLst>
                                      <p:childTnLst>
                                        <p:animMotion origin="layout" path="M 0.84375 0.1858 C 0.779 0.12192 0.73629 -1.85185E-6 0.64983 -0.00555 C 0.5632 -0.01111 0.33455 0.1571 0.24966 0.15247 C 0.16511 0.14784 0.0191 0.09321 -3.05556E-6 -0.00031 " pathEditMode="relative" rAng="0" ptsTypes="AAAA">
                                          <p:cBhvr>
                                            <p:cTn id="53" dur="800" fill="hold"/>
                                            <p:tgtEl>
                                              <p:spTgt spid="33"/>
                                            </p:tgtEl>
                                            <p:attrNameLst>
                                              <p:attrName>ppt_x</p:attrName>
                                              <p:attrName>ppt_y</p:attrName>
                                            </p:attrNameLst>
                                          </p:cBhvr>
                                          <p:rCtr x="-42188" y="-9599"/>
                                        </p:animMotion>
                                      </p:childTnLst>
                                    </p:cTn>
                                  </p:par>
                                  <p:par>
                                    <p:cTn id="54" presetID="8" presetClass="emph" presetSubtype="0" fill="hold" nodeType="withEffect">
                                      <p:stCondLst>
                                        <p:cond delay="0"/>
                                      </p:stCondLst>
                                      <p:childTnLst>
                                        <p:animRot by="21600000">
                                          <p:cBhvr>
                                            <p:cTn id="55" dur="800" fill="hold"/>
                                            <p:tgtEl>
                                              <p:spTgt spid="33"/>
                                            </p:tgtEl>
                                            <p:attrNameLst>
                                              <p:attrName>r</p:attrName>
                                            </p:attrNameLst>
                                          </p:cBhvr>
                                        </p:animRot>
                                      </p:childTnLst>
                                    </p:cTn>
                                  </p:par>
                                  <p:par>
                                    <p:cTn id="56" presetID="19" presetClass="entr" presetSubtype="1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800" fill="hold"/>
                                            <p:tgtEl>
                                              <p:spTgt spid="33"/>
                                            </p:tgtEl>
                                            <p:attrNameLst>
                                              <p:attrName>ppt_w</p:attrName>
                                            </p:attrNameLst>
                                          </p:cBhvr>
                                          <p:tavLst>
                                            <p:tav tm="0" fmla="#ppt_w*sin(2.5*pi*$)">
                                              <p:val>
                                                <p:fltVal val="0"/>
                                              </p:val>
                                            </p:tav>
                                            <p:tav tm="100000">
                                              <p:val>
                                                <p:fltVal val="1"/>
                                              </p:val>
                                            </p:tav>
                                          </p:tavLst>
                                        </p:anim>
                                        <p:anim calcmode="lin" valueType="num">
                                          <p:cBhvr>
                                            <p:cTn id="59" dur="800" fill="hold"/>
                                            <p:tgtEl>
                                              <p:spTgt spid="33"/>
                                            </p:tgtEl>
                                            <p:attrNameLst>
                                              <p:attrName>ppt_h</p:attrName>
                                            </p:attrNameLst>
                                          </p:cBhvr>
                                          <p:tavLst>
                                            <p:tav tm="0">
                                              <p:val>
                                                <p:strVal val="#ppt_h"/>
                                              </p:val>
                                            </p:tav>
                                            <p:tav tm="100000">
                                              <p:val>
                                                <p:strVal val="#ppt_h"/>
                                              </p:val>
                                            </p:tav>
                                          </p:tavLst>
                                        </p:anim>
                                      </p:childTnLst>
                                    </p:cTn>
                                  </p:par>
                                  <p:par>
                                    <p:cTn id="60" presetID="32" presetClass="emph" presetSubtype="0" repeatCount="3000" fill="hold" nodeType="withEffect">
                                      <p:stCondLst>
                                        <p:cond delay="750"/>
                                      </p:stCondLst>
                                      <p:childTnLst>
                                        <p:animRot by="120000">
                                          <p:cBhvr>
                                            <p:cTn id="61" dur="25" fill="hold">
                                              <p:stCondLst>
                                                <p:cond delay="0"/>
                                              </p:stCondLst>
                                            </p:cTn>
                                            <p:tgtEl>
                                              <p:spTgt spid="33"/>
                                            </p:tgtEl>
                                            <p:attrNameLst>
                                              <p:attrName>r</p:attrName>
                                            </p:attrNameLst>
                                          </p:cBhvr>
                                        </p:animRot>
                                        <p:animRot by="-240000">
                                          <p:cBhvr>
                                            <p:cTn id="62" dur="50" fill="hold">
                                              <p:stCondLst>
                                                <p:cond delay="50"/>
                                              </p:stCondLst>
                                            </p:cTn>
                                            <p:tgtEl>
                                              <p:spTgt spid="33"/>
                                            </p:tgtEl>
                                            <p:attrNameLst>
                                              <p:attrName>r</p:attrName>
                                            </p:attrNameLst>
                                          </p:cBhvr>
                                        </p:animRot>
                                        <p:animRot by="240000">
                                          <p:cBhvr>
                                            <p:cTn id="63" dur="50" fill="hold">
                                              <p:stCondLst>
                                                <p:cond delay="100"/>
                                              </p:stCondLst>
                                            </p:cTn>
                                            <p:tgtEl>
                                              <p:spTgt spid="33"/>
                                            </p:tgtEl>
                                            <p:attrNameLst>
                                              <p:attrName>r</p:attrName>
                                            </p:attrNameLst>
                                          </p:cBhvr>
                                        </p:animRot>
                                        <p:animRot by="-240000">
                                          <p:cBhvr>
                                            <p:cTn id="64" dur="50" fill="hold">
                                              <p:stCondLst>
                                                <p:cond delay="150"/>
                                              </p:stCondLst>
                                            </p:cTn>
                                            <p:tgtEl>
                                              <p:spTgt spid="33"/>
                                            </p:tgtEl>
                                            <p:attrNameLst>
                                              <p:attrName>r</p:attrName>
                                            </p:attrNameLst>
                                          </p:cBhvr>
                                        </p:animRot>
                                        <p:animRot by="120000">
                                          <p:cBhvr>
                                            <p:cTn id="65" dur="50" fill="hold">
                                              <p:stCondLst>
                                                <p:cond delay="200"/>
                                              </p:stCondLst>
                                            </p:cTn>
                                            <p:tgtEl>
                                              <p:spTgt spid="3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fltVal val="0"/>
                                              </p:val>
                                            </p:tav>
                                            <p:tav tm="100000">
                                              <p:val>
                                                <p:strVal val="#ppt_h"/>
                                              </p:val>
                                            </p:tav>
                                          </p:tavLst>
                                        </p:anim>
                                        <p:animEffect transition="in" filter="fade">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6" grpId="0" animBg="1"/>
          <p:bldP spid="6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7563" y="419449"/>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705315" y="887264"/>
            <a:ext cx="5060954"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721577" y="1197833"/>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422072" y="1197833"/>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488629" y="1231495"/>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8" name="组合 17"/>
          <p:cNvGrpSpPr/>
          <p:nvPr/>
        </p:nvGrpSpPr>
        <p:grpSpPr>
          <a:xfrm>
            <a:off x="1542809" y="987544"/>
            <a:ext cx="589923" cy="553376"/>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30" name="Rectangle 29"/>
          <p:cNvSpPr/>
          <p:nvPr/>
        </p:nvSpPr>
        <p:spPr>
          <a:xfrm>
            <a:off x="3788186" y="1038331"/>
            <a:ext cx="3124573" cy="461665"/>
          </a:xfrm>
          <a:prstGeom prst="rect">
            <a:avLst/>
          </a:prstGeom>
        </p:spPr>
        <p:txBody>
          <a:bodyPr wrap="none">
            <a:spAutoFit/>
          </a:bodyPr>
          <a:lstStyle/>
          <a:p>
            <a:r>
              <a:rPr lang="en-US" sz="24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Kiến thức trọng tâm</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sp>
        <p:nvSpPr>
          <p:cNvPr id="31" name="Rectangle 30"/>
          <p:cNvSpPr/>
          <p:nvPr/>
        </p:nvSpPr>
        <p:spPr>
          <a:xfrm>
            <a:off x="1502220" y="3440938"/>
            <a:ext cx="7088326" cy="750975"/>
          </a:xfrm>
          <a:prstGeom prst="rect">
            <a:avLst/>
          </a:prstGeom>
        </p:spPr>
        <p:txBody>
          <a:bodyPr wrap="square">
            <a:spAutoFit/>
          </a:bodyPr>
          <a:lstStyle/>
          <a:p>
            <a:pPr algn="just">
              <a:lnSpc>
                <a:spcPct val="107000"/>
              </a:lnSpc>
              <a:spcAft>
                <a:spcPts val="800"/>
              </a:spcAft>
              <a:tabLst>
                <a:tab pos="180340" algn="l"/>
              </a:tabLst>
            </a:pPr>
            <a:r>
              <a:rPr lang="en-US" sz="2000" i="1" dirty="0" smtClean="0">
                <a:solidFill>
                  <a:srgbClr val="0000FF"/>
                </a:solidFill>
                <a:latin typeface="Arial" panose="020B0604020202020204" pitchFamily="34" charset="0"/>
                <a:ea typeface="Calibri" panose="020F0502020204030204" pitchFamily="34" charset="0"/>
                <a:cs typeface="Arial" panose="020B0604020202020204" pitchFamily="34" charset="0"/>
              </a:rPr>
              <a:t>Liên </a:t>
            </a:r>
            <a:r>
              <a:rPr lang="en-US" sz="2000" i="1" dirty="0">
                <a:solidFill>
                  <a:srgbClr val="0000FF"/>
                </a:solidFill>
                <a:latin typeface="Arial" panose="020B0604020202020204" pitchFamily="34" charset="0"/>
                <a:ea typeface="Calibri" panose="020F0502020204030204" pitchFamily="34" charset="0"/>
                <a:cs typeface="Arial" panose="020B0604020202020204" pitchFamily="34" charset="0"/>
              </a:rPr>
              <a:t>kết ion thường được hình thành giữa kim loại điển hình và phi kim điển hình.</a:t>
            </a:r>
            <a:endParaRPr lang="en-US" sz="1800" dirty="0">
              <a:latin typeface="Arial" panose="020B0604020202020204" pitchFamily="34" charset="0"/>
              <a:cs typeface="Arial" panose="020B0604020202020204" pitchFamily="34" charset="0"/>
            </a:endParaRPr>
          </a:p>
        </p:txBody>
      </p:sp>
      <p:grpSp>
        <p:nvGrpSpPr>
          <p:cNvPr id="86" name="组合 161"/>
          <p:cNvGrpSpPr/>
          <p:nvPr/>
        </p:nvGrpSpPr>
        <p:grpSpPr>
          <a:xfrm>
            <a:off x="687439" y="2432829"/>
            <a:ext cx="505896" cy="600164"/>
            <a:chOff x="4560808" y="1584759"/>
            <a:chExt cx="674440" cy="800403"/>
          </a:xfrm>
        </p:grpSpPr>
        <p:sp>
          <p:nvSpPr>
            <p:cNvPr id="87"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88"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Arial" panose="020B0604020202020204" pitchFamily="34" charset="0"/>
                  <a:cs typeface="Arial" panose="020B0604020202020204" pitchFamily="34" charset="0"/>
                </a:rPr>
                <a:t>1</a:t>
              </a:r>
              <a:endParaRPr lang="zh-CN" altLang="en-US" sz="3300" dirty="0">
                <a:solidFill>
                  <a:srgbClr val="E87071"/>
                </a:solidFill>
                <a:latin typeface="Arial" panose="020B0604020202020204" pitchFamily="34" charset="0"/>
                <a:cs typeface="Arial" panose="020B0604020202020204" pitchFamily="34" charset="0"/>
              </a:endParaRPr>
            </a:p>
          </p:txBody>
        </p:sp>
      </p:grpSp>
      <p:grpSp>
        <p:nvGrpSpPr>
          <p:cNvPr id="89" name="组合 164"/>
          <p:cNvGrpSpPr/>
          <p:nvPr/>
        </p:nvGrpSpPr>
        <p:grpSpPr>
          <a:xfrm>
            <a:off x="687439" y="3508200"/>
            <a:ext cx="481319" cy="600164"/>
            <a:chOff x="6197474" y="2097937"/>
            <a:chExt cx="674440" cy="800405"/>
          </a:xfrm>
        </p:grpSpPr>
        <p:sp>
          <p:nvSpPr>
            <p:cNvPr id="90"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91"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Arial" panose="020B0604020202020204" pitchFamily="34" charset="0"/>
                  <a:cs typeface="Arial" panose="020B0604020202020204" pitchFamily="34" charset="0"/>
                </a:rPr>
                <a:t>2</a:t>
              </a:r>
              <a:endParaRPr lang="zh-CN" altLang="en-US" sz="3300" dirty="0">
                <a:solidFill>
                  <a:srgbClr val="FFB850"/>
                </a:solidFill>
                <a:latin typeface="Arial" panose="020B0604020202020204" pitchFamily="34" charset="0"/>
                <a:cs typeface="Arial" panose="020B0604020202020204" pitchFamily="34" charset="0"/>
              </a:endParaRPr>
            </a:p>
          </p:txBody>
        </p:sp>
      </p:grpSp>
      <p:sp>
        <p:nvSpPr>
          <p:cNvPr id="92" name="Rectangle 91"/>
          <p:cNvSpPr/>
          <p:nvPr/>
        </p:nvSpPr>
        <p:spPr>
          <a:xfrm>
            <a:off x="1524231" y="2391225"/>
            <a:ext cx="7066315" cy="750975"/>
          </a:xfrm>
          <a:prstGeom prst="rect">
            <a:avLst/>
          </a:prstGeom>
        </p:spPr>
        <p:txBody>
          <a:bodyPr wrap="square">
            <a:spAutoFit/>
          </a:bodyPr>
          <a:lstStyle/>
          <a:p>
            <a:pPr algn="just">
              <a:lnSpc>
                <a:spcPct val="107000"/>
              </a:lnSpc>
              <a:spcAft>
                <a:spcPts val="800"/>
              </a:spcAft>
              <a:tabLst>
                <a:tab pos="180340" algn="l"/>
              </a:tabLst>
            </a:pPr>
            <a:r>
              <a:rPr lang="en-US" sz="2000" i="1" dirty="0" smtClean="0">
                <a:solidFill>
                  <a:srgbClr val="0000FF"/>
                </a:solidFill>
                <a:latin typeface="Arial" panose="020B0604020202020204" pitchFamily="34" charset="0"/>
                <a:ea typeface="Calibri" panose="020F0502020204030204" pitchFamily="34" charset="0"/>
                <a:cs typeface="Arial" panose="020B0604020202020204" pitchFamily="34" charset="0"/>
              </a:rPr>
              <a:t>Liên </a:t>
            </a:r>
            <a:r>
              <a:rPr lang="en-US" sz="2000" i="1" dirty="0">
                <a:solidFill>
                  <a:srgbClr val="0000FF"/>
                </a:solidFill>
                <a:latin typeface="Arial" panose="020B0604020202020204" pitchFamily="34" charset="0"/>
                <a:ea typeface="Calibri" panose="020F0502020204030204" pitchFamily="34" charset="0"/>
                <a:cs typeface="Arial" panose="020B0604020202020204" pitchFamily="34" charset="0"/>
              </a:rPr>
              <a:t>kết ion là liên kết được hình thành bởi lực hút tĩnh điện giữa các ion mang điện tích trái dấu.</a:t>
            </a:r>
          </a:p>
        </p:txBody>
      </p:sp>
    </p:spTree>
    <p:extLst>
      <p:ext uri="{BB962C8B-B14F-4D97-AF65-F5344CB8AC3E}">
        <p14:creationId xmlns:p14="http://schemas.microsoft.com/office/powerpoint/2010/main" val="196182903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17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1700"/>
                                </p:stCondLst>
                                <p:childTnLst>
                                  <p:par>
                                    <p:cTn id="33" presetID="2" presetClass="entr" presetSubtype="2" accel="70000" fill="hold" grpId="0" nodeType="afterEffect" p14:presetBounceEnd="5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50000">
                                          <p:cBhvr additive="base">
                                            <p:cTn id="35"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heel(1)">
                                          <p:cBhvr>
                                            <p:cTn id="45" dur="800"/>
                                            <p:tgtEl>
                                              <p:spTgt spid="86"/>
                                            </p:tgtEl>
                                          </p:cBhvr>
                                        </p:animEffect>
                                      </p:childTnLst>
                                    </p:cTn>
                                  </p:par>
                                </p:childTnLst>
                              </p:cTn>
                            </p:par>
                            <p:par>
                              <p:cTn id="46" fill="hold">
                                <p:stCondLst>
                                  <p:cond delay="800"/>
                                </p:stCondLst>
                                <p:childTnLst>
                                  <p:par>
                                    <p:cTn id="47" presetID="22" presetClass="entr" presetSubtype="8" fill="hold" grpId="0"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heel(1)">
                                          <p:cBhvr>
                                            <p:cTn id="54" dur="650"/>
                                            <p:tgtEl>
                                              <p:spTgt spid="89"/>
                                            </p:tgtEl>
                                          </p:cBhvr>
                                        </p:animEffect>
                                      </p:childTnLst>
                                    </p:cTn>
                                  </p:par>
                                </p:childTnLst>
                              </p:cTn>
                            </p:par>
                            <p:par>
                              <p:cTn id="55" fill="hold">
                                <p:stCondLst>
                                  <p:cond delay="65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1" grpId="0"/>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17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1700"/>
                                </p:stCondLst>
                                <p:childTnLst>
                                  <p:par>
                                    <p:cTn id="33" presetID="2" presetClass="entr" presetSubtype="2" accel="7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heel(1)">
                                          <p:cBhvr>
                                            <p:cTn id="45" dur="800"/>
                                            <p:tgtEl>
                                              <p:spTgt spid="86"/>
                                            </p:tgtEl>
                                          </p:cBhvr>
                                        </p:animEffect>
                                      </p:childTnLst>
                                    </p:cTn>
                                  </p:par>
                                </p:childTnLst>
                              </p:cTn>
                            </p:par>
                            <p:par>
                              <p:cTn id="46" fill="hold">
                                <p:stCondLst>
                                  <p:cond delay="800"/>
                                </p:stCondLst>
                                <p:childTnLst>
                                  <p:par>
                                    <p:cTn id="47" presetID="22" presetClass="entr" presetSubtype="8" fill="hold" grpId="0"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heel(1)">
                                          <p:cBhvr>
                                            <p:cTn id="54" dur="650"/>
                                            <p:tgtEl>
                                              <p:spTgt spid="89"/>
                                            </p:tgtEl>
                                          </p:cBhvr>
                                        </p:animEffect>
                                      </p:childTnLst>
                                    </p:cTn>
                                  </p:par>
                                </p:childTnLst>
                              </p:cTn>
                            </p:par>
                            <p:par>
                              <p:cTn id="55" fill="hold">
                                <p:stCondLst>
                                  <p:cond delay="65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31" grpId="0"/>
          <p:bldP spid="9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1864626" y="1468094"/>
            <a:ext cx="2065817" cy="2584754"/>
            <a:chOff x="3295850" y="1895995"/>
            <a:chExt cx="3725149" cy="4660916"/>
          </a:xfrm>
        </p:grpSpPr>
        <p:sp>
          <p:nvSpPr>
            <p:cNvPr id="4"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6"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Freeform 6"/>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8" name="圆角矩形 6"/>
          <p:cNvSpPr/>
          <p:nvPr/>
        </p:nvSpPr>
        <p:spPr>
          <a:xfrm>
            <a:off x="3408489" y="1944612"/>
            <a:ext cx="3894951" cy="751080"/>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9" name="组合 7"/>
          <p:cNvGrpSpPr/>
          <p:nvPr/>
        </p:nvGrpSpPr>
        <p:grpSpPr>
          <a:xfrm>
            <a:off x="3478776" y="2258469"/>
            <a:ext cx="118508" cy="118509"/>
            <a:chOff x="4486616" y="3001075"/>
            <a:chExt cx="274695" cy="274699"/>
          </a:xfrm>
        </p:grpSpPr>
        <p:sp>
          <p:nvSpPr>
            <p:cNvPr id="10"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1"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2" name="组合 10"/>
          <p:cNvGrpSpPr/>
          <p:nvPr/>
        </p:nvGrpSpPr>
        <p:grpSpPr>
          <a:xfrm>
            <a:off x="3179273" y="2258469"/>
            <a:ext cx="118508" cy="118509"/>
            <a:chOff x="4486616" y="3001075"/>
            <a:chExt cx="274695" cy="274699"/>
          </a:xfrm>
        </p:grpSpPr>
        <p:sp>
          <p:nvSpPr>
            <p:cNvPr id="13"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4"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5" name="组合 13"/>
          <p:cNvGrpSpPr/>
          <p:nvPr/>
        </p:nvGrpSpPr>
        <p:grpSpPr>
          <a:xfrm>
            <a:off x="3245831" y="2292131"/>
            <a:ext cx="288238" cy="46073"/>
            <a:chOff x="4311730" y="3104300"/>
            <a:chExt cx="384317" cy="61430"/>
          </a:xfrm>
        </p:grpSpPr>
        <p:sp>
          <p:nvSpPr>
            <p:cNvPr id="16"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7"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8" name="组合 16"/>
          <p:cNvGrpSpPr/>
          <p:nvPr/>
        </p:nvGrpSpPr>
        <p:grpSpPr>
          <a:xfrm>
            <a:off x="3756911" y="2126983"/>
            <a:ext cx="529900" cy="422057"/>
            <a:chOff x="4993170" y="2884106"/>
            <a:chExt cx="706533" cy="562743"/>
          </a:xfrm>
        </p:grpSpPr>
        <p:sp>
          <p:nvSpPr>
            <p:cNvPr id="19"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18"/>
            <p:cNvSpPr txBox="1"/>
            <p:nvPr/>
          </p:nvSpPr>
          <p:spPr>
            <a:xfrm>
              <a:off x="4993170" y="2892853"/>
              <a:ext cx="706533" cy="553996"/>
            </a:xfrm>
            <a:prstGeom prst="rect">
              <a:avLst/>
            </a:prstGeom>
            <a:noFill/>
          </p:spPr>
          <p:txBody>
            <a:bodyPr wrap="square" rtlCol="0">
              <a:spAutoFit/>
            </a:bodyPr>
            <a:lstStyle/>
            <a:p>
              <a:pPr algn="ctr"/>
              <a:r>
                <a:rPr lang="en-US" altLang="zh-CN" sz="2100" dirty="0">
                  <a:solidFill>
                    <a:srgbClr val="663B77"/>
                  </a:solidFill>
                  <a:latin typeface="Arial" panose="020B0604020202020204" pitchFamily="34" charset="0"/>
                  <a:cs typeface="Arial" panose="020B0604020202020204" pitchFamily="34" charset="0"/>
                </a:rPr>
                <a:t>04</a:t>
              </a:r>
              <a:endParaRPr lang="zh-CN" altLang="en-US" sz="2100" dirty="0">
                <a:solidFill>
                  <a:srgbClr val="663B77"/>
                </a:solidFill>
                <a:latin typeface="Arial" panose="020B0604020202020204" pitchFamily="34" charset="0"/>
                <a:cs typeface="Arial" panose="020B0604020202020204" pitchFamily="34" charset="0"/>
              </a:endParaRPr>
            </a:p>
          </p:txBody>
        </p:sp>
      </p:grpSp>
      <p:grpSp>
        <p:nvGrpSpPr>
          <p:cNvPr id="21" name="组合 19"/>
          <p:cNvGrpSpPr/>
          <p:nvPr/>
        </p:nvGrpSpPr>
        <p:grpSpPr>
          <a:xfrm>
            <a:off x="2287947" y="2090850"/>
            <a:ext cx="619481" cy="460881"/>
            <a:chOff x="6233338" y="4924592"/>
            <a:chExt cx="808555" cy="601547"/>
          </a:xfrm>
          <a:solidFill>
            <a:schemeClr val="bg1"/>
          </a:solidFill>
        </p:grpSpPr>
        <p:sp>
          <p:nvSpPr>
            <p:cNvPr id="22"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5"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6" name="文本框 24"/>
          <p:cNvSpPr txBox="1"/>
          <p:nvPr/>
        </p:nvSpPr>
        <p:spPr>
          <a:xfrm>
            <a:off x="4404103" y="2075884"/>
            <a:ext cx="2629909" cy="507831"/>
          </a:xfrm>
          <a:prstGeom prst="rect">
            <a:avLst/>
          </a:prstGeom>
          <a:noFill/>
        </p:spPr>
        <p:txBody>
          <a:bodyPr wrap="square" rtlCol="0">
            <a:spAutoFit/>
          </a:bodyPr>
          <a:lstStyle/>
          <a:p>
            <a:pPr algn="ctr"/>
            <a:r>
              <a:rPr lang="en-US" altLang="zh-CN" sz="2700" b="1" dirty="0" smtClean="0">
                <a:solidFill>
                  <a:schemeClr val="bg1"/>
                </a:solidFill>
                <a:latin typeface="Arial" panose="020B0604020202020204" pitchFamily="34" charset="0"/>
                <a:ea typeface="造字工房悦黑体验版细体" pitchFamily="50" charset="-122"/>
                <a:cs typeface="Arial" panose="020B0604020202020204" pitchFamily="34" charset="0"/>
              </a:rPr>
              <a:t>TINH THỂ ION</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Tree>
    <p:extLst>
      <p:ext uri="{BB962C8B-B14F-4D97-AF65-F5344CB8AC3E}">
        <p14:creationId xmlns:p14="http://schemas.microsoft.com/office/powerpoint/2010/main" val="429494250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3"/>
                                            </p:tgtEl>
                                            <p:attrNameLst>
                                              <p:attrName>r</p:attrName>
                                            </p:attrNameLst>
                                          </p:cBhvr>
                                        </p:animRot>
                                        <p:animRot by="-240000">
                                          <p:cBhvr>
                                            <p:cTn id="13" dur="100" fill="hold">
                                              <p:stCondLst>
                                                <p:cond delay="100"/>
                                              </p:stCondLst>
                                            </p:cTn>
                                            <p:tgtEl>
                                              <p:spTgt spid="3"/>
                                            </p:tgtEl>
                                            <p:attrNameLst>
                                              <p:attrName>r</p:attrName>
                                            </p:attrNameLst>
                                          </p:cBhvr>
                                        </p:animRot>
                                        <p:animRot by="240000">
                                          <p:cBhvr>
                                            <p:cTn id="14" dur="100" fill="hold">
                                              <p:stCondLst>
                                                <p:cond delay="200"/>
                                              </p:stCondLst>
                                            </p:cTn>
                                            <p:tgtEl>
                                              <p:spTgt spid="3"/>
                                            </p:tgtEl>
                                            <p:attrNameLst>
                                              <p:attrName>r</p:attrName>
                                            </p:attrNameLst>
                                          </p:cBhvr>
                                        </p:animRot>
                                        <p:animRot by="-240000">
                                          <p:cBhvr>
                                            <p:cTn id="15" dur="100" fill="hold">
                                              <p:stCondLst>
                                                <p:cond delay="300"/>
                                              </p:stCondLst>
                                            </p:cTn>
                                            <p:tgtEl>
                                              <p:spTgt spid="3"/>
                                            </p:tgtEl>
                                            <p:attrNameLst>
                                              <p:attrName>r</p:attrName>
                                            </p:attrNameLst>
                                          </p:cBhvr>
                                        </p:animRot>
                                        <p:animRot by="120000">
                                          <p:cBhvr>
                                            <p:cTn id="16" dur="100" fill="hold">
                                              <p:stCondLst>
                                                <p:cond delay="400"/>
                                              </p:stCondLst>
                                            </p:cTn>
                                            <p:tgtEl>
                                              <p:spTgt spid="3"/>
                                            </p:tgtEl>
                                            <p:attrNameLst>
                                              <p:attrName>r</p:attrName>
                                            </p:attrNameLst>
                                          </p:cBhvr>
                                        </p:animRot>
                                      </p:childTnLst>
                                    </p:cTn>
                                  </p:par>
                                </p:childTnLst>
                              </p:cTn>
                            </p:par>
                            <p:par>
                              <p:cTn id="17" fill="hold">
                                <p:stCondLst>
                                  <p:cond delay="800"/>
                                </p:stCondLst>
                                <p:childTnLst>
                                  <p:par>
                                    <p:cTn id="18" presetID="3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00"/>
                                            <p:tgtEl>
                                              <p:spTgt spid="21"/>
                                            </p:tgtEl>
                                          </p:cBhvr>
                                        </p:animEffect>
                                        <p:anim calcmode="lin" valueType="num">
                                          <p:cBhvr>
                                            <p:cTn id="21" dur="700" fill="hold"/>
                                            <p:tgtEl>
                                              <p:spTgt spid="21"/>
                                            </p:tgtEl>
                                            <p:attrNameLst>
                                              <p:attrName>ppt_x</p:attrName>
                                            </p:attrNameLst>
                                          </p:cBhvr>
                                          <p:tavLst>
                                            <p:tav tm="0">
                                              <p:val>
                                                <p:strVal val="#ppt_x"/>
                                              </p:val>
                                            </p:tav>
                                            <p:tav tm="100000">
                                              <p:val>
                                                <p:strVal val="#ppt_x"/>
                                              </p:val>
                                            </p:tav>
                                          </p:tavLst>
                                        </p:anim>
                                        <p:anim calcmode="lin" valueType="num">
                                          <p:cBhvr>
                                            <p:cTn id="22" dur="630" decel="100000" fill="hold"/>
                                            <p:tgtEl>
                                              <p:spTgt spid="21"/>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1"/>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2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50000">
                                          <p:cBhvr additive="base">
                                            <p:cTn id="37"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childTnLst>
                              </p:cTn>
                            </p:par>
                            <p:par>
                              <p:cTn id="45" fill="hold">
                                <p:stCondLst>
                                  <p:cond delay="2800"/>
                                </p:stCondLst>
                                <p:childTnLst>
                                  <p:par>
                                    <p:cTn id="46" presetID="26" presetClass="emph" presetSubtype="0" fill="hold" nodeType="afterEffect">
                                      <p:stCondLst>
                                        <p:cond delay="0"/>
                                      </p:stCondLst>
                                      <p:childTnLst>
                                        <p:animEffect transition="out" filter="fade">
                                          <p:cBhvr>
                                            <p:cTn id="47" dur="500" tmFilter="0, 0; .2, .5; .8, .5; 1, 0"/>
                                            <p:tgtEl>
                                              <p:spTgt spid="18"/>
                                            </p:tgtEl>
                                          </p:cBhvr>
                                        </p:animEffect>
                                        <p:animScale>
                                          <p:cBhvr>
                                            <p:cTn id="48" dur="250" autoRev="1" fill="hold"/>
                                            <p:tgtEl>
                                              <p:spTgt spid="18"/>
                                            </p:tgtEl>
                                          </p:cBhvr>
                                          <p:by x="105000" y="105000"/>
                                        </p:animScale>
                                      </p:childTnLst>
                                    </p:cTn>
                                  </p:par>
                                </p:childTnLst>
                              </p:cTn>
                            </p:par>
                            <p:par>
                              <p:cTn id="49" fill="hold">
                                <p:stCondLst>
                                  <p:cond delay="3300"/>
                                </p:stCondLst>
                                <p:childTnLst>
                                  <p:par>
                                    <p:cTn id="50" presetID="16" presetClass="entr" presetSubtype="37" fill="hold" grpId="0" nodeType="afterEffect">
                                      <p:stCondLst>
                                        <p:cond delay="300"/>
                                      </p:stCondLst>
                                      <p:childTnLst>
                                        <p:set>
                                          <p:cBhvr>
                                            <p:cTn id="51" dur="1" fill="hold">
                                              <p:stCondLst>
                                                <p:cond delay="0"/>
                                              </p:stCondLst>
                                            </p:cTn>
                                            <p:tgtEl>
                                              <p:spTgt spid="26"/>
                                            </p:tgtEl>
                                            <p:attrNameLst>
                                              <p:attrName>style.visibility</p:attrName>
                                            </p:attrNameLst>
                                          </p:cBhvr>
                                          <p:to>
                                            <p:strVal val="visible"/>
                                          </p:to>
                                        </p:set>
                                        <p:animEffect transition="in" filter="barn(out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3"/>
                                            </p:tgtEl>
                                            <p:attrNameLst>
                                              <p:attrName>r</p:attrName>
                                            </p:attrNameLst>
                                          </p:cBhvr>
                                        </p:animRot>
                                        <p:animRot by="-240000">
                                          <p:cBhvr>
                                            <p:cTn id="13" dur="100" fill="hold">
                                              <p:stCondLst>
                                                <p:cond delay="100"/>
                                              </p:stCondLst>
                                            </p:cTn>
                                            <p:tgtEl>
                                              <p:spTgt spid="3"/>
                                            </p:tgtEl>
                                            <p:attrNameLst>
                                              <p:attrName>r</p:attrName>
                                            </p:attrNameLst>
                                          </p:cBhvr>
                                        </p:animRot>
                                        <p:animRot by="240000">
                                          <p:cBhvr>
                                            <p:cTn id="14" dur="100" fill="hold">
                                              <p:stCondLst>
                                                <p:cond delay="200"/>
                                              </p:stCondLst>
                                            </p:cTn>
                                            <p:tgtEl>
                                              <p:spTgt spid="3"/>
                                            </p:tgtEl>
                                            <p:attrNameLst>
                                              <p:attrName>r</p:attrName>
                                            </p:attrNameLst>
                                          </p:cBhvr>
                                        </p:animRot>
                                        <p:animRot by="-240000">
                                          <p:cBhvr>
                                            <p:cTn id="15" dur="100" fill="hold">
                                              <p:stCondLst>
                                                <p:cond delay="300"/>
                                              </p:stCondLst>
                                            </p:cTn>
                                            <p:tgtEl>
                                              <p:spTgt spid="3"/>
                                            </p:tgtEl>
                                            <p:attrNameLst>
                                              <p:attrName>r</p:attrName>
                                            </p:attrNameLst>
                                          </p:cBhvr>
                                        </p:animRot>
                                        <p:animRot by="120000">
                                          <p:cBhvr>
                                            <p:cTn id="16" dur="100" fill="hold">
                                              <p:stCondLst>
                                                <p:cond delay="400"/>
                                              </p:stCondLst>
                                            </p:cTn>
                                            <p:tgtEl>
                                              <p:spTgt spid="3"/>
                                            </p:tgtEl>
                                            <p:attrNameLst>
                                              <p:attrName>r</p:attrName>
                                            </p:attrNameLst>
                                          </p:cBhvr>
                                        </p:animRot>
                                      </p:childTnLst>
                                    </p:cTn>
                                  </p:par>
                                </p:childTnLst>
                              </p:cTn>
                            </p:par>
                            <p:par>
                              <p:cTn id="17" fill="hold">
                                <p:stCondLst>
                                  <p:cond delay="800"/>
                                </p:stCondLst>
                                <p:childTnLst>
                                  <p:par>
                                    <p:cTn id="18" presetID="3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00"/>
                                            <p:tgtEl>
                                              <p:spTgt spid="21"/>
                                            </p:tgtEl>
                                          </p:cBhvr>
                                        </p:animEffect>
                                        <p:anim calcmode="lin" valueType="num">
                                          <p:cBhvr>
                                            <p:cTn id="21" dur="700" fill="hold"/>
                                            <p:tgtEl>
                                              <p:spTgt spid="21"/>
                                            </p:tgtEl>
                                            <p:attrNameLst>
                                              <p:attrName>ppt_x</p:attrName>
                                            </p:attrNameLst>
                                          </p:cBhvr>
                                          <p:tavLst>
                                            <p:tav tm="0">
                                              <p:val>
                                                <p:strVal val="#ppt_x"/>
                                              </p:val>
                                            </p:tav>
                                            <p:tav tm="100000">
                                              <p:val>
                                                <p:strVal val="#ppt_x"/>
                                              </p:val>
                                            </p:tav>
                                          </p:tavLst>
                                        </p:anim>
                                        <p:anim calcmode="lin" valueType="num">
                                          <p:cBhvr>
                                            <p:cTn id="22" dur="630" decel="100000" fill="hold"/>
                                            <p:tgtEl>
                                              <p:spTgt spid="21"/>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1"/>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2000"/>
                                </p:stCondLst>
                                <p:childTnLst>
                                  <p:par>
                                    <p:cTn id="35" presetID="2" presetClass="entr" presetSubtype="2" accel="7000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childTnLst>
                              </p:cTn>
                            </p:par>
                            <p:par>
                              <p:cTn id="45" fill="hold">
                                <p:stCondLst>
                                  <p:cond delay="2800"/>
                                </p:stCondLst>
                                <p:childTnLst>
                                  <p:par>
                                    <p:cTn id="46" presetID="26" presetClass="emph" presetSubtype="0" fill="hold" nodeType="afterEffect">
                                      <p:stCondLst>
                                        <p:cond delay="0"/>
                                      </p:stCondLst>
                                      <p:childTnLst>
                                        <p:animEffect transition="out" filter="fade">
                                          <p:cBhvr>
                                            <p:cTn id="47" dur="500" tmFilter="0, 0; .2, .5; .8, .5; 1, 0"/>
                                            <p:tgtEl>
                                              <p:spTgt spid="18"/>
                                            </p:tgtEl>
                                          </p:cBhvr>
                                        </p:animEffect>
                                        <p:animScale>
                                          <p:cBhvr>
                                            <p:cTn id="48" dur="250" autoRev="1" fill="hold"/>
                                            <p:tgtEl>
                                              <p:spTgt spid="18"/>
                                            </p:tgtEl>
                                          </p:cBhvr>
                                          <p:by x="105000" y="105000"/>
                                        </p:animScale>
                                      </p:childTnLst>
                                    </p:cTn>
                                  </p:par>
                                </p:childTnLst>
                              </p:cTn>
                            </p:par>
                            <p:par>
                              <p:cTn id="49" fill="hold">
                                <p:stCondLst>
                                  <p:cond delay="3300"/>
                                </p:stCondLst>
                                <p:childTnLst>
                                  <p:par>
                                    <p:cTn id="50" presetID="16" presetClass="entr" presetSubtype="37" fill="hold" grpId="0" nodeType="afterEffect">
                                      <p:stCondLst>
                                        <p:cond delay="300"/>
                                      </p:stCondLst>
                                      <p:childTnLst>
                                        <p:set>
                                          <p:cBhvr>
                                            <p:cTn id="51" dur="1" fill="hold">
                                              <p:stCondLst>
                                                <p:cond delay="0"/>
                                              </p:stCondLst>
                                            </p:cTn>
                                            <p:tgtEl>
                                              <p:spTgt spid="26"/>
                                            </p:tgtEl>
                                            <p:attrNameLst>
                                              <p:attrName>style.visibility</p:attrName>
                                            </p:attrNameLst>
                                          </p:cBhvr>
                                          <p:to>
                                            <p:strVal val="visible"/>
                                          </p:to>
                                        </p:set>
                                        <p:animEffect transition="in" filter="barn(out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
          <p:cNvSpPr/>
          <p:nvPr/>
        </p:nvSpPr>
        <p:spPr>
          <a:xfrm>
            <a:off x="206356" y="185096"/>
            <a:ext cx="3090298" cy="517358"/>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nvGrpSpPr>
          <p:cNvPr id="3" name="组合 7"/>
          <p:cNvGrpSpPr/>
          <p:nvPr/>
        </p:nvGrpSpPr>
        <p:grpSpPr>
          <a:xfrm>
            <a:off x="299503" y="410113"/>
            <a:ext cx="103580" cy="81631"/>
            <a:chOff x="4486616" y="3001075"/>
            <a:chExt cx="274695" cy="274699"/>
          </a:xfrm>
        </p:grpSpPr>
        <p:sp>
          <p:nvSpPr>
            <p:cNvPr id="4"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5"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6" name="组合 10"/>
          <p:cNvGrpSpPr/>
          <p:nvPr/>
        </p:nvGrpSpPr>
        <p:grpSpPr>
          <a:xfrm>
            <a:off x="0" y="410113"/>
            <a:ext cx="103580" cy="81631"/>
            <a:chOff x="4486616" y="3001075"/>
            <a:chExt cx="274695" cy="274699"/>
          </a:xfrm>
        </p:grpSpPr>
        <p:sp>
          <p:nvSpPr>
            <p:cNvPr id="7"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8"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9" name="组合 13"/>
          <p:cNvGrpSpPr/>
          <p:nvPr/>
        </p:nvGrpSpPr>
        <p:grpSpPr>
          <a:xfrm>
            <a:off x="66558" y="443775"/>
            <a:ext cx="251930" cy="45719"/>
            <a:chOff x="4311730" y="3104300"/>
            <a:chExt cx="384317" cy="61430"/>
          </a:xfrm>
        </p:grpSpPr>
        <p:sp>
          <p:nvSpPr>
            <p:cNvPr id="10"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11"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12" name="组合 16"/>
          <p:cNvGrpSpPr/>
          <p:nvPr/>
        </p:nvGrpSpPr>
        <p:grpSpPr>
          <a:xfrm>
            <a:off x="458657" y="242533"/>
            <a:ext cx="730077" cy="424662"/>
            <a:chOff x="4955812" y="2884106"/>
            <a:chExt cx="816138" cy="562742"/>
          </a:xfrm>
        </p:grpSpPr>
        <p:sp>
          <p:nvSpPr>
            <p:cNvPr id="13"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4" name="文本框 18"/>
            <p:cNvSpPr txBox="1"/>
            <p:nvPr/>
          </p:nvSpPr>
          <p:spPr>
            <a:xfrm>
              <a:off x="4955812" y="2927792"/>
              <a:ext cx="816138" cy="489422"/>
            </a:xfrm>
            <a:prstGeom prst="rect">
              <a:avLst/>
            </a:prstGeom>
            <a:noFill/>
          </p:spPr>
          <p:txBody>
            <a:bodyPr wrap="square" rtlCol="0">
              <a:spAutoFit/>
            </a:bodyPr>
            <a:lstStyle/>
            <a:p>
              <a:pPr algn="ctr"/>
              <a:r>
                <a:rPr lang="en-US" altLang="zh-CN" sz="1800" dirty="0">
                  <a:solidFill>
                    <a:srgbClr val="663B77"/>
                  </a:solidFill>
                  <a:latin typeface="Arial" panose="020B0604020202020204" pitchFamily="34" charset="0"/>
                  <a:cs typeface="Arial" panose="020B0604020202020204" pitchFamily="34" charset="0"/>
                </a:rPr>
                <a:t>04</a:t>
              </a:r>
              <a:endParaRPr lang="zh-CN" altLang="en-US" sz="1800" dirty="0">
                <a:solidFill>
                  <a:srgbClr val="663B77"/>
                </a:solidFill>
                <a:latin typeface="Arial" panose="020B0604020202020204" pitchFamily="34" charset="0"/>
                <a:cs typeface="Arial" panose="020B0604020202020204" pitchFamily="34" charset="0"/>
              </a:endParaRPr>
            </a:p>
          </p:txBody>
        </p:sp>
      </p:grpSp>
      <p:sp>
        <p:nvSpPr>
          <p:cNvPr id="15" name="文本框 24"/>
          <p:cNvSpPr txBox="1"/>
          <p:nvPr/>
        </p:nvSpPr>
        <p:spPr>
          <a:xfrm>
            <a:off x="971484" y="242531"/>
            <a:ext cx="2298631"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ea typeface="造字工房悦黑体验版细体" pitchFamily="50" charset="-122"/>
                <a:cs typeface="Arial" panose="020B0604020202020204" pitchFamily="34" charset="0"/>
              </a:rPr>
              <a:t>TINH THỂ ION</a:t>
            </a:r>
            <a:endParaRPr lang="zh-CN" altLang="en-US" sz="20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16" name="Rectangle 15"/>
          <p:cNvSpPr/>
          <p:nvPr/>
        </p:nvSpPr>
        <p:spPr>
          <a:xfrm>
            <a:off x="3049911" y="4243199"/>
            <a:ext cx="5624718" cy="932178"/>
          </a:xfrm>
          <a:prstGeom prst="rect">
            <a:avLst/>
          </a:prstGeom>
        </p:spPr>
        <p:txBody>
          <a:bodyPr wrap="square">
            <a:spAutoFit/>
          </a:bodyPr>
          <a:lstStyle/>
          <a:p>
            <a:pPr algn="just">
              <a:lnSpc>
                <a:spcPct val="107000"/>
              </a:lnSpc>
              <a:spcAft>
                <a:spcPts val="800"/>
              </a:spcAft>
              <a:tabLst>
                <a:tab pos="180340" algn="l"/>
              </a:tabLst>
            </a:pPr>
            <a:r>
              <a:rPr lang="en-US" sz="1700" dirty="0">
                <a:latin typeface="Arial" panose="020B0604020202020204" pitchFamily="34" charset="0"/>
                <a:ea typeface="Calibri" panose="020F0502020204030204" pitchFamily="34" charset="0"/>
                <a:cs typeface="Arial" panose="020B0604020202020204" pitchFamily="34" charset="0"/>
              </a:rPr>
              <a:t>V</a:t>
            </a:r>
            <a:r>
              <a:rPr lang="en-US" sz="1700" dirty="0" smtClean="0">
                <a:latin typeface="Arial" panose="020B0604020202020204" pitchFamily="34" charset="0"/>
                <a:ea typeface="Calibri" panose="020F0502020204030204" pitchFamily="34" charset="0"/>
                <a:cs typeface="Arial" panose="020B0604020202020204" pitchFamily="34" charset="0"/>
              </a:rPr>
              <a:t>ề </a:t>
            </a:r>
            <a:r>
              <a:rPr lang="en-US" sz="1700" dirty="0">
                <a:latin typeface="Arial" panose="020B0604020202020204" pitchFamily="34" charset="0"/>
                <a:ea typeface="Calibri" panose="020F0502020204030204" pitchFamily="34" charset="0"/>
                <a:cs typeface="Arial" panose="020B0604020202020204" pitchFamily="34" charset="0"/>
              </a:rPr>
              <a:t>mặt cấu trúc, mỗi ion trong tinh thể sodium chloride được bao quanh bởi 6 ion lân cận mang điện tích trái dấu.</a:t>
            </a:r>
            <a:endParaRPr lang="en-US" sz="17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7" name="组合 9"/>
          <p:cNvGrpSpPr/>
          <p:nvPr/>
        </p:nvGrpSpPr>
        <p:grpSpPr>
          <a:xfrm>
            <a:off x="649343" y="1410298"/>
            <a:ext cx="1096233" cy="1207158"/>
            <a:chOff x="3295850" y="1908877"/>
            <a:chExt cx="3738030" cy="4660916"/>
          </a:xfrm>
        </p:grpSpPr>
        <p:sp>
          <p:nvSpPr>
            <p:cNvPr id="18"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grpSp>
      <p:grpSp>
        <p:nvGrpSpPr>
          <p:cNvPr id="22" name="组合 14"/>
          <p:cNvGrpSpPr/>
          <p:nvPr/>
        </p:nvGrpSpPr>
        <p:grpSpPr>
          <a:xfrm>
            <a:off x="695524" y="3736045"/>
            <a:ext cx="1092454" cy="1207156"/>
            <a:chOff x="3295850" y="1895995"/>
            <a:chExt cx="3725149" cy="4660916"/>
          </a:xfrm>
        </p:grpSpPr>
        <p:sp>
          <p:nvSpPr>
            <p:cNvPr id="23"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5"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grpSp>
      <p:grpSp>
        <p:nvGrpSpPr>
          <p:cNvPr id="27" name="组合 19"/>
          <p:cNvGrpSpPr/>
          <p:nvPr/>
        </p:nvGrpSpPr>
        <p:grpSpPr>
          <a:xfrm>
            <a:off x="687970" y="2563136"/>
            <a:ext cx="1092454" cy="1207156"/>
            <a:chOff x="3295850" y="1895995"/>
            <a:chExt cx="3725149" cy="4660916"/>
          </a:xfrm>
        </p:grpSpPr>
        <p:sp>
          <p:nvSpPr>
            <p:cNvPr id="28"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0"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Microsoft JhengHei UI" panose="020B0604030504040204" pitchFamily="34" charset="-120"/>
                <a:cs typeface="Arial" panose="020B0604020202020204" pitchFamily="34" charset="0"/>
              </a:endParaRPr>
            </a:p>
          </p:txBody>
        </p:sp>
      </p:grpSp>
      <p:sp>
        <p:nvSpPr>
          <p:cNvPr id="35" name="文本框 39"/>
          <p:cNvSpPr txBox="1"/>
          <p:nvPr/>
        </p:nvSpPr>
        <p:spPr>
          <a:xfrm>
            <a:off x="799413" y="3917514"/>
            <a:ext cx="503378" cy="415498"/>
          </a:xfrm>
          <a:prstGeom prst="rect">
            <a:avLst/>
          </a:prstGeom>
          <a:noFill/>
        </p:spPr>
        <p:txBody>
          <a:bodyPr wrap="square" rtlCol="0">
            <a:spAutoFit/>
          </a:bodyPr>
          <a:lstStyle/>
          <a:p>
            <a:pPr algn="ctr"/>
            <a:r>
              <a:rPr lang="en-US" altLang="zh-CN" sz="2100" dirty="0" smtClean="0">
                <a:solidFill>
                  <a:schemeClr val="bg1"/>
                </a:solidFill>
                <a:latin typeface="Arial" panose="020B0604020202020204" pitchFamily="34" charset="0"/>
                <a:ea typeface="Microsoft JhengHei UI" panose="020B0604030504040204" pitchFamily="34" charset="-120"/>
                <a:cs typeface="Arial" panose="020B0604020202020204" pitchFamily="34" charset="0"/>
              </a:rPr>
              <a:t>c</a:t>
            </a:r>
            <a:endParaRPr lang="zh-CN" altLang="en-US" sz="2100" dirty="0">
              <a:solidFill>
                <a:schemeClr val="bg1"/>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9" name="文本框 43"/>
          <p:cNvSpPr txBox="1"/>
          <p:nvPr/>
        </p:nvSpPr>
        <p:spPr>
          <a:xfrm>
            <a:off x="859113" y="2771008"/>
            <a:ext cx="503378" cy="415498"/>
          </a:xfrm>
          <a:prstGeom prst="rect">
            <a:avLst/>
          </a:prstGeom>
          <a:noFill/>
        </p:spPr>
        <p:txBody>
          <a:bodyPr wrap="square" rtlCol="0">
            <a:spAutoFit/>
          </a:bodyPr>
          <a:lstStyle/>
          <a:p>
            <a:pPr algn="ctr"/>
            <a:r>
              <a:rPr lang="en-US" altLang="zh-CN" sz="2100" dirty="0" smtClean="0">
                <a:solidFill>
                  <a:schemeClr val="bg1"/>
                </a:solidFill>
                <a:latin typeface="Arial" panose="020B0604020202020204" pitchFamily="34" charset="0"/>
                <a:ea typeface="Microsoft JhengHei UI" panose="020B0604030504040204" pitchFamily="34" charset="-120"/>
                <a:cs typeface="Arial" panose="020B0604020202020204" pitchFamily="34" charset="0"/>
              </a:rPr>
              <a:t>b</a:t>
            </a:r>
            <a:endParaRPr lang="zh-CN" altLang="en-US" sz="2100" dirty="0">
              <a:solidFill>
                <a:schemeClr val="bg1"/>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43" name="文本框 47"/>
          <p:cNvSpPr txBox="1"/>
          <p:nvPr/>
        </p:nvSpPr>
        <p:spPr>
          <a:xfrm>
            <a:off x="791822" y="1590910"/>
            <a:ext cx="473970" cy="415498"/>
          </a:xfrm>
          <a:prstGeom prst="rect">
            <a:avLst/>
          </a:prstGeom>
          <a:noFill/>
        </p:spPr>
        <p:txBody>
          <a:bodyPr wrap="square" rtlCol="0">
            <a:spAutoFit/>
          </a:bodyPr>
          <a:lstStyle/>
          <a:p>
            <a:pPr algn="ctr"/>
            <a:r>
              <a:rPr lang="en-US" altLang="zh-CN" sz="2100" dirty="0">
                <a:solidFill>
                  <a:schemeClr val="bg1"/>
                </a:solidFill>
                <a:latin typeface="Arial" panose="020B0604020202020204" pitchFamily="34" charset="0"/>
                <a:ea typeface="Microsoft JhengHei UI" panose="020B0604030504040204" pitchFamily="34" charset="-120"/>
                <a:cs typeface="Arial" panose="020B0604020202020204" pitchFamily="34" charset="0"/>
              </a:rPr>
              <a:t>a</a:t>
            </a:r>
            <a:endParaRPr lang="zh-CN" altLang="en-US" sz="2100" dirty="0">
              <a:solidFill>
                <a:schemeClr val="bg1"/>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44" name="Rectangle 43"/>
          <p:cNvSpPr/>
          <p:nvPr/>
        </p:nvSpPr>
        <p:spPr>
          <a:xfrm>
            <a:off x="3071161" y="1880654"/>
            <a:ext cx="4551182" cy="372281"/>
          </a:xfrm>
          <a:prstGeom prst="rect">
            <a:avLst/>
          </a:prstGeom>
        </p:spPr>
        <p:txBody>
          <a:bodyPr wrap="none">
            <a:spAutoFit/>
          </a:bodyPr>
          <a:lstStyle/>
          <a:p>
            <a:pPr algn="just">
              <a:lnSpc>
                <a:spcPct val="107000"/>
              </a:lnSpc>
              <a:spcAft>
                <a:spcPts val="800"/>
              </a:spcAft>
              <a:tabLst>
                <a:tab pos="180340" algn="l"/>
              </a:tabLst>
            </a:pPr>
            <a:r>
              <a:rPr lang="en-US" sz="1700" dirty="0">
                <a:latin typeface="Arial" panose="020B0604020202020204" pitchFamily="34" charset="0"/>
                <a:ea typeface="Calibri" panose="020F0502020204030204" pitchFamily="34" charset="0"/>
                <a:cs typeface="Arial" panose="020B0604020202020204" pitchFamily="34" charset="0"/>
              </a:rPr>
              <a:t>Tinh thể NaCl có dạng hình khối lập phương.</a:t>
            </a:r>
          </a:p>
        </p:txBody>
      </p:sp>
      <p:sp>
        <p:nvSpPr>
          <p:cNvPr id="45" name="Rectangle 44"/>
          <p:cNvSpPr/>
          <p:nvPr/>
        </p:nvSpPr>
        <p:spPr>
          <a:xfrm>
            <a:off x="3049911" y="2965489"/>
            <a:ext cx="5737767" cy="652230"/>
          </a:xfrm>
          <a:prstGeom prst="rect">
            <a:avLst/>
          </a:prstGeom>
        </p:spPr>
        <p:txBody>
          <a:bodyPr wrap="square">
            <a:spAutoFit/>
          </a:bodyPr>
          <a:lstStyle/>
          <a:p>
            <a:pPr algn="just">
              <a:lnSpc>
                <a:spcPct val="107000"/>
              </a:lnSpc>
              <a:spcAft>
                <a:spcPts val="800"/>
              </a:spcAft>
              <a:tabLst>
                <a:tab pos="180340" algn="l"/>
              </a:tabLst>
            </a:pPr>
            <a:r>
              <a:rPr lang="en-US" sz="1700" dirty="0" smtClean="0">
                <a:latin typeface="Arial" panose="020B0604020202020204" pitchFamily="34" charset="0"/>
                <a:ea typeface="Calibri" panose="020F0502020204030204" pitchFamily="34" charset="0"/>
                <a:cs typeface="Arial" panose="020B0604020202020204" pitchFamily="34" charset="0"/>
              </a:rPr>
              <a:t>Các </a:t>
            </a:r>
            <a:r>
              <a:rPr lang="en-US" sz="1700" dirty="0">
                <a:latin typeface="Arial" panose="020B0604020202020204" pitchFamily="34" charset="0"/>
                <a:ea typeface="Calibri" panose="020F0502020204030204" pitchFamily="34" charset="0"/>
                <a:cs typeface="Arial" panose="020B0604020202020204" pitchFamily="34" charset="0"/>
              </a:rPr>
              <a:t>ion dương và </a:t>
            </a:r>
            <a:r>
              <a:rPr lang="en-US" sz="1700" dirty="0" smtClean="0">
                <a:latin typeface="Arial" panose="020B0604020202020204" pitchFamily="34" charset="0"/>
                <a:ea typeface="Calibri" panose="020F0502020204030204" pitchFamily="34" charset="0"/>
                <a:cs typeface="Arial" panose="020B0604020202020204" pitchFamily="34" charset="0"/>
              </a:rPr>
              <a:t>ion âm </a:t>
            </a:r>
            <a:r>
              <a:rPr lang="en-US" sz="1700" dirty="0">
                <a:latin typeface="Arial" panose="020B0604020202020204" pitchFamily="34" charset="0"/>
                <a:ea typeface="Calibri" panose="020F0502020204030204" pitchFamily="34" charset="0"/>
                <a:cs typeface="Arial" panose="020B0604020202020204" pitchFamily="34" charset="0"/>
              </a:rPr>
              <a:t>được bố trí xen kẽ một cách luân phiên, đều đặn.</a:t>
            </a:r>
          </a:p>
        </p:txBody>
      </p:sp>
      <p:sp>
        <p:nvSpPr>
          <p:cNvPr id="46" name="Rectangle 45"/>
          <p:cNvSpPr/>
          <p:nvPr/>
        </p:nvSpPr>
        <p:spPr>
          <a:xfrm>
            <a:off x="2285096" y="851997"/>
            <a:ext cx="3328155" cy="421654"/>
          </a:xfrm>
          <a:prstGeom prst="rect">
            <a:avLst/>
          </a:prstGeom>
        </p:spPr>
        <p:txBody>
          <a:bodyPr wrap="none">
            <a:spAutoFit/>
          </a:bodyPr>
          <a:lstStyle/>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Quan sát hình 9.3, cho biết: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8" name="Rectangle 47"/>
          <p:cNvSpPr/>
          <p:nvPr/>
        </p:nvSpPr>
        <p:spPr>
          <a:xfrm>
            <a:off x="1315705" y="1477542"/>
            <a:ext cx="4200124" cy="372281"/>
          </a:xfrm>
          <a:prstGeom prst="rect">
            <a:avLst/>
          </a:prstGeom>
        </p:spPr>
        <p:txBody>
          <a:bodyPr wrap="none">
            <a:spAutoFit/>
          </a:bodyPr>
          <a:lstStyle/>
          <a:p>
            <a:pPr algn="just">
              <a:lnSpc>
                <a:spcPct val="107000"/>
              </a:lnSpc>
              <a:spcAft>
                <a:spcPts val="800"/>
              </a:spcAft>
              <a:tabLst>
                <a:tab pos="180340" algn="l"/>
              </a:tabLst>
            </a:pPr>
            <a:r>
              <a:rPr lang="en-US" sz="1700" dirty="0">
                <a:latin typeface="Arial" panose="020B0604020202020204" pitchFamily="34" charset="0"/>
                <a:ea typeface="Calibri" panose="020F0502020204030204" pitchFamily="34" charset="0"/>
                <a:cs typeface="Arial" panose="020B0604020202020204" pitchFamily="34" charset="0"/>
              </a:rPr>
              <a:t>Tinh thể NaCl có cấu trúc hình khối </a:t>
            </a:r>
            <a:r>
              <a:rPr lang="en-US" sz="1700" dirty="0" smtClean="0">
                <a:latin typeface="Arial" panose="020B0604020202020204" pitchFamily="34" charset="0"/>
                <a:ea typeface="Calibri" panose="020F0502020204030204" pitchFamily="34" charset="0"/>
                <a:cs typeface="Arial" panose="020B0604020202020204" pitchFamily="34" charset="0"/>
              </a:rPr>
              <a:t>nào? </a:t>
            </a:r>
            <a:endParaRPr lang="en-US" sz="1700" dirty="0">
              <a:latin typeface="Arial" panose="020B0604020202020204" pitchFamily="34" charset="0"/>
              <a:ea typeface="Calibri" panose="020F0502020204030204" pitchFamily="34" charset="0"/>
              <a:cs typeface="Arial" panose="020B0604020202020204" pitchFamily="34" charset="0"/>
            </a:endParaRPr>
          </a:p>
        </p:txBody>
      </p:sp>
      <p:sp>
        <p:nvSpPr>
          <p:cNvPr id="49" name="Rectangle 48"/>
          <p:cNvSpPr/>
          <p:nvPr/>
        </p:nvSpPr>
        <p:spPr>
          <a:xfrm>
            <a:off x="1282970" y="2553887"/>
            <a:ext cx="5551520" cy="372281"/>
          </a:xfrm>
          <a:prstGeom prst="rect">
            <a:avLst/>
          </a:prstGeom>
        </p:spPr>
        <p:txBody>
          <a:bodyPr wrap="none">
            <a:spAutoFit/>
          </a:bodyPr>
          <a:lstStyle/>
          <a:p>
            <a:pPr algn="just">
              <a:lnSpc>
                <a:spcPct val="107000"/>
              </a:lnSpc>
              <a:spcAft>
                <a:spcPts val="800"/>
              </a:spcAft>
              <a:tabLst>
                <a:tab pos="180340" algn="l"/>
              </a:tabLst>
            </a:pPr>
            <a:r>
              <a:rPr lang="en-US" sz="1700" dirty="0">
                <a:latin typeface="Arial" panose="020B0604020202020204" pitchFamily="34" charset="0"/>
                <a:ea typeface="Calibri" panose="020F0502020204030204" pitchFamily="34" charset="0"/>
                <a:cs typeface="Arial" panose="020B0604020202020204" pitchFamily="34" charset="0"/>
              </a:rPr>
              <a:t>Các ion Na</a:t>
            </a:r>
            <a:r>
              <a:rPr lang="en-US" sz="1700" baseline="30000" dirty="0">
                <a:latin typeface="Arial" panose="020B0604020202020204" pitchFamily="34" charset="0"/>
                <a:ea typeface="Calibri" panose="020F0502020204030204" pitchFamily="34" charset="0"/>
                <a:cs typeface="Arial" panose="020B0604020202020204" pitchFamily="34" charset="0"/>
              </a:rPr>
              <a:t>+</a:t>
            </a:r>
            <a:r>
              <a:rPr lang="en-US" sz="1700" dirty="0">
                <a:latin typeface="Arial" panose="020B0604020202020204" pitchFamily="34" charset="0"/>
                <a:ea typeface="Calibri" panose="020F0502020204030204" pitchFamily="34" charset="0"/>
                <a:cs typeface="Arial" panose="020B0604020202020204" pitchFamily="34" charset="0"/>
              </a:rPr>
              <a:t> và Cl</a:t>
            </a:r>
            <a:r>
              <a:rPr lang="en-US" sz="1700" baseline="300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 phân bố trong tinh thể như thế </a:t>
            </a:r>
            <a:r>
              <a:rPr lang="en-US" sz="1700" dirty="0" smtClean="0">
                <a:latin typeface="Arial" panose="020B0604020202020204" pitchFamily="34" charset="0"/>
                <a:ea typeface="Calibri" panose="020F0502020204030204" pitchFamily="34" charset="0"/>
                <a:cs typeface="Arial" panose="020B0604020202020204" pitchFamily="34" charset="0"/>
              </a:rPr>
              <a:t>nào</a:t>
            </a:r>
            <a:r>
              <a:rPr lang="en-US" sz="1700" dirty="0">
                <a:latin typeface="Arial" panose="020B0604020202020204" pitchFamily="34" charset="0"/>
                <a:ea typeface="Calibri" panose="020F0502020204030204" pitchFamily="34" charset="0"/>
                <a:cs typeface="Arial" panose="020B0604020202020204" pitchFamily="34" charset="0"/>
              </a:rPr>
              <a:t>?</a:t>
            </a:r>
          </a:p>
        </p:txBody>
      </p:sp>
      <p:sp>
        <p:nvSpPr>
          <p:cNvPr id="50" name="Rectangle 49"/>
          <p:cNvSpPr/>
          <p:nvPr/>
        </p:nvSpPr>
        <p:spPr>
          <a:xfrm>
            <a:off x="1231675" y="3837529"/>
            <a:ext cx="6362639" cy="372281"/>
          </a:xfrm>
          <a:prstGeom prst="rect">
            <a:avLst/>
          </a:prstGeom>
        </p:spPr>
        <p:txBody>
          <a:bodyPr wrap="none">
            <a:spAutoFit/>
          </a:bodyPr>
          <a:lstStyle/>
          <a:p>
            <a:pPr algn="just">
              <a:lnSpc>
                <a:spcPct val="107000"/>
              </a:lnSpc>
              <a:spcAft>
                <a:spcPts val="800"/>
              </a:spcAft>
              <a:tabLst>
                <a:tab pos="180340" algn="l"/>
              </a:tabLst>
            </a:pPr>
            <a:r>
              <a:rPr lang="en-US" sz="1700" dirty="0">
                <a:latin typeface="Arial" panose="020B0604020202020204" pitchFamily="34" charset="0"/>
                <a:ea typeface="Calibri" panose="020F0502020204030204" pitchFamily="34" charset="0"/>
                <a:cs typeface="Arial" panose="020B0604020202020204" pitchFamily="34" charset="0"/>
              </a:rPr>
              <a:t>Xung quanh mỗi loại ion có bao nhiêu ion ngược dấu gần </a:t>
            </a:r>
            <a:r>
              <a:rPr lang="en-US" sz="1700" dirty="0" smtClean="0">
                <a:latin typeface="Arial" panose="020B0604020202020204" pitchFamily="34" charset="0"/>
                <a:ea typeface="Calibri" panose="020F0502020204030204" pitchFamily="34" charset="0"/>
                <a:cs typeface="Arial" panose="020B0604020202020204" pitchFamily="34" charset="0"/>
              </a:rPr>
              <a:t>nhất?</a:t>
            </a:r>
            <a:endParaRPr lang="en-US" sz="1700" dirty="0">
              <a:latin typeface="Arial" panose="020B0604020202020204" pitchFamily="34" charset="0"/>
              <a:ea typeface="Calibri" panose="020F0502020204030204" pitchFamily="34" charset="0"/>
              <a:cs typeface="Arial" panose="020B0604020202020204" pitchFamily="34" charset="0"/>
            </a:endParaRPr>
          </a:p>
        </p:txBody>
      </p:sp>
      <p:grpSp>
        <p:nvGrpSpPr>
          <p:cNvPr id="51" name="组合 52"/>
          <p:cNvGrpSpPr/>
          <p:nvPr/>
        </p:nvGrpSpPr>
        <p:grpSpPr>
          <a:xfrm>
            <a:off x="2723520" y="1893271"/>
            <a:ext cx="443186" cy="435478"/>
            <a:chOff x="5037571" y="856343"/>
            <a:chExt cx="715006" cy="702571"/>
          </a:xfrm>
          <a:solidFill>
            <a:srgbClr val="FF0000"/>
          </a:solidFill>
        </p:grpSpPr>
        <p:sp>
          <p:nvSpPr>
            <p:cNvPr id="52"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53"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54"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grpSp>
      <p:grpSp>
        <p:nvGrpSpPr>
          <p:cNvPr id="55" name="组合 52"/>
          <p:cNvGrpSpPr/>
          <p:nvPr/>
        </p:nvGrpSpPr>
        <p:grpSpPr>
          <a:xfrm>
            <a:off x="2645525" y="3065442"/>
            <a:ext cx="443186" cy="435478"/>
            <a:chOff x="5037571" y="856343"/>
            <a:chExt cx="715006" cy="702571"/>
          </a:xfrm>
          <a:solidFill>
            <a:srgbClr val="FF0000"/>
          </a:solidFill>
        </p:grpSpPr>
        <p:sp>
          <p:nvSpPr>
            <p:cNvPr id="56"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57"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58"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grpSp>
      <p:grpSp>
        <p:nvGrpSpPr>
          <p:cNvPr id="59" name="组合 52"/>
          <p:cNvGrpSpPr/>
          <p:nvPr/>
        </p:nvGrpSpPr>
        <p:grpSpPr>
          <a:xfrm>
            <a:off x="2627975" y="4319221"/>
            <a:ext cx="443186" cy="435478"/>
            <a:chOff x="5037571" y="856343"/>
            <a:chExt cx="715006" cy="702571"/>
          </a:xfrm>
          <a:solidFill>
            <a:srgbClr val="FF0000"/>
          </a:solidFill>
        </p:grpSpPr>
        <p:sp>
          <p:nvSpPr>
            <p:cNvPr id="6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6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sp>
          <p:nvSpPr>
            <p:cNvPr id="6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015">
                <a:latin typeface="Arial" panose="020B0604020202020204" pitchFamily="34" charset="0"/>
                <a:ea typeface="Microsoft JhengHei UI" panose="020B0604030504040204" pitchFamily="34" charset="-120"/>
                <a:cs typeface="Arial" panose="020B0604020202020204" pitchFamily="34" charset="0"/>
              </a:endParaRPr>
            </a:p>
          </p:txBody>
        </p:sp>
      </p:grpSp>
      <p:grpSp>
        <p:nvGrpSpPr>
          <p:cNvPr id="63" name="组合 18"/>
          <p:cNvGrpSpPr/>
          <p:nvPr/>
        </p:nvGrpSpPr>
        <p:grpSpPr>
          <a:xfrm>
            <a:off x="1812920" y="791583"/>
            <a:ext cx="451031" cy="508896"/>
            <a:chOff x="6737553" y="4015805"/>
            <a:chExt cx="601374" cy="678528"/>
          </a:xfrm>
        </p:grpSpPr>
        <p:sp>
          <p:nvSpPr>
            <p:cNvPr id="64"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65" name="文本框 20"/>
            <p:cNvSpPr txBox="1"/>
            <p:nvPr/>
          </p:nvSpPr>
          <p:spPr>
            <a:xfrm>
              <a:off x="6765745" y="4149436"/>
              <a:ext cx="547159" cy="430887"/>
            </a:xfrm>
            <a:prstGeom prst="rect">
              <a:avLst/>
            </a:prstGeom>
            <a:noFill/>
          </p:spPr>
          <p:txBody>
            <a:bodyPr wrap="square" rtlCol="0">
              <a:spAutoFit/>
            </a:bodyPr>
            <a:lstStyle/>
            <a:p>
              <a:pPr algn="ctr"/>
              <a:r>
                <a:rPr lang="en-US" altLang="zh-CN" sz="1500" dirty="0">
                  <a:solidFill>
                    <a:srgbClr val="E87071"/>
                  </a:solidFill>
                  <a:latin typeface="Arial" panose="020B0604020202020204" pitchFamily="34" charset="0"/>
                  <a:cs typeface="Arial" panose="020B0604020202020204" pitchFamily="34" charset="0"/>
                </a:rPr>
                <a:t>01</a:t>
              </a:r>
              <a:endParaRPr lang="zh-CN" altLang="en-US" sz="1500" dirty="0">
                <a:solidFill>
                  <a:srgbClr val="E8707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546400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 presetClass="entr" presetSubtype="2" accel="70000" fill="hold" grpId="0" nodeType="withEffect" p14:presetBounceEnd="50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 fill="hold"/>
                                            <p:tgtEl>
                                              <p:spTgt spid="12"/>
                                            </p:tgtEl>
                                            <p:attrNameLst>
                                              <p:attrName>ppt_w</p:attrName>
                                            </p:attrNameLst>
                                          </p:cBhvr>
                                          <p:tavLst>
                                            <p:tav tm="0">
                                              <p:val>
                                                <p:fltVal val="0"/>
                                              </p:val>
                                            </p:tav>
                                            <p:tav tm="100000">
                                              <p:val>
                                                <p:strVal val="#ppt_w"/>
                                              </p:val>
                                            </p:tav>
                                          </p:tavLst>
                                        </p:anim>
                                        <p:anim calcmode="lin" valueType="num">
                                          <p:cBhvr>
                                            <p:cTn id="21" dur="300" fill="hold"/>
                                            <p:tgtEl>
                                              <p:spTgt spid="12"/>
                                            </p:tgtEl>
                                            <p:attrNameLst>
                                              <p:attrName>ppt_h</p:attrName>
                                            </p:attrNameLst>
                                          </p:cBhvr>
                                          <p:tavLst>
                                            <p:tav tm="0">
                                              <p:val>
                                                <p:fltVal val="0"/>
                                              </p:val>
                                            </p:tav>
                                            <p:tav tm="100000">
                                              <p:val>
                                                <p:strVal val="#ppt_h"/>
                                              </p:val>
                                            </p:tav>
                                          </p:tavLst>
                                        </p:anim>
                                        <p:animEffect transition="in" filter="fade">
                                          <p:cBhvr>
                                            <p:cTn id="22" dur="300"/>
                                            <p:tgtEl>
                                              <p:spTgt spid="12"/>
                                            </p:tgtEl>
                                          </p:cBhvr>
                                        </p:animEffect>
                                      </p:childTnLst>
                                    </p:cTn>
                                  </p:par>
                                </p:childTnLst>
                              </p:cTn>
                            </p:par>
                            <p:par>
                              <p:cTn id="23" fill="hold">
                                <p:stCondLst>
                                  <p:cond delay="8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6" presetClass="entr" presetSubtype="37"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accel="70000" fill="hold" nodeType="clickEffect" p14:presetBounceEnd="40000">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14:bounceEnd="40000">
                                          <p:cBhvr additive="base">
                                            <p:cTn id="34"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par>
                              <p:cTn id="41" fill="hold">
                                <p:stCondLst>
                                  <p:cond delay="500"/>
                                </p:stCondLst>
                                <p:childTnLst>
                                  <p:par>
                                    <p:cTn id="42" presetID="2" presetClass="entr" presetSubtype="4" accel="70000" fill="hold" nodeType="afterEffect" p14:presetBounceEnd="4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4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accel="70000" fill="hold" nodeType="withEffect" p14:presetBounceEnd="40000">
                                      <p:stCondLst>
                                        <p:cond delay="200"/>
                                      </p:stCondLst>
                                      <p:childTnLst>
                                        <p:set>
                                          <p:cBhvr>
                                            <p:cTn id="47" dur="1" fill="hold">
                                              <p:stCondLst>
                                                <p:cond delay="0"/>
                                              </p:stCondLst>
                                            </p:cTn>
                                            <p:tgtEl>
                                              <p:spTgt spid="27"/>
                                            </p:tgtEl>
                                            <p:attrNameLst>
                                              <p:attrName>style.visibility</p:attrName>
                                            </p:attrNameLst>
                                          </p:cBhvr>
                                          <p:to>
                                            <p:strVal val="visible"/>
                                          </p:to>
                                        </p:set>
                                        <p:anim calcmode="lin" valueType="num" p14:bounceEnd="40000">
                                          <p:cBhvr additive="base">
                                            <p:cTn id="48"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accel="70000" fill="hold" nodeType="withEffect" p14:presetBounceEnd="40000">
                                      <p:stCondLst>
                                        <p:cond delay="400"/>
                                      </p:stCondLst>
                                      <p:childTnLst>
                                        <p:set>
                                          <p:cBhvr>
                                            <p:cTn id="51" dur="1" fill="hold">
                                              <p:stCondLst>
                                                <p:cond delay="0"/>
                                              </p:stCondLst>
                                            </p:cTn>
                                            <p:tgtEl>
                                              <p:spTgt spid="22"/>
                                            </p:tgtEl>
                                            <p:attrNameLst>
                                              <p:attrName>style.visibility</p:attrName>
                                            </p:attrNameLst>
                                          </p:cBhvr>
                                          <p:to>
                                            <p:strVal val="visible"/>
                                          </p:to>
                                        </p:set>
                                        <p:anim calcmode="lin" valueType="num" p14:bounceEnd="40000">
                                          <p:cBhvr additive="base">
                                            <p:cTn id="52"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14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200" fill="hold"/>
                                            <p:tgtEl>
                                              <p:spTgt spid="43"/>
                                            </p:tgtEl>
                                            <p:attrNameLst>
                                              <p:attrName>ppt_w</p:attrName>
                                            </p:attrNameLst>
                                          </p:cBhvr>
                                          <p:tavLst>
                                            <p:tav tm="0">
                                              <p:val>
                                                <p:fltVal val="0"/>
                                              </p:val>
                                            </p:tav>
                                            <p:tav tm="100000">
                                              <p:val>
                                                <p:strVal val="#ppt_w"/>
                                              </p:val>
                                            </p:tav>
                                          </p:tavLst>
                                        </p:anim>
                                        <p:anim calcmode="lin" valueType="num">
                                          <p:cBhvr>
                                            <p:cTn id="58" dur="200" fill="hold"/>
                                            <p:tgtEl>
                                              <p:spTgt spid="43"/>
                                            </p:tgtEl>
                                            <p:attrNameLst>
                                              <p:attrName>ppt_h</p:attrName>
                                            </p:attrNameLst>
                                          </p:cBhvr>
                                          <p:tavLst>
                                            <p:tav tm="0">
                                              <p:val>
                                                <p:fltVal val="0"/>
                                              </p:val>
                                            </p:tav>
                                            <p:tav tm="100000">
                                              <p:val>
                                                <p:strVal val="#ppt_h"/>
                                              </p:val>
                                            </p:tav>
                                          </p:tavLst>
                                        </p:anim>
                                        <p:animEffect transition="in" filter="fade">
                                          <p:cBhvr>
                                            <p:cTn id="59" dur="200"/>
                                            <p:tgtEl>
                                              <p:spTgt spid="43"/>
                                            </p:tgtEl>
                                          </p:cBhvr>
                                        </p:animEffect>
                                      </p:childTnLst>
                                    </p:cTn>
                                  </p:par>
                                </p:childTnLst>
                              </p:cTn>
                            </p:par>
                            <p:par>
                              <p:cTn id="60" fill="hold">
                                <p:stCondLst>
                                  <p:cond delay="1600"/>
                                </p:stCondLst>
                                <p:childTnLst>
                                  <p:par>
                                    <p:cTn id="61" presetID="26" presetClass="emph" presetSubtype="0" fill="hold" grpId="1" nodeType="afterEffect">
                                      <p:stCondLst>
                                        <p:cond delay="0"/>
                                      </p:st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53" presetClass="entr" presetSubtype="16"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200" fill="hold"/>
                                            <p:tgtEl>
                                              <p:spTgt spid="39"/>
                                            </p:tgtEl>
                                            <p:attrNameLst>
                                              <p:attrName>ppt_w</p:attrName>
                                            </p:attrNameLst>
                                          </p:cBhvr>
                                          <p:tavLst>
                                            <p:tav tm="0">
                                              <p:val>
                                                <p:fltVal val="0"/>
                                              </p:val>
                                            </p:tav>
                                            <p:tav tm="100000">
                                              <p:val>
                                                <p:strVal val="#ppt_w"/>
                                              </p:val>
                                            </p:tav>
                                          </p:tavLst>
                                        </p:anim>
                                        <p:anim calcmode="lin" valueType="num">
                                          <p:cBhvr>
                                            <p:cTn id="67" dur="200" fill="hold"/>
                                            <p:tgtEl>
                                              <p:spTgt spid="39"/>
                                            </p:tgtEl>
                                            <p:attrNameLst>
                                              <p:attrName>ppt_h</p:attrName>
                                            </p:attrNameLst>
                                          </p:cBhvr>
                                          <p:tavLst>
                                            <p:tav tm="0">
                                              <p:val>
                                                <p:fltVal val="0"/>
                                              </p:val>
                                            </p:tav>
                                            <p:tav tm="100000">
                                              <p:val>
                                                <p:strVal val="#ppt_h"/>
                                              </p:val>
                                            </p:tav>
                                          </p:tavLst>
                                        </p:anim>
                                        <p:animEffect transition="in" filter="fade">
                                          <p:cBhvr>
                                            <p:cTn id="68" dur="200"/>
                                            <p:tgtEl>
                                              <p:spTgt spid="39"/>
                                            </p:tgtEl>
                                          </p:cBhvr>
                                        </p:animEffect>
                                      </p:childTnLst>
                                    </p:cTn>
                                  </p:par>
                                </p:childTnLst>
                              </p:cTn>
                            </p:par>
                            <p:par>
                              <p:cTn id="69" fill="hold">
                                <p:stCondLst>
                                  <p:cond delay="2100"/>
                                </p:stCondLst>
                                <p:childTnLst>
                                  <p:par>
                                    <p:cTn id="70" presetID="26" presetClass="emph" presetSubtype="0" fill="hold" grpId="1" nodeType="afterEffect">
                                      <p:stCondLst>
                                        <p:cond delay="0"/>
                                      </p:stCondLst>
                                      <p:childTnLst>
                                        <p:animEffect transition="out" filter="fade">
                                          <p:cBhvr>
                                            <p:cTn id="71" dur="500" tmFilter="0, 0; .2, .5; .8, .5; 1, 0"/>
                                            <p:tgtEl>
                                              <p:spTgt spid="39"/>
                                            </p:tgtEl>
                                          </p:cBhvr>
                                        </p:animEffect>
                                        <p:animScale>
                                          <p:cBhvr>
                                            <p:cTn id="72" dur="250" autoRev="1" fill="hold"/>
                                            <p:tgtEl>
                                              <p:spTgt spid="39"/>
                                            </p:tgtEl>
                                          </p:cBhvr>
                                          <p:by x="105000" y="105000"/>
                                        </p:animScale>
                                      </p:childTnLst>
                                    </p:cTn>
                                  </p:par>
                                  <p:par>
                                    <p:cTn id="73" presetID="53" presetClass="entr" presetSubtype="16"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200" fill="hold"/>
                                            <p:tgtEl>
                                              <p:spTgt spid="35"/>
                                            </p:tgtEl>
                                            <p:attrNameLst>
                                              <p:attrName>ppt_w</p:attrName>
                                            </p:attrNameLst>
                                          </p:cBhvr>
                                          <p:tavLst>
                                            <p:tav tm="0">
                                              <p:val>
                                                <p:fltVal val="0"/>
                                              </p:val>
                                            </p:tav>
                                            <p:tav tm="100000">
                                              <p:val>
                                                <p:strVal val="#ppt_w"/>
                                              </p:val>
                                            </p:tav>
                                          </p:tavLst>
                                        </p:anim>
                                        <p:anim calcmode="lin" valueType="num">
                                          <p:cBhvr>
                                            <p:cTn id="76" dur="200" fill="hold"/>
                                            <p:tgtEl>
                                              <p:spTgt spid="35"/>
                                            </p:tgtEl>
                                            <p:attrNameLst>
                                              <p:attrName>ppt_h</p:attrName>
                                            </p:attrNameLst>
                                          </p:cBhvr>
                                          <p:tavLst>
                                            <p:tav tm="0">
                                              <p:val>
                                                <p:fltVal val="0"/>
                                              </p:val>
                                            </p:tav>
                                            <p:tav tm="100000">
                                              <p:val>
                                                <p:strVal val="#ppt_h"/>
                                              </p:val>
                                            </p:tav>
                                          </p:tavLst>
                                        </p:anim>
                                        <p:animEffect transition="in" filter="fade">
                                          <p:cBhvr>
                                            <p:cTn id="77" dur="200"/>
                                            <p:tgtEl>
                                              <p:spTgt spid="35"/>
                                            </p:tgtEl>
                                          </p:cBhvr>
                                        </p:animEffect>
                                      </p:childTnLst>
                                    </p:cTn>
                                  </p:par>
                                </p:childTnLst>
                              </p:cTn>
                            </p:par>
                            <p:par>
                              <p:cTn id="78" fill="hold">
                                <p:stCondLst>
                                  <p:cond delay="2600"/>
                                </p:stCondLst>
                                <p:childTnLst>
                                  <p:par>
                                    <p:cTn id="79" presetID="26" presetClass="emph" presetSubtype="0" fill="hold" grpId="1" nodeType="afterEffect">
                                      <p:stCondLst>
                                        <p:cond delay="0"/>
                                      </p:stCondLst>
                                      <p:childTnLst>
                                        <p:animEffect transition="out" filter="fade">
                                          <p:cBhvr>
                                            <p:cTn id="80" dur="500" tmFilter="0, 0; .2, .5; .8, .5; 1, 0"/>
                                            <p:tgtEl>
                                              <p:spTgt spid="35"/>
                                            </p:tgtEl>
                                          </p:cBhvr>
                                        </p:animEffect>
                                        <p:animScale>
                                          <p:cBhvr>
                                            <p:cTn id="81" dur="250" autoRev="1" fill="hold"/>
                                            <p:tgtEl>
                                              <p:spTgt spid="35"/>
                                            </p:tgtEl>
                                          </p:cBhvr>
                                          <p:by x="105000" y="105000"/>
                                        </p:animScale>
                                      </p:childTnLst>
                                    </p:cTn>
                                  </p:par>
                                </p:childTnLst>
                              </p:cTn>
                            </p:par>
                            <p:par>
                              <p:cTn id="82" fill="hold">
                                <p:stCondLst>
                                  <p:cond delay="3100"/>
                                </p:stCondLst>
                                <p:childTnLst>
                                  <p:par>
                                    <p:cTn id="83" presetID="22" presetClass="entr" presetSubtype="4"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500"/>
                                            <p:tgtEl>
                                              <p:spTgt spid="4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500"/>
                                            <p:tgtEl>
                                              <p:spTgt spid="4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down)">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childTnLst>
                              </p:cTn>
                            </p:par>
                            <p:par>
                              <p:cTn id="96" fill="hold">
                                <p:stCondLst>
                                  <p:cond delay="0"/>
                                </p:stCondLst>
                                <p:childTnLst>
                                  <p:par>
                                    <p:cTn id="97" presetID="26" presetClass="emph" presetSubtype="0" fill="hold" nodeType="afterEffect">
                                      <p:stCondLst>
                                        <p:cond delay="0"/>
                                      </p:stCondLst>
                                      <p:childTnLst>
                                        <p:animEffect transition="out" filter="fade">
                                          <p:cBhvr>
                                            <p:cTn id="98" dur="500" tmFilter="0, 0; .2, .5; .8, .5; 1, 0"/>
                                            <p:tgtEl>
                                              <p:spTgt spid="51"/>
                                            </p:tgtEl>
                                          </p:cBhvr>
                                        </p:animEffect>
                                        <p:animScale>
                                          <p:cBhvr>
                                            <p:cTn id="99" dur="250" autoRev="1" fill="hold"/>
                                            <p:tgtEl>
                                              <p:spTgt spid="51"/>
                                            </p:tgtEl>
                                          </p:cBhvr>
                                          <p:by x="105000" y="105000"/>
                                        </p:animScale>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55"/>
                                            </p:tgtEl>
                                            <p:attrNameLst>
                                              <p:attrName>style.visibility</p:attrName>
                                            </p:attrNameLst>
                                          </p:cBhvr>
                                          <p:to>
                                            <p:strVal val="visible"/>
                                          </p:to>
                                        </p:set>
                                      </p:childTnLst>
                                    </p:cTn>
                                  </p:par>
                                </p:childTnLst>
                              </p:cTn>
                            </p:par>
                            <p:par>
                              <p:cTn id="108" fill="hold">
                                <p:stCondLst>
                                  <p:cond delay="0"/>
                                </p:stCondLst>
                                <p:childTnLst>
                                  <p:par>
                                    <p:cTn id="109" presetID="26" presetClass="emph" presetSubtype="0" fill="hold" nodeType="afterEffect">
                                      <p:stCondLst>
                                        <p:cond delay="0"/>
                                      </p:stCondLst>
                                      <p:childTnLst>
                                        <p:animEffect transition="out" filter="fade">
                                          <p:cBhvr>
                                            <p:cTn id="110" dur="500" tmFilter="0, 0; .2, .5; .8, .5; 1, 0"/>
                                            <p:tgtEl>
                                              <p:spTgt spid="55"/>
                                            </p:tgtEl>
                                          </p:cBhvr>
                                        </p:animEffect>
                                        <p:animScale>
                                          <p:cBhvr>
                                            <p:cTn id="111" dur="250" autoRev="1" fill="hold"/>
                                            <p:tgtEl>
                                              <p:spTgt spid="55"/>
                                            </p:tgtEl>
                                          </p:cBhvr>
                                          <p:by x="105000" y="105000"/>
                                        </p:animScale>
                                      </p:childTnLst>
                                    </p:cTn>
                                  </p:par>
                                  <p:par>
                                    <p:cTn id="112" presetID="22" presetClass="entr" presetSubtype="8"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left)">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childTnLst>
                              </p:cTn>
                            </p:par>
                            <p:par>
                              <p:cTn id="119" fill="hold">
                                <p:stCondLst>
                                  <p:cond delay="0"/>
                                </p:stCondLst>
                                <p:childTnLst>
                                  <p:par>
                                    <p:cTn id="120" presetID="26" presetClass="emph" presetSubtype="0" fill="hold" nodeType="afterEffect">
                                      <p:stCondLst>
                                        <p:cond delay="0"/>
                                      </p:stCondLst>
                                      <p:childTnLst>
                                        <p:animEffect transition="out" filter="fade">
                                          <p:cBhvr>
                                            <p:cTn id="121" dur="500" tmFilter="0, 0; .2, .5; .8, .5; 1, 0"/>
                                            <p:tgtEl>
                                              <p:spTgt spid="59"/>
                                            </p:tgtEl>
                                          </p:cBhvr>
                                        </p:animEffect>
                                        <p:animScale>
                                          <p:cBhvr>
                                            <p:cTn id="122" dur="250" autoRev="1" fill="hold"/>
                                            <p:tgtEl>
                                              <p:spTgt spid="59"/>
                                            </p:tgtEl>
                                          </p:cBhvr>
                                          <p:by x="105000" y="105000"/>
                                        </p:animScale>
                                      </p:childTnLst>
                                    </p:cTn>
                                  </p:par>
                                  <p:par>
                                    <p:cTn id="123" presetID="22" presetClass="entr" presetSubtype="8"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left)">
                                          <p:cBhvr>
                                            <p:cTn id="1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35" grpId="0"/>
          <p:bldP spid="35" grpId="1"/>
          <p:bldP spid="39" grpId="0"/>
          <p:bldP spid="39" grpId="1"/>
          <p:bldP spid="43" grpId="0"/>
          <p:bldP spid="43" grpId="1"/>
          <p:bldP spid="44" grpId="0"/>
          <p:bldP spid="45" grpId="0"/>
          <p:bldP spid="46" grpId="0"/>
          <p:bldP spid="48"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 presetClass="entr" presetSubtype="2" accel="7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00" fill="hold"/>
                                            <p:tgtEl>
                                              <p:spTgt spid="12"/>
                                            </p:tgtEl>
                                            <p:attrNameLst>
                                              <p:attrName>ppt_w</p:attrName>
                                            </p:attrNameLst>
                                          </p:cBhvr>
                                          <p:tavLst>
                                            <p:tav tm="0">
                                              <p:val>
                                                <p:fltVal val="0"/>
                                              </p:val>
                                            </p:tav>
                                            <p:tav tm="100000">
                                              <p:val>
                                                <p:strVal val="#ppt_w"/>
                                              </p:val>
                                            </p:tav>
                                          </p:tavLst>
                                        </p:anim>
                                        <p:anim calcmode="lin" valueType="num">
                                          <p:cBhvr>
                                            <p:cTn id="21" dur="300" fill="hold"/>
                                            <p:tgtEl>
                                              <p:spTgt spid="12"/>
                                            </p:tgtEl>
                                            <p:attrNameLst>
                                              <p:attrName>ppt_h</p:attrName>
                                            </p:attrNameLst>
                                          </p:cBhvr>
                                          <p:tavLst>
                                            <p:tav tm="0">
                                              <p:val>
                                                <p:fltVal val="0"/>
                                              </p:val>
                                            </p:tav>
                                            <p:tav tm="100000">
                                              <p:val>
                                                <p:strVal val="#ppt_h"/>
                                              </p:val>
                                            </p:tav>
                                          </p:tavLst>
                                        </p:anim>
                                        <p:animEffect transition="in" filter="fade">
                                          <p:cBhvr>
                                            <p:cTn id="22" dur="300"/>
                                            <p:tgtEl>
                                              <p:spTgt spid="12"/>
                                            </p:tgtEl>
                                          </p:cBhvr>
                                        </p:animEffect>
                                      </p:childTnLst>
                                    </p:cTn>
                                  </p:par>
                                </p:childTnLst>
                              </p:cTn>
                            </p:par>
                            <p:par>
                              <p:cTn id="23" fill="hold">
                                <p:stCondLst>
                                  <p:cond delay="8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6" presetClass="entr" presetSubtype="37"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accel="7000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ppt_x"/>
                                              </p:val>
                                            </p:tav>
                                            <p:tav tm="100000">
                                              <p:val>
                                                <p:strVal val="#ppt_x"/>
                                              </p:val>
                                            </p:tav>
                                          </p:tavLst>
                                        </p:anim>
                                        <p:anim calcmode="lin" valueType="num">
                                          <p:cBhvr additive="base">
                                            <p:cTn id="3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par>
                              <p:cTn id="41" fill="hold">
                                <p:stCondLst>
                                  <p:cond delay="500"/>
                                </p:stCondLst>
                                <p:childTnLst>
                                  <p:par>
                                    <p:cTn id="42" presetID="2" presetClass="entr" presetSubtype="4" accel="7000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accel="70000" fill="hold" nodeType="withEffect">
                                      <p:stCondLst>
                                        <p:cond delay="20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accel="70000" fill="hold" nodeType="withEffect">
                                      <p:stCondLst>
                                        <p:cond delay="4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14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200" fill="hold"/>
                                            <p:tgtEl>
                                              <p:spTgt spid="43"/>
                                            </p:tgtEl>
                                            <p:attrNameLst>
                                              <p:attrName>ppt_w</p:attrName>
                                            </p:attrNameLst>
                                          </p:cBhvr>
                                          <p:tavLst>
                                            <p:tav tm="0">
                                              <p:val>
                                                <p:fltVal val="0"/>
                                              </p:val>
                                            </p:tav>
                                            <p:tav tm="100000">
                                              <p:val>
                                                <p:strVal val="#ppt_w"/>
                                              </p:val>
                                            </p:tav>
                                          </p:tavLst>
                                        </p:anim>
                                        <p:anim calcmode="lin" valueType="num">
                                          <p:cBhvr>
                                            <p:cTn id="58" dur="200" fill="hold"/>
                                            <p:tgtEl>
                                              <p:spTgt spid="43"/>
                                            </p:tgtEl>
                                            <p:attrNameLst>
                                              <p:attrName>ppt_h</p:attrName>
                                            </p:attrNameLst>
                                          </p:cBhvr>
                                          <p:tavLst>
                                            <p:tav tm="0">
                                              <p:val>
                                                <p:fltVal val="0"/>
                                              </p:val>
                                            </p:tav>
                                            <p:tav tm="100000">
                                              <p:val>
                                                <p:strVal val="#ppt_h"/>
                                              </p:val>
                                            </p:tav>
                                          </p:tavLst>
                                        </p:anim>
                                        <p:animEffect transition="in" filter="fade">
                                          <p:cBhvr>
                                            <p:cTn id="59" dur="200"/>
                                            <p:tgtEl>
                                              <p:spTgt spid="43"/>
                                            </p:tgtEl>
                                          </p:cBhvr>
                                        </p:animEffect>
                                      </p:childTnLst>
                                    </p:cTn>
                                  </p:par>
                                </p:childTnLst>
                              </p:cTn>
                            </p:par>
                            <p:par>
                              <p:cTn id="60" fill="hold">
                                <p:stCondLst>
                                  <p:cond delay="1600"/>
                                </p:stCondLst>
                                <p:childTnLst>
                                  <p:par>
                                    <p:cTn id="61" presetID="26" presetClass="emph" presetSubtype="0" fill="hold" grpId="1" nodeType="afterEffect">
                                      <p:stCondLst>
                                        <p:cond delay="0"/>
                                      </p:st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53" presetClass="entr" presetSubtype="16"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200" fill="hold"/>
                                            <p:tgtEl>
                                              <p:spTgt spid="39"/>
                                            </p:tgtEl>
                                            <p:attrNameLst>
                                              <p:attrName>ppt_w</p:attrName>
                                            </p:attrNameLst>
                                          </p:cBhvr>
                                          <p:tavLst>
                                            <p:tav tm="0">
                                              <p:val>
                                                <p:fltVal val="0"/>
                                              </p:val>
                                            </p:tav>
                                            <p:tav tm="100000">
                                              <p:val>
                                                <p:strVal val="#ppt_w"/>
                                              </p:val>
                                            </p:tav>
                                          </p:tavLst>
                                        </p:anim>
                                        <p:anim calcmode="lin" valueType="num">
                                          <p:cBhvr>
                                            <p:cTn id="67" dur="200" fill="hold"/>
                                            <p:tgtEl>
                                              <p:spTgt spid="39"/>
                                            </p:tgtEl>
                                            <p:attrNameLst>
                                              <p:attrName>ppt_h</p:attrName>
                                            </p:attrNameLst>
                                          </p:cBhvr>
                                          <p:tavLst>
                                            <p:tav tm="0">
                                              <p:val>
                                                <p:fltVal val="0"/>
                                              </p:val>
                                            </p:tav>
                                            <p:tav tm="100000">
                                              <p:val>
                                                <p:strVal val="#ppt_h"/>
                                              </p:val>
                                            </p:tav>
                                          </p:tavLst>
                                        </p:anim>
                                        <p:animEffect transition="in" filter="fade">
                                          <p:cBhvr>
                                            <p:cTn id="68" dur="200"/>
                                            <p:tgtEl>
                                              <p:spTgt spid="39"/>
                                            </p:tgtEl>
                                          </p:cBhvr>
                                        </p:animEffect>
                                      </p:childTnLst>
                                    </p:cTn>
                                  </p:par>
                                </p:childTnLst>
                              </p:cTn>
                            </p:par>
                            <p:par>
                              <p:cTn id="69" fill="hold">
                                <p:stCondLst>
                                  <p:cond delay="2100"/>
                                </p:stCondLst>
                                <p:childTnLst>
                                  <p:par>
                                    <p:cTn id="70" presetID="26" presetClass="emph" presetSubtype="0" fill="hold" grpId="1" nodeType="afterEffect">
                                      <p:stCondLst>
                                        <p:cond delay="0"/>
                                      </p:stCondLst>
                                      <p:childTnLst>
                                        <p:animEffect transition="out" filter="fade">
                                          <p:cBhvr>
                                            <p:cTn id="71" dur="500" tmFilter="0, 0; .2, .5; .8, .5; 1, 0"/>
                                            <p:tgtEl>
                                              <p:spTgt spid="39"/>
                                            </p:tgtEl>
                                          </p:cBhvr>
                                        </p:animEffect>
                                        <p:animScale>
                                          <p:cBhvr>
                                            <p:cTn id="72" dur="250" autoRev="1" fill="hold"/>
                                            <p:tgtEl>
                                              <p:spTgt spid="39"/>
                                            </p:tgtEl>
                                          </p:cBhvr>
                                          <p:by x="105000" y="105000"/>
                                        </p:animScale>
                                      </p:childTnLst>
                                    </p:cTn>
                                  </p:par>
                                  <p:par>
                                    <p:cTn id="73" presetID="53" presetClass="entr" presetSubtype="16"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200" fill="hold"/>
                                            <p:tgtEl>
                                              <p:spTgt spid="35"/>
                                            </p:tgtEl>
                                            <p:attrNameLst>
                                              <p:attrName>ppt_w</p:attrName>
                                            </p:attrNameLst>
                                          </p:cBhvr>
                                          <p:tavLst>
                                            <p:tav tm="0">
                                              <p:val>
                                                <p:fltVal val="0"/>
                                              </p:val>
                                            </p:tav>
                                            <p:tav tm="100000">
                                              <p:val>
                                                <p:strVal val="#ppt_w"/>
                                              </p:val>
                                            </p:tav>
                                          </p:tavLst>
                                        </p:anim>
                                        <p:anim calcmode="lin" valueType="num">
                                          <p:cBhvr>
                                            <p:cTn id="76" dur="200" fill="hold"/>
                                            <p:tgtEl>
                                              <p:spTgt spid="35"/>
                                            </p:tgtEl>
                                            <p:attrNameLst>
                                              <p:attrName>ppt_h</p:attrName>
                                            </p:attrNameLst>
                                          </p:cBhvr>
                                          <p:tavLst>
                                            <p:tav tm="0">
                                              <p:val>
                                                <p:fltVal val="0"/>
                                              </p:val>
                                            </p:tav>
                                            <p:tav tm="100000">
                                              <p:val>
                                                <p:strVal val="#ppt_h"/>
                                              </p:val>
                                            </p:tav>
                                          </p:tavLst>
                                        </p:anim>
                                        <p:animEffect transition="in" filter="fade">
                                          <p:cBhvr>
                                            <p:cTn id="77" dur="200"/>
                                            <p:tgtEl>
                                              <p:spTgt spid="35"/>
                                            </p:tgtEl>
                                          </p:cBhvr>
                                        </p:animEffect>
                                      </p:childTnLst>
                                    </p:cTn>
                                  </p:par>
                                </p:childTnLst>
                              </p:cTn>
                            </p:par>
                            <p:par>
                              <p:cTn id="78" fill="hold">
                                <p:stCondLst>
                                  <p:cond delay="2600"/>
                                </p:stCondLst>
                                <p:childTnLst>
                                  <p:par>
                                    <p:cTn id="79" presetID="26" presetClass="emph" presetSubtype="0" fill="hold" grpId="1" nodeType="afterEffect">
                                      <p:stCondLst>
                                        <p:cond delay="0"/>
                                      </p:stCondLst>
                                      <p:childTnLst>
                                        <p:animEffect transition="out" filter="fade">
                                          <p:cBhvr>
                                            <p:cTn id="80" dur="500" tmFilter="0, 0; .2, .5; .8, .5; 1, 0"/>
                                            <p:tgtEl>
                                              <p:spTgt spid="35"/>
                                            </p:tgtEl>
                                          </p:cBhvr>
                                        </p:animEffect>
                                        <p:animScale>
                                          <p:cBhvr>
                                            <p:cTn id="81" dur="250" autoRev="1" fill="hold"/>
                                            <p:tgtEl>
                                              <p:spTgt spid="35"/>
                                            </p:tgtEl>
                                          </p:cBhvr>
                                          <p:by x="105000" y="105000"/>
                                        </p:animScale>
                                      </p:childTnLst>
                                    </p:cTn>
                                  </p:par>
                                </p:childTnLst>
                              </p:cTn>
                            </p:par>
                            <p:par>
                              <p:cTn id="82" fill="hold">
                                <p:stCondLst>
                                  <p:cond delay="3100"/>
                                </p:stCondLst>
                                <p:childTnLst>
                                  <p:par>
                                    <p:cTn id="83" presetID="22" presetClass="entr" presetSubtype="4"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down)">
                                          <p:cBhvr>
                                            <p:cTn id="85" dur="500"/>
                                            <p:tgtEl>
                                              <p:spTgt spid="4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down)">
                                          <p:cBhvr>
                                            <p:cTn id="88" dur="500"/>
                                            <p:tgtEl>
                                              <p:spTgt spid="4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down)">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1"/>
                                            </p:tgtEl>
                                            <p:attrNameLst>
                                              <p:attrName>style.visibility</p:attrName>
                                            </p:attrNameLst>
                                          </p:cBhvr>
                                          <p:to>
                                            <p:strVal val="visible"/>
                                          </p:to>
                                        </p:set>
                                      </p:childTnLst>
                                    </p:cTn>
                                  </p:par>
                                </p:childTnLst>
                              </p:cTn>
                            </p:par>
                            <p:par>
                              <p:cTn id="96" fill="hold">
                                <p:stCondLst>
                                  <p:cond delay="0"/>
                                </p:stCondLst>
                                <p:childTnLst>
                                  <p:par>
                                    <p:cTn id="97" presetID="26" presetClass="emph" presetSubtype="0" fill="hold" nodeType="afterEffect">
                                      <p:stCondLst>
                                        <p:cond delay="0"/>
                                      </p:stCondLst>
                                      <p:childTnLst>
                                        <p:animEffect transition="out" filter="fade">
                                          <p:cBhvr>
                                            <p:cTn id="98" dur="500" tmFilter="0, 0; .2, .5; .8, .5; 1, 0"/>
                                            <p:tgtEl>
                                              <p:spTgt spid="51"/>
                                            </p:tgtEl>
                                          </p:cBhvr>
                                        </p:animEffect>
                                        <p:animScale>
                                          <p:cBhvr>
                                            <p:cTn id="99" dur="250" autoRev="1" fill="hold"/>
                                            <p:tgtEl>
                                              <p:spTgt spid="51"/>
                                            </p:tgtEl>
                                          </p:cBhvr>
                                          <p:by x="105000" y="105000"/>
                                        </p:animScale>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55"/>
                                            </p:tgtEl>
                                            <p:attrNameLst>
                                              <p:attrName>style.visibility</p:attrName>
                                            </p:attrNameLst>
                                          </p:cBhvr>
                                          <p:to>
                                            <p:strVal val="visible"/>
                                          </p:to>
                                        </p:set>
                                      </p:childTnLst>
                                    </p:cTn>
                                  </p:par>
                                </p:childTnLst>
                              </p:cTn>
                            </p:par>
                            <p:par>
                              <p:cTn id="108" fill="hold">
                                <p:stCondLst>
                                  <p:cond delay="0"/>
                                </p:stCondLst>
                                <p:childTnLst>
                                  <p:par>
                                    <p:cTn id="109" presetID="26" presetClass="emph" presetSubtype="0" fill="hold" nodeType="afterEffect">
                                      <p:stCondLst>
                                        <p:cond delay="0"/>
                                      </p:stCondLst>
                                      <p:childTnLst>
                                        <p:animEffect transition="out" filter="fade">
                                          <p:cBhvr>
                                            <p:cTn id="110" dur="500" tmFilter="0, 0; .2, .5; .8, .5; 1, 0"/>
                                            <p:tgtEl>
                                              <p:spTgt spid="55"/>
                                            </p:tgtEl>
                                          </p:cBhvr>
                                        </p:animEffect>
                                        <p:animScale>
                                          <p:cBhvr>
                                            <p:cTn id="111" dur="250" autoRev="1" fill="hold"/>
                                            <p:tgtEl>
                                              <p:spTgt spid="55"/>
                                            </p:tgtEl>
                                          </p:cBhvr>
                                          <p:by x="105000" y="105000"/>
                                        </p:animScale>
                                      </p:childTnLst>
                                    </p:cTn>
                                  </p:par>
                                  <p:par>
                                    <p:cTn id="112" presetID="22" presetClass="entr" presetSubtype="8"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left)">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childTnLst>
                              </p:cTn>
                            </p:par>
                            <p:par>
                              <p:cTn id="119" fill="hold">
                                <p:stCondLst>
                                  <p:cond delay="0"/>
                                </p:stCondLst>
                                <p:childTnLst>
                                  <p:par>
                                    <p:cTn id="120" presetID="26" presetClass="emph" presetSubtype="0" fill="hold" nodeType="afterEffect">
                                      <p:stCondLst>
                                        <p:cond delay="0"/>
                                      </p:stCondLst>
                                      <p:childTnLst>
                                        <p:animEffect transition="out" filter="fade">
                                          <p:cBhvr>
                                            <p:cTn id="121" dur="500" tmFilter="0, 0; .2, .5; .8, .5; 1, 0"/>
                                            <p:tgtEl>
                                              <p:spTgt spid="59"/>
                                            </p:tgtEl>
                                          </p:cBhvr>
                                        </p:animEffect>
                                        <p:animScale>
                                          <p:cBhvr>
                                            <p:cTn id="122" dur="250" autoRev="1" fill="hold"/>
                                            <p:tgtEl>
                                              <p:spTgt spid="59"/>
                                            </p:tgtEl>
                                          </p:cBhvr>
                                          <p:by x="105000" y="105000"/>
                                        </p:animScale>
                                      </p:childTnLst>
                                    </p:cTn>
                                  </p:par>
                                  <p:par>
                                    <p:cTn id="123" presetID="22" presetClass="entr" presetSubtype="8"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left)">
                                          <p:cBhvr>
                                            <p:cTn id="1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35" grpId="0"/>
          <p:bldP spid="35" grpId="1"/>
          <p:bldP spid="39" grpId="0"/>
          <p:bldP spid="39" grpId="1"/>
          <p:bldP spid="43" grpId="0"/>
          <p:bldP spid="43" grpId="1"/>
          <p:bldP spid="44" grpId="0"/>
          <p:bldP spid="45" grpId="0"/>
          <p:bldP spid="46" grpId="0"/>
          <p:bldP spid="48" grpId="0"/>
          <p:bldP spid="49" grpId="0"/>
          <p:bldP spid="5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1293509" y="960328"/>
            <a:ext cx="727796" cy="690477"/>
            <a:chOff x="7266058" y="4015805"/>
            <a:chExt cx="601374" cy="678528"/>
          </a:xfrm>
        </p:grpSpPr>
        <p:sp>
          <p:nvSpPr>
            <p:cNvPr id="3"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4" name="文本框 17"/>
            <p:cNvSpPr txBox="1"/>
            <p:nvPr/>
          </p:nvSpPr>
          <p:spPr>
            <a:xfrm>
              <a:off x="7308746" y="4134810"/>
              <a:ext cx="547159" cy="514165"/>
            </a:xfrm>
            <a:prstGeom prst="rect">
              <a:avLst/>
            </a:prstGeom>
            <a:noFill/>
          </p:spPr>
          <p:txBody>
            <a:bodyPr wrap="square" rtlCol="0">
              <a:spAutoFit/>
            </a:bodyPr>
            <a:lstStyle/>
            <a:p>
              <a:pPr algn="ctr"/>
              <a:r>
                <a:rPr lang="en-US" altLang="zh-CN" sz="2800" dirty="0">
                  <a:solidFill>
                    <a:srgbClr val="01ACBE"/>
                  </a:solidFill>
                  <a:latin typeface="Arial" panose="020B0604020202020204" pitchFamily="34" charset="0"/>
                  <a:cs typeface="Arial" panose="020B0604020202020204" pitchFamily="34" charset="0"/>
                </a:rPr>
                <a:t>02</a:t>
              </a:r>
              <a:endParaRPr lang="zh-CN" altLang="en-US" sz="2800" dirty="0">
                <a:solidFill>
                  <a:srgbClr val="01ACBE"/>
                </a:solidFill>
                <a:latin typeface="Arial" panose="020B0604020202020204" pitchFamily="34" charset="0"/>
                <a:cs typeface="Arial" panose="020B0604020202020204" pitchFamily="34" charset="0"/>
              </a:endParaRPr>
            </a:p>
          </p:txBody>
        </p:sp>
      </p:grpSp>
      <p:sp>
        <p:nvSpPr>
          <p:cNvPr id="19" name="Rectangle 18"/>
          <p:cNvSpPr/>
          <p:nvPr/>
        </p:nvSpPr>
        <p:spPr>
          <a:xfrm>
            <a:off x="1517200" y="1965617"/>
            <a:ext cx="6773370" cy="830997"/>
          </a:xfrm>
          <a:prstGeom prst="rect">
            <a:avLst/>
          </a:prstGeom>
          <a:ln w="19050">
            <a:solidFill>
              <a:schemeClr val="accent5">
                <a:lumMod val="50000"/>
              </a:schemeClr>
            </a:solidFill>
          </a:ln>
        </p:spPr>
        <p:txBody>
          <a:bodyPr wrap="square">
            <a:spAutoFit/>
          </a:bodyPr>
          <a:lstStyle/>
          <a:p>
            <a:pPr>
              <a:lnSpc>
                <a:spcPct val="150000"/>
              </a:lnSpc>
            </a:pPr>
            <a:r>
              <a:rPr lang="en-US" sz="1600" dirty="0">
                <a:latin typeface="Arial" panose="020B0604020202020204" pitchFamily="34" charset="0"/>
                <a:ea typeface="Calibri" panose="020F0502020204030204" pitchFamily="34" charset="0"/>
                <a:cs typeface="Arial" panose="020B0604020202020204" pitchFamily="34" charset="0"/>
              </a:rPr>
              <a:t>Tinh thể ion là</a:t>
            </a:r>
            <a:r>
              <a:rPr lang="en-US" sz="16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những cấu trúc hình khối phát triển từ các hợp chất ion và được giữ với nhau bằng lực hút tĩnh điện. </a:t>
            </a:r>
            <a:endParaRPr lang="en-US" sz="1400" dirty="0">
              <a:latin typeface="Arial" panose="020B0604020202020204" pitchFamily="34" charset="0"/>
              <a:cs typeface="Arial" panose="020B0604020202020204" pitchFamily="34" charset="0"/>
            </a:endParaRPr>
          </a:p>
        </p:txBody>
      </p:sp>
      <p:sp>
        <p:nvSpPr>
          <p:cNvPr id="20" name="Rectangle 19"/>
          <p:cNvSpPr/>
          <p:nvPr/>
        </p:nvSpPr>
        <p:spPr>
          <a:xfrm>
            <a:off x="2282409" y="1123208"/>
            <a:ext cx="3852337" cy="421654"/>
          </a:xfrm>
          <a:prstGeom prst="rect">
            <a:avLst/>
          </a:prstGeom>
        </p:spPr>
        <p:txBody>
          <a:bodyPr wrap="none">
            <a:spAutoFit/>
          </a:bodyPr>
          <a:lstStyle/>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Em hiểu thế nào về tinh thể ion?</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Curved Right Arrow 21"/>
          <p:cNvSpPr/>
          <p:nvPr/>
        </p:nvSpPr>
        <p:spPr>
          <a:xfrm rot="19997370">
            <a:off x="809625" y="1665520"/>
            <a:ext cx="483884" cy="9824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1312015" y="3483288"/>
            <a:ext cx="7288056" cy="1200329"/>
          </a:xfrm>
          <a:prstGeom prst="rect">
            <a:avLst/>
          </a:prstGeom>
          <a:ln w="28575">
            <a:solidFill>
              <a:srgbClr val="FF0000"/>
            </a:solidFill>
          </a:ln>
        </p:spPr>
        <p:txBody>
          <a:bodyPr wrap="square">
            <a:spAutoFit/>
          </a:bodyPr>
          <a:lstStyle/>
          <a:p>
            <a:pPr algn="just">
              <a:lnSpc>
                <a:spcPct val="150000"/>
              </a:lnSpc>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Trong điều kiện thường, các hợp chất ion thường tồn tại ở trạng thái rắn, khó nóng chảy, khó bay hơi và không dẫn điện ở trạng thái rắn. Hợp chất ion thường dễ tan trong nước, tạo thành dung dịch có khả năng dẫn điện.</a:t>
            </a:r>
            <a:endParaRPr lang="en-US" sz="1400" dirty="0">
              <a:latin typeface="Arial" panose="020B0604020202020204" pitchFamily="34" charset="0"/>
              <a:cs typeface="Arial" panose="020B0604020202020204" pitchFamily="34" charset="0"/>
            </a:endParaRPr>
          </a:p>
        </p:txBody>
      </p:sp>
      <p:sp>
        <p:nvSpPr>
          <p:cNvPr id="24" name="Curved Right Arrow 23"/>
          <p:cNvSpPr/>
          <p:nvPr/>
        </p:nvSpPr>
        <p:spPr>
          <a:xfrm rot="20516522">
            <a:off x="585751" y="2594550"/>
            <a:ext cx="483884" cy="1542522"/>
          </a:xfrm>
          <a:prstGeom prst="curvedRightArrow">
            <a:avLst>
              <a:gd name="adj1" fmla="val 25000"/>
              <a:gd name="adj2" fmla="val 50000"/>
              <a:gd name="adj3" fmla="val 60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5" name="AutoShape 15"/>
          <p:cNvSpPr/>
          <p:nvPr/>
        </p:nvSpPr>
        <p:spPr>
          <a:xfrm>
            <a:off x="1338184" y="3021968"/>
            <a:ext cx="1338342" cy="365428"/>
          </a:xfrm>
          <a:prstGeom prst="roundRect">
            <a:avLst>
              <a:gd name="adj" fmla="val 26315"/>
            </a:avLst>
          </a:prstGeom>
          <a:solidFill>
            <a:schemeClr val="accent1">
              <a:lumMod val="60000"/>
              <a:lumOff val="40000"/>
            </a:schemeClr>
          </a:solidFill>
          <a:ln w="28575">
            <a:solidFill>
              <a:schemeClr val="tx1"/>
            </a:solidFill>
          </a:ln>
        </p:spPr>
        <p:txBody>
          <a:bodyPr lIns="0" tIns="0" rIns="0" bIns="0"/>
          <a:lstStyle/>
          <a:p>
            <a:pPr lvl="0" algn="ctr" eaLnBrk="1" hangingPunct="1"/>
            <a:r>
              <a:rPr lang="es-ES" altLang="en-US" sz="1800" b="1" dirty="0" smtClean="0">
                <a:latin typeface="Arial" panose="020B0604020202020204" pitchFamily="34" charset="0"/>
                <a:ea typeface="ヒラギノ角ゴ ProN W3"/>
                <a:cs typeface="Arial" panose="020B0604020202020204" pitchFamily="34" charset="0"/>
                <a:sym typeface="Gill Sans"/>
              </a:rPr>
              <a:t>Kết luận </a:t>
            </a:r>
            <a:endParaRPr lang="es-ES" altLang="en-US" sz="1800" b="1" dirty="0">
              <a:latin typeface="Arial" panose="020B0604020202020204" pitchFamily="34" charset="0"/>
              <a:ea typeface="ヒラギノ角ゴ ProN W3"/>
              <a:cs typeface="Arial" panose="020B0604020202020204" pitchFamily="34" charset="0"/>
              <a:sym typeface="Gill Sans"/>
            </a:endParaRPr>
          </a:p>
        </p:txBody>
      </p:sp>
      <p:sp>
        <p:nvSpPr>
          <p:cNvPr id="26" name="圆角矩形 6"/>
          <p:cNvSpPr/>
          <p:nvPr/>
        </p:nvSpPr>
        <p:spPr>
          <a:xfrm>
            <a:off x="206356" y="185096"/>
            <a:ext cx="3090298" cy="517358"/>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grpSp>
        <p:nvGrpSpPr>
          <p:cNvPr id="27" name="组合 7"/>
          <p:cNvGrpSpPr/>
          <p:nvPr/>
        </p:nvGrpSpPr>
        <p:grpSpPr>
          <a:xfrm>
            <a:off x="299503" y="410113"/>
            <a:ext cx="103580" cy="81631"/>
            <a:chOff x="4486616" y="3001075"/>
            <a:chExt cx="274695" cy="274699"/>
          </a:xfrm>
        </p:grpSpPr>
        <p:sp>
          <p:nvSpPr>
            <p:cNvPr id="28"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29"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30" name="组合 10"/>
          <p:cNvGrpSpPr/>
          <p:nvPr/>
        </p:nvGrpSpPr>
        <p:grpSpPr>
          <a:xfrm>
            <a:off x="0" y="410113"/>
            <a:ext cx="103580" cy="81631"/>
            <a:chOff x="4486616" y="3001075"/>
            <a:chExt cx="274695" cy="274699"/>
          </a:xfrm>
        </p:grpSpPr>
        <p:sp>
          <p:nvSpPr>
            <p:cNvPr id="31"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32"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33" name="组合 13"/>
          <p:cNvGrpSpPr/>
          <p:nvPr/>
        </p:nvGrpSpPr>
        <p:grpSpPr>
          <a:xfrm>
            <a:off x="66558" y="443775"/>
            <a:ext cx="251930" cy="45719"/>
            <a:chOff x="4311730" y="3104300"/>
            <a:chExt cx="384317" cy="61430"/>
          </a:xfrm>
        </p:grpSpPr>
        <p:sp>
          <p:nvSpPr>
            <p:cNvPr id="34"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sp>
          <p:nvSpPr>
            <p:cNvPr id="35"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latin typeface="Arial" panose="020B0604020202020204" pitchFamily="34" charset="0"/>
                <a:cs typeface="Arial" panose="020B0604020202020204" pitchFamily="34" charset="0"/>
              </a:endParaRPr>
            </a:p>
          </p:txBody>
        </p:sp>
      </p:grpSp>
      <p:grpSp>
        <p:nvGrpSpPr>
          <p:cNvPr id="36" name="组合 16"/>
          <p:cNvGrpSpPr/>
          <p:nvPr/>
        </p:nvGrpSpPr>
        <p:grpSpPr>
          <a:xfrm>
            <a:off x="458657" y="242533"/>
            <a:ext cx="730077" cy="424662"/>
            <a:chOff x="4955812" y="2884106"/>
            <a:chExt cx="816138" cy="562742"/>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38" name="文本框 18"/>
            <p:cNvSpPr txBox="1"/>
            <p:nvPr/>
          </p:nvSpPr>
          <p:spPr>
            <a:xfrm>
              <a:off x="4955812" y="2927792"/>
              <a:ext cx="816138" cy="489422"/>
            </a:xfrm>
            <a:prstGeom prst="rect">
              <a:avLst/>
            </a:prstGeom>
            <a:noFill/>
          </p:spPr>
          <p:txBody>
            <a:bodyPr wrap="square" rtlCol="0">
              <a:spAutoFit/>
            </a:bodyPr>
            <a:lstStyle/>
            <a:p>
              <a:pPr algn="ctr"/>
              <a:r>
                <a:rPr lang="en-US" altLang="zh-CN" sz="1800" dirty="0">
                  <a:solidFill>
                    <a:srgbClr val="663B77"/>
                  </a:solidFill>
                  <a:latin typeface="Arial" panose="020B0604020202020204" pitchFamily="34" charset="0"/>
                  <a:cs typeface="Arial" panose="020B0604020202020204" pitchFamily="34" charset="0"/>
                </a:rPr>
                <a:t>04</a:t>
              </a:r>
              <a:endParaRPr lang="zh-CN" altLang="en-US" sz="1800" dirty="0">
                <a:solidFill>
                  <a:srgbClr val="663B77"/>
                </a:solidFill>
                <a:latin typeface="Arial" panose="020B0604020202020204" pitchFamily="34" charset="0"/>
                <a:cs typeface="Arial" panose="020B0604020202020204" pitchFamily="34" charset="0"/>
              </a:endParaRPr>
            </a:p>
          </p:txBody>
        </p:sp>
      </p:grpSp>
      <p:sp>
        <p:nvSpPr>
          <p:cNvPr id="39" name="文本框 24"/>
          <p:cNvSpPr txBox="1"/>
          <p:nvPr/>
        </p:nvSpPr>
        <p:spPr>
          <a:xfrm>
            <a:off x="971484" y="242531"/>
            <a:ext cx="2298631"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ea typeface="造字工房悦黑体验版细体" pitchFamily="50" charset="-122"/>
                <a:cs typeface="Arial" panose="020B0604020202020204" pitchFamily="34" charset="0"/>
              </a:rPr>
              <a:t>TINH THỂ ION</a:t>
            </a:r>
            <a:endParaRPr lang="zh-CN" altLang="en-US" sz="20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Tree>
    <p:extLst>
      <p:ext uri="{BB962C8B-B14F-4D97-AF65-F5344CB8AC3E}">
        <p14:creationId xmlns:p14="http://schemas.microsoft.com/office/powerpoint/2010/main" val="29880793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2" presetClass="entr" presetSubtype="2" accel="70000" fill="hold" grpId="0" nodeType="withEffect" p14:presetBounceEnd="50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5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300" fill="hold"/>
                                            <p:tgtEl>
                                              <p:spTgt spid="36"/>
                                            </p:tgtEl>
                                            <p:attrNameLst>
                                              <p:attrName>ppt_w</p:attrName>
                                            </p:attrNameLst>
                                          </p:cBhvr>
                                          <p:tavLst>
                                            <p:tav tm="0">
                                              <p:val>
                                                <p:fltVal val="0"/>
                                              </p:val>
                                            </p:tav>
                                            <p:tav tm="100000">
                                              <p:val>
                                                <p:strVal val="#ppt_w"/>
                                              </p:val>
                                            </p:tav>
                                          </p:tavLst>
                                        </p:anim>
                                        <p:anim calcmode="lin" valueType="num">
                                          <p:cBhvr>
                                            <p:cTn id="21" dur="300" fill="hold"/>
                                            <p:tgtEl>
                                              <p:spTgt spid="36"/>
                                            </p:tgtEl>
                                            <p:attrNameLst>
                                              <p:attrName>ppt_h</p:attrName>
                                            </p:attrNameLst>
                                          </p:cBhvr>
                                          <p:tavLst>
                                            <p:tav tm="0">
                                              <p:val>
                                                <p:fltVal val="0"/>
                                              </p:val>
                                            </p:tav>
                                            <p:tav tm="100000">
                                              <p:val>
                                                <p:strVal val="#ppt_h"/>
                                              </p:val>
                                            </p:tav>
                                          </p:tavLst>
                                        </p:anim>
                                        <p:animEffect transition="in" filter="fade">
                                          <p:cBhvr>
                                            <p:cTn id="22" dur="300"/>
                                            <p:tgtEl>
                                              <p:spTgt spid="36"/>
                                            </p:tgtEl>
                                          </p:cBhvr>
                                        </p:animEffect>
                                      </p:childTnLst>
                                    </p:cTn>
                                  </p:par>
                                </p:childTnLst>
                              </p:cTn>
                            </p:par>
                            <p:par>
                              <p:cTn id="23" fill="hold">
                                <p:stCondLst>
                                  <p:cond delay="800"/>
                                </p:stCondLst>
                                <p:childTnLst>
                                  <p:par>
                                    <p:cTn id="24" presetID="26" presetClass="emph" presetSubtype="0" fill="hold" nodeType="afterEffect">
                                      <p:stCondLst>
                                        <p:cond delay="0"/>
                                      </p:stCondLst>
                                      <p:childTnLst>
                                        <p:animEffect transition="out" filter="fade">
                                          <p:cBhvr>
                                            <p:cTn id="25" dur="500" tmFilter="0, 0; .2, .5; .8, .5; 1, 0"/>
                                            <p:tgtEl>
                                              <p:spTgt spid="36"/>
                                            </p:tgtEl>
                                          </p:cBhvr>
                                        </p:animEffect>
                                        <p:animScale>
                                          <p:cBhvr>
                                            <p:cTn id="26" dur="250" autoRev="1" fill="hold"/>
                                            <p:tgtEl>
                                              <p:spTgt spid="36"/>
                                            </p:tgtEl>
                                          </p:cBhvr>
                                          <p:by x="105000" y="105000"/>
                                        </p:animScale>
                                      </p:childTnLst>
                                    </p:cTn>
                                  </p:par>
                                  <p:par>
                                    <p:cTn id="27" presetID="16" presetClass="entr" presetSubtype="37"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outVertic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accel="70000" fill="hold" nodeType="clickEffect" p14:presetBounceEnd="40000">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14:bounceEnd="40000">
                                          <p:cBhvr additive="base">
                                            <p:cTn id="34"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3" grpId="0" animBg="1"/>
          <p:bldP spid="24" grpId="0" animBg="1"/>
          <p:bldP spid="25" grpId="0" animBg="1"/>
          <p:bldP spid="26" grpId="0" animBg="1"/>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2" presetClass="entr" presetSubtype="2" accel="7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300" fill="hold"/>
                                            <p:tgtEl>
                                              <p:spTgt spid="36"/>
                                            </p:tgtEl>
                                            <p:attrNameLst>
                                              <p:attrName>ppt_w</p:attrName>
                                            </p:attrNameLst>
                                          </p:cBhvr>
                                          <p:tavLst>
                                            <p:tav tm="0">
                                              <p:val>
                                                <p:fltVal val="0"/>
                                              </p:val>
                                            </p:tav>
                                            <p:tav tm="100000">
                                              <p:val>
                                                <p:strVal val="#ppt_w"/>
                                              </p:val>
                                            </p:tav>
                                          </p:tavLst>
                                        </p:anim>
                                        <p:anim calcmode="lin" valueType="num">
                                          <p:cBhvr>
                                            <p:cTn id="21" dur="300" fill="hold"/>
                                            <p:tgtEl>
                                              <p:spTgt spid="36"/>
                                            </p:tgtEl>
                                            <p:attrNameLst>
                                              <p:attrName>ppt_h</p:attrName>
                                            </p:attrNameLst>
                                          </p:cBhvr>
                                          <p:tavLst>
                                            <p:tav tm="0">
                                              <p:val>
                                                <p:fltVal val="0"/>
                                              </p:val>
                                            </p:tav>
                                            <p:tav tm="100000">
                                              <p:val>
                                                <p:strVal val="#ppt_h"/>
                                              </p:val>
                                            </p:tav>
                                          </p:tavLst>
                                        </p:anim>
                                        <p:animEffect transition="in" filter="fade">
                                          <p:cBhvr>
                                            <p:cTn id="22" dur="300"/>
                                            <p:tgtEl>
                                              <p:spTgt spid="36"/>
                                            </p:tgtEl>
                                          </p:cBhvr>
                                        </p:animEffect>
                                      </p:childTnLst>
                                    </p:cTn>
                                  </p:par>
                                </p:childTnLst>
                              </p:cTn>
                            </p:par>
                            <p:par>
                              <p:cTn id="23" fill="hold">
                                <p:stCondLst>
                                  <p:cond delay="800"/>
                                </p:stCondLst>
                                <p:childTnLst>
                                  <p:par>
                                    <p:cTn id="24" presetID="26" presetClass="emph" presetSubtype="0" fill="hold" nodeType="afterEffect">
                                      <p:stCondLst>
                                        <p:cond delay="0"/>
                                      </p:stCondLst>
                                      <p:childTnLst>
                                        <p:animEffect transition="out" filter="fade">
                                          <p:cBhvr>
                                            <p:cTn id="25" dur="500" tmFilter="0, 0; .2, .5; .8, .5; 1, 0"/>
                                            <p:tgtEl>
                                              <p:spTgt spid="36"/>
                                            </p:tgtEl>
                                          </p:cBhvr>
                                        </p:animEffect>
                                        <p:animScale>
                                          <p:cBhvr>
                                            <p:cTn id="26" dur="250" autoRev="1" fill="hold"/>
                                            <p:tgtEl>
                                              <p:spTgt spid="36"/>
                                            </p:tgtEl>
                                          </p:cBhvr>
                                          <p:by x="105000" y="105000"/>
                                        </p:animScale>
                                      </p:childTnLst>
                                    </p:cTn>
                                  </p:par>
                                  <p:par>
                                    <p:cTn id="27" presetID="16" presetClass="entr" presetSubtype="37"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outVertic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accel="7000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animBg="1"/>
          <p:bldP spid="23" grpId="0" animBg="1"/>
          <p:bldP spid="24" grpId="0" animBg="1"/>
          <p:bldP spid="25" grpId="0" animBg="1"/>
          <p:bldP spid="26" grpId="0" animBg="1"/>
          <p:bldP spid="3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228801" y="-799874"/>
            <a:ext cx="2388228" cy="2129830"/>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14" name="组合 113"/>
          <p:cNvGrpSpPr/>
          <p:nvPr/>
        </p:nvGrpSpPr>
        <p:grpSpPr>
          <a:xfrm rot="1771504">
            <a:off x="3165642" y="429544"/>
            <a:ext cx="370216" cy="330117"/>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17" name="组合 116"/>
          <p:cNvGrpSpPr/>
          <p:nvPr/>
        </p:nvGrpSpPr>
        <p:grpSpPr>
          <a:xfrm rot="1771504">
            <a:off x="5363438" y="39531"/>
            <a:ext cx="370216" cy="330117"/>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0" name="组合 119"/>
          <p:cNvGrpSpPr/>
          <p:nvPr/>
        </p:nvGrpSpPr>
        <p:grpSpPr>
          <a:xfrm rot="1771504">
            <a:off x="4214240" y="1205379"/>
            <a:ext cx="294863" cy="262926"/>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3" name="组合 122"/>
          <p:cNvGrpSpPr/>
          <p:nvPr/>
        </p:nvGrpSpPr>
        <p:grpSpPr>
          <a:xfrm rot="1771504">
            <a:off x="5029777" y="879208"/>
            <a:ext cx="547005" cy="487758"/>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6" name="组合 125"/>
          <p:cNvGrpSpPr/>
          <p:nvPr/>
        </p:nvGrpSpPr>
        <p:grpSpPr>
          <a:xfrm rot="1771504">
            <a:off x="3202804" y="-59106"/>
            <a:ext cx="225928" cy="201458"/>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9" name="组合 128"/>
          <p:cNvGrpSpPr/>
          <p:nvPr/>
        </p:nvGrpSpPr>
        <p:grpSpPr>
          <a:xfrm rot="1771504">
            <a:off x="3403662" y="911397"/>
            <a:ext cx="275737" cy="24587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2" name="文本框 131"/>
          <p:cNvSpPr txBox="1"/>
          <p:nvPr/>
        </p:nvSpPr>
        <p:spPr>
          <a:xfrm>
            <a:off x="3506712" y="220898"/>
            <a:ext cx="2268174" cy="584775"/>
          </a:xfrm>
          <a:prstGeom prst="rect">
            <a:avLst/>
          </a:prstGeom>
          <a:noFill/>
        </p:spPr>
        <p:txBody>
          <a:bodyPr wrap="square" rtlCol="0">
            <a:spAutoFit/>
          </a:bodyPr>
          <a:lstStyle/>
          <a:p>
            <a:r>
              <a:rPr lang="en-US" altLang="zh-CN" sz="3200" b="1" dirty="0" smtClean="0">
                <a:latin typeface="Arial" panose="020B0604020202020204" pitchFamily="34" charset="0"/>
                <a:ea typeface="黑体" panose="02010609060101010101" pitchFamily="49" charset="-122"/>
                <a:cs typeface="Arial" panose="020B0604020202020204" pitchFamily="34" charset="0"/>
              </a:rPr>
              <a:t>Nội dung</a:t>
            </a:r>
            <a:endParaRPr lang="zh-CN" altLang="en-US" sz="3200" b="1" dirty="0">
              <a:latin typeface="Arial" panose="020B0604020202020204" pitchFamily="34" charset="0"/>
              <a:ea typeface="黑体" panose="02010609060101010101" pitchFamily="49" charset="-122"/>
              <a:cs typeface="Arial" panose="020B0604020202020204" pitchFamily="34" charset="0"/>
            </a:endParaRPr>
          </a:p>
        </p:txBody>
      </p:sp>
      <p:grpSp>
        <p:nvGrpSpPr>
          <p:cNvPr id="133" name="组合 132"/>
          <p:cNvGrpSpPr/>
          <p:nvPr/>
        </p:nvGrpSpPr>
        <p:grpSpPr>
          <a:xfrm>
            <a:off x="157780" y="2245632"/>
            <a:ext cx="1559228" cy="1268929"/>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latin typeface="Arial" panose="020B0604020202020204" pitchFamily="34" charset="0"/>
                  <a:cs typeface="Arial" panose="020B0604020202020204" pitchFamily="34" charset="0"/>
                </a:endParaRPr>
              </a:p>
            </p:txBody>
          </p:sp>
        </p:grpSp>
        <p:sp>
          <p:nvSpPr>
            <p:cNvPr id="135" name="文本框 134"/>
            <p:cNvSpPr txBox="1"/>
            <p:nvPr/>
          </p:nvSpPr>
          <p:spPr>
            <a:xfrm>
              <a:off x="1378895" y="2045650"/>
              <a:ext cx="526473" cy="462626"/>
            </a:xfrm>
            <a:prstGeom prst="rect">
              <a:avLst/>
            </a:prstGeom>
            <a:noFill/>
          </p:spPr>
          <p:txBody>
            <a:bodyPr wrap="square" rtlCol="0">
              <a:spAutoFit/>
            </a:bodyPr>
            <a:lstStyle/>
            <a:p>
              <a:r>
                <a:rPr lang="en-US" altLang="zh-CN" sz="4400" b="1" dirty="0">
                  <a:solidFill>
                    <a:srgbClr val="00B7CA"/>
                  </a:solidFill>
                  <a:latin typeface="Arial" panose="020B0604020202020204" pitchFamily="34" charset="0"/>
                  <a:ea typeface="方正兰亭超细黑简体" panose="02000000000000000000" pitchFamily="2" charset="-122"/>
                  <a:cs typeface="Arial" panose="020B0604020202020204" pitchFamily="34" charset="0"/>
                </a:rPr>
                <a:t>01</a:t>
              </a:r>
              <a:endParaRPr lang="zh-CN" altLang="en-US" sz="4400" b="1" dirty="0">
                <a:solidFill>
                  <a:srgbClr val="00B7CA"/>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0" name="组合 139"/>
          <p:cNvGrpSpPr/>
          <p:nvPr/>
        </p:nvGrpSpPr>
        <p:grpSpPr>
          <a:xfrm>
            <a:off x="1892423" y="2236301"/>
            <a:ext cx="1559228" cy="1268929"/>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latin typeface="Arial" panose="020B0604020202020204" pitchFamily="34" charset="0"/>
                  <a:cs typeface="Arial" panose="020B0604020202020204" pitchFamily="34" charset="0"/>
                </a:endParaRPr>
              </a:p>
            </p:txBody>
          </p:sp>
        </p:grpSp>
        <p:sp>
          <p:nvSpPr>
            <p:cNvPr id="142" name="文本框 141"/>
            <p:cNvSpPr txBox="1"/>
            <p:nvPr/>
          </p:nvSpPr>
          <p:spPr>
            <a:xfrm>
              <a:off x="2824946" y="2053130"/>
              <a:ext cx="526473" cy="462626"/>
            </a:xfrm>
            <a:prstGeom prst="rect">
              <a:avLst/>
            </a:prstGeom>
            <a:noFill/>
          </p:spPr>
          <p:txBody>
            <a:bodyPr wrap="square" rtlCol="0">
              <a:spAutoFit/>
            </a:bodyPr>
            <a:lstStyle/>
            <a:p>
              <a:r>
                <a:rPr lang="en-US" altLang="zh-CN" sz="4400" b="1" dirty="0">
                  <a:solidFill>
                    <a:srgbClr val="FFB757"/>
                  </a:solidFill>
                  <a:latin typeface="Arial" panose="020B0604020202020204" pitchFamily="34" charset="0"/>
                  <a:ea typeface="方正兰亭超细黑简体" panose="02000000000000000000" pitchFamily="2" charset="-122"/>
                  <a:cs typeface="Arial" panose="020B0604020202020204" pitchFamily="34" charset="0"/>
                </a:rPr>
                <a:t>02</a:t>
              </a:r>
              <a:endParaRPr lang="zh-CN" altLang="en-US" sz="4400" b="1" dirty="0">
                <a:solidFill>
                  <a:srgbClr val="FFB757"/>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7" name="组合 146"/>
          <p:cNvGrpSpPr/>
          <p:nvPr/>
        </p:nvGrpSpPr>
        <p:grpSpPr>
          <a:xfrm>
            <a:off x="3627580" y="2297707"/>
            <a:ext cx="1559228" cy="1268929"/>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9" name="文本框 148"/>
            <p:cNvSpPr txBox="1"/>
            <p:nvPr/>
          </p:nvSpPr>
          <p:spPr>
            <a:xfrm>
              <a:off x="4247986" y="2048949"/>
              <a:ext cx="526473" cy="462626"/>
            </a:xfrm>
            <a:prstGeom prst="rect">
              <a:avLst/>
            </a:prstGeom>
            <a:noFill/>
          </p:spPr>
          <p:txBody>
            <a:bodyPr wrap="square" rtlCol="0">
              <a:spAutoFit/>
            </a:bodyPr>
            <a:lstStyle/>
            <a:p>
              <a:r>
                <a:rPr lang="en-US" altLang="zh-CN" sz="4400" b="1" dirty="0">
                  <a:solidFill>
                    <a:srgbClr val="714383"/>
                  </a:solidFill>
                  <a:latin typeface="Arial" panose="020B0604020202020204" pitchFamily="34" charset="0"/>
                  <a:ea typeface="方正兰亭超细黑简体" panose="02000000000000000000" pitchFamily="2" charset="-122"/>
                  <a:cs typeface="Arial" panose="020B0604020202020204" pitchFamily="34" charset="0"/>
                </a:rPr>
                <a:t>03</a:t>
              </a:r>
            </a:p>
          </p:txBody>
        </p:sp>
      </p:grpSp>
      <p:grpSp>
        <p:nvGrpSpPr>
          <p:cNvPr id="154" name="组合 153"/>
          <p:cNvGrpSpPr/>
          <p:nvPr/>
        </p:nvGrpSpPr>
        <p:grpSpPr>
          <a:xfrm>
            <a:off x="5390704" y="2236301"/>
            <a:ext cx="1559228" cy="1268929"/>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56" name="文本框 155"/>
            <p:cNvSpPr txBox="1"/>
            <p:nvPr/>
          </p:nvSpPr>
          <p:spPr>
            <a:xfrm>
              <a:off x="5735850" y="2053130"/>
              <a:ext cx="526473" cy="462626"/>
            </a:xfrm>
            <a:prstGeom prst="rect">
              <a:avLst/>
            </a:prstGeom>
            <a:noFill/>
          </p:spPr>
          <p:txBody>
            <a:bodyPr wrap="square" rtlCol="0">
              <a:spAutoFit/>
            </a:bodyPr>
            <a:lstStyle/>
            <a:p>
              <a:r>
                <a:rPr lang="en-US" altLang="zh-CN" sz="4400" b="1" dirty="0">
                  <a:solidFill>
                    <a:srgbClr val="E56666"/>
                  </a:solidFill>
                  <a:latin typeface="Arial" panose="020B0604020202020204" pitchFamily="34" charset="0"/>
                  <a:ea typeface="方正兰亭超细黑简体" panose="02000000000000000000" pitchFamily="2" charset="-122"/>
                  <a:cs typeface="Arial" panose="020B0604020202020204" pitchFamily="34" charset="0"/>
                </a:rPr>
                <a:t>04</a:t>
              </a:r>
              <a:endParaRPr lang="zh-CN" altLang="en-US" sz="4400" b="1" dirty="0">
                <a:solidFill>
                  <a:srgbClr val="E56666"/>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61" name="组合 160"/>
          <p:cNvGrpSpPr/>
          <p:nvPr/>
        </p:nvGrpSpPr>
        <p:grpSpPr>
          <a:xfrm>
            <a:off x="0" y="3829548"/>
            <a:ext cx="1629207" cy="300082"/>
            <a:chOff x="1096942" y="3448150"/>
            <a:chExt cx="1629207" cy="300082"/>
          </a:xfrm>
        </p:grpSpPr>
        <p:sp>
          <p:nvSpPr>
            <p:cNvPr id="162" name="文本框 161"/>
            <p:cNvSpPr txBox="1"/>
            <p:nvPr/>
          </p:nvSpPr>
          <p:spPr>
            <a:xfrm>
              <a:off x="1280664" y="3448150"/>
              <a:ext cx="1445485" cy="300082"/>
            </a:xfrm>
            <a:prstGeom prst="rect">
              <a:avLst/>
            </a:prstGeom>
            <a:noFill/>
          </p:spPr>
          <p:txBody>
            <a:bodyPr wrap="square" rtlCol="0">
              <a:spAutoFit/>
            </a:bodyPr>
            <a:lstStyle/>
            <a:p>
              <a:pPr algn="ctr"/>
              <a:r>
                <a:rPr lang="it-IT" b="1" dirty="0" smtClean="0">
                  <a:latin typeface="Arial" panose="020B0604020202020204" pitchFamily="34" charset="0"/>
                  <a:cs typeface="Arial" panose="020B0604020202020204" pitchFamily="34" charset="0"/>
                </a:rPr>
                <a:t>KHỞI ĐỘNG</a:t>
              </a:r>
              <a:endParaRPr lang="zh-CN" altLang="en-US" sz="1600" dirty="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63" name="文本框 162"/>
            <p:cNvSpPr txBox="1"/>
            <p:nvPr/>
          </p:nvSpPr>
          <p:spPr>
            <a:xfrm>
              <a:off x="1096942" y="3470797"/>
              <a:ext cx="1607028"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64" name="组合 163"/>
          <p:cNvGrpSpPr/>
          <p:nvPr/>
        </p:nvGrpSpPr>
        <p:grpSpPr>
          <a:xfrm>
            <a:off x="1994721" y="3648644"/>
            <a:ext cx="1331072" cy="715581"/>
            <a:chOff x="2020347" y="3100986"/>
            <a:chExt cx="2133141" cy="715581"/>
          </a:xfrm>
        </p:grpSpPr>
        <p:sp>
          <p:nvSpPr>
            <p:cNvPr id="165" name="文本框 164"/>
            <p:cNvSpPr txBox="1"/>
            <p:nvPr/>
          </p:nvSpPr>
          <p:spPr>
            <a:xfrm>
              <a:off x="2020347" y="3100986"/>
              <a:ext cx="2133141" cy="71558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ION VÀ SỰ HÌNH THÀNH LIÊN KẾT ION</a:t>
              </a:r>
              <a:endParaRPr lang="zh-CN" altLang="en-US" sz="1600" dirty="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69" name="文本框 168"/>
          <p:cNvSpPr txBox="1"/>
          <p:nvPr/>
        </p:nvSpPr>
        <p:spPr>
          <a:xfrm>
            <a:off x="3451034" y="3903504"/>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70" name="组合 169"/>
          <p:cNvGrpSpPr/>
          <p:nvPr/>
        </p:nvGrpSpPr>
        <p:grpSpPr>
          <a:xfrm>
            <a:off x="5124027" y="3834664"/>
            <a:ext cx="2133141" cy="638090"/>
            <a:chOff x="4999811" y="3100203"/>
            <a:chExt cx="2133141" cy="638090"/>
          </a:xfrm>
        </p:grpSpPr>
        <p:sp>
          <p:nvSpPr>
            <p:cNvPr id="171" name="文本框 170"/>
            <p:cNvSpPr txBox="1"/>
            <p:nvPr/>
          </p:nvSpPr>
          <p:spPr>
            <a:xfrm>
              <a:off x="4999811" y="3100203"/>
              <a:ext cx="2133141" cy="30008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TINH THỂ ION</a:t>
              </a:r>
              <a:endParaRPr lang="zh-CN" altLang="en-US" sz="1600" dirty="0">
                <a:solidFill>
                  <a:srgbClr val="E56666"/>
                </a:solidFill>
                <a:latin typeface="Arial" panose="020B0604020202020204" pitchFamily="34" charset="0"/>
                <a:ea typeface="华文细黑" panose="02010600040101010101" pitchFamily="2" charset="-122"/>
                <a:cs typeface="Arial" panose="020B0604020202020204" pitchFamily="34" charset="0"/>
              </a:endParaRP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3" name="组合 172"/>
          <p:cNvGrpSpPr/>
          <p:nvPr/>
        </p:nvGrpSpPr>
        <p:grpSpPr>
          <a:xfrm rot="1771504">
            <a:off x="1326906" y="3025647"/>
            <a:ext cx="556386" cy="45273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6" name="组合 175"/>
          <p:cNvGrpSpPr/>
          <p:nvPr/>
        </p:nvGrpSpPr>
        <p:grpSpPr>
          <a:xfrm rot="1771504">
            <a:off x="3135511" y="3042129"/>
            <a:ext cx="556386" cy="45273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9" name="组合 178"/>
          <p:cNvGrpSpPr/>
          <p:nvPr/>
        </p:nvGrpSpPr>
        <p:grpSpPr>
          <a:xfrm rot="1771504">
            <a:off x="4903238" y="3065098"/>
            <a:ext cx="556386" cy="45273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82" name="组合 181"/>
          <p:cNvGrpSpPr/>
          <p:nvPr/>
        </p:nvGrpSpPr>
        <p:grpSpPr>
          <a:xfrm rot="1771504">
            <a:off x="6687043" y="3031110"/>
            <a:ext cx="556386" cy="45273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2" name="TextBox 1"/>
          <p:cNvSpPr txBox="1"/>
          <p:nvPr/>
        </p:nvSpPr>
        <p:spPr>
          <a:xfrm>
            <a:off x="7475580" y="3758059"/>
            <a:ext cx="1107996" cy="5078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VẬN DỤNG</a:t>
            </a:r>
          </a:p>
          <a:p>
            <a:pPr algn="ctr"/>
            <a:r>
              <a:rPr lang="en-US" b="1" dirty="0" smtClean="0">
                <a:latin typeface="Arial" panose="020B0604020202020204" pitchFamily="34" charset="0"/>
                <a:cs typeface="Arial" panose="020B0604020202020204" pitchFamily="34" charset="0"/>
              </a:rPr>
              <a:t>TRÒ CHƠI </a:t>
            </a:r>
            <a:endParaRPr lang="en-US" b="1" dirty="0">
              <a:latin typeface="Arial" panose="020B0604020202020204" pitchFamily="34" charset="0"/>
              <a:cs typeface="Arial" panose="020B0604020202020204" pitchFamily="34" charset="0"/>
            </a:endParaRPr>
          </a:p>
        </p:txBody>
      </p:sp>
      <p:grpSp>
        <p:nvGrpSpPr>
          <p:cNvPr id="77" name="组合 153"/>
          <p:cNvGrpSpPr/>
          <p:nvPr/>
        </p:nvGrpSpPr>
        <p:grpSpPr>
          <a:xfrm>
            <a:off x="7137259" y="2246454"/>
            <a:ext cx="1559228" cy="1268929"/>
            <a:chOff x="5617616" y="1872229"/>
            <a:chExt cx="762943" cy="762943"/>
          </a:xfrm>
        </p:grpSpPr>
        <p:grpSp>
          <p:nvGrpSpPr>
            <p:cNvPr id="78" name="组合 154"/>
            <p:cNvGrpSpPr/>
            <p:nvPr/>
          </p:nvGrpSpPr>
          <p:grpSpPr>
            <a:xfrm>
              <a:off x="5617616" y="1872229"/>
              <a:ext cx="762943" cy="762943"/>
              <a:chOff x="2894659" y="1465288"/>
              <a:chExt cx="1727827" cy="1727827"/>
            </a:xfrm>
          </p:grpSpPr>
          <p:grpSp>
            <p:nvGrpSpPr>
              <p:cNvPr id="80" name="组合 156"/>
              <p:cNvGrpSpPr/>
              <p:nvPr/>
            </p:nvGrpSpPr>
            <p:grpSpPr>
              <a:xfrm rot="1771504">
                <a:off x="2914532" y="1485269"/>
                <a:ext cx="1688083" cy="1687866"/>
                <a:chOff x="1827622" y="1343919"/>
                <a:chExt cx="2304000" cy="2304000"/>
              </a:xfrm>
            </p:grpSpPr>
            <p:sp>
              <p:nvSpPr>
                <p:cNvPr id="82"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83"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81" name="流程图: 联系 157"/>
              <p:cNvSpPr/>
              <p:nvPr/>
            </p:nvSpPr>
            <p:spPr>
              <a:xfrm>
                <a:off x="2894659" y="1465288"/>
                <a:ext cx="1727827" cy="1727827"/>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79" name="文本框 155"/>
            <p:cNvSpPr txBox="1"/>
            <p:nvPr/>
          </p:nvSpPr>
          <p:spPr>
            <a:xfrm>
              <a:off x="5735850" y="2053130"/>
              <a:ext cx="526473" cy="462626"/>
            </a:xfrm>
            <a:prstGeom prst="rect">
              <a:avLst/>
            </a:prstGeom>
            <a:noFill/>
          </p:spPr>
          <p:txBody>
            <a:bodyPr wrap="square" rtlCol="0">
              <a:spAutoFit/>
            </a:bodyPr>
            <a:lstStyle/>
            <a:p>
              <a:r>
                <a:rPr lang="en-US" altLang="zh-CN" sz="4400" b="1" dirty="0" smtClean="0">
                  <a:latin typeface="Arial" panose="020B0604020202020204" pitchFamily="34" charset="0"/>
                  <a:ea typeface="方正兰亭超细黑简体" panose="02000000000000000000" pitchFamily="2" charset="-122"/>
                  <a:cs typeface="Arial" panose="020B0604020202020204" pitchFamily="34" charset="0"/>
                </a:rPr>
                <a:t>05</a:t>
              </a:r>
              <a:endParaRPr lang="zh-CN" altLang="en-US" sz="4400" b="1" dirty="0">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84" name="组合 181"/>
          <p:cNvGrpSpPr/>
          <p:nvPr/>
        </p:nvGrpSpPr>
        <p:grpSpPr>
          <a:xfrm rot="1771504">
            <a:off x="8433598" y="3041263"/>
            <a:ext cx="556386" cy="452739"/>
            <a:chOff x="1827622" y="1343919"/>
            <a:chExt cx="2304000" cy="2304000"/>
          </a:xfrm>
        </p:grpSpPr>
        <p:sp>
          <p:nvSpPr>
            <p:cNvPr id="85"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86"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3" name="Rectangle 2"/>
          <p:cNvSpPr/>
          <p:nvPr/>
        </p:nvSpPr>
        <p:spPr>
          <a:xfrm>
            <a:off x="3801610" y="3846561"/>
            <a:ext cx="1329210" cy="30008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LIÊN KẾT ION</a:t>
            </a:r>
            <a:endParaRPr lang="zh-CN" altLang="en-US" sz="1600" dirty="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1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5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5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5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5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5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5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1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1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1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1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9" accel="30000" fill="hold" nodeType="withEffect" p14:presetBounceEnd="30000">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14:bounceEnd="30000">
                                          <p:cBhvr additive="base">
                                            <p:cTn id="57" dur="1000" fill="hold"/>
                                            <p:tgtEl>
                                              <p:spTgt spid="77"/>
                                            </p:tgtEl>
                                            <p:attrNameLst>
                                              <p:attrName>ppt_x</p:attrName>
                                            </p:attrNameLst>
                                          </p:cBhvr>
                                          <p:tavLst>
                                            <p:tav tm="0">
                                              <p:val>
                                                <p:strVal val="0-#ppt_w/2"/>
                                              </p:val>
                                            </p:tav>
                                            <p:tav tm="100000">
                                              <p:val>
                                                <p:strVal val="#ppt_x"/>
                                              </p:val>
                                            </p:tav>
                                          </p:tavLst>
                                        </p:anim>
                                        <p:anim calcmode="lin" valueType="num" p14:bounceEnd="30000">
                                          <p:cBhvr additive="base">
                                            <p:cTn id="58" dur="1000" fill="hold"/>
                                            <p:tgtEl>
                                              <p:spTgt spid="77"/>
                                            </p:tgtEl>
                                            <p:attrNameLst>
                                              <p:attrName>ppt_y</p:attrName>
                                            </p:attrNameLst>
                                          </p:cBhvr>
                                          <p:tavLst>
                                            <p:tav tm="0">
                                              <p:val>
                                                <p:strVal val="0-#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3"/>
                                            </p:tgtEl>
                                            <p:attrNameLst>
                                              <p:attrName>style.visibility</p:attrName>
                                            </p:attrNameLst>
                                          </p:cBhvr>
                                          <p:to>
                                            <p:strVal val="visible"/>
                                          </p:to>
                                        </p:set>
                                        <p:anim calcmode="lin" valueType="num" p14:bounceEnd="30000">
                                          <p:cBhvr additive="base">
                                            <p:cTn id="61" dur="1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62" dur="1000" fill="hold"/>
                                            <p:tgtEl>
                                              <p:spTgt spid="173"/>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6"/>
                                            </p:tgtEl>
                                            <p:attrNameLst>
                                              <p:attrName>style.visibility</p:attrName>
                                            </p:attrNameLst>
                                          </p:cBhvr>
                                          <p:to>
                                            <p:strVal val="visible"/>
                                          </p:to>
                                        </p:set>
                                        <p:anim calcmode="lin" valueType="num" p14:bounceEnd="30000">
                                          <p:cBhvr additive="base">
                                            <p:cTn id="65" dur="1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6" dur="1000" fill="hold"/>
                                            <p:tgtEl>
                                              <p:spTgt spid="176"/>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14:bounceEnd="30000">
                                          <p:cBhvr additive="base">
                                            <p:cTn id="69" dur="1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70" dur="1000" fill="hold"/>
                                            <p:tgtEl>
                                              <p:spTgt spid="179"/>
                                            </p:tgtEl>
                                            <p:attrNameLst>
                                              <p:attrName>ppt_y</p:attrName>
                                            </p:attrNameLst>
                                          </p:cBhvr>
                                          <p:tavLst>
                                            <p:tav tm="0">
                                              <p:val>
                                                <p:strVal val="1+#ppt_h/2"/>
                                              </p:val>
                                            </p:tav>
                                            <p:tav tm="100000">
                                              <p:val>
                                                <p:strVal val="#ppt_y"/>
                                              </p:val>
                                            </p:tav>
                                          </p:tavLst>
                                        </p:anim>
                                      </p:childTnLst>
                                    </p:cTn>
                                  </p:par>
                                  <p:par>
                                    <p:cTn id="71" presetID="2" presetClass="entr" presetSubtype="6" accel="30000" fill="hold" nodeType="withEffect" p14:presetBounceEnd="30000">
                                      <p:stCondLst>
                                        <p:cond delay="0"/>
                                      </p:stCondLst>
                                      <p:childTnLst>
                                        <p:set>
                                          <p:cBhvr>
                                            <p:cTn id="72" dur="1" fill="hold">
                                              <p:stCondLst>
                                                <p:cond delay="0"/>
                                              </p:stCondLst>
                                            </p:cTn>
                                            <p:tgtEl>
                                              <p:spTgt spid="182"/>
                                            </p:tgtEl>
                                            <p:attrNameLst>
                                              <p:attrName>style.visibility</p:attrName>
                                            </p:attrNameLst>
                                          </p:cBhvr>
                                          <p:to>
                                            <p:strVal val="visible"/>
                                          </p:to>
                                        </p:set>
                                        <p:anim calcmode="lin" valueType="num" p14:bounceEnd="30000">
                                          <p:cBhvr additive="base">
                                            <p:cTn id="73" dur="1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4" dur="1000" fill="hold"/>
                                            <p:tgtEl>
                                              <p:spTgt spid="182"/>
                                            </p:tgtEl>
                                            <p:attrNameLst>
                                              <p:attrName>ppt_y</p:attrName>
                                            </p:attrNameLst>
                                          </p:cBhvr>
                                          <p:tavLst>
                                            <p:tav tm="0">
                                              <p:val>
                                                <p:strVal val="1+#ppt_h/2"/>
                                              </p:val>
                                            </p:tav>
                                            <p:tav tm="100000">
                                              <p:val>
                                                <p:strVal val="#ppt_y"/>
                                              </p:val>
                                            </p:tav>
                                          </p:tavLst>
                                        </p:anim>
                                      </p:childTnLst>
                                    </p:cTn>
                                  </p:par>
                                  <p:par>
                                    <p:cTn id="75" presetID="2" presetClass="entr" presetSubtype="6" accel="30000" fill="hold" nodeType="withEffect" p14:presetBounceEnd="30000">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14:bounceEnd="30000">
                                          <p:cBhvr additive="base">
                                            <p:cTn id="77" dur="1000" fill="hold"/>
                                            <p:tgtEl>
                                              <p:spTgt spid="84"/>
                                            </p:tgtEl>
                                            <p:attrNameLst>
                                              <p:attrName>ppt_x</p:attrName>
                                            </p:attrNameLst>
                                          </p:cBhvr>
                                          <p:tavLst>
                                            <p:tav tm="0">
                                              <p:val>
                                                <p:strVal val="1+#ppt_w/2"/>
                                              </p:val>
                                            </p:tav>
                                            <p:tav tm="100000">
                                              <p:val>
                                                <p:strVal val="#ppt_x"/>
                                              </p:val>
                                            </p:tav>
                                          </p:tavLst>
                                        </p:anim>
                                        <p:anim calcmode="lin" valueType="num" p14:bounceEnd="30000">
                                          <p:cBhvr additive="base">
                                            <p:cTn id="78" dur="10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12" presetClass="entr" presetSubtype="1" fill="hold" nodeType="afterEffect">
                                      <p:stCondLst>
                                        <p:cond delay="0"/>
                                      </p:stCondLst>
                                      <p:childTnLst>
                                        <p:set>
                                          <p:cBhvr>
                                            <p:cTn id="81" dur="1" fill="hold">
                                              <p:stCondLst>
                                                <p:cond delay="0"/>
                                              </p:stCondLst>
                                            </p:cTn>
                                            <p:tgtEl>
                                              <p:spTgt spid="161"/>
                                            </p:tgtEl>
                                            <p:attrNameLst>
                                              <p:attrName>style.visibility</p:attrName>
                                            </p:attrNameLst>
                                          </p:cBhvr>
                                          <p:to>
                                            <p:strVal val="visible"/>
                                          </p:to>
                                        </p:set>
                                        <p:anim calcmode="lin" valueType="num">
                                          <p:cBhvr additive="base">
                                            <p:cTn id="82" dur="800"/>
                                            <p:tgtEl>
                                              <p:spTgt spid="161"/>
                                            </p:tgtEl>
                                            <p:attrNameLst>
                                              <p:attrName>ppt_y</p:attrName>
                                            </p:attrNameLst>
                                          </p:cBhvr>
                                          <p:tavLst>
                                            <p:tav tm="0">
                                              <p:val>
                                                <p:strVal val="#ppt_y-#ppt_h*1.125000"/>
                                              </p:val>
                                            </p:tav>
                                            <p:tav tm="100000">
                                              <p:val>
                                                <p:strVal val="#ppt_y"/>
                                              </p:val>
                                            </p:tav>
                                          </p:tavLst>
                                        </p:anim>
                                        <p:animEffect transition="in" filter="wipe(down)">
                                          <p:cBhvr>
                                            <p:cTn id="83" dur="800"/>
                                            <p:tgtEl>
                                              <p:spTgt spid="161"/>
                                            </p:tgtEl>
                                          </p:cBhvr>
                                        </p:animEffect>
                                      </p:childTnLst>
                                    </p:cTn>
                                  </p:par>
                                  <p:par>
                                    <p:cTn id="84" presetID="12" presetClass="entr" presetSubtype="1" fill="hold" nodeType="withEffect">
                                      <p:stCondLst>
                                        <p:cond delay="10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800"/>
                                            <p:tgtEl>
                                              <p:spTgt spid="164"/>
                                            </p:tgtEl>
                                            <p:attrNameLst>
                                              <p:attrName>ppt_y</p:attrName>
                                            </p:attrNameLst>
                                          </p:cBhvr>
                                          <p:tavLst>
                                            <p:tav tm="0">
                                              <p:val>
                                                <p:strVal val="#ppt_y-#ppt_h*1.125000"/>
                                              </p:val>
                                            </p:tav>
                                            <p:tav tm="100000">
                                              <p:val>
                                                <p:strVal val="#ppt_y"/>
                                              </p:val>
                                            </p:tav>
                                          </p:tavLst>
                                        </p:anim>
                                        <p:animEffect transition="in" filter="wipe(down)">
                                          <p:cBhvr>
                                            <p:cTn id="87" dur="800"/>
                                            <p:tgtEl>
                                              <p:spTgt spid="164"/>
                                            </p:tgtEl>
                                          </p:cBhvr>
                                        </p:animEffect>
                                      </p:childTnLst>
                                    </p:cTn>
                                  </p:par>
                                  <p:par>
                                    <p:cTn id="88" presetID="12" presetClass="entr" presetSubtype="1" fill="hold" grpId="0" nodeType="withEffect">
                                      <p:stCondLst>
                                        <p:cond delay="20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700"/>
                                            <p:tgtEl>
                                              <p:spTgt spid="3"/>
                                            </p:tgtEl>
                                            <p:attrNameLst>
                                              <p:attrName>ppt_y</p:attrName>
                                            </p:attrNameLst>
                                          </p:cBhvr>
                                          <p:tavLst>
                                            <p:tav tm="0">
                                              <p:val>
                                                <p:strVal val="#ppt_y-#ppt_h*1.125000"/>
                                              </p:val>
                                            </p:tav>
                                            <p:tav tm="100000">
                                              <p:val>
                                                <p:strVal val="#ppt_y"/>
                                              </p:val>
                                            </p:tav>
                                          </p:tavLst>
                                        </p:anim>
                                        <p:animEffect transition="in" filter="wipe(down)">
                                          <p:cBhvr>
                                            <p:cTn id="91" dur="700"/>
                                            <p:tgtEl>
                                              <p:spTgt spid="3"/>
                                            </p:tgtEl>
                                          </p:cBhvr>
                                        </p:animEffect>
                                      </p:childTnLst>
                                    </p:cTn>
                                  </p:par>
                                  <p:par>
                                    <p:cTn id="92" presetID="12" presetClass="entr" presetSubtype="1" fill="hold" nodeType="withEffect">
                                      <p:stCondLst>
                                        <p:cond delay="300"/>
                                      </p:stCondLst>
                                      <p:childTnLst>
                                        <p:set>
                                          <p:cBhvr>
                                            <p:cTn id="93" dur="1" fill="hold">
                                              <p:stCondLst>
                                                <p:cond delay="0"/>
                                              </p:stCondLst>
                                            </p:cTn>
                                            <p:tgtEl>
                                              <p:spTgt spid="170"/>
                                            </p:tgtEl>
                                            <p:attrNameLst>
                                              <p:attrName>style.visibility</p:attrName>
                                            </p:attrNameLst>
                                          </p:cBhvr>
                                          <p:to>
                                            <p:strVal val="visible"/>
                                          </p:to>
                                        </p:set>
                                        <p:anim calcmode="lin" valueType="num">
                                          <p:cBhvr additive="base">
                                            <p:cTn id="94" dur="800"/>
                                            <p:tgtEl>
                                              <p:spTgt spid="170"/>
                                            </p:tgtEl>
                                            <p:attrNameLst>
                                              <p:attrName>ppt_y</p:attrName>
                                            </p:attrNameLst>
                                          </p:cBhvr>
                                          <p:tavLst>
                                            <p:tav tm="0">
                                              <p:val>
                                                <p:strVal val="#ppt_y-#ppt_h*1.125000"/>
                                              </p:val>
                                            </p:tav>
                                            <p:tav tm="100000">
                                              <p:val>
                                                <p:strVal val="#ppt_y"/>
                                              </p:val>
                                            </p:tav>
                                          </p:tavLst>
                                        </p:anim>
                                        <p:animEffect transition="in" filter="wipe(down)">
                                          <p:cBhvr>
                                            <p:cTn id="95" dur="800"/>
                                            <p:tgtEl>
                                              <p:spTgt spid="170"/>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800"/>
                                            <p:tgtEl>
                                              <p:spTgt spid="2"/>
                                            </p:tgtEl>
                                            <p:attrNameLst>
                                              <p:attrName>ppt_y</p:attrName>
                                            </p:attrNameLst>
                                          </p:cBhvr>
                                          <p:tavLst>
                                            <p:tav tm="0">
                                              <p:val>
                                                <p:strVal val="#ppt_y-#ppt_h*1.125000"/>
                                              </p:val>
                                            </p:tav>
                                            <p:tav tm="100000">
                                              <p:val>
                                                <p:strVal val="#ppt_y"/>
                                              </p:val>
                                            </p:tav>
                                          </p:tavLst>
                                        </p:anim>
                                        <p:animEffect transition="in" filter="wipe(down)">
                                          <p:cBhvr>
                                            <p:cTn id="9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fill="hold"/>
                                            <p:tgtEl>
                                              <p:spTgt spid="109"/>
                                            </p:tgtEl>
                                            <p:attrNameLst>
                                              <p:attrName>ppt_x</p:attrName>
                                            </p:attrNameLst>
                                          </p:cBhvr>
                                          <p:tavLst>
                                            <p:tav tm="0">
                                              <p:val>
                                                <p:strVal val="#ppt_x"/>
                                              </p:val>
                                            </p:tav>
                                            <p:tav tm="100000">
                                              <p:val>
                                                <p:strVal val="#ppt_x"/>
                                              </p:val>
                                            </p:tav>
                                          </p:tavLst>
                                        </p:anim>
                                        <p:anim calcmode="lin" valueType="num">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0-#ppt_w/2"/>
                                              </p:val>
                                            </p:tav>
                                            <p:tav tm="100000">
                                              <p:val>
                                                <p:strVal val="#ppt_x"/>
                                              </p:val>
                                            </p:tav>
                                          </p:tavLst>
                                        </p:anim>
                                        <p:anim calcmode="lin" valueType="num">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fill="hold"/>
                                            <p:tgtEl>
                                              <p:spTgt spid="117"/>
                                            </p:tgtEl>
                                            <p:attrNameLst>
                                              <p:attrName>ppt_x</p:attrName>
                                            </p:attrNameLst>
                                          </p:cBhvr>
                                          <p:tavLst>
                                            <p:tav tm="0">
                                              <p:val>
                                                <p:strVal val="1+#ppt_w/2"/>
                                              </p:val>
                                            </p:tav>
                                            <p:tav tm="100000">
                                              <p:val>
                                                <p:strVal val="#ppt_x"/>
                                              </p:val>
                                            </p:tav>
                                          </p:tavLst>
                                        </p:anim>
                                        <p:anim calcmode="lin" valueType="num">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500" fill="hold"/>
                                            <p:tgtEl>
                                              <p:spTgt spid="114"/>
                                            </p:tgtEl>
                                            <p:attrNameLst>
                                              <p:attrName>ppt_x</p:attrName>
                                            </p:attrNameLst>
                                          </p:cBhvr>
                                          <p:tavLst>
                                            <p:tav tm="0">
                                              <p:val>
                                                <p:strVal val="0-#ppt_w/2"/>
                                              </p:val>
                                            </p:tav>
                                            <p:tav tm="100000">
                                              <p:val>
                                                <p:strVal val="#ppt_x"/>
                                              </p:val>
                                            </p:tav>
                                          </p:tavLst>
                                        </p:anim>
                                        <p:anim calcmode="lin" valueType="num">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1+#ppt_w/2"/>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ppt_x"/>
                                              </p:val>
                                            </p:tav>
                                            <p:tav tm="100000">
                                              <p:val>
                                                <p:strVal val="#ppt_x"/>
                                              </p:val>
                                            </p:tav>
                                          </p:tavLst>
                                        </p:anim>
                                        <p:anim calcmode="lin" valueType="num">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1+#ppt_w/2"/>
                                              </p:val>
                                            </p:tav>
                                            <p:tav tm="100000">
                                              <p:val>
                                                <p:strVal val="#ppt_x"/>
                                              </p:val>
                                            </p:tav>
                                          </p:tavLst>
                                        </p:anim>
                                        <p:anim calcmode="lin" valueType="num">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1000" fill="hold"/>
                                            <p:tgtEl>
                                              <p:spTgt spid="133"/>
                                            </p:tgtEl>
                                            <p:attrNameLst>
                                              <p:attrName>ppt_x</p:attrName>
                                            </p:attrNameLst>
                                          </p:cBhvr>
                                          <p:tavLst>
                                            <p:tav tm="0">
                                              <p:val>
                                                <p:strVal val="0-#ppt_w/2"/>
                                              </p:val>
                                            </p:tav>
                                            <p:tav tm="100000">
                                              <p:val>
                                                <p:strVal val="#ppt_x"/>
                                              </p:val>
                                            </p:tav>
                                          </p:tavLst>
                                        </p:anim>
                                        <p:anim calcmode="lin" valueType="num">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1000" fill="hold"/>
                                            <p:tgtEl>
                                              <p:spTgt spid="140"/>
                                            </p:tgtEl>
                                            <p:attrNameLst>
                                              <p:attrName>ppt_x</p:attrName>
                                            </p:attrNameLst>
                                          </p:cBhvr>
                                          <p:tavLst>
                                            <p:tav tm="0">
                                              <p:val>
                                                <p:strVal val="0-#ppt_w/2"/>
                                              </p:val>
                                            </p:tav>
                                            <p:tav tm="100000">
                                              <p:val>
                                                <p:strVal val="#ppt_x"/>
                                              </p:val>
                                            </p:tav>
                                          </p:tavLst>
                                        </p:anim>
                                        <p:anim calcmode="lin" valueType="num">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1000" fill="hold"/>
                                            <p:tgtEl>
                                              <p:spTgt spid="147"/>
                                            </p:tgtEl>
                                            <p:attrNameLst>
                                              <p:attrName>ppt_x</p:attrName>
                                            </p:attrNameLst>
                                          </p:cBhvr>
                                          <p:tavLst>
                                            <p:tav tm="0">
                                              <p:val>
                                                <p:strVal val="0-#ppt_w/2"/>
                                              </p:val>
                                            </p:tav>
                                            <p:tav tm="100000">
                                              <p:val>
                                                <p:strVal val="#ppt_x"/>
                                              </p:val>
                                            </p:tav>
                                          </p:tavLst>
                                        </p:anim>
                                        <p:anim calcmode="lin" valueType="num">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1000" fill="hold"/>
                                            <p:tgtEl>
                                              <p:spTgt spid="154"/>
                                            </p:tgtEl>
                                            <p:attrNameLst>
                                              <p:attrName>ppt_x</p:attrName>
                                            </p:attrNameLst>
                                          </p:cBhvr>
                                          <p:tavLst>
                                            <p:tav tm="0">
                                              <p:val>
                                                <p:strVal val="0-#ppt_w/2"/>
                                              </p:val>
                                            </p:tav>
                                            <p:tav tm="100000">
                                              <p:val>
                                                <p:strVal val="#ppt_x"/>
                                              </p:val>
                                            </p:tav>
                                          </p:tavLst>
                                        </p:anim>
                                        <p:anim calcmode="lin" valueType="num">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9" accel="3000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1000" fill="hold"/>
                                            <p:tgtEl>
                                              <p:spTgt spid="77"/>
                                            </p:tgtEl>
                                            <p:attrNameLst>
                                              <p:attrName>ppt_x</p:attrName>
                                            </p:attrNameLst>
                                          </p:cBhvr>
                                          <p:tavLst>
                                            <p:tav tm="0">
                                              <p:val>
                                                <p:strVal val="0-#ppt_w/2"/>
                                              </p:val>
                                            </p:tav>
                                            <p:tav tm="100000">
                                              <p:val>
                                                <p:strVal val="#ppt_x"/>
                                              </p:val>
                                            </p:tav>
                                          </p:tavLst>
                                        </p:anim>
                                        <p:anim calcmode="lin" valueType="num">
                                          <p:cBhvr additive="base">
                                            <p:cTn id="58" dur="1000" fill="hold"/>
                                            <p:tgtEl>
                                              <p:spTgt spid="77"/>
                                            </p:tgtEl>
                                            <p:attrNameLst>
                                              <p:attrName>ppt_y</p:attrName>
                                            </p:attrNameLst>
                                          </p:cBhvr>
                                          <p:tavLst>
                                            <p:tav tm="0">
                                              <p:val>
                                                <p:strVal val="0-#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3"/>
                                            </p:tgtEl>
                                            <p:attrNameLst>
                                              <p:attrName>style.visibility</p:attrName>
                                            </p:attrNameLst>
                                          </p:cBhvr>
                                          <p:to>
                                            <p:strVal val="visible"/>
                                          </p:to>
                                        </p:set>
                                        <p:anim calcmode="lin" valueType="num">
                                          <p:cBhvr additive="base">
                                            <p:cTn id="61" dur="1000" fill="hold"/>
                                            <p:tgtEl>
                                              <p:spTgt spid="173"/>
                                            </p:tgtEl>
                                            <p:attrNameLst>
                                              <p:attrName>ppt_x</p:attrName>
                                            </p:attrNameLst>
                                          </p:cBhvr>
                                          <p:tavLst>
                                            <p:tav tm="0">
                                              <p:val>
                                                <p:strVal val="1+#ppt_w/2"/>
                                              </p:val>
                                            </p:tav>
                                            <p:tav tm="100000">
                                              <p:val>
                                                <p:strVal val="#ppt_x"/>
                                              </p:val>
                                            </p:tav>
                                          </p:tavLst>
                                        </p:anim>
                                        <p:anim calcmode="lin" valueType="num">
                                          <p:cBhvr additive="base">
                                            <p:cTn id="62" dur="1000" fill="hold"/>
                                            <p:tgtEl>
                                              <p:spTgt spid="173"/>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6"/>
                                            </p:tgtEl>
                                            <p:attrNameLst>
                                              <p:attrName>style.visibility</p:attrName>
                                            </p:attrNameLst>
                                          </p:cBhvr>
                                          <p:to>
                                            <p:strVal val="visible"/>
                                          </p:to>
                                        </p:set>
                                        <p:anim calcmode="lin" valueType="num">
                                          <p:cBhvr additive="base">
                                            <p:cTn id="65" dur="1000" fill="hold"/>
                                            <p:tgtEl>
                                              <p:spTgt spid="176"/>
                                            </p:tgtEl>
                                            <p:attrNameLst>
                                              <p:attrName>ppt_x</p:attrName>
                                            </p:attrNameLst>
                                          </p:cBhvr>
                                          <p:tavLst>
                                            <p:tav tm="0">
                                              <p:val>
                                                <p:strVal val="1+#ppt_w/2"/>
                                              </p:val>
                                            </p:tav>
                                            <p:tav tm="100000">
                                              <p:val>
                                                <p:strVal val="#ppt_x"/>
                                              </p:val>
                                            </p:tav>
                                          </p:tavLst>
                                        </p:anim>
                                        <p:anim calcmode="lin" valueType="num">
                                          <p:cBhvr additive="base">
                                            <p:cTn id="66" dur="1000" fill="hold"/>
                                            <p:tgtEl>
                                              <p:spTgt spid="176"/>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1000" fill="hold"/>
                                            <p:tgtEl>
                                              <p:spTgt spid="179"/>
                                            </p:tgtEl>
                                            <p:attrNameLst>
                                              <p:attrName>ppt_x</p:attrName>
                                            </p:attrNameLst>
                                          </p:cBhvr>
                                          <p:tavLst>
                                            <p:tav tm="0">
                                              <p:val>
                                                <p:strVal val="1+#ppt_w/2"/>
                                              </p:val>
                                            </p:tav>
                                            <p:tav tm="100000">
                                              <p:val>
                                                <p:strVal val="#ppt_x"/>
                                              </p:val>
                                            </p:tav>
                                          </p:tavLst>
                                        </p:anim>
                                        <p:anim calcmode="lin" valueType="num">
                                          <p:cBhvr additive="base">
                                            <p:cTn id="70" dur="1000" fill="hold"/>
                                            <p:tgtEl>
                                              <p:spTgt spid="179"/>
                                            </p:tgtEl>
                                            <p:attrNameLst>
                                              <p:attrName>ppt_y</p:attrName>
                                            </p:attrNameLst>
                                          </p:cBhvr>
                                          <p:tavLst>
                                            <p:tav tm="0">
                                              <p:val>
                                                <p:strVal val="1+#ppt_h/2"/>
                                              </p:val>
                                            </p:tav>
                                            <p:tav tm="100000">
                                              <p:val>
                                                <p:strVal val="#ppt_y"/>
                                              </p:val>
                                            </p:tav>
                                          </p:tavLst>
                                        </p:anim>
                                      </p:childTnLst>
                                    </p:cTn>
                                  </p:par>
                                  <p:par>
                                    <p:cTn id="71" presetID="2" presetClass="entr" presetSubtype="6" accel="30000" fill="hold" nodeType="withEffect">
                                      <p:stCondLst>
                                        <p:cond delay="0"/>
                                      </p:stCondLst>
                                      <p:childTnLst>
                                        <p:set>
                                          <p:cBhvr>
                                            <p:cTn id="72" dur="1" fill="hold">
                                              <p:stCondLst>
                                                <p:cond delay="0"/>
                                              </p:stCondLst>
                                            </p:cTn>
                                            <p:tgtEl>
                                              <p:spTgt spid="182"/>
                                            </p:tgtEl>
                                            <p:attrNameLst>
                                              <p:attrName>style.visibility</p:attrName>
                                            </p:attrNameLst>
                                          </p:cBhvr>
                                          <p:to>
                                            <p:strVal val="visible"/>
                                          </p:to>
                                        </p:set>
                                        <p:anim calcmode="lin" valueType="num">
                                          <p:cBhvr additive="base">
                                            <p:cTn id="73" dur="1000" fill="hold"/>
                                            <p:tgtEl>
                                              <p:spTgt spid="182"/>
                                            </p:tgtEl>
                                            <p:attrNameLst>
                                              <p:attrName>ppt_x</p:attrName>
                                            </p:attrNameLst>
                                          </p:cBhvr>
                                          <p:tavLst>
                                            <p:tav tm="0">
                                              <p:val>
                                                <p:strVal val="1+#ppt_w/2"/>
                                              </p:val>
                                            </p:tav>
                                            <p:tav tm="100000">
                                              <p:val>
                                                <p:strVal val="#ppt_x"/>
                                              </p:val>
                                            </p:tav>
                                          </p:tavLst>
                                        </p:anim>
                                        <p:anim calcmode="lin" valueType="num">
                                          <p:cBhvr additive="base">
                                            <p:cTn id="74" dur="1000" fill="hold"/>
                                            <p:tgtEl>
                                              <p:spTgt spid="182"/>
                                            </p:tgtEl>
                                            <p:attrNameLst>
                                              <p:attrName>ppt_y</p:attrName>
                                            </p:attrNameLst>
                                          </p:cBhvr>
                                          <p:tavLst>
                                            <p:tav tm="0">
                                              <p:val>
                                                <p:strVal val="1+#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1000" fill="hold"/>
                                            <p:tgtEl>
                                              <p:spTgt spid="84"/>
                                            </p:tgtEl>
                                            <p:attrNameLst>
                                              <p:attrName>ppt_x</p:attrName>
                                            </p:attrNameLst>
                                          </p:cBhvr>
                                          <p:tavLst>
                                            <p:tav tm="0">
                                              <p:val>
                                                <p:strVal val="1+#ppt_w/2"/>
                                              </p:val>
                                            </p:tav>
                                            <p:tav tm="100000">
                                              <p:val>
                                                <p:strVal val="#ppt_x"/>
                                              </p:val>
                                            </p:tav>
                                          </p:tavLst>
                                        </p:anim>
                                        <p:anim calcmode="lin" valueType="num">
                                          <p:cBhvr additive="base">
                                            <p:cTn id="78" dur="10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12" presetClass="entr" presetSubtype="1" fill="hold" nodeType="afterEffect">
                                      <p:stCondLst>
                                        <p:cond delay="0"/>
                                      </p:stCondLst>
                                      <p:childTnLst>
                                        <p:set>
                                          <p:cBhvr>
                                            <p:cTn id="81" dur="1" fill="hold">
                                              <p:stCondLst>
                                                <p:cond delay="0"/>
                                              </p:stCondLst>
                                            </p:cTn>
                                            <p:tgtEl>
                                              <p:spTgt spid="161"/>
                                            </p:tgtEl>
                                            <p:attrNameLst>
                                              <p:attrName>style.visibility</p:attrName>
                                            </p:attrNameLst>
                                          </p:cBhvr>
                                          <p:to>
                                            <p:strVal val="visible"/>
                                          </p:to>
                                        </p:set>
                                        <p:anim calcmode="lin" valueType="num">
                                          <p:cBhvr additive="base">
                                            <p:cTn id="82" dur="800"/>
                                            <p:tgtEl>
                                              <p:spTgt spid="161"/>
                                            </p:tgtEl>
                                            <p:attrNameLst>
                                              <p:attrName>ppt_y</p:attrName>
                                            </p:attrNameLst>
                                          </p:cBhvr>
                                          <p:tavLst>
                                            <p:tav tm="0">
                                              <p:val>
                                                <p:strVal val="#ppt_y-#ppt_h*1.125000"/>
                                              </p:val>
                                            </p:tav>
                                            <p:tav tm="100000">
                                              <p:val>
                                                <p:strVal val="#ppt_y"/>
                                              </p:val>
                                            </p:tav>
                                          </p:tavLst>
                                        </p:anim>
                                        <p:animEffect transition="in" filter="wipe(down)">
                                          <p:cBhvr>
                                            <p:cTn id="83" dur="800"/>
                                            <p:tgtEl>
                                              <p:spTgt spid="161"/>
                                            </p:tgtEl>
                                          </p:cBhvr>
                                        </p:animEffect>
                                      </p:childTnLst>
                                    </p:cTn>
                                  </p:par>
                                  <p:par>
                                    <p:cTn id="84" presetID="12" presetClass="entr" presetSubtype="1" fill="hold" nodeType="withEffect">
                                      <p:stCondLst>
                                        <p:cond delay="10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800"/>
                                            <p:tgtEl>
                                              <p:spTgt spid="164"/>
                                            </p:tgtEl>
                                            <p:attrNameLst>
                                              <p:attrName>ppt_y</p:attrName>
                                            </p:attrNameLst>
                                          </p:cBhvr>
                                          <p:tavLst>
                                            <p:tav tm="0">
                                              <p:val>
                                                <p:strVal val="#ppt_y-#ppt_h*1.125000"/>
                                              </p:val>
                                            </p:tav>
                                            <p:tav tm="100000">
                                              <p:val>
                                                <p:strVal val="#ppt_y"/>
                                              </p:val>
                                            </p:tav>
                                          </p:tavLst>
                                        </p:anim>
                                        <p:animEffect transition="in" filter="wipe(down)">
                                          <p:cBhvr>
                                            <p:cTn id="87" dur="800"/>
                                            <p:tgtEl>
                                              <p:spTgt spid="164"/>
                                            </p:tgtEl>
                                          </p:cBhvr>
                                        </p:animEffect>
                                      </p:childTnLst>
                                    </p:cTn>
                                  </p:par>
                                  <p:par>
                                    <p:cTn id="88" presetID="12" presetClass="entr" presetSubtype="1" fill="hold" grpId="0" nodeType="withEffect">
                                      <p:stCondLst>
                                        <p:cond delay="20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700"/>
                                            <p:tgtEl>
                                              <p:spTgt spid="3"/>
                                            </p:tgtEl>
                                            <p:attrNameLst>
                                              <p:attrName>ppt_y</p:attrName>
                                            </p:attrNameLst>
                                          </p:cBhvr>
                                          <p:tavLst>
                                            <p:tav tm="0">
                                              <p:val>
                                                <p:strVal val="#ppt_y-#ppt_h*1.125000"/>
                                              </p:val>
                                            </p:tav>
                                            <p:tav tm="100000">
                                              <p:val>
                                                <p:strVal val="#ppt_y"/>
                                              </p:val>
                                            </p:tav>
                                          </p:tavLst>
                                        </p:anim>
                                        <p:animEffect transition="in" filter="wipe(down)">
                                          <p:cBhvr>
                                            <p:cTn id="91" dur="700"/>
                                            <p:tgtEl>
                                              <p:spTgt spid="3"/>
                                            </p:tgtEl>
                                          </p:cBhvr>
                                        </p:animEffect>
                                      </p:childTnLst>
                                    </p:cTn>
                                  </p:par>
                                  <p:par>
                                    <p:cTn id="92" presetID="12" presetClass="entr" presetSubtype="1" fill="hold" nodeType="withEffect">
                                      <p:stCondLst>
                                        <p:cond delay="300"/>
                                      </p:stCondLst>
                                      <p:childTnLst>
                                        <p:set>
                                          <p:cBhvr>
                                            <p:cTn id="93" dur="1" fill="hold">
                                              <p:stCondLst>
                                                <p:cond delay="0"/>
                                              </p:stCondLst>
                                            </p:cTn>
                                            <p:tgtEl>
                                              <p:spTgt spid="170"/>
                                            </p:tgtEl>
                                            <p:attrNameLst>
                                              <p:attrName>style.visibility</p:attrName>
                                            </p:attrNameLst>
                                          </p:cBhvr>
                                          <p:to>
                                            <p:strVal val="visible"/>
                                          </p:to>
                                        </p:set>
                                        <p:anim calcmode="lin" valueType="num">
                                          <p:cBhvr additive="base">
                                            <p:cTn id="94" dur="800"/>
                                            <p:tgtEl>
                                              <p:spTgt spid="170"/>
                                            </p:tgtEl>
                                            <p:attrNameLst>
                                              <p:attrName>ppt_y</p:attrName>
                                            </p:attrNameLst>
                                          </p:cBhvr>
                                          <p:tavLst>
                                            <p:tav tm="0">
                                              <p:val>
                                                <p:strVal val="#ppt_y-#ppt_h*1.125000"/>
                                              </p:val>
                                            </p:tav>
                                            <p:tav tm="100000">
                                              <p:val>
                                                <p:strVal val="#ppt_y"/>
                                              </p:val>
                                            </p:tav>
                                          </p:tavLst>
                                        </p:anim>
                                        <p:animEffect transition="in" filter="wipe(down)">
                                          <p:cBhvr>
                                            <p:cTn id="95" dur="800"/>
                                            <p:tgtEl>
                                              <p:spTgt spid="170"/>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800"/>
                                            <p:tgtEl>
                                              <p:spTgt spid="2"/>
                                            </p:tgtEl>
                                            <p:attrNameLst>
                                              <p:attrName>ppt_y</p:attrName>
                                            </p:attrNameLst>
                                          </p:cBhvr>
                                          <p:tavLst>
                                            <p:tav tm="0">
                                              <p:val>
                                                <p:strVal val="#ppt_y-#ppt_h*1.125000"/>
                                              </p:val>
                                            </p:tav>
                                            <p:tav tm="100000">
                                              <p:val>
                                                <p:strVal val="#ppt_y"/>
                                              </p:val>
                                            </p:tav>
                                          </p:tavLst>
                                        </p:anim>
                                        <p:animEffect transition="in" filter="wipe(down)">
                                          <p:cBhvr>
                                            <p:cTn id="9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9"/>
          <p:cNvGrpSpPr/>
          <p:nvPr/>
        </p:nvGrpSpPr>
        <p:grpSpPr>
          <a:xfrm>
            <a:off x="452202" y="1201205"/>
            <a:ext cx="2671061" cy="2221750"/>
            <a:chOff x="2380201" y="1546167"/>
            <a:chExt cx="1800343" cy="1800344"/>
          </a:xfrm>
        </p:grpSpPr>
        <p:sp>
          <p:nvSpPr>
            <p:cNvPr id="4" name="菱形 10"/>
            <p:cNvSpPr/>
            <p:nvPr>
              <p:custDataLst>
                <p:tags r:id="rId7"/>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2600" b="1">
                <a:solidFill>
                  <a:prstClr val="black"/>
                </a:solidFill>
                <a:latin typeface="Arial" panose="020B0604020202020204" pitchFamily="34" charset="0"/>
                <a:ea typeface="造字工房悦黑体验版细体" pitchFamily="50" charset="-122"/>
                <a:cs typeface="Arial" panose="020B0604020202020204" pitchFamily="34" charset="0"/>
              </a:endParaRPr>
            </a:p>
          </p:txBody>
        </p:sp>
        <p:sp>
          <p:nvSpPr>
            <p:cNvPr id="5" name="菱形 11"/>
            <p:cNvSpPr/>
            <p:nvPr>
              <p:custDataLst>
                <p:tags r:id="rId8"/>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00" b="1" dirty="0" smtClean="0">
                  <a:solidFill>
                    <a:srgbClr val="FFFFFF"/>
                  </a:solidFill>
                  <a:latin typeface="Arial" panose="020B0604020202020204" pitchFamily="34" charset="0"/>
                  <a:ea typeface="造字工房悦黑体验版细体" pitchFamily="50" charset="-122"/>
                  <a:cs typeface="Arial" panose="020B0604020202020204" pitchFamily="34" charset="0"/>
                </a:rPr>
                <a:t>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grpSp>
      <p:grpSp>
        <p:nvGrpSpPr>
          <p:cNvPr id="6" name="组合 12"/>
          <p:cNvGrpSpPr/>
          <p:nvPr/>
        </p:nvGrpSpPr>
        <p:grpSpPr>
          <a:xfrm>
            <a:off x="2461403" y="1201744"/>
            <a:ext cx="2667827" cy="2221750"/>
            <a:chOff x="4261190" y="1546167"/>
            <a:chExt cx="1798163" cy="1800344"/>
          </a:xfrm>
        </p:grpSpPr>
        <p:sp>
          <p:nvSpPr>
            <p:cNvPr id="7" name="菱形 13"/>
            <p:cNvSpPr/>
            <p:nvPr>
              <p:custDataLst>
                <p:tags r:id="rId5"/>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2600" b="1">
                <a:solidFill>
                  <a:prstClr val="black"/>
                </a:solidFill>
                <a:latin typeface="Arial" panose="020B0604020202020204" pitchFamily="34" charset="0"/>
                <a:ea typeface="造字工房悦黑体验版细体" pitchFamily="50" charset="-122"/>
                <a:cs typeface="Arial" panose="020B0604020202020204" pitchFamily="34" charset="0"/>
              </a:endParaRPr>
            </a:p>
          </p:txBody>
        </p:sp>
        <p:sp>
          <p:nvSpPr>
            <p:cNvPr id="8" name="菱形 14"/>
            <p:cNvSpPr/>
            <p:nvPr>
              <p:custDataLst>
                <p:tags r:id="rId6"/>
              </p:custDataLst>
            </p:nvPr>
          </p:nvSpPr>
          <p:spPr>
            <a:xfrm>
              <a:off x="4548548" y="1834183"/>
              <a:ext cx="1224096"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grpSp>
      <p:grpSp>
        <p:nvGrpSpPr>
          <p:cNvPr id="9" name="组合 15"/>
          <p:cNvGrpSpPr/>
          <p:nvPr/>
        </p:nvGrpSpPr>
        <p:grpSpPr>
          <a:xfrm>
            <a:off x="4433548" y="1169150"/>
            <a:ext cx="2671061" cy="2221750"/>
            <a:chOff x="6139997" y="1546167"/>
            <a:chExt cx="1800343" cy="1800344"/>
          </a:xfrm>
        </p:grpSpPr>
        <p:sp>
          <p:nvSpPr>
            <p:cNvPr id="10" name="菱形 16"/>
            <p:cNvSpPr/>
            <p:nvPr>
              <p:custDataLst>
                <p:tags r:id="rId3"/>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2600" b="1">
                <a:solidFill>
                  <a:prstClr val="black"/>
                </a:solidFill>
                <a:latin typeface="Arial" panose="020B0604020202020204" pitchFamily="34" charset="0"/>
                <a:ea typeface="造字工房悦黑体验版细体" pitchFamily="50" charset="-122"/>
                <a:cs typeface="Arial" panose="020B0604020202020204" pitchFamily="34" charset="0"/>
              </a:endParaRPr>
            </a:p>
          </p:txBody>
        </p:sp>
        <p:sp>
          <p:nvSpPr>
            <p:cNvPr id="11" name="菱形 17"/>
            <p:cNvSpPr/>
            <p:nvPr>
              <p:custDataLst>
                <p:tags r:id="rId4"/>
              </p:custDataLst>
            </p:nvPr>
          </p:nvSpPr>
          <p:spPr>
            <a:xfrm>
              <a:off x="6428880" y="1834183"/>
              <a:ext cx="1223439" cy="1223439"/>
            </a:xfrm>
            <a:prstGeom prst="diamond">
              <a:avLst/>
            </a:prstGeom>
            <a:solidFill>
              <a:srgbClr val="E45C5B"/>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00" b="1" dirty="0" smtClean="0">
                  <a:solidFill>
                    <a:srgbClr val="FFFFFF"/>
                  </a:solidFill>
                  <a:latin typeface="Arial" panose="020B0604020202020204" pitchFamily="34" charset="0"/>
                  <a:ea typeface="造字工房悦黑体验版细体" pitchFamily="50" charset="-122"/>
                  <a:cs typeface="Arial" panose="020B0604020202020204" pitchFamily="34" charset="0"/>
                </a:rPr>
                <a:t>Ô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grpSp>
      <p:grpSp>
        <p:nvGrpSpPr>
          <p:cNvPr id="12" name="组合 18"/>
          <p:cNvGrpSpPr/>
          <p:nvPr/>
        </p:nvGrpSpPr>
        <p:grpSpPr>
          <a:xfrm>
            <a:off x="6303192" y="1234337"/>
            <a:ext cx="2671061" cy="2221750"/>
            <a:chOff x="8020984" y="1546167"/>
            <a:chExt cx="1800343" cy="1800344"/>
          </a:xfrm>
        </p:grpSpPr>
        <p:sp>
          <p:nvSpPr>
            <p:cNvPr id="13" name="菱形 19"/>
            <p:cNvSpPr/>
            <p:nvPr>
              <p:custDataLst>
                <p:tags r:id="rId1"/>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2600" b="1">
                <a:solidFill>
                  <a:prstClr val="black"/>
                </a:solidFill>
                <a:latin typeface="Arial" panose="020B0604020202020204" pitchFamily="34" charset="0"/>
                <a:ea typeface="造字工房悦黑体验版细体" pitchFamily="50" charset="-122"/>
                <a:cs typeface="Arial" panose="020B0604020202020204" pitchFamily="34" charset="0"/>
              </a:endParaRPr>
            </a:p>
          </p:txBody>
        </p:sp>
        <p:sp>
          <p:nvSpPr>
            <p:cNvPr id="14" name="菱形 20"/>
            <p:cNvSpPr/>
            <p:nvPr>
              <p:custDataLst>
                <p:tags r:id="rId2"/>
              </p:custDataLst>
            </p:nvPr>
          </p:nvSpPr>
          <p:spPr>
            <a:xfrm>
              <a:off x="8309212" y="1834183"/>
              <a:ext cx="1223439" cy="1223439"/>
            </a:xfrm>
            <a:prstGeom prst="diamond">
              <a:avLst/>
            </a:prstGeom>
            <a:solidFill>
              <a:srgbClr val="77468A"/>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grpSp>
      <p:sp>
        <p:nvSpPr>
          <p:cNvPr id="2" name="Rectangle 1"/>
          <p:cNvSpPr/>
          <p:nvPr/>
        </p:nvSpPr>
        <p:spPr>
          <a:xfrm>
            <a:off x="3123263" y="2048653"/>
            <a:ext cx="1241607" cy="492443"/>
          </a:xfrm>
          <a:prstGeom prst="rect">
            <a:avLst/>
          </a:prstGeom>
        </p:spPr>
        <p:txBody>
          <a:bodyPr wrap="squar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CHƠI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5" name="Rectangle 14"/>
          <p:cNvSpPr/>
          <p:nvPr/>
        </p:nvSpPr>
        <p:spPr>
          <a:xfrm>
            <a:off x="7166946" y="2098451"/>
            <a:ext cx="942887" cy="492443"/>
          </a:xfrm>
          <a:prstGeom prst="rect">
            <a:avLst/>
          </a:prstGeom>
        </p:spPr>
        <p:txBody>
          <a:bodyPr wrap="non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CHỮ</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6" name="Rectangle 15"/>
          <p:cNvSpPr/>
          <p:nvPr/>
        </p:nvSpPr>
        <p:spPr>
          <a:xfrm>
            <a:off x="1219796" y="2033264"/>
            <a:ext cx="1241607" cy="492443"/>
          </a:xfrm>
          <a:prstGeom prst="rect">
            <a:avLst/>
          </a:prstGeom>
        </p:spPr>
        <p:txBody>
          <a:bodyPr wrap="square">
            <a:spAutoFit/>
          </a:bodyPr>
          <a:lstStyle/>
          <a:p>
            <a:pPr algn="ctr">
              <a:defRPr/>
            </a:pPr>
            <a:r>
              <a:rPr lang="en-US" altLang="zh-CN" sz="2600" b="1" dirty="0" smtClean="0">
                <a:solidFill>
                  <a:srgbClr val="FFFFFF"/>
                </a:solidFill>
                <a:latin typeface="Arial" panose="020B0604020202020204" pitchFamily="34" charset="0"/>
                <a:ea typeface="造字工房悦黑体验版细体" pitchFamily="50" charset="-122"/>
                <a:cs typeface="Arial" panose="020B0604020202020204" pitchFamily="34" charset="0"/>
              </a:rPr>
              <a:t>TRÒ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Tree>
    <p:extLst>
      <p:ext uri="{BB962C8B-B14F-4D97-AF65-F5344CB8AC3E}">
        <p14:creationId xmlns:p14="http://schemas.microsoft.com/office/powerpoint/2010/main" val="214400646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3816730"/>
              </p:ext>
            </p:extLst>
          </p:nvPr>
        </p:nvGraphicFramePr>
        <p:xfrm>
          <a:off x="1201503" y="108285"/>
          <a:ext cx="6679184" cy="4884821"/>
        </p:xfrm>
        <a:graphic>
          <a:graphicData uri="http://schemas.openxmlformats.org/drawingml/2006/table">
            <a:tbl>
              <a:tblPr firstRow="1" firstCol="1" bandRow="1"/>
              <a:tblGrid>
                <a:gridCol w="554316">
                  <a:extLst>
                    <a:ext uri="{9D8B030D-6E8A-4147-A177-3AD203B41FA5}">
                      <a16:colId xmlns:a16="http://schemas.microsoft.com/office/drawing/2014/main" xmlns="" val="2104898048"/>
                    </a:ext>
                  </a:extLst>
                </a:gridCol>
                <a:gridCol w="554316">
                  <a:extLst>
                    <a:ext uri="{9D8B030D-6E8A-4147-A177-3AD203B41FA5}">
                      <a16:colId xmlns:a16="http://schemas.microsoft.com/office/drawing/2014/main" xmlns="" val="2612353119"/>
                    </a:ext>
                  </a:extLst>
                </a:gridCol>
                <a:gridCol w="554316">
                  <a:extLst>
                    <a:ext uri="{9D8B030D-6E8A-4147-A177-3AD203B41FA5}">
                      <a16:colId xmlns:a16="http://schemas.microsoft.com/office/drawing/2014/main" xmlns="" val="599413353"/>
                    </a:ext>
                  </a:extLst>
                </a:gridCol>
                <a:gridCol w="555620">
                  <a:extLst>
                    <a:ext uri="{9D8B030D-6E8A-4147-A177-3AD203B41FA5}">
                      <a16:colId xmlns:a16="http://schemas.microsoft.com/office/drawing/2014/main" xmlns="" val="2876618264"/>
                    </a:ext>
                  </a:extLst>
                </a:gridCol>
                <a:gridCol w="555620">
                  <a:extLst>
                    <a:ext uri="{9D8B030D-6E8A-4147-A177-3AD203B41FA5}">
                      <a16:colId xmlns:a16="http://schemas.microsoft.com/office/drawing/2014/main" xmlns="" val="2569761285"/>
                    </a:ext>
                  </a:extLst>
                </a:gridCol>
                <a:gridCol w="555620">
                  <a:extLst>
                    <a:ext uri="{9D8B030D-6E8A-4147-A177-3AD203B41FA5}">
                      <a16:colId xmlns:a16="http://schemas.microsoft.com/office/drawing/2014/main" xmlns="" val="1153512941"/>
                    </a:ext>
                  </a:extLst>
                </a:gridCol>
                <a:gridCol w="556925">
                  <a:extLst>
                    <a:ext uri="{9D8B030D-6E8A-4147-A177-3AD203B41FA5}">
                      <a16:colId xmlns:a16="http://schemas.microsoft.com/office/drawing/2014/main" xmlns="" val="1503587791"/>
                    </a:ext>
                  </a:extLst>
                </a:gridCol>
                <a:gridCol w="556925">
                  <a:extLst>
                    <a:ext uri="{9D8B030D-6E8A-4147-A177-3AD203B41FA5}">
                      <a16:colId xmlns:a16="http://schemas.microsoft.com/office/drawing/2014/main" xmlns="" val="1611916946"/>
                    </a:ext>
                  </a:extLst>
                </a:gridCol>
                <a:gridCol w="556925">
                  <a:extLst>
                    <a:ext uri="{9D8B030D-6E8A-4147-A177-3AD203B41FA5}">
                      <a16:colId xmlns:a16="http://schemas.microsoft.com/office/drawing/2014/main" xmlns="" val="3029299258"/>
                    </a:ext>
                  </a:extLst>
                </a:gridCol>
                <a:gridCol w="390151">
                  <a:extLst>
                    <a:ext uri="{9D8B030D-6E8A-4147-A177-3AD203B41FA5}">
                      <a16:colId xmlns:a16="http://schemas.microsoft.com/office/drawing/2014/main" xmlns="" val="1360334824"/>
                    </a:ext>
                  </a:extLst>
                </a:gridCol>
                <a:gridCol w="727612">
                  <a:extLst>
                    <a:ext uri="{9D8B030D-6E8A-4147-A177-3AD203B41FA5}">
                      <a16:colId xmlns:a16="http://schemas.microsoft.com/office/drawing/2014/main" xmlns="" val="1685683630"/>
                    </a:ext>
                  </a:extLst>
                </a:gridCol>
                <a:gridCol w="560838">
                  <a:extLst>
                    <a:ext uri="{9D8B030D-6E8A-4147-A177-3AD203B41FA5}">
                      <a16:colId xmlns:a16="http://schemas.microsoft.com/office/drawing/2014/main" xmlns="" val="2266773302"/>
                    </a:ext>
                  </a:extLst>
                </a:gridCol>
              </a:tblGrid>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713720769"/>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34919804"/>
                  </a:ext>
                </a:extLst>
              </a:tr>
              <a:tr h="498771">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901232003"/>
                  </a:ext>
                </a:extLst>
              </a:tr>
              <a:tr h="46351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04915754"/>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9971910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74509429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354562449"/>
                  </a:ext>
                </a:extLst>
              </a:tr>
              <a:tr h="435837">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24627986"/>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947235811"/>
                  </a:ext>
                </a:extLst>
              </a:tr>
              <a:tr h="435837">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71035517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54157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8704994"/>
              </p:ext>
            </p:extLst>
          </p:nvPr>
        </p:nvGraphicFramePr>
        <p:xfrm>
          <a:off x="3973429" y="551866"/>
          <a:ext cx="2616546" cy="435837"/>
        </p:xfrm>
        <a:graphic>
          <a:graphicData uri="http://schemas.openxmlformats.org/drawingml/2006/table">
            <a:tbl>
              <a:tblPr firstRow="1" firstCol="1" bandRow="1"/>
              <a:tblGrid>
                <a:gridCol w="555620">
                  <a:extLst>
                    <a:ext uri="{9D8B030D-6E8A-4147-A177-3AD203B41FA5}">
                      <a16:colId xmlns:a16="http://schemas.microsoft.com/office/drawing/2014/main" xmlns="" val="2149342994"/>
                    </a:ext>
                  </a:extLst>
                </a:gridCol>
                <a:gridCol w="556925">
                  <a:extLst>
                    <a:ext uri="{9D8B030D-6E8A-4147-A177-3AD203B41FA5}">
                      <a16:colId xmlns:a16="http://schemas.microsoft.com/office/drawing/2014/main" xmlns="" val="1573522088"/>
                    </a:ext>
                  </a:extLst>
                </a:gridCol>
                <a:gridCol w="556925">
                  <a:extLst>
                    <a:ext uri="{9D8B030D-6E8A-4147-A177-3AD203B41FA5}">
                      <a16:colId xmlns:a16="http://schemas.microsoft.com/office/drawing/2014/main" xmlns="" val="2763574430"/>
                    </a:ext>
                  </a:extLst>
                </a:gridCol>
                <a:gridCol w="556925">
                  <a:extLst>
                    <a:ext uri="{9D8B030D-6E8A-4147-A177-3AD203B41FA5}">
                      <a16:colId xmlns:a16="http://schemas.microsoft.com/office/drawing/2014/main" xmlns="" val="3080873755"/>
                    </a:ext>
                  </a:extLst>
                </a:gridCol>
                <a:gridCol w="390151">
                  <a:extLst>
                    <a:ext uri="{9D8B030D-6E8A-4147-A177-3AD203B41FA5}">
                      <a16:colId xmlns:a16="http://schemas.microsoft.com/office/drawing/2014/main" xmlns="" val="4193621156"/>
                    </a:ext>
                  </a:extLst>
                </a:gridCol>
              </a:tblGrid>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933318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48591609"/>
              </p:ext>
            </p:extLst>
          </p:nvPr>
        </p:nvGraphicFramePr>
        <p:xfrm>
          <a:off x="3417809" y="987703"/>
          <a:ext cx="555620" cy="3577310"/>
        </p:xfrm>
        <a:graphic>
          <a:graphicData uri="http://schemas.openxmlformats.org/drawingml/2006/table">
            <a:tbl>
              <a:tblPr firstRow="1" firstCol="1" bandRow="1"/>
              <a:tblGrid>
                <a:gridCol w="555620">
                  <a:extLst>
                    <a:ext uri="{9D8B030D-6E8A-4147-A177-3AD203B41FA5}">
                      <a16:colId xmlns:a16="http://schemas.microsoft.com/office/drawing/2014/main" xmlns="" val="3344395468"/>
                    </a:ext>
                  </a:extLst>
                </a:gridCol>
              </a:tblGrid>
              <a:tr h="498771">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311006"/>
                  </a:ext>
                </a:extLst>
              </a:tr>
              <a:tr h="46351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8627318"/>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3874962"/>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2328255"/>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6010814"/>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1111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081531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99332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999852"/>
              </p:ext>
            </p:extLst>
          </p:nvPr>
        </p:nvGraphicFramePr>
        <p:xfrm>
          <a:off x="2860245" y="1940780"/>
          <a:ext cx="3337635" cy="435837"/>
        </p:xfrm>
        <a:graphic>
          <a:graphicData uri="http://schemas.openxmlformats.org/drawingml/2006/table">
            <a:tbl>
              <a:tblPr firstRow="1" firstCol="1" bandRow="1"/>
              <a:tblGrid>
                <a:gridCol w="555620">
                  <a:extLst>
                    <a:ext uri="{9D8B030D-6E8A-4147-A177-3AD203B41FA5}">
                      <a16:colId xmlns:a16="http://schemas.microsoft.com/office/drawing/2014/main" xmlns="" val="2252374410"/>
                    </a:ext>
                  </a:extLst>
                </a:gridCol>
                <a:gridCol w="555620">
                  <a:extLst>
                    <a:ext uri="{9D8B030D-6E8A-4147-A177-3AD203B41FA5}">
                      <a16:colId xmlns:a16="http://schemas.microsoft.com/office/drawing/2014/main" xmlns="" val="1400982610"/>
                    </a:ext>
                  </a:extLst>
                </a:gridCol>
                <a:gridCol w="555620">
                  <a:extLst>
                    <a:ext uri="{9D8B030D-6E8A-4147-A177-3AD203B41FA5}">
                      <a16:colId xmlns:a16="http://schemas.microsoft.com/office/drawing/2014/main" xmlns="" val="2430037570"/>
                    </a:ext>
                  </a:extLst>
                </a:gridCol>
                <a:gridCol w="556925">
                  <a:extLst>
                    <a:ext uri="{9D8B030D-6E8A-4147-A177-3AD203B41FA5}">
                      <a16:colId xmlns:a16="http://schemas.microsoft.com/office/drawing/2014/main" xmlns="" val="4140020861"/>
                    </a:ext>
                  </a:extLst>
                </a:gridCol>
                <a:gridCol w="556925">
                  <a:extLst>
                    <a:ext uri="{9D8B030D-6E8A-4147-A177-3AD203B41FA5}">
                      <a16:colId xmlns:a16="http://schemas.microsoft.com/office/drawing/2014/main" xmlns="" val="1890826740"/>
                    </a:ext>
                  </a:extLst>
                </a:gridCol>
                <a:gridCol w="556925">
                  <a:extLst>
                    <a:ext uri="{9D8B030D-6E8A-4147-A177-3AD203B41FA5}">
                      <a16:colId xmlns:a16="http://schemas.microsoft.com/office/drawing/2014/main" xmlns="" val="2273985449"/>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731577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9084621"/>
              </p:ext>
            </p:extLst>
          </p:nvPr>
        </p:nvGraphicFramePr>
        <p:xfrm>
          <a:off x="1753570" y="3249024"/>
          <a:ext cx="2775492" cy="435837"/>
        </p:xfrm>
        <a:graphic>
          <a:graphicData uri="http://schemas.openxmlformats.org/drawingml/2006/table">
            <a:tbl>
              <a:tblPr firstRow="1" firstCol="1" bandRow="1"/>
              <a:tblGrid>
                <a:gridCol w="554316">
                  <a:extLst>
                    <a:ext uri="{9D8B030D-6E8A-4147-A177-3AD203B41FA5}">
                      <a16:colId xmlns:a16="http://schemas.microsoft.com/office/drawing/2014/main" xmlns="" val="3352411483"/>
                    </a:ext>
                  </a:extLst>
                </a:gridCol>
                <a:gridCol w="554316">
                  <a:extLst>
                    <a:ext uri="{9D8B030D-6E8A-4147-A177-3AD203B41FA5}">
                      <a16:colId xmlns:a16="http://schemas.microsoft.com/office/drawing/2014/main" xmlns="" val="2317530082"/>
                    </a:ext>
                  </a:extLst>
                </a:gridCol>
                <a:gridCol w="555620">
                  <a:extLst>
                    <a:ext uri="{9D8B030D-6E8A-4147-A177-3AD203B41FA5}">
                      <a16:colId xmlns:a16="http://schemas.microsoft.com/office/drawing/2014/main" xmlns="" val="1183228123"/>
                    </a:ext>
                  </a:extLst>
                </a:gridCol>
                <a:gridCol w="555620">
                  <a:extLst>
                    <a:ext uri="{9D8B030D-6E8A-4147-A177-3AD203B41FA5}">
                      <a16:colId xmlns:a16="http://schemas.microsoft.com/office/drawing/2014/main" xmlns="" val="1179536569"/>
                    </a:ext>
                  </a:extLst>
                </a:gridCol>
                <a:gridCol w="555620">
                  <a:extLst>
                    <a:ext uri="{9D8B030D-6E8A-4147-A177-3AD203B41FA5}">
                      <a16:colId xmlns:a16="http://schemas.microsoft.com/office/drawing/2014/main" xmlns="" val="3776423543"/>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36913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9915366"/>
              </p:ext>
            </p:extLst>
          </p:nvPr>
        </p:nvGraphicFramePr>
        <p:xfrm>
          <a:off x="1747047" y="4120698"/>
          <a:ext cx="5564030" cy="435837"/>
        </p:xfrm>
        <a:graphic>
          <a:graphicData uri="http://schemas.openxmlformats.org/drawingml/2006/table">
            <a:tbl>
              <a:tblPr firstRow="1" firstCol="1" bandRow="1"/>
              <a:tblGrid>
                <a:gridCol w="554316">
                  <a:extLst>
                    <a:ext uri="{9D8B030D-6E8A-4147-A177-3AD203B41FA5}">
                      <a16:colId xmlns:a16="http://schemas.microsoft.com/office/drawing/2014/main" xmlns="" val="2993837209"/>
                    </a:ext>
                  </a:extLst>
                </a:gridCol>
                <a:gridCol w="554316">
                  <a:extLst>
                    <a:ext uri="{9D8B030D-6E8A-4147-A177-3AD203B41FA5}">
                      <a16:colId xmlns:a16="http://schemas.microsoft.com/office/drawing/2014/main" xmlns="" val="4217634158"/>
                    </a:ext>
                  </a:extLst>
                </a:gridCol>
                <a:gridCol w="555620">
                  <a:extLst>
                    <a:ext uri="{9D8B030D-6E8A-4147-A177-3AD203B41FA5}">
                      <a16:colId xmlns:a16="http://schemas.microsoft.com/office/drawing/2014/main" xmlns="" val="1173112437"/>
                    </a:ext>
                  </a:extLst>
                </a:gridCol>
                <a:gridCol w="555620">
                  <a:extLst>
                    <a:ext uri="{9D8B030D-6E8A-4147-A177-3AD203B41FA5}">
                      <a16:colId xmlns:a16="http://schemas.microsoft.com/office/drawing/2014/main" xmlns="" val="3733737890"/>
                    </a:ext>
                  </a:extLst>
                </a:gridCol>
                <a:gridCol w="555620">
                  <a:extLst>
                    <a:ext uri="{9D8B030D-6E8A-4147-A177-3AD203B41FA5}">
                      <a16:colId xmlns:a16="http://schemas.microsoft.com/office/drawing/2014/main" xmlns="" val="2049175521"/>
                    </a:ext>
                  </a:extLst>
                </a:gridCol>
                <a:gridCol w="556925">
                  <a:extLst>
                    <a:ext uri="{9D8B030D-6E8A-4147-A177-3AD203B41FA5}">
                      <a16:colId xmlns:a16="http://schemas.microsoft.com/office/drawing/2014/main" xmlns="" val="1872384038"/>
                    </a:ext>
                  </a:extLst>
                </a:gridCol>
                <a:gridCol w="556925">
                  <a:extLst>
                    <a:ext uri="{9D8B030D-6E8A-4147-A177-3AD203B41FA5}">
                      <a16:colId xmlns:a16="http://schemas.microsoft.com/office/drawing/2014/main" xmlns="" val="3104364219"/>
                    </a:ext>
                  </a:extLst>
                </a:gridCol>
                <a:gridCol w="556925">
                  <a:extLst>
                    <a:ext uri="{9D8B030D-6E8A-4147-A177-3AD203B41FA5}">
                      <a16:colId xmlns:a16="http://schemas.microsoft.com/office/drawing/2014/main" xmlns="" val="3290917205"/>
                    </a:ext>
                  </a:extLst>
                </a:gridCol>
                <a:gridCol w="390151">
                  <a:extLst>
                    <a:ext uri="{9D8B030D-6E8A-4147-A177-3AD203B41FA5}">
                      <a16:colId xmlns:a16="http://schemas.microsoft.com/office/drawing/2014/main" xmlns="" val="2207326538"/>
                    </a:ext>
                  </a:extLst>
                </a:gridCol>
                <a:gridCol w="727612">
                  <a:extLst>
                    <a:ext uri="{9D8B030D-6E8A-4147-A177-3AD203B41FA5}">
                      <a16:colId xmlns:a16="http://schemas.microsoft.com/office/drawing/2014/main" xmlns="" val="475603237"/>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34904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6576812"/>
              </p:ext>
            </p:extLst>
          </p:nvPr>
        </p:nvGraphicFramePr>
        <p:xfrm>
          <a:off x="6199824" y="2813921"/>
          <a:ext cx="390151" cy="2179185"/>
        </p:xfrm>
        <a:graphic>
          <a:graphicData uri="http://schemas.openxmlformats.org/drawingml/2006/table">
            <a:tbl>
              <a:tblPr firstRow="1" firstCol="1" bandRow="1"/>
              <a:tblGrid>
                <a:gridCol w="390151">
                  <a:extLst>
                    <a:ext uri="{9D8B030D-6E8A-4147-A177-3AD203B41FA5}">
                      <a16:colId xmlns:a16="http://schemas.microsoft.com/office/drawing/2014/main" xmlns="" val="1588694114"/>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1451620"/>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605630"/>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305774"/>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37982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2542215"/>
                  </a:ext>
                </a:extLst>
              </a:tr>
            </a:tbl>
          </a:graphicData>
        </a:graphic>
      </p:graphicFrame>
      <p:sp>
        <p:nvSpPr>
          <p:cNvPr id="13" name="Rectangle 12"/>
          <p:cNvSpPr/>
          <p:nvPr/>
        </p:nvSpPr>
        <p:spPr>
          <a:xfrm>
            <a:off x="4661415" y="176764"/>
            <a:ext cx="304892"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19279635"/>
              </p:ext>
            </p:extLst>
          </p:nvPr>
        </p:nvGraphicFramePr>
        <p:xfrm>
          <a:off x="4535399" y="544024"/>
          <a:ext cx="556925" cy="2705636"/>
        </p:xfrm>
        <a:graphic>
          <a:graphicData uri="http://schemas.openxmlformats.org/drawingml/2006/table">
            <a:tbl>
              <a:tblPr firstRow="1" firstCol="1" bandRow="1"/>
              <a:tblGrid>
                <a:gridCol w="556925">
                  <a:extLst>
                    <a:ext uri="{9D8B030D-6E8A-4147-A177-3AD203B41FA5}">
                      <a16:colId xmlns:a16="http://schemas.microsoft.com/office/drawing/2014/main" xmlns="" val="1467632657"/>
                    </a:ext>
                  </a:extLst>
                </a:gridCol>
              </a:tblGrid>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27955"/>
                  </a:ext>
                </a:extLst>
              </a:tr>
              <a:tr h="498771">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6637938"/>
                  </a:ext>
                </a:extLst>
              </a:tr>
              <a:tr h="46351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7400029"/>
                  </a:ext>
                </a:extLst>
              </a:tr>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6503857"/>
                  </a:ext>
                </a:extLst>
              </a:tr>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2602573"/>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5944366"/>
                  </a:ext>
                </a:extLst>
              </a:tr>
            </a:tbl>
          </a:graphicData>
        </a:graphic>
      </p:graphicFrame>
      <p:sp>
        <p:nvSpPr>
          <p:cNvPr id="15" name="Rectangle 14"/>
          <p:cNvSpPr/>
          <p:nvPr/>
        </p:nvSpPr>
        <p:spPr>
          <a:xfrm>
            <a:off x="6720076" y="608361"/>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3007891" y="978356"/>
            <a:ext cx="409918" cy="322845"/>
          </a:xfrm>
          <a:prstGeom prst="rect">
            <a:avLst/>
          </a:prstGeom>
        </p:spPr>
        <p:txBody>
          <a:bodyPr wrap="squar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507043" y="1997275"/>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12399" y="3305519"/>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412399" y="4177193"/>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6220961" y="2520996"/>
            <a:ext cx="369014" cy="322845"/>
          </a:xfrm>
          <a:prstGeom prst="rect">
            <a:avLst/>
          </a:prstGeom>
        </p:spPr>
        <p:txBody>
          <a:bodyPr wrap="squar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圆角矩形 6"/>
          <p:cNvSpPr/>
          <p:nvPr/>
        </p:nvSpPr>
        <p:spPr>
          <a:xfrm>
            <a:off x="206356" y="185096"/>
            <a:ext cx="2575121" cy="517358"/>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2" name="组合 7"/>
          <p:cNvGrpSpPr/>
          <p:nvPr/>
        </p:nvGrpSpPr>
        <p:grpSpPr>
          <a:xfrm>
            <a:off x="299503" y="410113"/>
            <a:ext cx="103580" cy="81631"/>
            <a:chOff x="4486616" y="3001075"/>
            <a:chExt cx="274695" cy="274699"/>
          </a:xfrm>
        </p:grpSpPr>
        <p:sp>
          <p:nvSpPr>
            <p:cNvPr id="23"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4"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25" name="组合 10"/>
          <p:cNvGrpSpPr/>
          <p:nvPr/>
        </p:nvGrpSpPr>
        <p:grpSpPr>
          <a:xfrm>
            <a:off x="0" y="410113"/>
            <a:ext cx="103580" cy="81631"/>
            <a:chOff x="4486616" y="3001075"/>
            <a:chExt cx="274695" cy="274699"/>
          </a:xfrm>
        </p:grpSpPr>
        <p:sp>
          <p:nvSpPr>
            <p:cNvPr id="26"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7"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28" name="组合 13"/>
          <p:cNvGrpSpPr/>
          <p:nvPr/>
        </p:nvGrpSpPr>
        <p:grpSpPr>
          <a:xfrm>
            <a:off x="66558" y="443775"/>
            <a:ext cx="251930" cy="45719"/>
            <a:chOff x="4311730" y="3104300"/>
            <a:chExt cx="384317" cy="61430"/>
          </a:xfrm>
        </p:grpSpPr>
        <p:sp>
          <p:nvSpPr>
            <p:cNvPr id="29"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30"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sp>
        <p:nvSpPr>
          <p:cNvPr id="34" name="文本框 24"/>
          <p:cNvSpPr txBox="1"/>
          <p:nvPr/>
        </p:nvSpPr>
        <p:spPr>
          <a:xfrm>
            <a:off x="243379" y="250874"/>
            <a:ext cx="2572528" cy="400110"/>
          </a:xfrm>
          <a:prstGeom prst="rect">
            <a:avLst/>
          </a:prstGeom>
          <a:noFill/>
        </p:spPr>
        <p:txBody>
          <a:bodyPr wrap="square" rtlCol="0">
            <a:spAutoFit/>
          </a:bodyPr>
          <a:lstStyle/>
          <a:p>
            <a:pPr algn="ctr"/>
            <a:r>
              <a:rPr lang="en-US" altLang="zh-CN" sz="2000" b="1" dirty="0" smtClean="0">
                <a:solidFill>
                  <a:schemeClr val="bg1"/>
                </a:solidFill>
                <a:latin typeface="造字工房悦黑体验版细体" pitchFamily="50" charset="-122"/>
                <a:ea typeface="造字工房悦黑体验版细体" pitchFamily="50" charset="-122"/>
              </a:rPr>
              <a:t>TRÒ CHƠI Ô CHỮ </a:t>
            </a:r>
            <a:endParaRPr lang="zh-CN" altLang="en-US" sz="2000" b="1" dirty="0">
              <a:solidFill>
                <a:schemeClr val="bg1"/>
              </a:solidFill>
              <a:latin typeface="造字工房悦黑体验版细体" pitchFamily="50" charset="-122"/>
              <a:ea typeface="造字工房悦黑体验版细体" pitchFamily="50" charset="-122"/>
            </a:endParaRPr>
          </a:p>
        </p:txBody>
      </p:sp>
    </p:spTree>
    <p:extLst>
      <p:ext uri="{BB962C8B-B14F-4D97-AF65-F5344CB8AC3E}">
        <p14:creationId xmlns:p14="http://schemas.microsoft.com/office/powerpoint/2010/main" val="160270672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 presetClass="entr" presetSubtype="2" accel="70000" fill="hold" grpId="0" nodeType="withEffect" p14:presetBounceEnd="50000">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14:bounceEnd="50000">
                                          <p:cBhvr additive="base">
                                            <p:cTn id="37" dur="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6" presetClass="entr" presetSubtype="37"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out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childTnLst>
                              </p:cTn>
                            </p:par>
                          </p:childTnLst>
                        </p:cTn>
                      </p:par>
                    </p:childTnLst>
                  </p:cTn>
                  <p:nextCondLst>
                    <p:cond evt="onClick" delay="0">
                      <p:tgtEl>
                        <p:spTgt spid="20"/>
                      </p:tgtEl>
                    </p:cond>
                  </p:nextCondLst>
                </p:seq>
              </p:childTnLst>
            </p:cTn>
          </p:par>
        </p:tnLst>
        <p:bldLst>
          <p:bldP spid="13" grpId="0"/>
          <p:bldP spid="15" grpId="0"/>
          <p:bldP spid="16" grpId="0"/>
          <p:bldP spid="17" grpId="0"/>
          <p:bldP spid="18" grpId="0"/>
          <p:bldP spid="19" grpId="0"/>
          <p:bldP spid="20" grpId="0"/>
          <p:bldP spid="21"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 presetClass="entr" presetSubtype="2" accel="7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6" presetClass="entr" presetSubtype="37"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out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childTnLst>
                              </p:cTn>
                            </p:par>
                          </p:childTnLst>
                        </p:cTn>
                      </p:par>
                    </p:childTnLst>
                  </p:cTn>
                  <p:nextCondLst>
                    <p:cond evt="onClick" delay="0">
                      <p:tgtEl>
                        <p:spTgt spid="20"/>
                      </p:tgtEl>
                    </p:cond>
                  </p:nextCondLst>
                </p:seq>
              </p:childTnLst>
            </p:cTn>
          </p:par>
        </p:tnLst>
        <p:bldLst>
          <p:bldP spid="13" grpId="0"/>
          <p:bldP spid="15" grpId="0"/>
          <p:bldP spid="16" grpId="0"/>
          <p:bldP spid="17" grpId="0"/>
          <p:bldP spid="18" grpId="0"/>
          <p:bldP spid="19" grpId="0"/>
          <p:bldP spid="20" grpId="0"/>
          <p:bldP spid="21" grpId="0" animBg="1"/>
          <p:bldP spid="3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263" y="2048653"/>
            <a:ext cx="1241607" cy="492443"/>
          </a:xfrm>
          <a:prstGeom prst="rect">
            <a:avLst/>
          </a:prstGeom>
        </p:spPr>
        <p:txBody>
          <a:bodyPr wrap="squar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CHƠI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5" name="Rectangle 14"/>
          <p:cNvSpPr/>
          <p:nvPr/>
        </p:nvSpPr>
        <p:spPr>
          <a:xfrm>
            <a:off x="7166946" y="2098451"/>
            <a:ext cx="942887" cy="492443"/>
          </a:xfrm>
          <a:prstGeom prst="rect">
            <a:avLst/>
          </a:prstGeom>
        </p:spPr>
        <p:txBody>
          <a:bodyPr wrap="non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CHỮ</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6" name="Rectangle 15"/>
          <p:cNvSpPr/>
          <p:nvPr/>
        </p:nvSpPr>
        <p:spPr>
          <a:xfrm>
            <a:off x="115747" y="291987"/>
            <a:ext cx="8854633" cy="1138773"/>
          </a:xfrm>
          <a:prstGeom prst="rect">
            <a:avLst/>
          </a:prstGeom>
        </p:spPr>
        <p:txBody>
          <a:bodyPr wrap="square">
            <a:spAutoFit/>
          </a:bodyPr>
          <a:lstStyle/>
          <a:p>
            <a:r>
              <a:rPr lang="en-US" sz="3400" dirty="0">
                <a:solidFill>
                  <a:srgbClr val="FF0000"/>
                </a:solidFill>
              </a:rPr>
              <a:t>1. </a:t>
            </a:r>
            <a:r>
              <a:rPr lang="en-US" sz="3400" dirty="0" err="1">
                <a:solidFill>
                  <a:srgbClr val="FF0000"/>
                </a:solidFill>
              </a:rPr>
              <a:t>Quy</a:t>
            </a:r>
            <a:r>
              <a:rPr lang="en-US" sz="3400" dirty="0">
                <a:solidFill>
                  <a:srgbClr val="FF0000"/>
                </a:solidFill>
              </a:rPr>
              <a:t> </a:t>
            </a:r>
            <a:r>
              <a:rPr lang="en-US" sz="3400" dirty="0" err="1">
                <a:solidFill>
                  <a:srgbClr val="FF0000"/>
                </a:solidFill>
              </a:rPr>
              <a:t>tắc</a:t>
            </a:r>
            <a:r>
              <a:rPr lang="en-US" sz="3400" dirty="0">
                <a:solidFill>
                  <a:srgbClr val="FF0000"/>
                </a:solidFill>
              </a:rPr>
              <a:t> </a:t>
            </a:r>
            <a:r>
              <a:rPr lang="en-US" sz="3400" dirty="0" err="1">
                <a:solidFill>
                  <a:srgbClr val="FF0000"/>
                </a:solidFill>
              </a:rPr>
              <a:t>được</a:t>
            </a:r>
            <a:r>
              <a:rPr lang="en-US" sz="3400" dirty="0">
                <a:solidFill>
                  <a:srgbClr val="FF0000"/>
                </a:solidFill>
              </a:rPr>
              <a:t> </a:t>
            </a:r>
            <a:r>
              <a:rPr lang="en-US" sz="3400" dirty="0" err="1">
                <a:solidFill>
                  <a:srgbClr val="FF0000"/>
                </a:solidFill>
              </a:rPr>
              <a:t>sử</a:t>
            </a:r>
            <a:r>
              <a:rPr lang="en-US" sz="3400" dirty="0">
                <a:solidFill>
                  <a:srgbClr val="FF0000"/>
                </a:solidFill>
              </a:rPr>
              <a:t> </a:t>
            </a:r>
            <a:r>
              <a:rPr lang="en-US" sz="3400" dirty="0" err="1">
                <a:solidFill>
                  <a:srgbClr val="FF0000"/>
                </a:solidFill>
              </a:rPr>
              <a:t>dụng</a:t>
            </a:r>
            <a:r>
              <a:rPr lang="en-US" sz="3400" dirty="0">
                <a:solidFill>
                  <a:srgbClr val="FF0000"/>
                </a:solidFill>
              </a:rPr>
              <a:t> </a:t>
            </a:r>
            <a:r>
              <a:rPr lang="en-US" sz="3400" dirty="0" err="1">
                <a:solidFill>
                  <a:srgbClr val="FF0000"/>
                </a:solidFill>
              </a:rPr>
              <a:t>để</a:t>
            </a:r>
            <a:r>
              <a:rPr lang="en-US" sz="3400" dirty="0">
                <a:solidFill>
                  <a:srgbClr val="FF0000"/>
                </a:solidFill>
              </a:rPr>
              <a:t> </a:t>
            </a:r>
            <a:r>
              <a:rPr lang="en-US" sz="3400" dirty="0" err="1">
                <a:solidFill>
                  <a:srgbClr val="FF0000"/>
                </a:solidFill>
              </a:rPr>
              <a:t>giải</a:t>
            </a:r>
            <a:r>
              <a:rPr lang="en-US" sz="3400" dirty="0">
                <a:solidFill>
                  <a:srgbClr val="FF0000"/>
                </a:solidFill>
              </a:rPr>
              <a:t> </a:t>
            </a:r>
            <a:r>
              <a:rPr lang="en-US" sz="3400" dirty="0" err="1">
                <a:solidFill>
                  <a:srgbClr val="FF0000"/>
                </a:solidFill>
              </a:rPr>
              <a:t>thích</a:t>
            </a:r>
            <a:r>
              <a:rPr lang="en-US" sz="3400" dirty="0">
                <a:solidFill>
                  <a:srgbClr val="FF0000"/>
                </a:solidFill>
              </a:rPr>
              <a:t> </a:t>
            </a:r>
            <a:r>
              <a:rPr lang="en-US" sz="3400" dirty="0" err="1">
                <a:solidFill>
                  <a:srgbClr val="FF0000"/>
                </a:solidFill>
              </a:rPr>
              <a:t>sự</a:t>
            </a:r>
            <a:r>
              <a:rPr lang="en-US" sz="3400" dirty="0">
                <a:solidFill>
                  <a:srgbClr val="FF0000"/>
                </a:solidFill>
              </a:rPr>
              <a:t> </a:t>
            </a:r>
            <a:r>
              <a:rPr lang="en-US" sz="3400" dirty="0" err="1">
                <a:solidFill>
                  <a:srgbClr val="FF0000"/>
                </a:solidFill>
              </a:rPr>
              <a:t>hình</a:t>
            </a:r>
            <a:r>
              <a:rPr lang="en-US" sz="3400" dirty="0">
                <a:solidFill>
                  <a:srgbClr val="FF0000"/>
                </a:solidFill>
              </a:rPr>
              <a:t> </a:t>
            </a:r>
            <a:r>
              <a:rPr lang="en-US" sz="3400" dirty="0" err="1">
                <a:solidFill>
                  <a:srgbClr val="FF0000"/>
                </a:solidFill>
              </a:rPr>
              <a:t>thành</a:t>
            </a:r>
            <a:r>
              <a:rPr lang="en-US" sz="3400" dirty="0">
                <a:solidFill>
                  <a:srgbClr val="FF0000"/>
                </a:solidFill>
              </a:rPr>
              <a:t> </a:t>
            </a:r>
            <a:r>
              <a:rPr lang="en-US" sz="3400" dirty="0" err="1">
                <a:solidFill>
                  <a:srgbClr val="FF0000"/>
                </a:solidFill>
              </a:rPr>
              <a:t>liên</a:t>
            </a:r>
            <a:r>
              <a:rPr lang="en-US" sz="3400" dirty="0">
                <a:solidFill>
                  <a:srgbClr val="FF0000"/>
                </a:solidFill>
              </a:rPr>
              <a:t> </a:t>
            </a:r>
            <a:r>
              <a:rPr lang="en-US" sz="3400" dirty="0" err="1">
                <a:solidFill>
                  <a:srgbClr val="FF0000"/>
                </a:solidFill>
              </a:rPr>
              <a:t>kết</a:t>
            </a:r>
            <a:r>
              <a:rPr lang="en-US" sz="3400" dirty="0">
                <a:solidFill>
                  <a:srgbClr val="FF0000"/>
                </a:solidFill>
              </a:rPr>
              <a:t> </a:t>
            </a:r>
            <a:r>
              <a:rPr lang="en-US" sz="3400" dirty="0" err="1">
                <a:solidFill>
                  <a:srgbClr val="FF0000"/>
                </a:solidFill>
              </a:rPr>
              <a:t>giữa</a:t>
            </a:r>
            <a:r>
              <a:rPr lang="en-US" sz="3400" dirty="0">
                <a:solidFill>
                  <a:srgbClr val="FF0000"/>
                </a:solidFill>
              </a:rPr>
              <a:t> </a:t>
            </a:r>
            <a:r>
              <a:rPr lang="en-US" sz="3400" dirty="0" err="1">
                <a:solidFill>
                  <a:srgbClr val="FF0000"/>
                </a:solidFill>
              </a:rPr>
              <a:t>các</a:t>
            </a:r>
            <a:r>
              <a:rPr lang="en-US" sz="3400" dirty="0">
                <a:solidFill>
                  <a:srgbClr val="FF0000"/>
                </a:solidFill>
              </a:rPr>
              <a:t> </a:t>
            </a:r>
            <a:r>
              <a:rPr lang="en-US" sz="3400" dirty="0" err="1">
                <a:solidFill>
                  <a:srgbClr val="FF0000"/>
                </a:solidFill>
              </a:rPr>
              <a:t>nguyên</a:t>
            </a:r>
            <a:r>
              <a:rPr lang="en-US" sz="3400" dirty="0">
                <a:solidFill>
                  <a:srgbClr val="FF0000"/>
                </a:solidFill>
              </a:rPr>
              <a:t> </a:t>
            </a:r>
            <a:r>
              <a:rPr lang="en-US" sz="3400" dirty="0" err="1">
                <a:solidFill>
                  <a:srgbClr val="FF0000"/>
                </a:solidFill>
              </a:rPr>
              <a:t>tử</a:t>
            </a:r>
            <a:r>
              <a:rPr lang="en-US" sz="3400" dirty="0">
                <a:solidFill>
                  <a:srgbClr val="FF0000"/>
                </a:solidFill>
              </a:rPr>
              <a:t> </a:t>
            </a:r>
          </a:p>
        </p:txBody>
      </p:sp>
      <p:sp>
        <p:nvSpPr>
          <p:cNvPr id="17" name="Rectangle 16"/>
          <p:cNvSpPr/>
          <p:nvPr/>
        </p:nvSpPr>
        <p:spPr>
          <a:xfrm>
            <a:off x="0" y="1694709"/>
            <a:ext cx="9143999" cy="615553"/>
          </a:xfrm>
          <a:prstGeom prst="rect">
            <a:avLst/>
          </a:prstGeom>
        </p:spPr>
        <p:txBody>
          <a:bodyPr wrap="square">
            <a:spAutoFit/>
          </a:bodyPr>
          <a:lstStyle/>
          <a:p>
            <a:r>
              <a:rPr lang="en-US" sz="3400" dirty="0">
                <a:solidFill>
                  <a:srgbClr val="6600FF"/>
                </a:solidFill>
              </a:rPr>
              <a:t>2. </a:t>
            </a:r>
            <a:r>
              <a:rPr lang="en-US" sz="3400" dirty="0" err="1">
                <a:solidFill>
                  <a:srgbClr val="6600FF"/>
                </a:solidFill>
              </a:rPr>
              <a:t>Khí</a:t>
            </a:r>
            <a:r>
              <a:rPr lang="en-US" sz="3400" dirty="0">
                <a:solidFill>
                  <a:srgbClr val="6600FF"/>
                </a:solidFill>
              </a:rPr>
              <a:t> an </a:t>
            </a:r>
            <a:r>
              <a:rPr lang="en-US" sz="3400" dirty="0" err="1">
                <a:solidFill>
                  <a:srgbClr val="6600FF"/>
                </a:solidFill>
              </a:rPr>
              <a:t>toàn</a:t>
            </a:r>
            <a:r>
              <a:rPr lang="en-US" sz="3400" dirty="0">
                <a:solidFill>
                  <a:srgbClr val="6600FF"/>
                </a:solidFill>
              </a:rPr>
              <a:t> </a:t>
            </a:r>
            <a:r>
              <a:rPr lang="en-US" sz="3400" dirty="0" err="1">
                <a:solidFill>
                  <a:srgbClr val="6600FF"/>
                </a:solidFill>
              </a:rPr>
              <a:t>nhất</a:t>
            </a:r>
            <a:r>
              <a:rPr lang="en-US" sz="3400" dirty="0">
                <a:solidFill>
                  <a:srgbClr val="6600FF"/>
                </a:solidFill>
              </a:rPr>
              <a:t> </a:t>
            </a:r>
            <a:r>
              <a:rPr lang="en-US" sz="3400" dirty="0" err="1">
                <a:solidFill>
                  <a:srgbClr val="6600FF"/>
                </a:solidFill>
              </a:rPr>
              <a:t>được</a:t>
            </a:r>
            <a:r>
              <a:rPr lang="en-US" sz="3400" dirty="0">
                <a:solidFill>
                  <a:srgbClr val="6600FF"/>
                </a:solidFill>
              </a:rPr>
              <a:t> </a:t>
            </a:r>
            <a:r>
              <a:rPr lang="en-US" sz="3400" dirty="0" err="1">
                <a:solidFill>
                  <a:srgbClr val="6600FF"/>
                </a:solidFill>
              </a:rPr>
              <a:t>bơm</a:t>
            </a:r>
            <a:r>
              <a:rPr lang="en-US" sz="3400" dirty="0">
                <a:solidFill>
                  <a:srgbClr val="6600FF"/>
                </a:solidFill>
              </a:rPr>
              <a:t> </a:t>
            </a:r>
            <a:r>
              <a:rPr lang="en-US" sz="3400" dirty="0" err="1">
                <a:solidFill>
                  <a:srgbClr val="6600FF"/>
                </a:solidFill>
              </a:rPr>
              <a:t>vào</a:t>
            </a:r>
            <a:r>
              <a:rPr lang="en-US" sz="3400" dirty="0">
                <a:solidFill>
                  <a:srgbClr val="6600FF"/>
                </a:solidFill>
              </a:rPr>
              <a:t> </a:t>
            </a:r>
            <a:r>
              <a:rPr lang="en-US" sz="3400" dirty="0" err="1">
                <a:solidFill>
                  <a:srgbClr val="6600FF"/>
                </a:solidFill>
              </a:rPr>
              <a:t>khinh</a:t>
            </a:r>
            <a:r>
              <a:rPr lang="en-US" sz="3400" dirty="0">
                <a:solidFill>
                  <a:srgbClr val="6600FF"/>
                </a:solidFill>
              </a:rPr>
              <a:t> </a:t>
            </a:r>
            <a:r>
              <a:rPr lang="en-US" sz="3400" dirty="0" err="1">
                <a:solidFill>
                  <a:srgbClr val="6600FF"/>
                </a:solidFill>
              </a:rPr>
              <a:t>khí</a:t>
            </a:r>
            <a:r>
              <a:rPr lang="en-US" sz="3400" dirty="0">
                <a:solidFill>
                  <a:srgbClr val="6600FF"/>
                </a:solidFill>
              </a:rPr>
              <a:t> </a:t>
            </a:r>
            <a:r>
              <a:rPr lang="en-US" sz="3400" dirty="0" err="1">
                <a:solidFill>
                  <a:srgbClr val="6600FF"/>
                </a:solidFill>
              </a:rPr>
              <a:t>cầu</a:t>
            </a:r>
            <a:r>
              <a:rPr lang="en-US" sz="3400" dirty="0">
                <a:solidFill>
                  <a:srgbClr val="6600FF"/>
                </a:solidFill>
              </a:rPr>
              <a:t>.</a:t>
            </a:r>
          </a:p>
        </p:txBody>
      </p:sp>
      <p:sp>
        <p:nvSpPr>
          <p:cNvPr id="18" name="Rectangle 17"/>
          <p:cNvSpPr/>
          <p:nvPr/>
        </p:nvSpPr>
        <p:spPr>
          <a:xfrm>
            <a:off x="115746" y="2421709"/>
            <a:ext cx="8854633" cy="615553"/>
          </a:xfrm>
          <a:prstGeom prst="rect">
            <a:avLst/>
          </a:prstGeom>
        </p:spPr>
        <p:txBody>
          <a:bodyPr wrap="square">
            <a:spAutoFit/>
          </a:bodyPr>
          <a:lstStyle/>
          <a:p>
            <a:r>
              <a:rPr lang="en-US" sz="3400" dirty="0">
                <a:solidFill>
                  <a:schemeClr val="accent6">
                    <a:lumMod val="75000"/>
                  </a:schemeClr>
                </a:solidFill>
              </a:rPr>
              <a:t>3. </a:t>
            </a:r>
            <a:r>
              <a:rPr lang="en-US" sz="3400" dirty="0" err="1">
                <a:solidFill>
                  <a:schemeClr val="accent6">
                    <a:lumMod val="75000"/>
                  </a:schemeClr>
                </a:solidFill>
              </a:rPr>
              <a:t>Tên</a:t>
            </a:r>
            <a:r>
              <a:rPr lang="en-US" sz="3400" dirty="0">
                <a:solidFill>
                  <a:schemeClr val="accent6">
                    <a:lumMod val="75000"/>
                  </a:schemeClr>
                </a:solidFill>
              </a:rPr>
              <a:t> </a:t>
            </a:r>
            <a:r>
              <a:rPr lang="en-US" sz="3400" dirty="0" err="1">
                <a:solidFill>
                  <a:schemeClr val="accent6">
                    <a:lumMod val="75000"/>
                  </a:schemeClr>
                </a:solidFill>
              </a:rPr>
              <a:t>gọi</a:t>
            </a:r>
            <a:r>
              <a:rPr lang="en-US" sz="3400" dirty="0">
                <a:solidFill>
                  <a:schemeClr val="accent6">
                    <a:lumMod val="75000"/>
                  </a:schemeClr>
                </a:solidFill>
              </a:rPr>
              <a:t> </a:t>
            </a:r>
            <a:r>
              <a:rPr lang="en-US" sz="3400" dirty="0" err="1">
                <a:solidFill>
                  <a:schemeClr val="accent6">
                    <a:lumMod val="75000"/>
                  </a:schemeClr>
                </a:solidFill>
              </a:rPr>
              <a:t>khác</a:t>
            </a:r>
            <a:r>
              <a:rPr lang="en-US" sz="3400" dirty="0">
                <a:solidFill>
                  <a:schemeClr val="accent6">
                    <a:lumMod val="75000"/>
                  </a:schemeClr>
                </a:solidFill>
              </a:rPr>
              <a:t> </a:t>
            </a:r>
            <a:r>
              <a:rPr lang="en-US" sz="3400" dirty="0" err="1">
                <a:solidFill>
                  <a:schemeClr val="accent6">
                    <a:lumMod val="75000"/>
                  </a:schemeClr>
                </a:solidFill>
              </a:rPr>
              <a:t>của</a:t>
            </a:r>
            <a:r>
              <a:rPr lang="en-US" sz="3400" dirty="0">
                <a:solidFill>
                  <a:schemeClr val="accent6">
                    <a:lumMod val="75000"/>
                  </a:schemeClr>
                </a:solidFill>
              </a:rPr>
              <a:t> </a:t>
            </a:r>
            <a:r>
              <a:rPr lang="en-US" sz="3400" dirty="0" err="1">
                <a:solidFill>
                  <a:schemeClr val="accent6">
                    <a:lumMod val="75000"/>
                  </a:schemeClr>
                </a:solidFill>
              </a:rPr>
              <a:t>nguyên</a:t>
            </a:r>
            <a:r>
              <a:rPr lang="en-US" sz="3400" dirty="0">
                <a:solidFill>
                  <a:schemeClr val="accent6">
                    <a:lumMod val="75000"/>
                  </a:schemeClr>
                </a:solidFill>
              </a:rPr>
              <a:t> </a:t>
            </a:r>
            <a:r>
              <a:rPr lang="en-US" sz="3400" dirty="0" err="1">
                <a:solidFill>
                  <a:schemeClr val="accent6">
                    <a:lumMod val="75000"/>
                  </a:schemeClr>
                </a:solidFill>
              </a:rPr>
              <a:t>tố</a:t>
            </a:r>
            <a:r>
              <a:rPr lang="en-US" sz="3400" dirty="0">
                <a:solidFill>
                  <a:schemeClr val="accent6">
                    <a:lumMod val="75000"/>
                  </a:schemeClr>
                </a:solidFill>
              </a:rPr>
              <a:t> sodium. </a:t>
            </a:r>
          </a:p>
        </p:txBody>
      </p:sp>
      <p:sp>
        <p:nvSpPr>
          <p:cNvPr id="19" name="Rectangle 18"/>
          <p:cNvSpPr/>
          <p:nvPr/>
        </p:nvSpPr>
        <p:spPr>
          <a:xfrm>
            <a:off x="277182" y="3370833"/>
            <a:ext cx="8531152" cy="1138773"/>
          </a:xfrm>
          <a:prstGeom prst="rect">
            <a:avLst/>
          </a:prstGeom>
        </p:spPr>
        <p:txBody>
          <a:bodyPr wrap="square">
            <a:spAutoFit/>
          </a:bodyPr>
          <a:lstStyle/>
          <a:p>
            <a:r>
              <a:rPr lang="en-US" sz="3400" dirty="0">
                <a:solidFill>
                  <a:schemeClr val="accent4">
                    <a:lumMod val="75000"/>
                  </a:schemeClr>
                </a:solidFill>
              </a:rPr>
              <a:t>4. </a:t>
            </a:r>
            <a:r>
              <a:rPr lang="en-US" sz="3400" dirty="0" err="1">
                <a:solidFill>
                  <a:schemeClr val="accent4">
                    <a:lumMod val="75000"/>
                  </a:schemeClr>
                </a:solidFill>
              </a:rPr>
              <a:t>Liên</a:t>
            </a:r>
            <a:r>
              <a:rPr lang="en-US" sz="3400" dirty="0">
                <a:solidFill>
                  <a:schemeClr val="accent4">
                    <a:lumMod val="75000"/>
                  </a:schemeClr>
                </a:solidFill>
              </a:rPr>
              <a:t> </a:t>
            </a:r>
            <a:r>
              <a:rPr lang="en-US" sz="3400" dirty="0" err="1">
                <a:solidFill>
                  <a:schemeClr val="accent4">
                    <a:lumMod val="75000"/>
                  </a:schemeClr>
                </a:solidFill>
              </a:rPr>
              <a:t>kết</a:t>
            </a:r>
            <a:r>
              <a:rPr lang="en-US" sz="3400" dirty="0">
                <a:solidFill>
                  <a:schemeClr val="accent4">
                    <a:lumMod val="75000"/>
                  </a:schemeClr>
                </a:solidFill>
              </a:rPr>
              <a:t> </a:t>
            </a:r>
            <a:r>
              <a:rPr lang="en-US" sz="3400" dirty="0" err="1">
                <a:solidFill>
                  <a:schemeClr val="accent4">
                    <a:lumMod val="75000"/>
                  </a:schemeClr>
                </a:solidFill>
              </a:rPr>
              <a:t>hóa</a:t>
            </a:r>
            <a:r>
              <a:rPr lang="en-US" sz="3400" dirty="0">
                <a:solidFill>
                  <a:schemeClr val="accent4">
                    <a:lumMod val="75000"/>
                  </a:schemeClr>
                </a:solidFill>
              </a:rPr>
              <a:t> </a:t>
            </a:r>
            <a:r>
              <a:rPr lang="en-US" sz="3400" dirty="0" err="1">
                <a:solidFill>
                  <a:schemeClr val="accent4">
                    <a:lumMod val="75000"/>
                  </a:schemeClr>
                </a:solidFill>
              </a:rPr>
              <a:t>học</a:t>
            </a:r>
            <a:r>
              <a:rPr lang="en-US" sz="3400" dirty="0">
                <a:solidFill>
                  <a:schemeClr val="accent4">
                    <a:lumMod val="75000"/>
                  </a:schemeClr>
                </a:solidFill>
              </a:rPr>
              <a:t> </a:t>
            </a:r>
            <a:r>
              <a:rPr lang="en-US" sz="3400" dirty="0" err="1">
                <a:solidFill>
                  <a:schemeClr val="accent4">
                    <a:lumMod val="75000"/>
                  </a:schemeClr>
                </a:solidFill>
              </a:rPr>
              <a:t>giữa</a:t>
            </a:r>
            <a:r>
              <a:rPr lang="en-US" sz="3400" dirty="0">
                <a:solidFill>
                  <a:schemeClr val="accent4">
                    <a:lumMod val="75000"/>
                  </a:schemeClr>
                </a:solidFill>
              </a:rPr>
              <a:t> </a:t>
            </a:r>
            <a:r>
              <a:rPr lang="en-US" sz="3400" dirty="0" err="1">
                <a:solidFill>
                  <a:schemeClr val="accent4">
                    <a:lumMod val="75000"/>
                  </a:schemeClr>
                </a:solidFill>
              </a:rPr>
              <a:t>các</a:t>
            </a:r>
            <a:r>
              <a:rPr lang="en-US" sz="3400" dirty="0">
                <a:solidFill>
                  <a:schemeClr val="accent4">
                    <a:lumMod val="75000"/>
                  </a:schemeClr>
                </a:solidFill>
              </a:rPr>
              <a:t> </a:t>
            </a:r>
            <a:r>
              <a:rPr lang="en-US" sz="3400" dirty="0" err="1">
                <a:solidFill>
                  <a:schemeClr val="accent4">
                    <a:lumMod val="75000"/>
                  </a:schemeClr>
                </a:solidFill>
              </a:rPr>
              <a:t>phần</a:t>
            </a:r>
            <a:r>
              <a:rPr lang="en-US" sz="3400" dirty="0">
                <a:solidFill>
                  <a:schemeClr val="accent4">
                    <a:lumMod val="75000"/>
                  </a:schemeClr>
                </a:solidFill>
              </a:rPr>
              <a:t> </a:t>
            </a:r>
            <a:r>
              <a:rPr lang="en-US" sz="3400" dirty="0" err="1">
                <a:solidFill>
                  <a:schemeClr val="accent4">
                    <a:lumMod val="75000"/>
                  </a:schemeClr>
                </a:solidFill>
              </a:rPr>
              <a:t>tử</a:t>
            </a:r>
            <a:r>
              <a:rPr lang="en-US" sz="3400" dirty="0">
                <a:solidFill>
                  <a:schemeClr val="accent4">
                    <a:lumMod val="75000"/>
                  </a:schemeClr>
                </a:solidFill>
              </a:rPr>
              <a:t> </a:t>
            </a:r>
            <a:r>
              <a:rPr lang="en-US" sz="3400" dirty="0" err="1">
                <a:solidFill>
                  <a:schemeClr val="accent4">
                    <a:lumMod val="75000"/>
                  </a:schemeClr>
                </a:solidFill>
              </a:rPr>
              <a:t>mang</a:t>
            </a:r>
            <a:r>
              <a:rPr lang="en-US" sz="3400" dirty="0">
                <a:solidFill>
                  <a:schemeClr val="accent4">
                    <a:lumMod val="75000"/>
                  </a:schemeClr>
                </a:solidFill>
              </a:rPr>
              <a:t> </a:t>
            </a:r>
            <a:r>
              <a:rPr lang="en-US" sz="3400" dirty="0" err="1">
                <a:solidFill>
                  <a:schemeClr val="accent4">
                    <a:lumMod val="75000"/>
                  </a:schemeClr>
                </a:solidFill>
              </a:rPr>
              <a:t>điện</a:t>
            </a:r>
            <a:r>
              <a:rPr lang="en-US" sz="3400" dirty="0">
                <a:solidFill>
                  <a:schemeClr val="accent4">
                    <a:lumMod val="75000"/>
                  </a:schemeClr>
                </a:solidFill>
              </a:rPr>
              <a:t> </a:t>
            </a:r>
            <a:r>
              <a:rPr lang="en-US" sz="3400" dirty="0" err="1">
                <a:solidFill>
                  <a:schemeClr val="accent4">
                    <a:lumMod val="75000"/>
                  </a:schemeClr>
                </a:solidFill>
              </a:rPr>
              <a:t>tích</a:t>
            </a:r>
            <a:r>
              <a:rPr lang="en-US" sz="3400" dirty="0">
                <a:solidFill>
                  <a:schemeClr val="accent4">
                    <a:lumMod val="75000"/>
                  </a:schemeClr>
                </a:solidFill>
              </a:rPr>
              <a:t> </a:t>
            </a:r>
            <a:r>
              <a:rPr lang="en-US" sz="3400" dirty="0" err="1">
                <a:solidFill>
                  <a:schemeClr val="accent4">
                    <a:lumMod val="75000"/>
                  </a:schemeClr>
                </a:solidFill>
              </a:rPr>
              <a:t>trái</a:t>
            </a:r>
            <a:r>
              <a:rPr lang="en-US" sz="3400" dirty="0">
                <a:solidFill>
                  <a:schemeClr val="accent4">
                    <a:lumMod val="75000"/>
                  </a:schemeClr>
                </a:solidFill>
              </a:rPr>
              <a:t> </a:t>
            </a:r>
            <a:r>
              <a:rPr lang="en-US" sz="3400" dirty="0" err="1">
                <a:solidFill>
                  <a:schemeClr val="accent4">
                    <a:lumMod val="75000"/>
                  </a:schemeClr>
                </a:solidFill>
              </a:rPr>
              <a:t>dấu</a:t>
            </a:r>
            <a:r>
              <a:rPr lang="en-US" sz="3400" dirty="0">
                <a:solidFill>
                  <a:schemeClr val="accent4">
                    <a:lumMod val="75000"/>
                  </a:schemeClr>
                </a:solidFill>
              </a:rPr>
              <a:t>.</a:t>
            </a:r>
          </a:p>
        </p:txBody>
      </p:sp>
    </p:spTree>
    <p:extLst>
      <p:ext uri="{BB962C8B-B14F-4D97-AF65-F5344CB8AC3E}">
        <p14:creationId xmlns:p14="http://schemas.microsoft.com/office/powerpoint/2010/main" val="355916672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263" y="2048653"/>
            <a:ext cx="1241607" cy="492443"/>
          </a:xfrm>
          <a:prstGeom prst="rect">
            <a:avLst/>
          </a:prstGeom>
        </p:spPr>
        <p:txBody>
          <a:bodyPr wrap="squar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CHƠI </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5" name="Rectangle 14"/>
          <p:cNvSpPr/>
          <p:nvPr/>
        </p:nvSpPr>
        <p:spPr>
          <a:xfrm>
            <a:off x="7166946" y="2098451"/>
            <a:ext cx="942887" cy="492443"/>
          </a:xfrm>
          <a:prstGeom prst="rect">
            <a:avLst/>
          </a:prstGeom>
        </p:spPr>
        <p:txBody>
          <a:bodyPr wrap="none">
            <a:spAutoFit/>
          </a:bodyPr>
          <a:lstStyle/>
          <a:p>
            <a:pPr algn="ctr">
              <a:defRPr/>
            </a:pPr>
            <a:r>
              <a:rPr lang="en-US" altLang="zh-CN" sz="2600" b="1" dirty="0">
                <a:solidFill>
                  <a:srgbClr val="FFFFFF"/>
                </a:solidFill>
                <a:latin typeface="Arial" panose="020B0604020202020204" pitchFamily="34" charset="0"/>
                <a:ea typeface="造字工房悦黑体验版细体" pitchFamily="50" charset="-122"/>
                <a:cs typeface="Arial" panose="020B0604020202020204" pitchFamily="34" charset="0"/>
              </a:rPr>
              <a:t>CHỮ</a:t>
            </a:r>
            <a:endParaRPr lang="zh-CN" altLang="en-US" sz="2600" b="1" dirty="0">
              <a:solidFill>
                <a:srgbClr val="FFFFFF"/>
              </a:solidFill>
              <a:latin typeface="Arial" panose="020B0604020202020204" pitchFamily="34" charset="0"/>
              <a:ea typeface="造字工房悦黑体验版细体" pitchFamily="50" charset="-122"/>
              <a:cs typeface="Arial" panose="020B0604020202020204" pitchFamily="34" charset="0"/>
            </a:endParaRPr>
          </a:p>
        </p:txBody>
      </p:sp>
      <p:sp>
        <p:nvSpPr>
          <p:cNvPr id="16" name="Rectangle 15"/>
          <p:cNvSpPr/>
          <p:nvPr/>
        </p:nvSpPr>
        <p:spPr>
          <a:xfrm>
            <a:off x="115747" y="291987"/>
            <a:ext cx="8854633" cy="646331"/>
          </a:xfrm>
          <a:prstGeom prst="rect">
            <a:avLst/>
          </a:prstGeom>
        </p:spPr>
        <p:txBody>
          <a:bodyPr wrap="square">
            <a:spAutoFit/>
          </a:bodyPr>
          <a:lstStyle/>
          <a:p>
            <a:r>
              <a:rPr lang="en-US" sz="3600" b="1" dirty="0">
                <a:solidFill>
                  <a:srgbClr val="6600FF"/>
                </a:solidFill>
              </a:rPr>
              <a:t>A.</a:t>
            </a:r>
            <a:r>
              <a:rPr lang="en-US" sz="3600" dirty="0">
                <a:solidFill>
                  <a:srgbClr val="6600FF"/>
                </a:solidFill>
              </a:rPr>
              <a:t> </a:t>
            </a:r>
            <a:r>
              <a:rPr lang="en-US" sz="3600" dirty="0" err="1">
                <a:solidFill>
                  <a:srgbClr val="6600FF"/>
                </a:solidFill>
              </a:rPr>
              <a:t>Hạt</a:t>
            </a:r>
            <a:r>
              <a:rPr lang="en-US" sz="3600" dirty="0">
                <a:solidFill>
                  <a:srgbClr val="6600FF"/>
                </a:solidFill>
              </a:rPr>
              <a:t> </a:t>
            </a:r>
            <a:r>
              <a:rPr lang="en-US" sz="3600" dirty="0" err="1">
                <a:solidFill>
                  <a:srgbClr val="6600FF"/>
                </a:solidFill>
              </a:rPr>
              <a:t>cấu</a:t>
            </a:r>
            <a:r>
              <a:rPr lang="en-US" sz="3600" dirty="0">
                <a:solidFill>
                  <a:srgbClr val="6600FF"/>
                </a:solidFill>
              </a:rPr>
              <a:t> </a:t>
            </a:r>
            <a:r>
              <a:rPr lang="en-US" sz="3600" dirty="0" err="1">
                <a:solidFill>
                  <a:srgbClr val="6600FF"/>
                </a:solidFill>
              </a:rPr>
              <a:t>thành</a:t>
            </a:r>
            <a:r>
              <a:rPr lang="en-US" sz="3600" dirty="0">
                <a:solidFill>
                  <a:srgbClr val="6600FF"/>
                </a:solidFill>
              </a:rPr>
              <a:t> </a:t>
            </a:r>
            <a:r>
              <a:rPr lang="en-US" sz="3600" dirty="0" err="1">
                <a:solidFill>
                  <a:srgbClr val="6600FF"/>
                </a:solidFill>
              </a:rPr>
              <a:t>lớp</a:t>
            </a:r>
            <a:r>
              <a:rPr lang="en-US" sz="3600" dirty="0">
                <a:solidFill>
                  <a:srgbClr val="6600FF"/>
                </a:solidFill>
              </a:rPr>
              <a:t> </a:t>
            </a:r>
            <a:r>
              <a:rPr lang="en-US" sz="3600" dirty="0" err="1">
                <a:solidFill>
                  <a:srgbClr val="6600FF"/>
                </a:solidFill>
              </a:rPr>
              <a:t>vỏ</a:t>
            </a:r>
            <a:r>
              <a:rPr lang="en-US" sz="3600" dirty="0">
                <a:solidFill>
                  <a:srgbClr val="6600FF"/>
                </a:solidFill>
              </a:rPr>
              <a:t> </a:t>
            </a:r>
            <a:r>
              <a:rPr lang="en-US" sz="3600" dirty="0" err="1">
                <a:solidFill>
                  <a:srgbClr val="6600FF"/>
                </a:solidFill>
              </a:rPr>
              <a:t>của</a:t>
            </a:r>
            <a:r>
              <a:rPr lang="en-US" sz="3600" dirty="0">
                <a:solidFill>
                  <a:srgbClr val="6600FF"/>
                </a:solidFill>
              </a:rPr>
              <a:t> </a:t>
            </a:r>
            <a:r>
              <a:rPr lang="en-US" sz="3600" dirty="0" err="1">
                <a:solidFill>
                  <a:srgbClr val="6600FF"/>
                </a:solidFill>
              </a:rPr>
              <a:t>nguyên</a:t>
            </a:r>
            <a:r>
              <a:rPr lang="en-US" sz="3600" dirty="0">
                <a:solidFill>
                  <a:srgbClr val="6600FF"/>
                </a:solidFill>
              </a:rPr>
              <a:t> </a:t>
            </a:r>
            <a:r>
              <a:rPr lang="en-US" sz="3600" dirty="0" err="1">
                <a:solidFill>
                  <a:srgbClr val="6600FF"/>
                </a:solidFill>
              </a:rPr>
              <a:t>tử</a:t>
            </a:r>
            <a:endParaRPr lang="en-US" sz="3400" dirty="0">
              <a:solidFill>
                <a:srgbClr val="6600FF"/>
              </a:solidFill>
            </a:endParaRPr>
          </a:p>
        </p:txBody>
      </p:sp>
      <p:sp>
        <p:nvSpPr>
          <p:cNvPr id="17" name="Rectangle 16"/>
          <p:cNvSpPr/>
          <p:nvPr/>
        </p:nvSpPr>
        <p:spPr>
          <a:xfrm>
            <a:off x="0" y="1694709"/>
            <a:ext cx="9143999" cy="1200329"/>
          </a:xfrm>
          <a:prstGeom prst="rect">
            <a:avLst/>
          </a:prstGeom>
        </p:spPr>
        <p:txBody>
          <a:bodyPr wrap="square">
            <a:spAutoFit/>
          </a:bodyPr>
          <a:lstStyle/>
          <a:p>
            <a:r>
              <a:rPr lang="en-US" sz="3600" b="1" dirty="0">
                <a:solidFill>
                  <a:srgbClr val="00B050"/>
                </a:solidFill>
              </a:rPr>
              <a:t>B. </a:t>
            </a:r>
            <a:r>
              <a:rPr lang="en-US" sz="3600" dirty="0" err="1">
                <a:solidFill>
                  <a:srgbClr val="00B050"/>
                </a:solidFill>
              </a:rPr>
              <a:t>Phần</a:t>
            </a:r>
            <a:r>
              <a:rPr lang="en-US" sz="3600" dirty="0">
                <a:solidFill>
                  <a:srgbClr val="00B050"/>
                </a:solidFill>
              </a:rPr>
              <a:t> </a:t>
            </a:r>
            <a:r>
              <a:rPr lang="en-US" sz="3600" dirty="0" err="1">
                <a:solidFill>
                  <a:srgbClr val="00B050"/>
                </a:solidFill>
              </a:rPr>
              <a:t>tử</a:t>
            </a:r>
            <a:r>
              <a:rPr lang="en-US" sz="3600" dirty="0">
                <a:solidFill>
                  <a:srgbClr val="00B050"/>
                </a:solidFill>
              </a:rPr>
              <a:t> </a:t>
            </a:r>
            <a:r>
              <a:rPr lang="en-US" sz="3600" dirty="0" err="1">
                <a:solidFill>
                  <a:srgbClr val="00B050"/>
                </a:solidFill>
              </a:rPr>
              <a:t>được</a:t>
            </a:r>
            <a:r>
              <a:rPr lang="en-US" sz="3600" dirty="0">
                <a:solidFill>
                  <a:srgbClr val="00B050"/>
                </a:solidFill>
              </a:rPr>
              <a:t> </a:t>
            </a:r>
            <a:r>
              <a:rPr lang="en-US" sz="3600" dirty="0" err="1">
                <a:solidFill>
                  <a:srgbClr val="00B050"/>
                </a:solidFill>
              </a:rPr>
              <a:t>tạo</a:t>
            </a:r>
            <a:r>
              <a:rPr lang="en-US" sz="3600" dirty="0">
                <a:solidFill>
                  <a:srgbClr val="00B050"/>
                </a:solidFill>
              </a:rPr>
              <a:t> </a:t>
            </a:r>
            <a:r>
              <a:rPr lang="en-US" sz="3600" dirty="0" err="1">
                <a:solidFill>
                  <a:srgbClr val="00B050"/>
                </a:solidFill>
              </a:rPr>
              <a:t>thành</a:t>
            </a:r>
            <a:r>
              <a:rPr lang="en-US" sz="3600" dirty="0">
                <a:solidFill>
                  <a:srgbClr val="00B050"/>
                </a:solidFill>
              </a:rPr>
              <a:t> </a:t>
            </a:r>
            <a:r>
              <a:rPr lang="en-US" sz="3600" dirty="0" err="1">
                <a:solidFill>
                  <a:srgbClr val="00B050"/>
                </a:solidFill>
              </a:rPr>
              <a:t>khi</a:t>
            </a:r>
            <a:r>
              <a:rPr lang="en-US" sz="3600" dirty="0">
                <a:solidFill>
                  <a:srgbClr val="00B050"/>
                </a:solidFill>
              </a:rPr>
              <a:t> </a:t>
            </a:r>
            <a:r>
              <a:rPr lang="en-US" sz="3600" dirty="0" err="1" smtClean="0">
                <a:solidFill>
                  <a:srgbClr val="00B050"/>
                </a:solidFill>
              </a:rPr>
              <a:t>nguyên</a:t>
            </a:r>
            <a:r>
              <a:rPr lang="en-US" sz="3600" dirty="0" smtClean="0">
                <a:solidFill>
                  <a:srgbClr val="00B050"/>
                </a:solidFill>
              </a:rPr>
              <a:t> </a:t>
            </a:r>
            <a:r>
              <a:rPr lang="en-US" sz="3600" dirty="0" err="1">
                <a:solidFill>
                  <a:srgbClr val="00B050"/>
                </a:solidFill>
              </a:rPr>
              <a:t>tử</a:t>
            </a:r>
            <a:r>
              <a:rPr lang="en-US" sz="3600" dirty="0">
                <a:solidFill>
                  <a:srgbClr val="00B050"/>
                </a:solidFill>
              </a:rPr>
              <a:t> </a:t>
            </a:r>
            <a:r>
              <a:rPr lang="en-US" sz="3600" dirty="0" err="1">
                <a:solidFill>
                  <a:srgbClr val="00B050"/>
                </a:solidFill>
              </a:rPr>
              <a:t>mất</a:t>
            </a:r>
            <a:r>
              <a:rPr lang="en-US" sz="3600" dirty="0">
                <a:solidFill>
                  <a:srgbClr val="00B050"/>
                </a:solidFill>
              </a:rPr>
              <a:t> </a:t>
            </a:r>
            <a:r>
              <a:rPr lang="en-US" sz="3600" dirty="0" err="1">
                <a:solidFill>
                  <a:srgbClr val="00B050"/>
                </a:solidFill>
              </a:rPr>
              <a:t>đi</a:t>
            </a:r>
            <a:r>
              <a:rPr lang="en-US" sz="3600" dirty="0">
                <a:solidFill>
                  <a:srgbClr val="00B050"/>
                </a:solidFill>
              </a:rPr>
              <a:t> electron.</a:t>
            </a:r>
            <a:endParaRPr lang="en-US" sz="3400" dirty="0">
              <a:solidFill>
                <a:srgbClr val="00B050"/>
              </a:solidFill>
            </a:endParaRPr>
          </a:p>
        </p:txBody>
      </p:sp>
      <p:sp>
        <p:nvSpPr>
          <p:cNvPr id="19" name="Rectangle 18"/>
          <p:cNvSpPr/>
          <p:nvPr/>
        </p:nvSpPr>
        <p:spPr>
          <a:xfrm>
            <a:off x="277182" y="3370833"/>
            <a:ext cx="8531152" cy="1200329"/>
          </a:xfrm>
          <a:prstGeom prst="rect">
            <a:avLst/>
          </a:prstGeom>
        </p:spPr>
        <p:txBody>
          <a:bodyPr wrap="square">
            <a:spAutoFit/>
          </a:bodyPr>
          <a:lstStyle/>
          <a:p>
            <a:r>
              <a:rPr lang="en-US" sz="3600" b="1" dirty="0">
                <a:solidFill>
                  <a:srgbClr val="FF0000"/>
                </a:solidFill>
              </a:rPr>
              <a:t>C.</a:t>
            </a:r>
            <a:r>
              <a:rPr lang="en-US" sz="3600" dirty="0">
                <a:solidFill>
                  <a:srgbClr val="FF0000"/>
                </a:solidFill>
              </a:rPr>
              <a:t> </a:t>
            </a:r>
            <a:r>
              <a:rPr lang="en-US" sz="3600" dirty="0" err="1">
                <a:solidFill>
                  <a:srgbClr val="FF0000"/>
                </a:solidFill>
              </a:rPr>
              <a:t>Khí</a:t>
            </a:r>
            <a:r>
              <a:rPr lang="en-US" sz="3600" dirty="0">
                <a:solidFill>
                  <a:srgbClr val="FF0000"/>
                </a:solidFill>
              </a:rPr>
              <a:t> </a:t>
            </a:r>
            <a:r>
              <a:rPr lang="en-US" sz="3600" dirty="0" err="1">
                <a:solidFill>
                  <a:srgbClr val="FF0000"/>
                </a:solidFill>
              </a:rPr>
              <a:t>hiếm</a:t>
            </a:r>
            <a:r>
              <a:rPr lang="en-US" sz="3600" dirty="0">
                <a:solidFill>
                  <a:srgbClr val="FF0000"/>
                </a:solidFill>
              </a:rPr>
              <a:t> </a:t>
            </a:r>
            <a:r>
              <a:rPr lang="en-US" sz="3600" dirty="0" err="1">
                <a:solidFill>
                  <a:srgbClr val="FF0000"/>
                </a:solidFill>
              </a:rPr>
              <a:t>có</a:t>
            </a:r>
            <a:r>
              <a:rPr lang="en-US" sz="3600" dirty="0">
                <a:solidFill>
                  <a:srgbClr val="FF0000"/>
                </a:solidFill>
              </a:rPr>
              <a:t> </a:t>
            </a:r>
            <a:r>
              <a:rPr lang="en-US" sz="3600" dirty="0" err="1">
                <a:solidFill>
                  <a:srgbClr val="FF0000"/>
                </a:solidFill>
              </a:rPr>
              <a:t>cấu</a:t>
            </a:r>
            <a:r>
              <a:rPr lang="en-US" sz="3600" dirty="0">
                <a:solidFill>
                  <a:srgbClr val="FF0000"/>
                </a:solidFill>
              </a:rPr>
              <a:t> </a:t>
            </a:r>
            <a:r>
              <a:rPr lang="en-US" sz="3600" dirty="0" err="1">
                <a:solidFill>
                  <a:srgbClr val="FF0000"/>
                </a:solidFill>
              </a:rPr>
              <a:t>hình</a:t>
            </a:r>
            <a:r>
              <a:rPr lang="en-US" sz="3600" dirty="0">
                <a:solidFill>
                  <a:srgbClr val="FF0000"/>
                </a:solidFill>
              </a:rPr>
              <a:t> e </a:t>
            </a:r>
            <a:r>
              <a:rPr lang="en-US" sz="3600" dirty="0" err="1">
                <a:solidFill>
                  <a:srgbClr val="FF0000"/>
                </a:solidFill>
              </a:rPr>
              <a:t>nguyên</a:t>
            </a:r>
            <a:r>
              <a:rPr lang="en-US" sz="3600" dirty="0">
                <a:solidFill>
                  <a:srgbClr val="FF0000"/>
                </a:solidFill>
              </a:rPr>
              <a:t> </a:t>
            </a:r>
            <a:r>
              <a:rPr lang="en-US" sz="3600" dirty="0" err="1">
                <a:solidFill>
                  <a:srgbClr val="FF0000"/>
                </a:solidFill>
              </a:rPr>
              <a:t>tử</a:t>
            </a:r>
            <a:r>
              <a:rPr lang="en-US" sz="3600" dirty="0">
                <a:solidFill>
                  <a:srgbClr val="FF0000"/>
                </a:solidFill>
              </a:rPr>
              <a:t> </a:t>
            </a:r>
            <a:r>
              <a:rPr lang="en-US" sz="3600" dirty="0" err="1">
                <a:solidFill>
                  <a:srgbClr val="FF0000"/>
                </a:solidFill>
              </a:rPr>
              <a:t>giống</a:t>
            </a:r>
            <a:r>
              <a:rPr lang="en-US" sz="3600" dirty="0">
                <a:solidFill>
                  <a:srgbClr val="FF0000"/>
                </a:solidFill>
              </a:rPr>
              <a:t> ion Ca</a:t>
            </a:r>
            <a:r>
              <a:rPr lang="en-US" sz="3600" baseline="30000" dirty="0">
                <a:solidFill>
                  <a:srgbClr val="FF0000"/>
                </a:solidFill>
              </a:rPr>
              <a:t>2+</a:t>
            </a:r>
            <a:endParaRPr lang="en-US" sz="3400" dirty="0">
              <a:solidFill>
                <a:srgbClr val="FF0000"/>
              </a:solidFill>
            </a:endParaRPr>
          </a:p>
        </p:txBody>
      </p:sp>
    </p:spTree>
    <p:extLst>
      <p:ext uri="{BB962C8B-B14F-4D97-AF65-F5344CB8AC3E}">
        <p14:creationId xmlns:p14="http://schemas.microsoft.com/office/powerpoint/2010/main" val="22882251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8301623"/>
              </p:ext>
            </p:extLst>
          </p:nvPr>
        </p:nvGraphicFramePr>
        <p:xfrm>
          <a:off x="1201503" y="108285"/>
          <a:ext cx="6679184" cy="4884821"/>
        </p:xfrm>
        <a:graphic>
          <a:graphicData uri="http://schemas.openxmlformats.org/drawingml/2006/table">
            <a:tbl>
              <a:tblPr firstRow="1" firstCol="1" bandRow="1"/>
              <a:tblGrid>
                <a:gridCol w="554316">
                  <a:extLst>
                    <a:ext uri="{9D8B030D-6E8A-4147-A177-3AD203B41FA5}">
                      <a16:colId xmlns:a16="http://schemas.microsoft.com/office/drawing/2014/main" xmlns="" val="2104898048"/>
                    </a:ext>
                  </a:extLst>
                </a:gridCol>
                <a:gridCol w="554316">
                  <a:extLst>
                    <a:ext uri="{9D8B030D-6E8A-4147-A177-3AD203B41FA5}">
                      <a16:colId xmlns:a16="http://schemas.microsoft.com/office/drawing/2014/main" xmlns="" val="2612353119"/>
                    </a:ext>
                  </a:extLst>
                </a:gridCol>
                <a:gridCol w="554316">
                  <a:extLst>
                    <a:ext uri="{9D8B030D-6E8A-4147-A177-3AD203B41FA5}">
                      <a16:colId xmlns:a16="http://schemas.microsoft.com/office/drawing/2014/main" xmlns="" val="599413353"/>
                    </a:ext>
                  </a:extLst>
                </a:gridCol>
                <a:gridCol w="555620">
                  <a:extLst>
                    <a:ext uri="{9D8B030D-6E8A-4147-A177-3AD203B41FA5}">
                      <a16:colId xmlns:a16="http://schemas.microsoft.com/office/drawing/2014/main" xmlns="" val="2876618264"/>
                    </a:ext>
                  </a:extLst>
                </a:gridCol>
                <a:gridCol w="555620">
                  <a:extLst>
                    <a:ext uri="{9D8B030D-6E8A-4147-A177-3AD203B41FA5}">
                      <a16:colId xmlns:a16="http://schemas.microsoft.com/office/drawing/2014/main" xmlns="" val="2569761285"/>
                    </a:ext>
                  </a:extLst>
                </a:gridCol>
                <a:gridCol w="555620">
                  <a:extLst>
                    <a:ext uri="{9D8B030D-6E8A-4147-A177-3AD203B41FA5}">
                      <a16:colId xmlns:a16="http://schemas.microsoft.com/office/drawing/2014/main" xmlns="" val="1153512941"/>
                    </a:ext>
                  </a:extLst>
                </a:gridCol>
                <a:gridCol w="556925">
                  <a:extLst>
                    <a:ext uri="{9D8B030D-6E8A-4147-A177-3AD203B41FA5}">
                      <a16:colId xmlns:a16="http://schemas.microsoft.com/office/drawing/2014/main" xmlns="" val="1503587791"/>
                    </a:ext>
                  </a:extLst>
                </a:gridCol>
                <a:gridCol w="556925">
                  <a:extLst>
                    <a:ext uri="{9D8B030D-6E8A-4147-A177-3AD203B41FA5}">
                      <a16:colId xmlns:a16="http://schemas.microsoft.com/office/drawing/2014/main" xmlns="" val="1611916946"/>
                    </a:ext>
                  </a:extLst>
                </a:gridCol>
                <a:gridCol w="556925">
                  <a:extLst>
                    <a:ext uri="{9D8B030D-6E8A-4147-A177-3AD203B41FA5}">
                      <a16:colId xmlns:a16="http://schemas.microsoft.com/office/drawing/2014/main" xmlns="" val="3029299258"/>
                    </a:ext>
                  </a:extLst>
                </a:gridCol>
                <a:gridCol w="390151">
                  <a:extLst>
                    <a:ext uri="{9D8B030D-6E8A-4147-A177-3AD203B41FA5}">
                      <a16:colId xmlns:a16="http://schemas.microsoft.com/office/drawing/2014/main" xmlns="" val="1360334824"/>
                    </a:ext>
                  </a:extLst>
                </a:gridCol>
                <a:gridCol w="727612">
                  <a:extLst>
                    <a:ext uri="{9D8B030D-6E8A-4147-A177-3AD203B41FA5}">
                      <a16:colId xmlns:a16="http://schemas.microsoft.com/office/drawing/2014/main" xmlns="" val="1685683630"/>
                    </a:ext>
                  </a:extLst>
                </a:gridCol>
                <a:gridCol w="560838">
                  <a:extLst>
                    <a:ext uri="{9D8B030D-6E8A-4147-A177-3AD203B41FA5}">
                      <a16:colId xmlns:a16="http://schemas.microsoft.com/office/drawing/2014/main" xmlns="" val="2266773302"/>
                    </a:ext>
                  </a:extLst>
                </a:gridCol>
              </a:tblGrid>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713720769"/>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34919804"/>
                  </a:ext>
                </a:extLst>
              </a:tr>
              <a:tr h="498771">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901232003"/>
                  </a:ext>
                </a:extLst>
              </a:tr>
              <a:tr h="46351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04915754"/>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9971910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74509429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354562449"/>
                  </a:ext>
                </a:extLst>
              </a:tr>
              <a:tr h="435837">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24627986"/>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947235811"/>
                  </a:ext>
                </a:extLst>
              </a:tr>
              <a:tr h="435837">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710355171"/>
                  </a:ext>
                </a:extLst>
              </a:tr>
              <a:tr h="435837">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454157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44163176"/>
              </p:ext>
            </p:extLst>
          </p:nvPr>
        </p:nvGraphicFramePr>
        <p:xfrm>
          <a:off x="3973429" y="551866"/>
          <a:ext cx="2616546" cy="435837"/>
        </p:xfrm>
        <a:graphic>
          <a:graphicData uri="http://schemas.openxmlformats.org/drawingml/2006/table">
            <a:tbl>
              <a:tblPr firstRow="1" firstCol="1" bandRow="1"/>
              <a:tblGrid>
                <a:gridCol w="555620">
                  <a:extLst>
                    <a:ext uri="{9D8B030D-6E8A-4147-A177-3AD203B41FA5}">
                      <a16:colId xmlns:a16="http://schemas.microsoft.com/office/drawing/2014/main" xmlns="" val="2149342994"/>
                    </a:ext>
                  </a:extLst>
                </a:gridCol>
                <a:gridCol w="556925">
                  <a:extLst>
                    <a:ext uri="{9D8B030D-6E8A-4147-A177-3AD203B41FA5}">
                      <a16:colId xmlns:a16="http://schemas.microsoft.com/office/drawing/2014/main" xmlns="" val="1573522088"/>
                    </a:ext>
                  </a:extLst>
                </a:gridCol>
                <a:gridCol w="556925">
                  <a:extLst>
                    <a:ext uri="{9D8B030D-6E8A-4147-A177-3AD203B41FA5}">
                      <a16:colId xmlns:a16="http://schemas.microsoft.com/office/drawing/2014/main" xmlns="" val="2763574430"/>
                    </a:ext>
                  </a:extLst>
                </a:gridCol>
                <a:gridCol w="556925">
                  <a:extLst>
                    <a:ext uri="{9D8B030D-6E8A-4147-A177-3AD203B41FA5}">
                      <a16:colId xmlns:a16="http://schemas.microsoft.com/office/drawing/2014/main" xmlns="" val="3080873755"/>
                    </a:ext>
                  </a:extLst>
                </a:gridCol>
                <a:gridCol w="390151">
                  <a:extLst>
                    <a:ext uri="{9D8B030D-6E8A-4147-A177-3AD203B41FA5}">
                      <a16:colId xmlns:a16="http://schemas.microsoft.com/office/drawing/2014/main" xmlns="" val="4193621156"/>
                    </a:ext>
                  </a:extLst>
                </a:gridCol>
              </a:tblGrid>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933318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9434912"/>
              </p:ext>
            </p:extLst>
          </p:nvPr>
        </p:nvGraphicFramePr>
        <p:xfrm>
          <a:off x="3417809" y="987703"/>
          <a:ext cx="555620" cy="3577310"/>
        </p:xfrm>
        <a:graphic>
          <a:graphicData uri="http://schemas.openxmlformats.org/drawingml/2006/table">
            <a:tbl>
              <a:tblPr firstRow="1" firstCol="1" bandRow="1"/>
              <a:tblGrid>
                <a:gridCol w="555620">
                  <a:extLst>
                    <a:ext uri="{9D8B030D-6E8A-4147-A177-3AD203B41FA5}">
                      <a16:colId xmlns:a16="http://schemas.microsoft.com/office/drawing/2014/main" xmlns="" val="3344395468"/>
                    </a:ext>
                  </a:extLst>
                </a:gridCol>
              </a:tblGrid>
              <a:tr h="498771">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0311006"/>
                  </a:ext>
                </a:extLst>
              </a:tr>
              <a:tr h="46351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8627318"/>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3874962"/>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2328255"/>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6010814"/>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1111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081531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99332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21745709"/>
              </p:ext>
            </p:extLst>
          </p:nvPr>
        </p:nvGraphicFramePr>
        <p:xfrm>
          <a:off x="2860245" y="1940780"/>
          <a:ext cx="3337635" cy="435837"/>
        </p:xfrm>
        <a:graphic>
          <a:graphicData uri="http://schemas.openxmlformats.org/drawingml/2006/table">
            <a:tbl>
              <a:tblPr firstRow="1" firstCol="1" bandRow="1"/>
              <a:tblGrid>
                <a:gridCol w="555620">
                  <a:extLst>
                    <a:ext uri="{9D8B030D-6E8A-4147-A177-3AD203B41FA5}">
                      <a16:colId xmlns:a16="http://schemas.microsoft.com/office/drawing/2014/main" xmlns="" val="2252374410"/>
                    </a:ext>
                  </a:extLst>
                </a:gridCol>
                <a:gridCol w="555620">
                  <a:extLst>
                    <a:ext uri="{9D8B030D-6E8A-4147-A177-3AD203B41FA5}">
                      <a16:colId xmlns:a16="http://schemas.microsoft.com/office/drawing/2014/main" xmlns="" val="1400982610"/>
                    </a:ext>
                  </a:extLst>
                </a:gridCol>
                <a:gridCol w="555620">
                  <a:extLst>
                    <a:ext uri="{9D8B030D-6E8A-4147-A177-3AD203B41FA5}">
                      <a16:colId xmlns:a16="http://schemas.microsoft.com/office/drawing/2014/main" xmlns="" val="2430037570"/>
                    </a:ext>
                  </a:extLst>
                </a:gridCol>
                <a:gridCol w="556925">
                  <a:extLst>
                    <a:ext uri="{9D8B030D-6E8A-4147-A177-3AD203B41FA5}">
                      <a16:colId xmlns:a16="http://schemas.microsoft.com/office/drawing/2014/main" xmlns="" val="4140020861"/>
                    </a:ext>
                  </a:extLst>
                </a:gridCol>
                <a:gridCol w="556925">
                  <a:extLst>
                    <a:ext uri="{9D8B030D-6E8A-4147-A177-3AD203B41FA5}">
                      <a16:colId xmlns:a16="http://schemas.microsoft.com/office/drawing/2014/main" xmlns="" val="1890826740"/>
                    </a:ext>
                  </a:extLst>
                </a:gridCol>
                <a:gridCol w="556925">
                  <a:extLst>
                    <a:ext uri="{9D8B030D-6E8A-4147-A177-3AD203B41FA5}">
                      <a16:colId xmlns:a16="http://schemas.microsoft.com/office/drawing/2014/main" xmlns="" val="2273985449"/>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731577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90516958"/>
              </p:ext>
            </p:extLst>
          </p:nvPr>
        </p:nvGraphicFramePr>
        <p:xfrm>
          <a:off x="1753570" y="3249024"/>
          <a:ext cx="2775492" cy="435837"/>
        </p:xfrm>
        <a:graphic>
          <a:graphicData uri="http://schemas.openxmlformats.org/drawingml/2006/table">
            <a:tbl>
              <a:tblPr firstRow="1" firstCol="1" bandRow="1"/>
              <a:tblGrid>
                <a:gridCol w="554316">
                  <a:extLst>
                    <a:ext uri="{9D8B030D-6E8A-4147-A177-3AD203B41FA5}">
                      <a16:colId xmlns:a16="http://schemas.microsoft.com/office/drawing/2014/main" xmlns="" val="3352411483"/>
                    </a:ext>
                  </a:extLst>
                </a:gridCol>
                <a:gridCol w="554316">
                  <a:extLst>
                    <a:ext uri="{9D8B030D-6E8A-4147-A177-3AD203B41FA5}">
                      <a16:colId xmlns:a16="http://schemas.microsoft.com/office/drawing/2014/main" xmlns="" val="2317530082"/>
                    </a:ext>
                  </a:extLst>
                </a:gridCol>
                <a:gridCol w="555620">
                  <a:extLst>
                    <a:ext uri="{9D8B030D-6E8A-4147-A177-3AD203B41FA5}">
                      <a16:colId xmlns:a16="http://schemas.microsoft.com/office/drawing/2014/main" xmlns="" val="1183228123"/>
                    </a:ext>
                  </a:extLst>
                </a:gridCol>
                <a:gridCol w="555620">
                  <a:extLst>
                    <a:ext uri="{9D8B030D-6E8A-4147-A177-3AD203B41FA5}">
                      <a16:colId xmlns:a16="http://schemas.microsoft.com/office/drawing/2014/main" xmlns="" val="1179536569"/>
                    </a:ext>
                  </a:extLst>
                </a:gridCol>
                <a:gridCol w="555620">
                  <a:extLst>
                    <a:ext uri="{9D8B030D-6E8A-4147-A177-3AD203B41FA5}">
                      <a16:colId xmlns:a16="http://schemas.microsoft.com/office/drawing/2014/main" xmlns="" val="3776423543"/>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36913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01981679"/>
              </p:ext>
            </p:extLst>
          </p:nvPr>
        </p:nvGraphicFramePr>
        <p:xfrm>
          <a:off x="1747047" y="4120698"/>
          <a:ext cx="5564030" cy="435837"/>
        </p:xfrm>
        <a:graphic>
          <a:graphicData uri="http://schemas.openxmlformats.org/drawingml/2006/table">
            <a:tbl>
              <a:tblPr firstRow="1" firstCol="1" bandRow="1"/>
              <a:tblGrid>
                <a:gridCol w="554316">
                  <a:extLst>
                    <a:ext uri="{9D8B030D-6E8A-4147-A177-3AD203B41FA5}">
                      <a16:colId xmlns:a16="http://schemas.microsoft.com/office/drawing/2014/main" xmlns="" val="2993837209"/>
                    </a:ext>
                  </a:extLst>
                </a:gridCol>
                <a:gridCol w="554316">
                  <a:extLst>
                    <a:ext uri="{9D8B030D-6E8A-4147-A177-3AD203B41FA5}">
                      <a16:colId xmlns:a16="http://schemas.microsoft.com/office/drawing/2014/main" xmlns="" val="4217634158"/>
                    </a:ext>
                  </a:extLst>
                </a:gridCol>
                <a:gridCol w="555620">
                  <a:extLst>
                    <a:ext uri="{9D8B030D-6E8A-4147-A177-3AD203B41FA5}">
                      <a16:colId xmlns:a16="http://schemas.microsoft.com/office/drawing/2014/main" xmlns="" val="1173112437"/>
                    </a:ext>
                  </a:extLst>
                </a:gridCol>
                <a:gridCol w="555620">
                  <a:extLst>
                    <a:ext uri="{9D8B030D-6E8A-4147-A177-3AD203B41FA5}">
                      <a16:colId xmlns:a16="http://schemas.microsoft.com/office/drawing/2014/main" xmlns="" val="3733737890"/>
                    </a:ext>
                  </a:extLst>
                </a:gridCol>
                <a:gridCol w="555620">
                  <a:extLst>
                    <a:ext uri="{9D8B030D-6E8A-4147-A177-3AD203B41FA5}">
                      <a16:colId xmlns:a16="http://schemas.microsoft.com/office/drawing/2014/main" xmlns="" val="2049175521"/>
                    </a:ext>
                  </a:extLst>
                </a:gridCol>
                <a:gridCol w="556925">
                  <a:extLst>
                    <a:ext uri="{9D8B030D-6E8A-4147-A177-3AD203B41FA5}">
                      <a16:colId xmlns:a16="http://schemas.microsoft.com/office/drawing/2014/main" xmlns="" val="1872384038"/>
                    </a:ext>
                  </a:extLst>
                </a:gridCol>
                <a:gridCol w="556925">
                  <a:extLst>
                    <a:ext uri="{9D8B030D-6E8A-4147-A177-3AD203B41FA5}">
                      <a16:colId xmlns:a16="http://schemas.microsoft.com/office/drawing/2014/main" xmlns="" val="3104364219"/>
                    </a:ext>
                  </a:extLst>
                </a:gridCol>
                <a:gridCol w="556925">
                  <a:extLst>
                    <a:ext uri="{9D8B030D-6E8A-4147-A177-3AD203B41FA5}">
                      <a16:colId xmlns:a16="http://schemas.microsoft.com/office/drawing/2014/main" xmlns="" val="3290917205"/>
                    </a:ext>
                  </a:extLst>
                </a:gridCol>
                <a:gridCol w="390151">
                  <a:extLst>
                    <a:ext uri="{9D8B030D-6E8A-4147-A177-3AD203B41FA5}">
                      <a16:colId xmlns:a16="http://schemas.microsoft.com/office/drawing/2014/main" xmlns="" val="2207326538"/>
                    </a:ext>
                  </a:extLst>
                </a:gridCol>
                <a:gridCol w="727612">
                  <a:extLst>
                    <a:ext uri="{9D8B030D-6E8A-4147-A177-3AD203B41FA5}">
                      <a16:colId xmlns:a16="http://schemas.microsoft.com/office/drawing/2014/main" xmlns="" val="475603237"/>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34904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40835163"/>
              </p:ext>
            </p:extLst>
          </p:nvPr>
        </p:nvGraphicFramePr>
        <p:xfrm>
          <a:off x="6199824" y="2813921"/>
          <a:ext cx="390151" cy="2179185"/>
        </p:xfrm>
        <a:graphic>
          <a:graphicData uri="http://schemas.openxmlformats.org/drawingml/2006/table">
            <a:tbl>
              <a:tblPr firstRow="1" firstCol="1" bandRow="1"/>
              <a:tblGrid>
                <a:gridCol w="390151">
                  <a:extLst>
                    <a:ext uri="{9D8B030D-6E8A-4147-A177-3AD203B41FA5}">
                      <a16:colId xmlns:a16="http://schemas.microsoft.com/office/drawing/2014/main" xmlns="" val="1588694114"/>
                    </a:ext>
                  </a:extLst>
                </a:gridCol>
              </a:tblGrid>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1451620"/>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605630"/>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305774"/>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379821"/>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2542215"/>
                  </a:ext>
                </a:extLst>
              </a:tr>
            </a:tbl>
          </a:graphicData>
        </a:graphic>
      </p:graphicFrame>
      <p:sp>
        <p:nvSpPr>
          <p:cNvPr id="13" name="Rectangle 12"/>
          <p:cNvSpPr/>
          <p:nvPr/>
        </p:nvSpPr>
        <p:spPr>
          <a:xfrm>
            <a:off x="4661415" y="176764"/>
            <a:ext cx="304892"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888034"/>
              </p:ext>
            </p:extLst>
          </p:nvPr>
        </p:nvGraphicFramePr>
        <p:xfrm>
          <a:off x="4535399" y="544024"/>
          <a:ext cx="556925" cy="2705636"/>
        </p:xfrm>
        <a:graphic>
          <a:graphicData uri="http://schemas.openxmlformats.org/drawingml/2006/table">
            <a:tbl>
              <a:tblPr firstRow="1" firstCol="1" bandRow="1"/>
              <a:tblGrid>
                <a:gridCol w="556925">
                  <a:extLst>
                    <a:ext uri="{9D8B030D-6E8A-4147-A177-3AD203B41FA5}">
                      <a16:colId xmlns:a16="http://schemas.microsoft.com/office/drawing/2014/main" xmlns="" val="1467632657"/>
                    </a:ext>
                  </a:extLst>
                </a:gridCol>
              </a:tblGrid>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27955"/>
                  </a:ext>
                </a:extLst>
              </a:tr>
              <a:tr h="498771">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6637938"/>
                  </a:ext>
                </a:extLst>
              </a:tr>
              <a:tr h="46351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7400029"/>
                  </a:ext>
                </a:extLst>
              </a:tr>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6503857"/>
                  </a:ext>
                </a:extLst>
              </a:tr>
              <a:tr h="435837">
                <a:tc>
                  <a:txBody>
                    <a:bodyPr/>
                    <a:lstStyle/>
                    <a:p>
                      <a:pPr marL="0" marR="0" algn="ctr">
                        <a:lnSpc>
                          <a:spcPct val="107000"/>
                        </a:lnSpc>
                        <a:spcBef>
                          <a:spcPts val="0"/>
                        </a:spcBef>
                        <a:spcAft>
                          <a:spcPts val="0"/>
                        </a:spcAft>
                      </a:pPr>
                      <a:r>
                        <a:rPr lang="en-US" sz="13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2602573"/>
                  </a:ext>
                </a:extLst>
              </a:tr>
              <a:tr h="435837">
                <a:tc>
                  <a:txBody>
                    <a:bodyPr/>
                    <a:lstStyle/>
                    <a:p>
                      <a:pPr marL="0" marR="0" algn="ctr">
                        <a:lnSpc>
                          <a:spcPct val="107000"/>
                        </a:lnSpc>
                        <a:spcBef>
                          <a:spcPts val="0"/>
                        </a:spcBef>
                        <a:spcAft>
                          <a:spcPts val="0"/>
                        </a:spcAft>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5944366"/>
                  </a:ext>
                </a:extLst>
              </a:tr>
            </a:tbl>
          </a:graphicData>
        </a:graphic>
      </p:graphicFrame>
      <p:sp>
        <p:nvSpPr>
          <p:cNvPr id="15" name="Rectangle 14"/>
          <p:cNvSpPr/>
          <p:nvPr/>
        </p:nvSpPr>
        <p:spPr>
          <a:xfrm>
            <a:off x="6720076" y="608361"/>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3007891" y="978356"/>
            <a:ext cx="409918" cy="322845"/>
          </a:xfrm>
          <a:prstGeom prst="rect">
            <a:avLst/>
          </a:prstGeom>
        </p:spPr>
        <p:txBody>
          <a:bodyPr wrap="squar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507043" y="1997275"/>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12399" y="3305519"/>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412399" y="4177193"/>
            <a:ext cx="274434" cy="322845"/>
          </a:xfrm>
          <a:prstGeom prst="rect">
            <a:avLst/>
          </a:prstGeom>
        </p:spPr>
        <p:txBody>
          <a:bodyPr wrap="non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6220961" y="2520996"/>
            <a:ext cx="369014" cy="322845"/>
          </a:xfrm>
          <a:prstGeom prst="rect">
            <a:avLst/>
          </a:prstGeom>
        </p:spPr>
        <p:txBody>
          <a:bodyPr wrap="square">
            <a:spAutoFit/>
          </a:bodyPr>
          <a:lstStyle/>
          <a:p>
            <a:pPr algn="ctr">
              <a:lnSpc>
                <a:spcPct val="107000"/>
              </a:lnSpc>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圆角矩形 6"/>
          <p:cNvSpPr/>
          <p:nvPr/>
        </p:nvSpPr>
        <p:spPr>
          <a:xfrm>
            <a:off x="206356" y="185096"/>
            <a:ext cx="2575121" cy="517358"/>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2" name="组合 7"/>
          <p:cNvGrpSpPr/>
          <p:nvPr/>
        </p:nvGrpSpPr>
        <p:grpSpPr>
          <a:xfrm>
            <a:off x="299503" y="410113"/>
            <a:ext cx="103580" cy="81631"/>
            <a:chOff x="4486616" y="3001075"/>
            <a:chExt cx="274695" cy="274699"/>
          </a:xfrm>
        </p:grpSpPr>
        <p:sp>
          <p:nvSpPr>
            <p:cNvPr id="23"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4"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25" name="组合 10"/>
          <p:cNvGrpSpPr/>
          <p:nvPr/>
        </p:nvGrpSpPr>
        <p:grpSpPr>
          <a:xfrm>
            <a:off x="0" y="410113"/>
            <a:ext cx="103580" cy="81631"/>
            <a:chOff x="4486616" y="3001075"/>
            <a:chExt cx="274695" cy="274699"/>
          </a:xfrm>
        </p:grpSpPr>
        <p:sp>
          <p:nvSpPr>
            <p:cNvPr id="26"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27"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28" name="组合 13"/>
          <p:cNvGrpSpPr/>
          <p:nvPr/>
        </p:nvGrpSpPr>
        <p:grpSpPr>
          <a:xfrm>
            <a:off x="66558" y="443775"/>
            <a:ext cx="251930" cy="45719"/>
            <a:chOff x="4311730" y="3104300"/>
            <a:chExt cx="384317" cy="61430"/>
          </a:xfrm>
        </p:grpSpPr>
        <p:sp>
          <p:nvSpPr>
            <p:cNvPr id="29"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30"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sp>
        <p:nvSpPr>
          <p:cNvPr id="34" name="文本框 24"/>
          <p:cNvSpPr txBox="1"/>
          <p:nvPr/>
        </p:nvSpPr>
        <p:spPr>
          <a:xfrm>
            <a:off x="243379" y="250874"/>
            <a:ext cx="2572528" cy="400110"/>
          </a:xfrm>
          <a:prstGeom prst="rect">
            <a:avLst/>
          </a:prstGeom>
          <a:noFill/>
        </p:spPr>
        <p:txBody>
          <a:bodyPr wrap="square" rtlCol="0">
            <a:spAutoFit/>
          </a:bodyPr>
          <a:lstStyle/>
          <a:p>
            <a:pPr algn="ctr"/>
            <a:r>
              <a:rPr lang="en-US" altLang="zh-CN" sz="2000" b="1" dirty="0" smtClean="0">
                <a:solidFill>
                  <a:schemeClr val="bg1"/>
                </a:solidFill>
                <a:latin typeface="造字工房悦黑体验版细体" pitchFamily="50" charset="-122"/>
                <a:ea typeface="造字工房悦黑体验版细体" pitchFamily="50" charset="-122"/>
              </a:rPr>
              <a:t>TRÒ CHƠI Ô CHỮ </a:t>
            </a:r>
            <a:endParaRPr lang="zh-CN" altLang="en-US" sz="2000" b="1" dirty="0">
              <a:solidFill>
                <a:schemeClr val="bg1"/>
              </a:solidFill>
              <a:latin typeface="造字工房悦黑体验版细体" pitchFamily="50" charset="-122"/>
              <a:ea typeface="造字工房悦黑体验版细体" pitchFamily="50" charset="-122"/>
            </a:endParaRPr>
          </a:p>
        </p:txBody>
      </p:sp>
    </p:spTree>
    <p:extLst>
      <p:ext uri="{BB962C8B-B14F-4D97-AF65-F5344CB8AC3E}">
        <p14:creationId xmlns:p14="http://schemas.microsoft.com/office/powerpoint/2010/main" val="95129712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 presetClass="entr" presetSubtype="2" accel="70000" fill="hold" grpId="0" nodeType="withEffect" p14:presetBounceEnd="50000">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14:bounceEnd="50000">
                                          <p:cBhvr additive="base">
                                            <p:cTn id="37" dur="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6" presetClass="entr" presetSubtype="37"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out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childTnLst>
                              </p:cTn>
                            </p:par>
                          </p:childTnLst>
                        </p:cTn>
                      </p:par>
                    </p:childTnLst>
                  </p:cTn>
                  <p:nextCondLst>
                    <p:cond evt="onClick" delay="0">
                      <p:tgtEl>
                        <p:spTgt spid="20"/>
                      </p:tgtEl>
                    </p:cond>
                  </p:nextCondLst>
                </p:seq>
              </p:childTnLst>
            </p:cTn>
          </p:par>
        </p:tnLst>
        <p:bldLst>
          <p:bldP spid="13" grpId="0"/>
          <p:bldP spid="15" grpId="0"/>
          <p:bldP spid="16" grpId="0"/>
          <p:bldP spid="17" grpId="0"/>
          <p:bldP spid="18" grpId="0"/>
          <p:bldP spid="19" grpId="0"/>
          <p:bldP spid="20" grpId="0"/>
          <p:bldP spid="21"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 presetClass="entr" presetSubtype="2" accel="7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6" presetClass="entr" presetSubtype="37"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out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childTnLst>
                  </p:cTn>
                  <p:nextCondLst>
                    <p:cond evt="onClick" delay="0">
                      <p:tgtEl>
                        <p:spTgt spid="17"/>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childTnLst>
                              </p:cTn>
                            </p:par>
                          </p:childTnLst>
                        </p:cTn>
                      </p:par>
                    </p:childTnLst>
                  </p:cTn>
                  <p:nextCondLst>
                    <p:cond evt="onClick" delay="0">
                      <p:tgtEl>
                        <p:spTgt spid="20"/>
                      </p:tgtEl>
                    </p:cond>
                  </p:nextCondLst>
                </p:seq>
              </p:childTnLst>
            </p:cTn>
          </p:par>
        </p:tnLst>
        <p:bldLst>
          <p:bldP spid="13" grpId="0"/>
          <p:bldP spid="15" grpId="0"/>
          <p:bldP spid="16" grpId="0"/>
          <p:bldP spid="17" grpId="0"/>
          <p:bldP spid="18" grpId="0"/>
          <p:bldP spid="19" grpId="0"/>
          <p:bldP spid="20" grpId="0"/>
          <p:bldP spid="21" grpId="0" animBg="1"/>
          <p:bldP spid="3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E6C5528-FB22-5AD9-921C-E35C814F8D1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FB4B689-8B81-A8E0-489B-033359590B00}"/>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738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243661F-4EAB-B32E-6518-576F1230FB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104CAD6-3609-EE2D-75A3-B999F669366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206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6"/>
          <p:cNvSpPr/>
          <p:nvPr/>
        </p:nvSpPr>
        <p:spPr>
          <a:xfrm>
            <a:off x="3287945" y="195368"/>
            <a:ext cx="4720788" cy="1452588"/>
          </a:xfrm>
          <a:prstGeom prst="roundRect">
            <a:avLst>
              <a:gd name="adj" fmla="val 9976"/>
            </a:avLst>
          </a:prstGeom>
          <a:solidFill>
            <a:schemeClr val="accent1">
              <a:lumMod val="40000"/>
              <a:lumOff val="60000"/>
            </a:schemeClr>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2" name="Group 9"/>
          <p:cNvGrpSpPr/>
          <p:nvPr/>
        </p:nvGrpSpPr>
        <p:grpSpPr>
          <a:xfrm>
            <a:off x="146122" y="1193808"/>
            <a:ext cx="2471085" cy="2425383"/>
            <a:chOff x="0" y="0"/>
            <a:chExt cx="3616326" cy="3648076"/>
          </a:xfrm>
        </p:grpSpPr>
        <p:sp>
          <p:nvSpPr>
            <p:cNvPr id="3" name="Freeform 5"/>
            <p:cNvSpPr/>
            <p:nvPr/>
          </p:nvSpPr>
          <p:spPr>
            <a:xfrm>
              <a:off x="239713" y="1739900"/>
              <a:ext cx="514350" cy="460375"/>
            </a:xfrm>
            <a:custGeom>
              <a:avLst/>
              <a:gdLst>
                <a:gd name="txL" fmla="*/ 0 w 77"/>
                <a:gd name="txT" fmla="*/ 0 h 69"/>
                <a:gd name="txR" fmla="*/ 77 w 77"/>
                <a:gd name="txB" fmla="*/ 69 h 69"/>
              </a:gdLst>
              <a:ahLst/>
              <a:cxnLst>
                <a:cxn ang="0">
                  <a:pos x="2147483647" y="0"/>
                </a:cxn>
                <a:cxn ang="0">
                  <a:pos x="1740206367" y="934854822"/>
                </a:cxn>
                <a:cxn ang="0">
                  <a:pos x="1740206367" y="934854822"/>
                </a:cxn>
                <a:cxn ang="0">
                  <a:pos x="1740206367" y="934854822"/>
                </a:cxn>
                <a:cxn ang="0">
                  <a:pos x="847795757" y="0"/>
                </a:cxn>
                <a:cxn ang="0">
                  <a:pos x="0" y="979371083"/>
                </a:cxn>
                <a:cxn ang="0">
                  <a:pos x="0" y="1023887344"/>
                </a:cxn>
                <a:cxn ang="0">
                  <a:pos x="1740206367" y="2147483647"/>
                </a:cxn>
                <a:cxn ang="0">
                  <a:pos x="2147483647" y="1023887344"/>
                </a:cxn>
                <a:cxn ang="0">
                  <a:pos x="2147483647" y="979371083"/>
                </a:cxn>
                <a:cxn ang="0">
                  <a:pos x="2147483647" y="0"/>
                </a:cxn>
              </a:cxnLst>
              <a:rect l="txL" t="txT" r="txR" b="txB"/>
              <a:pathLst>
                <a:path w="77" h="69">
                  <a:moveTo>
                    <a:pt x="58" y="0"/>
                  </a:moveTo>
                  <a:cubicBezTo>
                    <a:pt x="47" y="0"/>
                    <a:pt x="39" y="10"/>
                    <a:pt x="39" y="21"/>
                  </a:cubicBezTo>
                  <a:cubicBezTo>
                    <a:pt x="39" y="21"/>
                    <a:pt x="39" y="21"/>
                    <a:pt x="39" y="21"/>
                  </a:cubicBezTo>
                  <a:cubicBezTo>
                    <a:pt x="39" y="21"/>
                    <a:pt x="39" y="21"/>
                    <a:pt x="39" y="21"/>
                  </a:cubicBezTo>
                  <a:cubicBezTo>
                    <a:pt x="38" y="10"/>
                    <a:pt x="30" y="0"/>
                    <a:pt x="19" y="0"/>
                  </a:cubicBezTo>
                  <a:cubicBezTo>
                    <a:pt x="9" y="0"/>
                    <a:pt x="0" y="10"/>
                    <a:pt x="0" y="22"/>
                  </a:cubicBezTo>
                  <a:cubicBezTo>
                    <a:pt x="0" y="22"/>
                    <a:pt x="0" y="23"/>
                    <a:pt x="0" y="23"/>
                  </a:cubicBezTo>
                  <a:cubicBezTo>
                    <a:pt x="0" y="48"/>
                    <a:pt x="39" y="69"/>
                    <a:pt x="39" y="69"/>
                  </a:cubicBezTo>
                  <a:cubicBezTo>
                    <a:pt x="39" y="69"/>
                    <a:pt x="77" y="48"/>
                    <a:pt x="77" y="23"/>
                  </a:cubicBezTo>
                  <a:cubicBezTo>
                    <a:pt x="77" y="23"/>
                    <a:pt x="77" y="22"/>
                    <a:pt x="77" y="22"/>
                  </a:cubicBezTo>
                  <a:cubicBezTo>
                    <a:pt x="77" y="10"/>
                    <a:pt x="69" y="0"/>
                    <a:pt x="58" y="0"/>
                  </a:cubicBezTo>
                  <a:close/>
                </a:path>
              </a:pathLst>
            </a:custGeom>
            <a:solidFill>
              <a:srgbClr val="DE40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4" name="Freeform 6"/>
            <p:cNvSpPr/>
            <p:nvPr/>
          </p:nvSpPr>
          <p:spPr>
            <a:xfrm>
              <a:off x="2035175" y="2840038"/>
              <a:ext cx="539750" cy="808038"/>
            </a:xfrm>
            <a:custGeom>
              <a:avLst/>
              <a:gdLst>
                <a:gd name="txL" fmla="*/ 0 w 81"/>
                <a:gd name="txT" fmla="*/ 0 h 121"/>
                <a:gd name="txR" fmla="*/ 81 w 81"/>
                <a:gd name="txB" fmla="*/ 121 h 121"/>
              </a:gdLst>
              <a:ahLst/>
              <a:cxnLst>
                <a:cxn ang="0">
                  <a:pos x="2147483647" y="2147483647"/>
                </a:cxn>
                <a:cxn ang="0">
                  <a:pos x="1998147836" y="2147483647"/>
                </a:cxn>
                <a:cxn ang="0">
                  <a:pos x="1687325136" y="2147483647"/>
                </a:cxn>
                <a:cxn ang="0">
                  <a:pos x="2042553935" y="2147483647"/>
                </a:cxn>
                <a:cxn ang="0">
                  <a:pos x="2131359469" y="891913680"/>
                </a:cxn>
                <a:cxn ang="0">
                  <a:pos x="1465307969" y="89191368"/>
                </a:cxn>
                <a:cxn ang="0">
                  <a:pos x="1065679735" y="0"/>
                </a:cxn>
                <a:cxn ang="0">
                  <a:pos x="666051500" y="89191368"/>
                </a:cxn>
                <a:cxn ang="0">
                  <a:pos x="0" y="891913680"/>
                </a:cxn>
                <a:cxn ang="0">
                  <a:pos x="88805534" y="2147483647"/>
                </a:cxn>
                <a:cxn ang="0">
                  <a:pos x="444034333" y="2147483647"/>
                </a:cxn>
                <a:cxn ang="0">
                  <a:pos x="355228799" y="2147483647"/>
                </a:cxn>
                <a:cxn ang="0">
                  <a:pos x="1021273636" y="2147483647"/>
                </a:cxn>
                <a:cxn ang="0">
                  <a:pos x="1465307969" y="2147483647"/>
                </a:cxn>
                <a:cxn ang="0">
                  <a:pos x="1642919037" y="2147483647"/>
                </a:cxn>
                <a:cxn ang="0">
                  <a:pos x="1642919037" y="2147483647"/>
                </a:cxn>
                <a:cxn ang="0">
                  <a:pos x="2147483647" y="2147483647"/>
                </a:cxn>
                <a:cxn ang="0">
                  <a:pos x="2147483647" y="2147483647"/>
                </a:cxn>
              </a:cxnLst>
              <a:rect l="txL" t="txT" r="txR" b="txB"/>
              <a:pathLst>
                <a:path w="81" h="121">
                  <a:moveTo>
                    <a:pt x="78" y="100"/>
                  </a:moveTo>
                  <a:cubicBezTo>
                    <a:pt x="76" y="90"/>
                    <a:pt x="55" y="87"/>
                    <a:pt x="45" y="80"/>
                  </a:cubicBezTo>
                  <a:cubicBezTo>
                    <a:pt x="41" y="77"/>
                    <a:pt x="39" y="70"/>
                    <a:pt x="38" y="64"/>
                  </a:cubicBezTo>
                  <a:cubicBezTo>
                    <a:pt x="42" y="60"/>
                    <a:pt x="46" y="55"/>
                    <a:pt x="46" y="53"/>
                  </a:cubicBezTo>
                  <a:cubicBezTo>
                    <a:pt x="47" y="47"/>
                    <a:pt x="48" y="26"/>
                    <a:pt x="48" y="20"/>
                  </a:cubicBezTo>
                  <a:cubicBezTo>
                    <a:pt x="47" y="13"/>
                    <a:pt x="40" y="4"/>
                    <a:pt x="33" y="2"/>
                  </a:cubicBezTo>
                  <a:cubicBezTo>
                    <a:pt x="28" y="0"/>
                    <a:pt x="24" y="0"/>
                    <a:pt x="24" y="0"/>
                  </a:cubicBezTo>
                  <a:cubicBezTo>
                    <a:pt x="24" y="0"/>
                    <a:pt x="21" y="0"/>
                    <a:pt x="15" y="2"/>
                  </a:cubicBezTo>
                  <a:cubicBezTo>
                    <a:pt x="9" y="4"/>
                    <a:pt x="1" y="13"/>
                    <a:pt x="0" y="20"/>
                  </a:cubicBezTo>
                  <a:cubicBezTo>
                    <a:pt x="0" y="26"/>
                    <a:pt x="1" y="47"/>
                    <a:pt x="2" y="53"/>
                  </a:cubicBezTo>
                  <a:cubicBezTo>
                    <a:pt x="3" y="55"/>
                    <a:pt x="6" y="60"/>
                    <a:pt x="10" y="64"/>
                  </a:cubicBezTo>
                  <a:cubicBezTo>
                    <a:pt x="9" y="67"/>
                    <a:pt x="9" y="71"/>
                    <a:pt x="8" y="73"/>
                  </a:cubicBezTo>
                  <a:cubicBezTo>
                    <a:pt x="13" y="76"/>
                    <a:pt x="18" y="78"/>
                    <a:pt x="23" y="80"/>
                  </a:cubicBezTo>
                  <a:cubicBezTo>
                    <a:pt x="29" y="84"/>
                    <a:pt x="32" y="88"/>
                    <a:pt x="33" y="93"/>
                  </a:cubicBezTo>
                  <a:cubicBezTo>
                    <a:pt x="35" y="105"/>
                    <a:pt x="37" y="120"/>
                    <a:pt x="37" y="121"/>
                  </a:cubicBezTo>
                  <a:cubicBezTo>
                    <a:pt x="37" y="121"/>
                    <a:pt x="37" y="121"/>
                    <a:pt x="37" y="121"/>
                  </a:cubicBezTo>
                  <a:cubicBezTo>
                    <a:pt x="81" y="121"/>
                    <a:pt x="81" y="121"/>
                    <a:pt x="81" y="121"/>
                  </a:cubicBezTo>
                  <a:cubicBezTo>
                    <a:pt x="81" y="121"/>
                    <a:pt x="80" y="110"/>
                    <a:pt x="78" y="100"/>
                  </a:cubicBezTo>
                  <a:close/>
                </a:path>
              </a:pathLst>
            </a:custGeom>
            <a:solidFill>
              <a:srgbClr val="9CB8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5" name="Freeform 7"/>
            <p:cNvSpPr/>
            <p:nvPr/>
          </p:nvSpPr>
          <p:spPr>
            <a:xfrm>
              <a:off x="1274763" y="2606675"/>
              <a:ext cx="981075" cy="1041400"/>
            </a:xfrm>
            <a:custGeom>
              <a:avLst/>
              <a:gdLst>
                <a:gd name="txL" fmla="*/ 0 w 147"/>
                <a:gd name="txT" fmla="*/ 0 h 156"/>
                <a:gd name="txR" fmla="*/ 147 w 147"/>
                <a:gd name="txB" fmla="*/ 156 h 156"/>
              </a:gdLst>
              <a:ahLst/>
              <a:cxnLst>
                <a:cxn ang="0">
                  <a:pos x="2147483647" y="2147483647"/>
                </a:cxn>
                <a:cxn ang="0">
                  <a:pos x="2147483647" y="2147483647"/>
                </a:cxn>
                <a:cxn ang="0">
                  <a:pos x="2147483647" y="2147483647"/>
                </a:cxn>
                <a:cxn ang="0">
                  <a:pos x="2147483647" y="2147483647"/>
                </a:cxn>
                <a:cxn ang="0">
                  <a:pos x="2147483647" y="1114104406"/>
                </a:cxn>
                <a:cxn ang="0">
                  <a:pos x="2147483647" y="89126483"/>
                </a:cxn>
                <a:cxn ang="0">
                  <a:pos x="2147483647" y="0"/>
                </a:cxn>
                <a:cxn ang="0">
                  <a:pos x="2147483647" y="0"/>
                </a:cxn>
                <a:cxn ang="0">
                  <a:pos x="2147483647" y="0"/>
                </a:cxn>
                <a:cxn ang="0">
                  <a:pos x="2147483647" y="89126483"/>
                </a:cxn>
                <a:cxn ang="0">
                  <a:pos x="1915305337" y="1114104406"/>
                </a:cxn>
                <a:cxn ang="0">
                  <a:pos x="2004389617" y="2147483647"/>
                </a:cxn>
                <a:cxn ang="0">
                  <a:pos x="2147483647" y="2147483647"/>
                </a:cxn>
                <a:cxn ang="0">
                  <a:pos x="2048931757" y="2147483647"/>
                </a:cxn>
                <a:cxn ang="0">
                  <a:pos x="178168559"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7" h="156">
                  <a:moveTo>
                    <a:pt x="120" y="112"/>
                  </a:moveTo>
                  <a:cubicBezTo>
                    <a:pt x="113" y="109"/>
                    <a:pt x="106" y="107"/>
                    <a:pt x="101" y="103"/>
                  </a:cubicBezTo>
                  <a:cubicBezTo>
                    <a:pt x="95" y="99"/>
                    <a:pt x="93" y="90"/>
                    <a:pt x="92" y="83"/>
                  </a:cubicBezTo>
                  <a:cubicBezTo>
                    <a:pt x="97" y="77"/>
                    <a:pt x="101" y="71"/>
                    <a:pt x="102" y="68"/>
                  </a:cubicBezTo>
                  <a:cubicBezTo>
                    <a:pt x="103" y="61"/>
                    <a:pt x="105" y="33"/>
                    <a:pt x="104" y="25"/>
                  </a:cubicBezTo>
                  <a:cubicBezTo>
                    <a:pt x="104" y="16"/>
                    <a:pt x="94" y="5"/>
                    <a:pt x="86" y="2"/>
                  </a:cubicBezTo>
                  <a:cubicBezTo>
                    <a:pt x="80" y="0"/>
                    <a:pt x="76" y="0"/>
                    <a:pt x="75" y="0"/>
                  </a:cubicBezTo>
                  <a:cubicBezTo>
                    <a:pt x="74" y="0"/>
                    <a:pt x="74" y="0"/>
                    <a:pt x="74" y="0"/>
                  </a:cubicBezTo>
                  <a:cubicBezTo>
                    <a:pt x="73" y="0"/>
                    <a:pt x="73" y="0"/>
                    <a:pt x="72" y="0"/>
                  </a:cubicBezTo>
                  <a:cubicBezTo>
                    <a:pt x="71" y="0"/>
                    <a:pt x="67" y="0"/>
                    <a:pt x="61" y="2"/>
                  </a:cubicBezTo>
                  <a:cubicBezTo>
                    <a:pt x="53" y="5"/>
                    <a:pt x="43" y="16"/>
                    <a:pt x="43" y="25"/>
                  </a:cubicBezTo>
                  <a:cubicBezTo>
                    <a:pt x="42" y="33"/>
                    <a:pt x="44" y="61"/>
                    <a:pt x="45" y="68"/>
                  </a:cubicBezTo>
                  <a:cubicBezTo>
                    <a:pt x="46" y="71"/>
                    <a:pt x="50" y="77"/>
                    <a:pt x="55" y="83"/>
                  </a:cubicBezTo>
                  <a:cubicBezTo>
                    <a:pt x="54" y="90"/>
                    <a:pt x="52" y="99"/>
                    <a:pt x="46" y="103"/>
                  </a:cubicBezTo>
                  <a:cubicBezTo>
                    <a:pt x="34" y="112"/>
                    <a:pt x="6" y="116"/>
                    <a:pt x="4" y="129"/>
                  </a:cubicBezTo>
                  <a:cubicBezTo>
                    <a:pt x="2" y="141"/>
                    <a:pt x="0" y="156"/>
                    <a:pt x="0" y="156"/>
                  </a:cubicBezTo>
                  <a:cubicBezTo>
                    <a:pt x="61" y="156"/>
                    <a:pt x="61" y="156"/>
                    <a:pt x="61" y="156"/>
                  </a:cubicBezTo>
                  <a:cubicBezTo>
                    <a:pt x="73" y="156"/>
                    <a:pt x="73" y="156"/>
                    <a:pt x="73" y="156"/>
                  </a:cubicBezTo>
                  <a:cubicBezTo>
                    <a:pt x="74" y="156"/>
                    <a:pt x="74" y="156"/>
                    <a:pt x="74" y="156"/>
                  </a:cubicBezTo>
                  <a:cubicBezTo>
                    <a:pt x="81" y="156"/>
                    <a:pt x="81" y="156"/>
                    <a:pt x="81" y="156"/>
                  </a:cubicBezTo>
                  <a:cubicBezTo>
                    <a:pt x="85" y="156"/>
                    <a:pt x="85" y="156"/>
                    <a:pt x="85" y="156"/>
                  </a:cubicBezTo>
                  <a:cubicBezTo>
                    <a:pt x="147" y="156"/>
                    <a:pt x="147" y="156"/>
                    <a:pt x="147" y="156"/>
                  </a:cubicBezTo>
                  <a:cubicBezTo>
                    <a:pt x="147" y="156"/>
                    <a:pt x="145" y="141"/>
                    <a:pt x="143" y="129"/>
                  </a:cubicBezTo>
                  <a:cubicBezTo>
                    <a:pt x="142" y="121"/>
                    <a:pt x="131" y="117"/>
                    <a:pt x="120" y="112"/>
                  </a:cubicBezTo>
                  <a:close/>
                </a:path>
              </a:pathLst>
            </a:custGeom>
            <a:solidFill>
              <a:srgbClr val="DE40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6" name="Freeform 8"/>
            <p:cNvSpPr/>
            <p:nvPr/>
          </p:nvSpPr>
          <p:spPr>
            <a:xfrm>
              <a:off x="1668463" y="1854200"/>
              <a:ext cx="373063" cy="39688"/>
            </a:xfrm>
            <a:custGeom>
              <a:avLst/>
              <a:gdLst>
                <a:gd name="txL" fmla="*/ 0 w 56"/>
                <a:gd name="txT" fmla="*/ 0 h 6"/>
                <a:gd name="txR" fmla="*/ 56 w 56"/>
                <a:gd name="txB" fmla="*/ 6 h 6"/>
              </a:gdLst>
              <a:ahLst/>
              <a:cxnLst>
                <a:cxn ang="0">
                  <a:pos x="1863962647" y="0"/>
                </a:cxn>
                <a:cxn ang="0">
                  <a:pos x="621323103" y="0"/>
                </a:cxn>
                <a:cxn ang="0">
                  <a:pos x="443798410" y="131261445"/>
                </a:cxn>
                <a:cxn ang="0">
                  <a:pos x="0" y="262522891"/>
                </a:cxn>
                <a:cxn ang="0">
                  <a:pos x="0" y="262522891"/>
                </a:cxn>
                <a:cxn ang="0">
                  <a:pos x="2147483647" y="262522891"/>
                </a:cxn>
                <a:cxn ang="0">
                  <a:pos x="2147483647" y="262522891"/>
                </a:cxn>
                <a:cxn ang="0">
                  <a:pos x="2041487340" y="131261445"/>
                </a:cxn>
                <a:cxn ang="0">
                  <a:pos x="1863962647" y="0"/>
                </a:cxn>
              </a:cxnLst>
              <a:rect l="txL" t="txT" r="txR" b="txB"/>
              <a:pathLst>
                <a:path w="56" h="6">
                  <a:moveTo>
                    <a:pt x="42" y="0"/>
                  </a:moveTo>
                  <a:cubicBezTo>
                    <a:pt x="14" y="0"/>
                    <a:pt x="14" y="0"/>
                    <a:pt x="14" y="0"/>
                  </a:cubicBezTo>
                  <a:cubicBezTo>
                    <a:pt x="14" y="1"/>
                    <a:pt x="13" y="3"/>
                    <a:pt x="10" y="3"/>
                  </a:cubicBezTo>
                  <a:cubicBezTo>
                    <a:pt x="0" y="6"/>
                    <a:pt x="0" y="6"/>
                    <a:pt x="0" y="6"/>
                  </a:cubicBezTo>
                  <a:cubicBezTo>
                    <a:pt x="0" y="6"/>
                    <a:pt x="0" y="6"/>
                    <a:pt x="0" y="6"/>
                  </a:cubicBezTo>
                  <a:cubicBezTo>
                    <a:pt x="56" y="6"/>
                    <a:pt x="56" y="6"/>
                    <a:pt x="56" y="6"/>
                  </a:cubicBezTo>
                  <a:cubicBezTo>
                    <a:pt x="56" y="6"/>
                    <a:pt x="56" y="6"/>
                    <a:pt x="56" y="6"/>
                  </a:cubicBezTo>
                  <a:cubicBezTo>
                    <a:pt x="56" y="6"/>
                    <a:pt x="56" y="6"/>
                    <a:pt x="46" y="3"/>
                  </a:cubicBezTo>
                  <a:cubicBezTo>
                    <a:pt x="44" y="3"/>
                    <a:pt x="43" y="1"/>
                    <a:pt x="42" y="0"/>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7" name="Rectangle 9"/>
            <p:cNvSpPr/>
            <p:nvPr/>
          </p:nvSpPr>
          <p:spPr>
            <a:xfrm>
              <a:off x="1668463" y="1906588"/>
              <a:ext cx="373063" cy="26988"/>
            </a:xfrm>
            <a:prstGeom prst="rect">
              <a:avLst/>
            </a:prstGeom>
            <a:solidFill>
              <a:srgbClr val="1D1D1B"/>
            </a:solidFill>
            <a:ln w="9525">
              <a:noFill/>
              <a:miter/>
            </a:ln>
          </p:spPr>
          <p:txBody>
            <a:bodyPr/>
            <a:lstStyle/>
            <a:p>
              <a:pPr lvl="0" eaLnBrk="1" hangingPunct="1"/>
              <a:endParaRPr lang="zh-CN" altLang="zh-CN" dirty="0">
                <a:solidFill>
                  <a:srgbClr val="000000"/>
                </a:solidFill>
                <a:latin typeface="Arial" panose="020B0604020202020204" pitchFamily="34" charset="0"/>
                <a:ea typeface="宋体" pitchFamily="2" charset="-122"/>
                <a:cs typeface="Arial" panose="020B0604020202020204" pitchFamily="34" charset="0"/>
                <a:sym typeface="宋体" pitchFamily="2" charset="-122"/>
              </a:endParaRPr>
            </a:p>
          </p:txBody>
        </p:sp>
        <p:sp>
          <p:nvSpPr>
            <p:cNvPr id="8" name="Freeform 10"/>
            <p:cNvSpPr/>
            <p:nvPr/>
          </p:nvSpPr>
          <p:spPr>
            <a:xfrm>
              <a:off x="1735138" y="1773238"/>
              <a:ext cx="239713" cy="66675"/>
            </a:xfrm>
            <a:custGeom>
              <a:avLst/>
              <a:gdLst>
                <a:gd name="txL" fmla="*/ 0 w 36"/>
                <a:gd name="txT" fmla="*/ 0 h 10"/>
                <a:gd name="txR" fmla="*/ 36 w 36"/>
                <a:gd name="txB" fmla="*/ 10 h 10"/>
              </a:gdLst>
              <a:ahLst/>
              <a:cxnLst>
                <a:cxn ang="0">
                  <a:pos x="1418821295" y="444555563"/>
                </a:cxn>
                <a:cxn ang="0">
                  <a:pos x="1596175621" y="0"/>
                </a:cxn>
                <a:cxn ang="0">
                  <a:pos x="0" y="0"/>
                </a:cxn>
                <a:cxn ang="0">
                  <a:pos x="221687914" y="444555563"/>
                </a:cxn>
                <a:cxn ang="0">
                  <a:pos x="1418821295" y="444555563"/>
                </a:cxn>
              </a:cxnLst>
              <a:rect l="txL" t="txT" r="txR" b="txB"/>
              <a:pathLst>
                <a:path w="36" h="10">
                  <a:moveTo>
                    <a:pt x="32" y="10"/>
                  </a:moveTo>
                  <a:cubicBezTo>
                    <a:pt x="32" y="6"/>
                    <a:pt x="36" y="0"/>
                    <a:pt x="36" y="0"/>
                  </a:cubicBezTo>
                  <a:cubicBezTo>
                    <a:pt x="0" y="0"/>
                    <a:pt x="0" y="0"/>
                    <a:pt x="0" y="0"/>
                  </a:cubicBezTo>
                  <a:cubicBezTo>
                    <a:pt x="0" y="0"/>
                    <a:pt x="5" y="6"/>
                    <a:pt x="5" y="10"/>
                  </a:cubicBezTo>
                  <a:lnTo>
                    <a:pt x="32" y="10"/>
                  </a:ln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9" name="Freeform 11"/>
            <p:cNvSpPr>
              <a:spLocks noEditPoints="1"/>
            </p:cNvSpPr>
            <p:nvPr/>
          </p:nvSpPr>
          <p:spPr>
            <a:xfrm>
              <a:off x="1354138" y="1087438"/>
              <a:ext cx="1008063" cy="673100"/>
            </a:xfrm>
            <a:custGeom>
              <a:avLst/>
              <a:gdLst>
                <a:gd name="txL" fmla="*/ 0 w 151"/>
                <a:gd name="txT" fmla="*/ 0 h 101"/>
                <a:gd name="txR" fmla="*/ 151 w 151"/>
                <a:gd name="txB" fmla="*/ 101 h 101"/>
              </a:gdLst>
              <a:ahLst/>
              <a:cxnLst>
                <a:cxn ang="0">
                  <a:pos x="2147483647" y="0"/>
                </a:cxn>
                <a:cxn ang="0">
                  <a:pos x="222842006" y="0"/>
                </a:cxn>
                <a:cxn ang="0">
                  <a:pos x="0" y="222069685"/>
                </a:cxn>
                <a:cxn ang="0">
                  <a:pos x="0" y="2147483647"/>
                </a:cxn>
                <a:cxn ang="0">
                  <a:pos x="222842006" y="2147483647"/>
                </a:cxn>
                <a:cxn ang="0">
                  <a:pos x="2147483647" y="2147483647"/>
                </a:cxn>
                <a:cxn ang="0">
                  <a:pos x="2147483647" y="2147483647"/>
                </a:cxn>
                <a:cxn ang="0">
                  <a:pos x="2147483647" y="222069685"/>
                </a:cxn>
                <a:cxn ang="0">
                  <a:pos x="2147483647" y="0"/>
                </a:cxn>
                <a:cxn ang="0">
                  <a:pos x="2147483647" y="2147483647"/>
                </a:cxn>
                <a:cxn ang="0">
                  <a:pos x="2147483647" y="2147483647"/>
                </a:cxn>
                <a:cxn ang="0">
                  <a:pos x="222842006" y="2147483647"/>
                </a:cxn>
                <a:cxn ang="0">
                  <a:pos x="178273605" y="2147483647"/>
                </a:cxn>
                <a:cxn ang="0">
                  <a:pos x="178273605" y="222069685"/>
                </a:cxn>
                <a:cxn ang="0">
                  <a:pos x="222842006" y="177651750"/>
                </a:cxn>
                <a:cxn ang="0">
                  <a:pos x="2147483647" y="177651750"/>
                </a:cxn>
                <a:cxn ang="0">
                  <a:pos x="2147483647" y="222069685"/>
                </a:cxn>
                <a:cxn ang="0">
                  <a:pos x="2147483647" y="2147483647"/>
                </a:cxn>
              </a:cxnLst>
              <a:rect l="txL" t="txT" r="txR" b="txB"/>
              <a:pathLst>
                <a:path w="151" h="101">
                  <a:moveTo>
                    <a:pt x="146" y="0"/>
                  </a:moveTo>
                  <a:cubicBezTo>
                    <a:pt x="5" y="0"/>
                    <a:pt x="5" y="0"/>
                    <a:pt x="5" y="0"/>
                  </a:cubicBezTo>
                  <a:cubicBezTo>
                    <a:pt x="2" y="0"/>
                    <a:pt x="0" y="2"/>
                    <a:pt x="0" y="5"/>
                  </a:cubicBezTo>
                  <a:cubicBezTo>
                    <a:pt x="0" y="96"/>
                    <a:pt x="0" y="96"/>
                    <a:pt x="0" y="96"/>
                  </a:cubicBezTo>
                  <a:cubicBezTo>
                    <a:pt x="0" y="99"/>
                    <a:pt x="2" y="101"/>
                    <a:pt x="5" y="101"/>
                  </a:cubicBezTo>
                  <a:cubicBezTo>
                    <a:pt x="146" y="101"/>
                    <a:pt x="146" y="101"/>
                    <a:pt x="146" y="101"/>
                  </a:cubicBezTo>
                  <a:cubicBezTo>
                    <a:pt x="149" y="101"/>
                    <a:pt x="151" y="99"/>
                    <a:pt x="151" y="96"/>
                  </a:cubicBezTo>
                  <a:cubicBezTo>
                    <a:pt x="151" y="5"/>
                    <a:pt x="151" y="5"/>
                    <a:pt x="151" y="5"/>
                  </a:cubicBezTo>
                  <a:cubicBezTo>
                    <a:pt x="151" y="2"/>
                    <a:pt x="149" y="0"/>
                    <a:pt x="146" y="0"/>
                  </a:cubicBezTo>
                  <a:close/>
                  <a:moveTo>
                    <a:pt x="147" y="88"/>
                  </a:moveTo>
                  <a:cubicBezTo>
                    <a:pt x="147" y="88"/>
                    <a:pt x="147" y="88"/>
                    <a:pt x="146" y="88"/>
                  </a:cubicBezTo>
                  <a:cubicBezTo>
                    <a:pt x="5" y="88"/>
                    <a:pt x="5" y="88"/>
                    <a:pt x="5" y="88"/>
                  </a:cubicBezTo>
                  <a:cubicBezTo>
                    <a:pt x="5" y="88"/>
                    <a:pt x="4" y="88"/>
                    <a:pt x="4" y="88"/>
                  </a:cubicBezTo>
                  <a:cubicBezTo>
                    <a:pt x="4" y="5"/>
                    <a:pt x="4" y="5"/>
                    <a:pt x="4" y="5"/>
                  </a:cubicBezTo>
                  <a:cubicBezTo>
                    <a:pt x="4" y="5"/>
                    <a:pt x="5" y="4"/>
                    <a:pt x="5" y="4"/>
                  </a:cubicBezTo>
                  <a:cubicBezTo>
                    <a:pt x="146" y="4"/>
                    <a:pt x="146" y="4"/>
                    <a:pt x="146" y="4"/>
                  </a:cubicBezTo>
                  <a:cubicBezTo>
                    <a:pt x="147" y="4"/>
                    <a:pt x="147" y="5"/>
                    <a:pt x="147" y="5"/>
                  </a:cubicBezTo>
                  <a:lnTo>
                    <a:pt x="147" y="88"/>
                  </a:ln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0" name="Freeform 12"/>
            <p:cNvSpPr>
              <a:spLocks noEditPoints="1"/>
            </p:cNvSpPr>
            <p:nvPr/>
          </p:nvSpPr>
          <p:spPr>
            <a:xfrm>
              <a:off x="2574925" y="266700"/>
              <a:ext cx="601663" cy="833438"/>
            </a:xfrm>
            <a:custGeom>
              <a:avLst/>
              <a:gdLst>
                <a:gd name="txL" fmla="*/ 0 w 90"/>
                <a:gd name="txT" fmla="*/ 0 h 125"/>
                <a:gd name="txR" fmla="*/ 90 w 90"/>
                <a:gd name="txB" fmla="*/ 125 h 125"/>
              </a:gdLst>
              <a:ahLst/>
              <a:cxnLst>
                <a:cxn ang="0">
                  <a:pos x="2147483647" y="0"/>
                </a:cxn>
                <a:cxn ang="0">
                  <a:pos x="223457638" y="0"/>
                </a:cxn>
                <a:cxn ang="0">
                  <a:pos x="0" y="222281248"/>
                </a:cxn>
                <a:cxn ang="0">
                  <a:pos x="0" y="2147483647"/>
                </a:cxn>
                <a:cxn ang="0">
                  <a:pos x="223457638" y="2147483647"/>
                </a:cxn>
                <a:cxn ang="0">
                  <a:pos x="2147483647" y="2147483647"/>
                </a:cxn>
                <a:cxn ang="0">
                  <a:pos x="2147483647" y="2147483647"/>
                </a:cxn>
                <a:cxn ang="0">
                  <a:pos x="2147483647" y="222281248"/>
                </a:cxn>
                <a:cxn ang="0">
                  <a:pos x="2147483647" y="0"/>
                </a:cxn>
                <a:cxn ang="0">
                  <a:pos x="2147483647" y="2147483647"/>
                </a:cxn>
                <a:cxn ang="0">
                  <a:pos x="312838019" y="2147483647"/>
                </a:cxn>
                <a:cxn ang="0">
                  <a:pos x="312838019" y="355644663"/>
                </a:cxn>
                <a:cxn ang="0">
                  <a:pos x="2147483647" y="355644663"/>
                </a:cxn>
                <a:cxn ang="0">
                  <a:pos x="2147483647" y="2147483647"/>
                </a:cxn>
              </a:cxnLst>
              <a:rect l="txL" t="txT" r="txR" b="txB"/>
              <a:pathLst>
                <a:path w="90" h="125">
                  <a:moveTo>
                    <a:pt x="85" y="0"/>
                  </a:moveTo>
                  <a:cubicBezTo>
                    <a:pt x="5" y="0"/>
                    <a:pt x="5" y="0"/>
                    <a:pt x="5" y="0"/>
                  </a:cubicBezTo>
                  <a:cubicBezTo>
                    <a:pt x="2" y="0"/>
                    <a:pt x="0" y="2"/>
                    <a:pt x="0" y="5"/>
                  </a:cubicBezTo>
                  <a:cubicBezTo>
                    <a:pt x="0" y="119"/>
                    <a:pt x="0" y="119"/>
                    <a:pt x="0" y="119"/>
                  </a:cubicBezTo>
                  <a:cubicBezTo>
                    <a:pt x="0" y="122"/>
                    <a:pt x="2" y="125"/>
                    <a:pt x="5" y="125"/>
                  </a:cubicBezTo>
                  <a:cubicBezTo>
                    <a:pt x="85" y="125"/>
                    <a:pt x="85" y="125"/>
                    <a:pt x="85" y="125"/>
                  </a:cubicBezTo>
                  <a:cubicBezTo>
                    <a:pt x="88" y="125"/>
                    <a:pt x="90" y="122"/>
                    <a:pt x="90" y="119"/>
                  </a:cubicBezTo>
                  <a:cubicBezTo>
                    <a:pt x="90" y="5"/>
                    <a:pt x="90" y="5"/>
                    <a:pt x="90" y="5"/>
                  </a:cubicBezTo>
                  <a:cubicBezTo>
                    <a:pt x="90" y="2"/>
                    <a:pt x="88" y="0"/>
                    <a:pt x="85" y="0"/>
                  </a:cubicBezTo>
                  <a:close/>
                  <a:moveTo>
                    <a:pt x="83" y="113"/>
                  </a:moveTo>
                  <a:cubicBezTo>
                    <a:pt x="7" y="113"/>
                    <a:pt x="7" y="113"/>
                    <a:pt x="7" y="113"/>
                  </a:cubicBezTo>
                  <a:cubicBezTo>
                    <a:pt x="7" y="8"/>
                    <a:pt x="7" y="8"/>
                    <a:pt x="7" y="8"/>
                  </a:cubicBezTo>
                  <a:cubicBezTo>
                    <a:pt x="83" y="8"/>
                    <a:pt x="83" y="8"/>
                    <a:pt x="83" y="8"/>
                  </a:cubicBezTo>
                  <a:lnTo>
                    <a:pt x="83" y="113"/>
                  </a:ln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1" name="Freeform 13"/>
            <p:cNvSpPr>
              <a:spLocks noEditPoints="1"/>
            </p:cNvSpPr>
            <p:nvPr/>
          </p:nvSpPr>
          <p:spPr>
            <a:xfrm>
              <a:off x="3262313" y="479425"/>
              <a:ext cx="354013" cy="633413"/>
            </a:xfrm>
            <a:custGeom>
              <a:avLst/>
              <a:gdLst>
                <a:gd name="txL" fmla="*/ 0 w 53"/>
                <a:gd name="txT" fmla="*/ 0 h 95"/>
                <a:gd name="txR" fmla="*/ 53 w 53"/>
                <a:gd name="txB" fmla="*/ 95 h 95"/>
              </a:gdLst>
              <a:ahLst/>
              <a:cxnLst>
                <a:cxn ang="0">
                  <a:pos x="1963088918" y="0"/>
                </a:cxn>
                <a:cxn ang="0">
                  <a:pos x="401537575" y="0"/>
                </a:cxn>
                <a:cxn ang="0">
                  <a:pos x="0" y="400103656"/>
                </a:cxn>
                <a:cxn ang="0">
                  <a:pos x="0" y="2147483647"/>
                </a:cxn>
                <a:cxn ang="0">
                  <a:pos x="401537575" y="2147483647"/>
                </a:cxn>
                <a:cxn ang="0">
                  <a:pos x="1963088918" y="2147483647"/>
                </a:cxn>
                <a:cxn ang="0">
                  <a:pos x="2147483647" y="2147483647"/>
                </a:cxn>
                <a:cxn ang="0">
                  <a:pos x="2147483647" y="400103656"/>
                </a:cxn>
                <a:cxn ang="0">
                  <a:pos x="1963088918" y="0"/>
                </a:cxn>
                <a:cxn ang="0">
                  <a:pos x="1293850720" y="2147483647"/>
                </a:cxn>
                <a:cxn ang="0">
                  <a:pos x="1293850720" y="2147483647"/>
                </a:cxn>
                <a:cxn ang="0">
                  <a:pos x="1026156777" y="2147483647"/>
                </a:cxn>
                <a:cxn ang="0">
                  <a:pos x="1026156777" y="2147483647"/>
                </a:cxn>
                <a:cxn ang="0">
                  <a:pos x="981544459" y="2147483647"/>
                </a:cxn>
                <a:cxn ang="0">
                  <a:pos x="1160007088" y="2147483647"/>
                </a:cxn>
                <a:cxn ang="0">
                  <a:pos x="1338469717" y="2147483647"/>
                </a:cxn>
                <a:cxn ang="0">
                  <a:pos x="1293850720" y="2147483647"/>
                </a:cxn>
                <a:cxn ang="0">
                  <a:pos x="2141551547" y="2147483647"/>
                </a:cxn>
                <a:cxn ang="0">
                  <a:pos x="223074946" y="2147483647"/>
                </a:cxn>
                <a:cxn ang="0">
                  <a:pos x="223074946" y="489014839"/>
                </a:cxn>
                <a:cxn ang="0">
                  <a:pos x="2141551547" y="489014839"/>
                </a:cxn>
                <a:cxn ang="0">
                  <a:pos x="2141551547" y="2147483647"/>
                </a:cxn>
              </a:cxnLst>
              <a:rect l="txL" t="txT" r="txR" b="txB"/>
              <a:pathLst>
                <a:path w="53" h="95">
                  <a:moveTo>
                    <a:pt x="44" y="0"/>
                  </a:moveTo>
                  <a:cubicBezTo>
                    <a:pt x="9" y="0"/>
                    <a:pt x="9" y="0"/>
                    <a:pt x="9" y="0"/>
                  </a:cubicBezTo>
                  <a:cubicBezTo>
                    <a:pt x="4" y="0"/>
                    <a:pt x="0" y="4"/>
                    <a:pt x="0" y="9"/>
                  </a:cubicBezTo>
                  <a:cubicBezTo>
                    <a:pt x="0" y="86"/>
                    <a:pt x="0" y="86"/>
                    <a:pt x="0" y="86"/>
                  </a:cubicBezTo>
                  <a:cubicBezTo>
                    <a:pt x="0" y="91"/>
                    <a:pt x="4" y="95"/>
                    <a:pt x="9" y="95"/>
                  </a:cubicBezTo>
                  <a:cubicBezTo>
                    <a:pt x="44" y="95"/>
                    <a:pt x="44" y="95"/>
                    <a:pt x="44" y="95"/>
                  </a:cubicBezTo>
                  <a:cubicBezTo>
                    <a:pt x="49" y="95"/>
                    <a:pt x="53" y="91"/>
                    <a:pt x="53" y="86"/>
                  </a:cubicBezTo>
                  <a:cubicBezTo>
                    <a:pt x="53" y="9"/>
                    <a:pt x="53" y="9"/>
                    <a:pt x="53" y="9"/>
                  </a:cubicBezTo>
                  <a:cubicBezTo>
                    <a:pt x="53" y="4"/>
                    <a:pt x="49" y="0"/>
                    <a:pt x="44" y="0"/>
                  </a:cubicBezTo>
                  <a:close/>
                  <a:moveTo>
                    <a:pt x="29" y="86"/>
                  </a:moveTo>
                  <a:cubicBezTo>
                    <a:pt x="29" y="89"/>
                    <a:pt x="29" y="89"/>
                    <a:pt x="29" y="89"/>
                  </a:cubicBezTo>
                  <a:cubicBezTo>
                    <a:pt x="23" y="89"/>
                    <a:pt x="23" y="89"/>
                    <a:pt x="23" y="89"/>
                  </a:cubicBezTo>
                  <a:cubicBezTo>
                    <a:pt x="23" y="86"/>
                    <a:pt x="23" y="86"/>
                    <a:pt x="23" y="86"/>
                  </a:cubicBezTo>
                  <a:cubicBezTo>
                    <a:pt x="22" y="86"/>
                    <a:pt x="22" y="86"/>
                    <a:pt x="22" y="86"/>
                  </a:cubicBezTo>
                  <a:cubicBezTo>
                    <a:pt x="26" y="82"/>
                    <a:pt x="26" y="82"/>
                    <a:pt x="26" y="82"/>
                  </a:cubicBezTo>
                  <a:cubicBezTo>
                    <a:pt x="30" y="86"/>
                    <a:pt x="30" y="86"/>
                    <a:pt x="30" y="86"/>
                  </a:cubicBezTo>
                  <a:lnTo>
                    <a:pt x="29" y="86"/>
                  </a:lnTo>
                  <a:close/>
                  <a:moveTo>
                    <a:pt x="48" y="77"/>
                  </a:moveTo>
                  <a:cubicBezTo>
                    <a:pt x="5" y="77"/>
                    <a:pt x="5" y="77"/>
                    <a:pt x="5" y="77"/>
                  </a:cubicBezTo>
                  <a:cubicBezTo>
                    <a:pt x="5" y="11"/>
                    <a:pt x="5" y="11"/>
                    <a:pt x="5" y="11"/>
                  </a:cubicBezTo>
                  <a:cubicBezTo>
                    <a:pt x="48" y="11"/>
                    <a:pt x="48" y="11"/>
                    <a:pt x="48" y="11"/>
                  </a:cubicBezTo>
                  <a:lnTo>
                    <a:pt x="48" y="77"/>
                  </a:lnTo>
                  <a:close/>
                </a:path>
              </a:pathLst>
            </a:custGeom>
            <a:solidFill>
              <a:srgbClr val="A5A5A5">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2" name="Freeform 14"/>
            <p:cNvSpPr/>
            <p:nvPr/>
          </p:nvSpPr>
          <p:spPr>
            <a:xfrm>
              <a:off x="2789238" y="1673225"/>
              <a:ext cx="587375" cy="541338"/>
            </a:xfrm>
            <a:custGeom>
              <a:avLst/>
              <a:gdLst>
                <a:gd name="txL" fmla="*/ 0 w 88"/>
                <a:gd name="txT" fmla="*/ 0 h 81"/>
                <a:gd name="txR" fmla="*/ 88 w 88"/>
                <a:gd name="txB" fmla="*/ 81 h 81"/>
              </a:gdLst>
              <a:ahLst/>
              <a:cxnLst>
                <a:cxn ang="0">
                  <a:pos x="2147483647" y="2099255299"/>
                </a:cxn>
                <a:cxn ang="0">
                  <a:pos x="2147483647" y="2099255299"/>
                </a:cxn>
                <a:cxn ang="0">
                  <a:pos x="2147483647" y="2054591572"/>
                </a:cxn>
                <a:cxn ang="0">
                  <a:pos x="2147483647" y="2054591572"/>
                </a:cxn>
                <a:cxn ang="0">
                  <a:pos x="2147483647" y="1831266256"/>
                </a:cxn>
                <a:cxn ang="0">
                  <a:pos x="2147483647" y="1563270530"/>
                </a:cxn>
                <a:cxn ang="0">
                  <a:pos x="2147483647" y="1518606803"/>
                </a:cxn>
                <a:cxn ang="0">
                  <a:pos x="2147483647" y="1518606803"/>
                </a:cxn>
                <a:cxn ang="0">
                  <a:pos x="2004831020" y="1563270530"/>
                </a:cxn>
                <a:cxn ang="0">
                  <a:pos x="2093938477" y="401986906"/>
                </a:cxn>
                <a:cxn ang="0">
                  <a:pos x="1603867486" y="89327453"/>
                </a:cxn>
                <a:cxn ang="0">
                  <a:pos x="1603867486" y="759303402"/>
                </a:cxn>
                <a:cxn ang="0">
                  <a:pos x="1113796494" y="1518606803"/>
                </a:cxn>
                <a:cxn ang="0">
                  <a:pos x="534624720" y="1875929982"/>
                </a:cxn>
                <a:cxn ang="0">
                  <a:pos x="0" y="2009921162"/>
                </a:cxn>
                <a:cxn ang="0">
                  <a:pos x="0" y="2147483647"/>
                </a:cxn>
                <a:cxn ang="0">
                  <a:pos x="133654511" y="2147483647"/>
                </a:cxn>
                <a:cxn ang="0">
                  <a:pos x="1336551788" y="2147483647"/>
                </a:cxn>
                <a:cxn ang="0">
                  <a:pos x="2147483647" y="2147483647"/>
                </a:cxn>
                <a:cxn ang="0">
                  <a:pos x="2147483647" y="2147483647"/>
                </a:cxn>
                <a:cxn ang="0">
                  <a:pos x="2147483647" y="2147483647"/>
                </a:cxn>
                <a:cxn ang="0">
                  <a:pos x="2147483647" y="2147483647"/>
                </a:cxn>
                <a:cxn ang="0">
                  <a:pos x="2147483647" y="2147483647"/>
                </a:cxn>
                <a:cxn ang="0">
                  <a:pos x="2147483647" y="2099255299"/>
                </a:cxn>
              </a:cxnLst>
              <a:rect l="txL" t="txT" r="txR" b="txB"/>
              <a:pathLst>
                <a:path w="88" h="81">
                  <a:moveTo>
                    <a:pt x="83" y="47"/>
                  </a:moveTo>
                  <a:cubicBezTo>
                    <a:pt x="83" y="47"/>
                    <a:pt x="82" y="47"/>
                    <a:pt x="82" y="47"/>
                  </a:cubicBezTo>
                  <a:cubicBezTo>
                    <a:pt x="82" y="46"/>
                    <a:pt x="81" y="46"/>
                    <a:pt x="80" y="46"/>
                  </a:cubicBezTo>
                  <a:cubicBezTo>
                    <a:pt x="80" y="46"/>
                    <a:pt x="80" y="46"/>
                    <a:pt x="80" y="46"/>
                  </a:cubicBezTo>
                  <a:cubicBezTo>
                    <a:pt x="82" y="45"/>
                    <a:pt x="83" y="43"/>
                    <a:pt x="83" y="41"/>
                  </a:cubicBezTo>
                  <a:cubicBezTo>
                    <a:pt x="83" y="37"/>
                    <a:pt x="80" y="35"/>
                    <a:pt x="76" y="35"/>
                  </a:cubicBezTo>
                  <a:cubicBezTo>
                    <a:pt x="76" y="35"/>
                    <a:pt x="75" y="34"/>
                    <a:pt x="75" y="34"/>
                  </a:cubicBezTo>
                  <a:cubicBezTo>
                    <a:pt x="73" y="34"/>
                    <a:pt x="71" y="34"/>
                    <a:pt x="71" y="34"/>
                  </a:cubicBezTo>
                  <a:cubicBezTo>
                    <a:pt x="62" y="34"/>
                    <a:pt x="45" y="35"/>
                    <a:pt x="45" y="35"/>
                  </a:cubicBezTo>
                  <a:cubicBezTo>
                    <a:pt x="47" y="31"/>
                    <a:pt x="49" y="19"/>
                    <a:pt x="47" y="9"/>
                  </a:cubicBezTo>
                  <a:cubicBezTo>
                    <a:pt x="44" y="0"/>
                    <a:pt x="36" y="2"/>
                    <a:pt x="36" y="2"/>
                  </a:cubicBezTo>
                  <a:cubicBezTo>
                    <a:pt x="36" y="2"/>
                    <a:pt x="36" y="11"/>
                    <a:pt x="36" y="17"/>
                  </a:cubicBezTo>
                  <a:cubicBezTo>
                    <a:pt x="35" y="22"/>
                    <a:pt x="28" y="33"/>
                    <a:pt x="25" y="34"/>
                  </a:cubicBezTo>
                  <a:cubicBezTo>
                    <a:pt x="22" y="35"/>
                    <a:pt x="19" y="38"/>
                    <a:pt x="12" y="42"/>
                  </a:cubicBezTo>
                  <a:cubicBezTo>
                    <a:pt x="9" y="44"/>
                    <a:pt x="5" y="45"/>
                    <a:pt x="0" y="45"/>
                  </a:cubicBezTo>
                  <a:cubicBezTo>
                    <a:pt x="0" y="77"/>
                    <a:pt x="0" y="77"/>
                    <a:pt x="0" y="77"/>
                  </a:cubicBezTo>
                  <a:cubicBezTo>
                    <a:pt x="1" y="77"/>
                    <a:pt x="2" y="77"/>
                    <a:pt x="3" y="77"/>
                  </a:cubicBezTo>
                  <a:cubicBezTo>
                    <a:pt x="8" y="76"/>
                    <a:pt x="22" y="77"/>
                    <a:pt x="30" y="79"/>
                  </a:cubicBezTo>
                  <a:cubicBezTo>
                    <a:pt x="38" y="81"/>
                    <a:pt x="52" y="79"/>
                    <a:pt x="62" y="77"/>
                  </a:cubicBezTo>
                  <a:cubicBezTo>
                    <a:pt x="71" y="75"/>
                    <a:pt x="68" y="69"/>
                    <a:pt x="68" y="69"/>
                  </a:cubicBezTo>
                  <a:cubicBezTo>
                    <a:pt x="68" y="69"/>
                    <a:pt x="73" y="69"/>
                    <a:pt x="76" y="66"/>
                  </a:cubicBezTo>
                  <a:cubicBezTo>
                    <a:pt x="79" y="62"/>
                    <a:pt x="75" y="58"/>
                    <a:pt x="75" y="58"/>
                  </a:cubicBezTo>
                  <a:cubicBezTo>
                    <a:pt x="77" y="58"/>
                    <a:pt x="79" y="57"/>
                    <a:pt x="81" y="56"/>
                  </a:cubicBezTo>
                  <a:cubicBezTo>
                    <a:pt x="88" y="51"/>
                    <a:pt x="83" y="47"/>
                    <a:pt x="83" y="47"/>
                  </a:cubicBezTo>
                  <a:close/>
                </a:path>
              </a:pathLst>
            </a:custGeom>
            <a:solidFill>
              <a:srgbClr val="9CB8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3" name="Freeform 15"/>
            <p:cNvSpPr/>
            <p:nvPr/>
          </p:nvSpPr>
          <p:spPr>
            <a:xfrm>
              <a:off x="1595438" y="266700"/>
              <a:ext cx="439738" cy="427038"/>
            </a:xfrm>
            <a:custGeom>
              <a:avLst/>
              <a:gdLst>
                <a:gd name="txL" fmla="*/ 0 w 66"/>
                <a:gd name="txT" fmla="*/ 0 h 64"/>
                <a:gd name="txR" fmla="*/ 66 w 66"/>
                <a:gd name="txB" fmla="*/ 64 h 64"/>
              </a:gdLst>
              <a:ahLst/>
              <a:cxnLst>
                <a:cxn ang="0">
                  <a:pos x="2042010018" y="1113047857"/>
                </a:cxn>
                <a:cxn ang="0">
                  <a:pos x="1997616468" y="1113047857"/>
                </a:cxn>
                <a:cxn ang="0">
                  <a:pos x="1997616468" y="1068522473"/>
                </a:cxn>
                <a:cxn ang="0">
                  <a:pos x="932224572" y="0"/>
                </a:cxn>
                <a:cxn ang="0">
                  <a:pos x="0" y="534264573"/>
                </a:cxn>
                <a:cxn ang="0">
                  <a:pos x="577089498" y="845915571"/>
                </a:cxn>
                <a:cxn ang="0">
                  <a:pos x="843437472" y="1558261662"/>
                </a:cxn>
                <a:cxn ang="0">
                  <a:pos x="843437472" y="1602787046"/>
                </a:cxn>
                <a:cxn ang="0">
                  <a:pos x="1509314070" y="2147483647"/>
                </a:cxn>
                <a:cxn ang="0">
                  <a:pos x="1464920520" y="2147483647"/>
                </a:cxn>
                <a:cxn ang="0">
                  <a:pos x="2042010018" y="2147483647"/>
                </a:cxn>
                <a:cxn ang="0">
                  <a:pos x="2147483647" y="1958963428"/>
                </a:cxn>
                <a:cxn ang="0">
                  <a:pos x="2042010018" y="1113047857"/>
                </a:cxn>
              </a:cxnLst>
              <a:rect l="txL" t="txT" r="txR" b="txB"/>
              <a:pathLst>
                <a:path w="66" h="64">
                  <a:moveTo>
                    <a:pt x="46" y="25"/>
                  </a:moveTo>
                  <a:cubicBezTo>
                    <a:pt x="45" y="25"/>
                    <a:pt x="45" y="25"/>
                    <a:pt x="45" y="25"/>
                  </a:cubicBezTo>
                  <a:cubicBezTo>
                    <a:pt x="45" y="24"/>
                    <a:pt x="45" y="24"/>
                    <a:pt x="45" y="24"/>
                  </a:cubicBezTo>
                  <a:cubicBezTo>
                    <a:pt x="45" y="11"/>
                    <a:pt x="34" y="0"/>
                    <a:pt x="21" y="0"/>
                  </a:cubicBezTo>
                  <a:cubicBezTo>
                    <a:pt x="12" y="0"/>
                    <a:pt x="4" y="5"/>
                    <a:pt x="0" y="12"/>
                  </a:cubicBezTo>
                  <a:cubicBezTo>
                    <a:pt x="5" y="13"/>
                    <a:pt x="9" y="15"/>
                    <a:pt x="13" y="19"/>
                  </a:cubicBezTo>
                  <a:cubicBezTo>
                    <a:pt x="16" y="23"/>
                    <a:pt x="19" y="29"/>
                    <a:pt x="19" y="35"/>
                  </a:cubicBezTo>
                  <a:cubicBezTo>
                    <a:pt x="19" y="35"/>
                    <a:pt x="19" y="36"/>
                    <a:pt x="19" y="36"/>
                  </a:cubicBezTo>
                  <a:cubicBezTo>
                    <a:pt x="28" y="40"/>
                    <a:pt x="34" y="48"/>
                    <a:pt x="34" y="58"/>
                  </a:cubicBezTo>
                  <a:cubicBezTo>
                    <a:pt x="34" y="60"/>
                    <a:pt x="34" y="62"/>
                    <a:pt x="33" y="64"/>
                  </a:cubicBezTo>
                  <a:cubicBezTo>
                    <a:pt x="46" y="64"/>
                    <a:pt x="46" y="64"/>
                    <a:pt x="46" y="64"/>
                  </a:cubicBezTo>
                  <a:cubicBezTo>
                    <a:pt x="57" y="64"/>
                    <a:pt x="66" y="55"/>
                    <a:pt x="66" y="44"/>
                  </a:cubicBezTo>
                  <a:cubicBezTo>
                    <a:pt x="66" y="34"/>
                    <a:pt x="57" y="25"/>
                    <a:pt x="46" y="25"/>
                  </a:cubicBezTo>
                  <a:close/>
                </a:path>
              </a:pathLst>
            </a:custGeom>
            <a:solidFill>
              <a:srgbClr val="9CB8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4" name="Freeform 16"/>
            <p:cNvSpPr/>
            <p:nvPr/>
          </p:nvSpPr>
          <p:spPr>
            <a:xfrm>
              <a:off x="1308100" y="373063"/>
              <a:ext cx="473075" cy="320675"/>
            </a:xfrm>
            <a:custGeom>
              <a:avLst/>
              <a:gdLst>
                <a:gd name="txL" fmla="*/ 0 w 71"/>
                <a:gd name="txT" fmla="*/ 0 h 48"/>
                <a:gd name="txR" fmla="*/ 71 w 71"/>
                <a:gd name="txB" fmla="*/ 48 h 48"/>
              </a:gdLst>
              <a:ahLst/>
              <a:cxnLst>
                <a:cxn ang="0">
                  <a:pos x="2147483647" y="1071174753"/>
                </a:cxn>
                <a:cxn ang="0">
                  <a:pos x="2147483647" y="1071174753"/>
                </a:cxn>
                <a:cxn ang="0">
                  <a:pos x="2147483647" y="1026540802"/>
                </a:cxn>
                <a:cxn ang="0">
                  <a:pos x="2147483647" y="848011676"/>
                </a:cxn>
                <a:cxn ang="0">
                  <a:pos x="1775836931" y="0"/>
                </a:cxn>
                <a:cxn ang="0">
                  <a:pos x="1775836931" y="0"/>
                </a:cxn>
                <a:cxn ang="0">
                  <a:pos x="1731441174" y="0"/>
                </a:cxn>
                <a:cxn ang="0">
                  <a:pos x="1642649661" y="0"/>
                </a:cxn>
                <a:cxn ang="0">
                  <a:pos x="799130283" y="669482551"/>
                </a:cxn>
                <a:cxn ang="0">
                  <a:pos x="799130283" y="714116502"/>
                </a:cxn>
                <a:cxn ang="0">
                  <a:pos x="754727864" y="714116502"/>
                </a:cxn>
                <a:cxn ang="0">
                  <a:pos x="710332107" y="714116502"/>
                </a:cxn>
                <a:cxn ang="0">
                  <a:pos x="0" y="1428226323"/>
                </a:cxn>
                <a:cxn ang="0">
                  <a:pos x="710332107" y="2142342826"/>
                </a:cxn>
                <a:cxn ang="0">
                  <a:pos x="2147483647" y="2142342826"/>
                </a:cxn>
                <a:cxn ang="0">
                  <a:pos x="2147483647" y="1919179748"/>
                </a:cxn>
                <a:cxn ang="0">
                  <a:pos x="2147483647" y="1071174753"/>
                </a:cxn>
              </a:cxnLst>
              <a:rect l="txL" t="txT" r="txR" b="txB"/>
              <a:pathLst>
                <a:path w="71" h="48">
                  <a:moveTo>
                    <a:pt x="57" y="24"/>
                  </a:moveTo>
                  <a:cubicBezTo>
                    <a:pt x="56" y="24"/>
                    <a:pt x="56" y="24"/>
                    <a:pt x="56" y="24"/>
                  </a:cubicBezTo>
                  <a:cubicBezTo>
                    <a:pt x="56" y="23"/>
                    <a:pt x="56" y="23"/>
                    <a:pt x="56" y="23"/>
                  </a:cubicBezTo>
                  <a:cubicBezTo>
                    <a:pt x="56" y="22"/>
                    <a:pt x="56" y="21"/>
                    <a:pt x="56" y="19"/>
                  </a:cubicBezTo>
                  <a:cubicBezTo>
                    <a:pt x="56" y="10"/>
                    <a:pt x="49" y="2"/>
                    <a:pt x="40" y="0"/>
                  </a:cubicBezTo>
                  <a:cubicBezTo>
                    <a:pt x="40" y="0"/>
                    <a:pt x="40" y="0"/>
                    <a:pt x="40" y="0"/>
                  </a:cubicBezTo>
                  <a:cubicBezTo>
                    <a:pt x="39" y="0"/>
                    <a:pt x="39" y="0"/>
                    <a:pt x="39" y="0"/>
                  </a:cubicBezTo>
                  <a:cubicBezTo>
                    <a:pt x="39" y="0"/>
                    <a:pt x="38" y="0"/>
                    <a:pt x="37" y="0"/>
                  </a:cubicBezTo>
                  <a:cubicBezTo>
                    <a:pt x="28" y="0"/>
                    <a:pt x="20" y="6"/>
                    <a:pt x="18" y="15"/>
                  </a:cubicBezTo>
                  <a:cubicBezTo>
                    <a:pt x="18" y="16"/>
                    <a:pt x="18" y="16"/>
                    <a:pt x="18" y="16"/>
                  </a:cubicBezTo>
                  <a:cubicBezTo>
                    <a:pt x="17" y="16"/>
                    <a:pt x="17" y="16"/>
                    <a:pt x="17" y="16"/>
                  </a:cubicBezTo>
                  <a:cubicBezTo>
                    <a:pt x="17" y="16"/>
                    <a:pt x="16" y="16"/>
                    <a:pt x="16" y="16"/>
                  </a:cubicBezTo>
                  <a:cubicBezTo>
                    <a:pt x="7" y="16"/>
                    <a:pt x="0" y="23"/>
                    <a:pt x="0" y="32"/>
                  </a:cubicBezTo>
                  <a:cubicBezTo>
                    <a:pt x="0" y="41"/>
                    <a:pt x="7" y="48"/>
                    <a:pt x="16" y="48"/>
                  </a:cubicBezTo>
                  <a:cubicBezTo>
                    <a:pt x="70" y="48"/>
                    <a:pt x="70" y="48"/>
                    <a:pt x="70" y="48"/>
                  </a:cubicBezTo>
                  <a:cubicBezTo>
                    <a:pt x="71" y="46"/>
                    <a:pt x="71" y="45"/>
                    <a:pt x="71" y="43"/>
                  </a:cubicBezTo>
                  <a:cubicBezTo>
                    <a:pt x="71" y="34"/>
                    <a:pt x="65" y="26"/>
                    <a:pt x="57" y="24"/>
                  </a:cubicBezTo>
                  <a:close/>
                </a:path>
              </a:pathLst>
            </a:custGeom>
            <a:solidFill>
              <a:srgbClr val="9CB8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5" name="Freeform 17"/>
            <p:cNvSpPr>
              <a:spLocks noEditPoints="1"/>
            </p:cNvSpPr>
            <p:nvPr/>
          </p:nvSpPr>
          <p:spPr>
            <a:xfrm>
              <a:off x="660400" y="739775"/>
              <a:ext cx="247650" cy="700088"/>
            </a:xfrm>
            <a:custGeom>
              <a:avLst/>
              <a:gdLst>
                <a:gd name="txL" fmla="*/ 0 w 156"/>
                <a:gd name="txT" fmla="*/ 0 h 441"/>
                <a:gd name="txR" fmla="*/ 156 w 156"/>
                <a:gd name="txB" fmla="*/ 441 h 441"/>
              </a:gdLst>
              <a:ahLst/>
              <a:cxnLst>
                <a:cxn ang="0">
                  <a:pos x="42843450" y="1111390494"/>
                </a:cxn>
                <a:cxn ang="0">
                  <a:pos x="105846563" y="1111390494"/>
                </a:cxn>
                <a:cxn ang="0">
                  <a:pos x="171370625" y="1111390494"/>
                </a:cxn>
                <a:cxn ang="0">
                  <a:pos x="244455950" y="1111390494"/>
                </a:cxn>
                <a:cxn ang="0">
                  <a:pos x="307459063" y="1111390494"/>
                </a:cxn>
                <a:cxn ang="0">
                  <a:pos x="393144375" y="1111390494"/>
                </a:cxn>
                <a:cxn ang="0">
                  <a:pos x="42843450" y="1028224484"/>
                </a:cxn>
                <a:cxn ang="0">
                  <a:pos x="75604688" y="922377846"/>
                </a:cxn>
                <a:cxn ang="0">
                  <a:pos x="75604688" y="922377846"/>
                </a:cxn>
                <a:cxn ang="0">
                  <a:pos x="75604688" y="751007099"/>
                </a:cxn>
                <a:cxn ang="0">
                  <a:pos x="42843450" y="657762045"/>
                </a:cxn>
                <a:cxn ang="0">
                  <a:pos x="42843450" y="614918564"/>
                </a:cxn>
                <a:cxn ang="0">
                  <a:pos x="75604688" y="519152558"/>
                </a:cxn>
                <a:cxn ang="0">
                  <a:pos x="75604688" y="519152558"/>
                </a:cxn>
                <a:cxn ang="0">
                  <a:pos x="75604688" y="350302763"/>
                </a:cxn>
                <a:cxn ang="0">
                  <a:pos x="42843450" y="244456125"/>
                </a:cxn>
                <a:cxn ang="0">
                  <a:pos x="42843450" y="211693276"/>
                </a:cxn>
                <a:cxn ang="0">
                  <a:pos x="148690013" y="1028224484"/>
                </a:cxn>
                <a:cxn ang="0">
                  <a:pos x="148690013" y="1028224484"/>
                </a:cxn>
                <a:cxn ang="0">
                  <a:pos x="148690013" y="856853737"/>
                </a:cxn>
                <a:cxn ang="0">
                  <a:pos x="105846563" y="751007099"/>
                </a:cxn>
                <a:cxn ang="0">
                  <a:pos x="105846563" y="720765202"/>
                </a:cxn>
                <a:cxn ang="0">
                  <a:pos x="148690013" y="614918564"/>
                </a:cxn>
                <a:cxn ang="0">
                  <a:pos x="148690013" y="614918564"/>
                </a:cxn>
                <a:cxn ang="0">
                  <a:pos x="148690013" y="446068769"/>
                </a:cxn>
                <a:cxn ang="0">
                  <a:pos x="105846563" y="350302763"/>
                </a:cxn>
                <a:cxn ang="0">
                  <a:pos x="105846563" y="317539914"/>
                </a:cxn>
                <a:cxn ang="0">
                  <a:pos x="148690013" y="211693276"/>
                </a:cxn>
                <a:cxn ang="0">
                  <a:pos x="148690013" y="211693276"/>
                </a:cxn>
                <a:cxn ang="0">
                  <a:pos x="211693125" y="952619743"/>
                </a:cxn>
                <a:cxn ang="0">
                  <a:pos x="171370625" y="856853737"/>
                </a:cxn>
                <a:cxn ang="0">
                  <a:pos x="171370625" y="826611840"/>
                </a:cxn>
                <a:cxn ang="0">
                  <a:pos x="211693125" y="720765202"/>
                </a:cxn>
                <a:cxn ang="0">
                  <a:pos x="211693125" y="720765202"/>
                </a:cxn>
                <a:cxn ang="0">
                  <a:pos x="211693125" y="551915407"/>
                </a:cxn>
                <a:cxn ang="0">
                  <a:pos x="171370625" y="446068769"/>
                </a:cxn>
                <a:cxn ang="0">
                  <a:pos x="171370625" y="413305920"/>
                </a:cxn>
                <a:cxn ang="0">
                  <a:pos x="211693125" y="317539914"/>
                </a:cxn>
                <a:cxn ang="0">
                  <a:pos x="211693125" y="317539914"/>
                </a:cxn>
                <a:cxn ang="0">
                  <a:pos x="211693125" y="148690119"/>
                </a:cxn>
                <a:cxn ang="0">
                  <a:pos x="244455950" y="952619743"/>
                </a:cxn>
                <a:cxn ang="0">
                  <a:pos x="244455950" y="922377846"/>
                </a:cxn>
                <a:cxn ang="0">
                  <a:pos x="277217188" y="826611840"/>
                </a:cxn>
                <a:cxn ang="0">
                  <a:pos x="277217188" y="826611840"/>
                </a:cxn>
                <a:cxn ang="0">
                  <a:pos x="277217188" y="657762045"/>
                </a:cxn>
                <a:cxn ang="0">
                  <a:pos x="244455950" y="551915407"/>
                </a:cxn>
                <a:cxn ang="0">
                  <a:pos x="244455950" y="519152558"/>
                </a:cxn>
                <a:cxn ang="0">
                  <a:pos x="277217188" y="413305920"/>
                </a:cxn>
                <a:cxn ang="0">
                  <a:pos x="277217188" y="413305920"/>
                </a:cxn>
                <a:cxn ang="0">
                  <a:pos x="277217188" y="244456125"/>
                </a:cxn>
                <a:cxn ang="0">
                  <a:pos x="244455950" y="148690119"/>
                </a:cxn>
                <a:cxn ang="0">
                  <a:pos x="307459063" y="1028224484"/>
                </a:cxn>
                <a:cxn ang="0">
                  <a:pos x="350302513" y="922377846"/>
                </a:cxn>
                <a:cxn ang="0">
                  <a:pos x="350302513" y="922377846"/>
                </a:cxn>
                <a:cxn ang="0">
                  <a:pos x="350302513" y="751007099"/>
                </a:cxn>
                <a:cxn ang="0">
                  <a:pos x="307459063" y="657762045"/>
                </a:cxn>
                <a:cxn ang="0">
                  <a:pos x="307459063" y="614918564"/>
                </a:cxn>
                <a:cxn ang="0">
                  <a:pos x="350302513" y="519152558"/>
                </a:cxn>
                <a:cxn ang="0">
                  <a:pos x="350302513" y="519152558"/>
                </a:cxn>
                <a:cxn ang="0">
                  <a:pos x="350302513" y="350302763"/>
                </a:cxn>
                <a:cxn ang="0">
                  <a:pos x="307459063" y="244456125"/>
                </a:cxn>
                <a:cxn ang="0">
                  <a:pos x="307459063" y="211693276"/>
                </a:cxn>
              </a:cxnLst>
              <a:rect l="txL" t="txT" r="txR" b="txB"/>
              <a:pathLst>
                <a:path w="156" h="441">
                  <a:moveTo>
                    <a:pt x="76" y="0"/>
                  </a:moveTo>
                  <a:lnTo>
                    <a:pt x="0" y="55"/>
                  </a:lnTo>
                  <a:lnTo>
                    <a:pt x="0" y="441"/>
                  </a:lnTo>
                  <a:lnTo>
                    <a:pt x="17" y="441"/>
                  </a:lnTo>
                  <a:lnTo>
                    <a:pt x="17" y="420"/>
                  </a:lnTo>
                  <a:lnTo>
                    <a:pt x="30" y="420"/>
                  </a:lnTo>
                  <a:lnTo>
                    <a:pt x="30" y="441"/>
                  </a:lnTo>
                  <a:lnTo>
                    <a:pt x="42" y="441"/>
                  </a:lnTo>
                  <a:lnTo>
                    <a:pt x="42" y="420"/>
                  </a:lnTo>
                  <a:lnTo>
                    <a:pt x="59" y="420"/>
                  </a:lnTo>
                  <a:lnTo>
                    <a:pt x="59" y="441"/>
                  </a:lnTo>
                  <a:lnTo>
                    <a:pt x="68" y="441"/>
                  </a:lnTo>
                  <a:lnTo>
                    <a:pt x="68" y="420"/>
                  </a:lnTo>
                  <a:lnTo>
                    <a:pt x="84" y="420"/>
                  </a:lnTo>
                  <a:lnTo>
                    <a:pt x="84" y="441"/>
                  </a:lnTo>
                  <a:lnTo>
                    <a:pt x="97" y="441"/>
                  </a:lnTo>
                  <a:lnTo>
                    <a:pt x="97" y="420"/>
                  </a:lnTo>
                  <a:lnTo>
                    <a:pt x="110" y="420"/>
                  </a:lnTo>
                  <a:lnTo>
                    <a:pt x="110" y="441"/>
                  </a:lnTo>
                  <a:lnTo>
                    <a:pt x="122" y="441"/>
                  </a:lnTo>
                  <a:lnTo>
                    <a:pt x="122" y="420"/>
                  </a:lnTo>
                  <a:lnTo>
                    <a:pt x="139" y="420"/>
                  </a:lnTo>
                  <a:lnTo>
                    <a:pt x="139" y="441"/>
                  </a:lnTo>
                  <a:lnTo>
                    <a:pt x="156" y="441"/>
                  </a:lnTo>
                  <a:lnTo>
                    <a:pt x="156" y="55"/>
                  </a:lnTo>
                  <a:lnTo>
                    <a:pt x="76" y="0"/>
                  </a:lnTo>
                  <a:close/>
                  <a:moveTo>
                    <a:pt x="30" y="408"/>
                  </a:moveTo>
                  <a:lnTo>
                    <a:pt x="17" y="408"/>
                  </a:lnTo>
                  <a:lnTo>
                    <a:pt x="17" y="378"/>
                  </a:lnTo>
                  <a:lnTo>
                    <a:pt x="30" y="378"/>
                  </a:lnTo>
                  <a:lnTo>
                    <a:pt x="30" y="408"/>
                  </a:lnTo>
                  <a:close/>
                  <a:moveTo>
                    <a:pt x="30" y="366"/>
                  </a:moveTo>
                  <a:lnTo>
                    <a:pt x="17" y="366"/>
                  </a:lnTo>
                  <a:lnTo>
                    <a:pt x="17" y="340"/>
                  </a:lnTo>
                  <a:lnTo>
                    <a:pt x="30" y="340"/>
                  </a:lnTo>
                  <a:lnTo>
                    <a:pt x="30" y="366"/>
                  </a:lnTo>
                  <a:close/>
                  <a:moveTo>
                    <a:pt x="30" y="328"/>
                  </a:moveTo>
                  <a:lnTo>
                    <a:pt x="17" y="328"/>
                  </a:lnTo>
                  <a:lnTo>
                    <a:pt x="17" y="298"/>
                  </a:lnTo>
                  <a:lnTo>
                    <a:pt x="30" y="298"/>
                  </a:lnTo>
                  <a:lnTo>
                    <a:pt x="30" y="328"/>
                  </a:lnTo>
                  <a:close/>
                  <a:moveTo>
                    <a:pt x="30" y="286"/>
                  </a:moveTo>
                  <a:lnTo>
                    <a:pt x="17" y="286"/>
                  </a:lnTo>
                  <a:lnTo>
                    <a:pt x="17" y="261"/>
                  </a:lnTo>
                  <a:lnTo>
                    <a:pt x="30" y="261"/>
                  </a:lnTo>
                  <a:lnTo>
                    <a:pt x="30" y="286"/>
                  </a:lnTo>
                  <a:close/>
                  <a:moveTo>
                    <a:pt x="30" y="244"/>
                  </a:moveTo>
                  <a:lnTo>
                    <a:pt x="17" y="244"/>
                  </a:lnTo>
                  <a:lnTo>
                    <a:pt x="17" y="219"/>
                  </a:lnTo>
                  <a:lnTo>
                    <a:pt x="30" y="219"/>
                  </a:lnTo>
                  <a:lnTo>
                    <a:pt x="30" y="244"/>
                  </a:lnTo>
                  <a:close/>
                  <a:moveTo>
                    <a:pt x="30" y="206"/>
                  </a:moveTo>
                  <a:lnTo>
                    <a:pt x="17" y="206"/>
                  </a:lnTo>
                  <a:lnTo>
                    <a:pt x="17" y="177"/>
                  </a:lnTo>
                  <a:lnTo>
                    <a:pt x="30" y="177"/>
                  </a:lnTo>
                  <a:lnTo>
                    <a:pt x="30" y="206"/>
                  </a:lnTo>
                  <a:close/>
                  <a:moveTo>
                    <a:pt x="30" y="164"/>
                  </a:moveTo>
                  <a:lnTo>
                    <a:pt x="17" y="164"/>
                  </a:lnTo>
                  <a:lnTo>
                    <a:pt x="17" y="139"/>
                  </a:lnTo>
                  <a:lnTo>
                    <a:pt x="30" y="139"/>
                  </a:lnTo>
                  <a:lnTo>
                    <a:pt x="30" y="164"/>
                  </a:lnTo>
                  <a:close/>
                  <a:moveTo>
                    <a:pt x="30" y="126"/>
                  </a:moveTo>
                  <a:lnTo>
                    <a:pt x="17" y="126"/>
                  </a:lnTo>
                  <a:lnTo>
                    <a:pt x="17" y="97"/>
                  </a:lnTo>
                  <a:lnTo>
                    <a:pt x="30" y="97"/>
                  </a:lnTo>
                  <a:lnTo>
                    <a:pt x="30" y="126"/>
                  </a:lnTo>
                  <a:close/>
                  <a:moveTo>
                    <a:pt x="30" y="84"/>
                  </a:moveTo>
                  <a:lnTo>
                    <a:pt x="17" y="84"/>
                  </a:lnTo>
                  <a:lnTo>
                    <a:pt x="17" y="59"/>
                  </a:lnTo>
                  <a:lnTo>
                    <a:pt x="30" y="59"/>
                  </a:lnTo>
                  <a:lnTo>
                    <a:pt x="30" y="84"/>
                  </a:lnTo>
                  <a:close/>
                  <a:moveTo>
                    <a:pt x="59" y="408"/>
                  </a:moveTo>
                  <a:lnTo>
                    <a:pt x="42" y="408"/>
                  </a:lnTo>
                  <a:lnTo>
                    <a:pt x="42" y="378"/>
                  </a:lnTo>
                  <a:lnTo>
                    <a:pt x="59" y="378"/>
                  </a:lnTo>
                  <a:lnTo>
                    <a:pt x="59" y="408"/>
                  </a:lnTo>
                  <a:close/>
                  <a:moveTo>
                    <a:pt x="59" y="366"/>
                  </a:moveTo>
                  <a:lnTo>
                    <a:pt x="42" y="366"/>
                  </a:lnTo>
                  <a:lnTo>
                    <a:pt x="42" y="340"/>
                  </a:lnTo>
                  <a:lnTo>
                    <a:pt x="59" y="340"/>
                  </a:lnTo>
                  <a:lnTo>
                    <a:pt x="59" y="366"/>
                  </a:lnTo>
                  <a:close/>
                  <a:moveTo>
                    <a:pt x="59" y="328"/>
                  </a:moveTo>
                  <a:lnTo>
                    <a:pt x="42" y="328"/>
                  </a:lnTo>
                  <a:lnTo>
                    <a:pt x="42" y="298"/>
                  </a:lnTo>
                  <a:lnTo>
                    <a:pt x="59" y="298"/>
                  </a:lnTo>
                  <a:lnTo>
                    <a:pt x="59" y="328"/>
                  </a:lnTo>
                  <a:close/>
                  <a:moveTo>
                    <a:pt x="59" y="286"/>
                  </a:moveTo>
                  <a:lnTo>
                    <a:pt x="42" y="286"/>
                  </a:lnTo>
                  <a:lnTo>
                    <a:pt x="42" y="261"/>
                  </a:lnTo>
                  <a:lnTo>
                    <a:pt x="59" y="261"/>
                  </a:lnTo>
                  <a:lnTo>
                    <a:pt x="59" y="286"/>
                  </a:lnTo>
                  <a:close/>
                  <a:moveTo>
                    <a:pt x="59" y="244"/>
                  </a:moveTo>
                  <a:lnTo>
                    <a:pt x="42" y="244"/>
                  </a:lnTo>
                  <a:lnTo>
                    <a:pt x="42" y="219"/>
                  </a:lnTo>
                  <a:lnTo>
                    <a:pt x="59" y="219"/>
                  </a:lnTo>
                  <a:lnTo>
                    <a:pt x="59" y="244"/>
                  </a:lnTo>
                  <a:close/>
                  <a:moveTo>
                    <a:pt x="59" y="206"/>
                  </a:moveTo>
                  <a:lnTo>
                    <a:pt x="42" y="206"/>
                  </a:lnTo>
                  <a:lnTo>
                    <a:pt x="42" y="177"/>
                  </a:lnTo>
                  <a:lnTo>
                    <a:pt x="59" y="177"/>
                  </a:lnTo>
                  <a:lnTo>
                    <a:pt x="59" y="206"/>
                  </a:lnTo>
                  <a:close/>
                  <a:moveTo>
                    <a:pt x="59" y="164"/>
                  </a:moveTo>
                  <a:lnTo>
                    <a:pt x="42" y="164"/>
                  </a:lnTo>
                  <a:lnTo>
                    <a:pt x="42" y="139"/>
                  </a:lnTo>
                  <a:lnTo>
                    <a:pt x="59" y="139"/>
                  </a:lnTo>
                  <a:lnTo>
                    <a:pt x="59" y="164"/>
                  </a:lnTo>
                  <a:close/>
                  <a:moveTo>
                    <a:pt x="59" y="126"/>
                  </a:moveTo>
                  <a:lnTo>
                    <a:pt x="42" y="126"/>
                  </a:lnTo>
                  <a:lnTo>
                    <a:pt x="42" y="97"/>
                  </a:lnTo>
                  <a:lnTo>
                    <a:pt x="59" y="97"/>
                  </a:lnTo>
                  <a:lnTo>
                    <a:pt x="59" y="126"/>
                  </a:lnTo>
                  <a:close/>
                  <a:moveTo>
                    <a:pt x="59" y="84"/>
                  </a:moveTo>
                  <a:lnTo>
                    <a:pt x="42" y="84"/>
                  </a:lnTo>
                  <a:lnTo>
                    <a:pt x="42" y="59"/>
                  </a:lnTo>
                  <a:lnTo>
                    <a:pt x="59" y="59"/>
                  </a:lnTo>
                  <a:lnTo>
                    <a:pt x="59" y="84"/>
                  </a:lnTo>
                  <a:close/>
                  <a:moveTo>
                    <a:pt x="84" y="408"/>
                  </a:moveTo>
                  <a:lnTo>
                    <a:pt x="68" y="408"/>
                  </a:lnTo>
                  <a:lnTo>
                    <a:pt x="68" y="378"/>
                  </a:lnTo>
                  <a:lnTo>
                    <a:pt x="84" y="378"/>
                  </a:lnTo>
                  <a:lnTo>
                    <a:pt x="84" y="408"/>
                  </a:lnTo>
                  <a:close/>
                  <a:moveTo>
                    <a:pt x="84" y="366"/>
                  </a:moveTo>
                  <a:lnTo>
                    <a:pt x="68" y="366"/>
                  </a:lnTo>
                  <a:lnTo>
                    <a:pt x="68" y="340"/>
                  </a:lnTo>
                  <a:lnTo>
                    <a:pt x="84" y="340"/>
                  </a:lnTo>
                  <a:lnTo>
                    <a:pt x="84" y="366"/>
                  </a:lnTo>
                  <a:close/>
                  <a:moveTo>
                    <a:pt x="84" y="328"/>
                  </a:moveTo>
                  <a:lnTo>
                    <a:pt x="68" y="328"/>
                  </a:lnTo>
                  <a:lnTo>
                    <a:pt x="68" y="298"/>
                  </a:lnTo>
                  <a:lnTo>
                    <a:pt x="84" y="298"/>
                  </a:lnTo>
                  <a:lnTo>
                    <a:pt x="84" y="328"/>
                  </a:lnTo>
                  <a:close/>
                  <a:moveTo>
                    <a:pt x="84" y="286"/>
                  </a:moveTo>
                  <a:lnTo>
                    <a:pt x="68" y="286"/>
                  </a:lnTo>
                  <a:lnTo>
                    <a:pt x="68" y="261"/>
                  </a:lnTo>
                  <a:lnTo>
                    <a:pt x="84" y="261"/>
                  </a:lnTo>
                  <a:lnTo>
                    <a:pt x="84" y="286"/>
                  </a:lnTo>
                  <a:close/>
                  <a:moveTo>
                    <a:pt x="84" y="244"/>
                  </a:moveTo>
                  <a:lnTo>
                    <a:pt x="68" y="244"/>
                  </a:lnTo>
                  <a:lnTo>
                    <a:pt x="68" y="219"/>
                  </a:lnTo>
                  <a:lnTo>
                    <a:pt x="84" y="219"/>
                  </a:lnTo>
                  <a:lnTo>
                    <a:pt x="84" y="244"/>
                  </a:lnTo>
                  <a:close/>
                  <a:moveTo>
                    <a:pt x="84" y="206"/>
                  </a:moveTo>
                  <a:lnTo>
                    <a:pt x="68" y="206"/>
                  </a:lnTo>
                  <a:lnTo>
                    <a:pt x="68" y="177"/>
                  </a:lnTo>
                  <a:lnTo>
                    <a:pt x="84" y="177"/>
                  </a:lnTo>
                  <a:lnTo>
                    <a:pt x="84" y="206"/>
                  </a:lnTo>
                  <a:close/>
                  <a:moveTo>
                    <a:pt x="84" y="164"/>
                  </a:moveTo>
                  <a:lnTo>
                    <a:pt x="68" y="164"/>
                  </a:lnTo>
                  <a:lnTo>
                    <a:pt x="68" y="139"/>
                  </a:lnTo>
                  <a:lnTo>
                    <a:pt x="84" y="139"/>
                  </a:lnTo>
                  <a:lnTo>
                    <a:pt x="84" y="164"/>
                  </a:lnTo>
                  <a:close/>
                  <a:moveTo>
                    <a:pt x="84" y="126"/>
                  </a:moveTo>
                  <a:lnTo>
                    <a:pt x="68" y="126"/>
                  </a:lnTo>
                  <a:lnTo>
                    <a:pt x="68" y="97"/>
                  </a:lnTo>
                  <a:lnTo>
                    <a:pt x="84" y="97"/>
                  </a:lnTo>
                  <a:lnTo>
                    <a:pt x="84" y="126"/>
                  </a:lnTo>
                  <a:close/>
                  <a:moveTo>
                    <a:pt x="84" y="84"/>
                  </a:moveTo>
                  <a:lnTo>
                    <a:pt x="68" y="84"/>
                  </a:lnTo>
                  <a:lnTo>
                    <a:pt x="68" y="59"/>
                  </a:lnTo>
                  <a:lnTo>
                    <a:pt x="84" y="59"/>
                  </a:lnTo>
                  <a:lnTo>
                    <a:pt x="84" y="84"/>
                  </a:lnTo>
                  <a:close/>
                  <a:moveTo>
                    <a:pt x="110" y="408"/>
                  </a:moveTo>
                  <a:lnTo>
                    <a:pt x="97" y="408"/>
                  </a:lnTo>
                  <a:lnTo>
                    <a:pt x="97" y="378"/>
                  </a:lnTo>
                  <a:lnTo>
                    <a:pt x="110" y="378"/>
                  </a:lnTo>
                  <a:lnTo>
                    <a:pt x="110" y="408"/>
                  </a:lnTo>
                  <a:close/>
                  <a:moveTo>
                    <a:pt x="110" y="366"/>
                  </a:moveTo>
                  <a:lnTo>
                    <a:pt x="97" y="366"/>
                  </a:lnTo>
                  <a:lnTo>
                    <a:pt x="97" y="340"/>
                  </a:lnTo>
                  <a:lnTo>
                    <a:pt x="110" y="340"/>
                  </a:lnTo>
                  <a:lnTo>
                    <a:pt x="110" y="366"/>
                  </a:lnTo>
                  <a:close/>
                  <a:moveTo>
                    <a:pt x="110" y="328"/>
                  </a:moveTo>
                  <a:lnTo>
                    <a:pt x="97" y="328"/>
                  </a:lnTo>
                  <a:lnTo>
                    <a:pt x="97" y="298"/>
                  </a:lnTo>
                  <a:lnTo>
                    <a:pt x="110" y="298"/>
                  </a:lnTo>
                  <a:lnTo>
                    <a:pt x="110" y="328"/>
                  </a:lnTo>
                  <a:close/>
                  <a:moveTo>
                    <a:pt x="110" y="286"/>
                  </a:moveTo>
                  <a:lnTo>
                    <a:pt x="97" y="286"/>
                  </a:lnTo>
                  <a:lnTo>
                    <a:pt x="97" y="261"/>
                  </a:lnTo>
                  <a:lnTo>
                    <a:pt x="110" y="261"/>
                  </a:lnTo>
                  <a:lnTo>
                    <a:pt x="110" y="286"/>
                  </a:lnTo>
                  <a:close/>
                  <a:moveTo>
                    <a:pt x="110" y="244"/>
                  </a:moveTo>
                  <a:lnTo>
                    <a:pt x="97" y="244"/>
                  </a:lnTo>
                  <a:lnTo>
                    <a:pt x="97" y="219"/>
                  </a:lnTo>
                  <a:lnTo>
                    <a:pt x="110" y="219"/>
                  </a:lnTo>
                  <a:lnTo>
                    <a:pt x="110" y="244"/>
                  </a:lnTo>
                  <a:close/>
                  <a:moveTo>
                    <a:pt x="110" y="206"/>
                  </a:moveTo>
                  <a:lnTo>
                    <a:pt x="97" y="206"/>
                  </a:lnTo>
                  <a:lnTo>
                    <a:pt x="97" y="177"/>
                  </a:lnTo>
                  <a:lnTo>
                    <a:pt x="110" y="177"/>
                  </a:lnTo>
                  <a:lnTo>
                    <a:pt x="110" y="206"/>
                  </a:lnTo>
                  <a:close/>
                  <a:moveTo>
                    <a:pt x="110" y="164"/>
                  </a:moveTo>
                  <a:lnTo>
                    <a:pt x="97" y="164"/>
                  </a:lnTo>
                  <a:lnTo>
                    <a:pt x="97" y="139"/>
                  </a:lnTo>
                  <a:lnTo>
                    <a:pt x="110" y="139"/>
                  </a:lnTo>
                  <a:lnTo>
                    <a:pt x="110" y="164"/>
                  </a:lnTo>
                  <a:close/>
                  <a:moveTo>
                    <a:pt x="110" y="126"/>
                  </a:moveTo>
                  <a:lnTo>
                    <a:pt x="97" y="126"/>
                  </a:lnTo>
                  <a:lnTo>
                    <a:pt x="97" y="97"/>
                  </a:lnTo>
                  <a:lnTo>
                    <a:pt x="110" y="97"/>
                  </a:lnTo>
                  <a:lnTo>
                    <a:pt x="110" y="126"/>
                  </a:lnTo>
                  <a:close/>
                  <a:moveTo>
                    <a:pt x="110" y="84"/>
                  </a:moveTo>
                  <a:lnTo>
                    <a:pt x="97" y="84"/>
                  </a:lnTo>
                  <a:lnTo>
                    <a:pt x="97" y="59"/>
                  </a:lnTo>
                  <a:lnTo>
                    <a:pt x="110" y="59"/>
                  </a:lnTo>
                  <a:lnTo>
                    <a:pt x="110" y="84"/>
                  </a:lnTo>
                  <a:close/>
                  <a:moveTo>
                    <a:pt x="139" y="408"/>
                  </a:moveTo>
                  <a:lnTo>
                    <a:pt x="122" y="408"/>
                  </a:lnTo>
                  <a:lnTo>
                    <a:pt x="122" y="378"/>
                  </a:lnTo>
                  <a:lnTo>
                    <a:pt x="139" y="378"/>
                  </a:lnTo>
                  <a:lnTo>
                    <a:pt x="139" y="408"/>
                  </a:lnTo>
                  <a:close/>
                  <a:moveTo>
                    <a:pt x="139" y="366"/>
                  </a:moveTo>
                  <a:lnTo>
                    <a:pt x="122" y="366"/>
                  </a:lnTo>
                  <a:lnTo>
                    <a:pt x="122" y="340"/>
                  </a:lnTo>
                  <a:lnTo>
                    <a:pt x="139" y="340"/>
                  </a:lnTo>
                  <a:lnTo>
                    <a:pt x="139" y="366"/>
                  </a:lnTo>
                  <a:close/>
                  <a:moveTo>
                    <a:pt x="139" y="328"/>
                  </a:moveTo>
                  <a:lnTo>
                    <a:pt x="122" y="328"/>
                  </a:lnTo>
                  <a:lnTo>
                    <a:pt x="122" y="298"/>
                  </a:lnTo>
                  <a:lnTo>
                    <a:pt x="139" y="298"/>
                  </a:lnTo>
                  <a:lnTo>
                    <a:pt x="139" y="328"/>
                  </a:lnTo>
                  <a:close/>
                  <a:moveTo>
                    <a:pt x="139" y="286"/>
                  </a:moveTo>
                  <a:lnTo>
                    <a:pt x="122" y="286"/>
                  </a:lnTo>
                  <a:lnTo>
                    <a:pt x="122" y="261"/>
                  </a:lnTo>
                  <a:lnTo>
                    <a:pt x="139" y="261"/>
                  </a:lnTo>
                  <a:lnTo>
                    <a:pt x="139" y="286"/>
                  </a:lnTo>
                  <a:close/>
                  <a:moveTo>
                    <a:pt x="139" y="244"/>
                  </a:moveTo>
                  <a:lnTo>
                    <a:pt x="122" y="244"/>
                  </a:lnTo>
                  <a:lnTo>
                    <a:pt x="122" y="219"/>
                  </a:lnTo>
                  <a:lnTo>
                    <a:pt x="139" y="219"/>
                  </a:lnTo>
                  <a:lnTo>
                    <a:pt x="139" y="244"/>
                  </a:lnTo>
                  <a:close/>
                  <a:moveTo>
                    <a:pt x="139" y="206"/>
                  </a:moveTo>
                  <a:lnTo>
                    <a:pt x="122" y="206"/>
                  </a:lnTo>
                  <a:lnTo>
                    <a:pt x="122" y="177"/>
                  </a:lnTo>
                  <a:lnTo>
                    <a:pt x="139" y="177"/>
                  </a:lnTo>
                  <a:lnTo>
                    <a:pt x="139" y="206"/>
                  </a:lnTo>
                  <a:close/>
                  <a:moveTo>
                    <a:pt x="139" y="164"/>
                  </a:moveTo>
                  <a:lnTo>
                    <a:pt x="122" y="164"/>
                  </a:lnTo>
                  <a:lnTo>
                    <a:pt x="122" y="139"/>
                  </a:lnTo>
                  <a:lnTo>
                    <a:pt x="139" y="139"/>
                  </a:lnTo>
                  <a:lnTo>
                    <a:pt x="139" y="164"/>
                  </a:lnTo>
                  <a:close/>
                  <a:moveTo>
                    <a:pt x="139" y="126"/>
                  </a:moveTo>
                  <a:lnTo>
                    <a:pt x="122" y="126"/>
                  </a:lnTo>
                  <a:lnTo>
                    <a:pt x="122" y="97"/>
                  </a:lnTo>
                  <a:lnTo>
                    <a:pt x="139" y="97"/>
                  </a:lnTo>
                  <a:lnTo>
                    <a:pt x="139" y="126"/>
                  </a:lnTo>
                  <a:close/>
                  <a:moveTo>
                    <a:pt x="139" y="84"/>
                  </a:moveTo>
                  <a:lnTo>
                    <a:pt x="122" y="84"/>
                  </a:lnTo>
                  <a:lnTo>
                    <a:pt x="122" y="59"/>
                  </a:lnTo>
                  <a:lnTo>
                    <a:pt x="139" y="59"/>
                  </a:lnTo>
                  <a:lnTo>
                    <a:pt x="139" y="84"/>
                  </a:lnTo>
                  <a:close/>
                </a:path>
              </a:pathLst>
            </a:custGeom>
            <a:solidFill>
              <a:srgbClr val="54B391">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6" name="Freeform 18"/>
            <p:cNvSpPr>
              <a:spLocks noEditPoints="1"/>
            </p:cNvSpPr>
            <p:nvPr/>
          </p:nvSpPr>
          <p:spPr>
            <a:xfrm>
              <a:off x="0" y="873125"/>
              <a:ext cx="173038" cy="566738"/>
            </a:xfrm>
            <a:custGeom>
              <a:avLst/>
              <a:gdLst>
                <a:gd name="txL" fmla="*/ 0 w 109"/>
                <a:gd name="txT" fmla="*/ 0 h 357"/>
                <a:gd name="txR" fmla="*/ 109 w 109"/>
                <a:gd name="txB" fmla="*/ 357 h 357"/>
              </a:gdLst>
              <a:ahLst/>
              <a:cxnLst>
                <a:cxn ang="0">
                  <a:pos x="274698619" y="0"/>
                </a:cxn>
                <a:cxn ang="0">
                  <a:pos x="32762920" y="816531345"/>
                </a:cxn>
                <a:cxn ang="0">
                  <a:pos x="32762920" y="793850713"/>
                </a:cxn>
                <a:cxn ang="0">
                  <a:pos x="52924228" y="710684689"/>
                </a:cxn>
                <a:cxn ang="0">
                  <a:pos x="52924228" y="710684689"/>
                </a:cxn>
                <a:cxn ang="0">
                  <a:pos x="52924228" y="561996133"/>
                </a:cxn>
                <a:cxn ang="0">
                  <a:pos x="32762920" y="476310745"/>
                </a:cxn>
                <a:cxn ang="0">
                  <a:pos x="32762920" y="456149477"/>
                </a:cxn>
                <a:cxn ang="0">
                  <a:pos x="52924228" y="370464089"/>
                </a:cxn>
                <a:cxn ang="0">
                  <a:pos x="52924228" y="370464089"/>
                </a:cxn>
                <a:cxn ang="0">
                  <a:pos x="52924228" y="221773946"/>
                </a:cxn>
                <a:cxn ang="0">
                  <a:pos x="32762920" y="138609510"/>
                </a:cxn>
                <a:cxn ang="0">
                  <a:pos x="32762920" y="105846656"/>
                </a:cxn>
                <a:cxn ang="0">
                  <a:pos x="105846868" y="879536101"/>
                </a:cxn>
                <a:cxn ang="0">
                  <a:pos x="105846868" y="879536101"/>
                </a:cxn>
                <a:cxn ang="0">
                  <a:pos x="105846868" y="730845957"/>
                </a:cxn>
                <a:cxn ang="0">
                  <a:pos x="75604906" y="645160569"/>
                </a:cxn>
                <a:cxn ang="0">
                  <a:pos x="75604906" y="624999301"/>
                </a:cxn>
                <a:cxn ang="0">
                  <a:pos x="105846868" y="539313913"/>
                </a:cxn>
                <a:cxn ang="0">
                  <a:pos x="105846868" y="539313913"/>
                </a:cxn>
                <a:cxn ang="0">
                  <a:pos x="105846868" y="393144722"/>
                </a:cxn>
                <a:cxn ang="0">
                  <a:pos x="75604906" y="307459334"/>
                </a:cxn>
                <a:cxn ang="0">
                  <a:pos x="75604906" y="287298066"/>
                </a:cxn>
                <a:cxn ang="0">
                  <a:pos x="105846868" y="191532044"/>
                </a:cxn>
                <a:cxn ang="0">
                  <a:pos x="105846868" y="191532044"/>
                </a:cxn>
                <a:cxn ang="0">
                  <a:pos x="105846868" y="52924122"/>
                </a:cxn>
                <a:cxn ang="0">
                  <a:pos x="128529134" y="816531345"/>
                </a:cxn>
                <a:cxn ang="0">
                  <a:pos x="128529134" y="793850713"/>
                </a:cxn>
                <a:cxn ang="0">
                  <a:pos x="148690442" y="710684689"/>
                </a:cxn>
                <a:cxn ang="0">
                  <a:pos x="148690442" y="710684689"/>
                </a:cxn>
                <a:cxn ang="0">
                  <a:pos x="148690442" y="561996133"/>
                </a:cxn>
                <a:cxn ang="0">
                  <a:pos x="128529134" y="476310745"/>
                </a:cxn>
                <a:cxn ang="0">
                  <a:pos x="128529134" y="456149477"/>
                </a:cxn>
                <a:cxn ang="0">
                  <a:pos x="148690442" y="370464089"/>
                </a:cxn>
                <a:cxn ang="0">
                  <a:pos x="148690442" y="370464089"/>
                </a:cxn>
                <a:cxn ang="0">
                  <a:pos x="148690442" y="221773946"/>
                </a:cxn>
                <a:cxn ang="0">
                  <a:pos x="128529134" y="138609510"/>
                </a:cxn>
                <a:cxn ang="0">
                  <a:pos x="128529134" y="105846656"/>
                </a:cxn>
                <a:cxn ang="0">
                  <a:pos x="201613083" y="879536101"/>
                </a:cxn>
                <a:cxn ang="0">
                  <a:pos x="201613083" y="879536101"/>
                </a:cxn>
                <a:cxn ang="0">
                  <a:pos x="201613083" y="730845957"/>
                </a:cxn>
                <a:cxn ang="0">
                  <a:pos x="168851750" y="645160569"/>
                </a:cxn>
                <a:cxn ang="0">
                  <a:pos x="168851750" y="624999301"/>
                </a:cxn>
                <a:cxn ang="0">
                  <a:pos x="201613083" y="539313913"/>
                </a:cxn>
                <a:cxn ang="0">
                  <a:pos x="201613083" y="539313913"/>
                </a:cxn>
                <a:cxn ang="0">
                  <a:pos x="201613083" y="393144722"/>
                </a:cxn>
                <a:cxn ang="0">
                  <a:pos x="168851750" y="307459334"/>
                </a:cxn>
                <a:cxn ang="0">
                  <a:pos x="168851750" y="287298066"/>
                </a:cxn>
                <a:cxn ang="0">
                  <a:pos x="201613083" y="191532044"/>
                </a:cxn>
                <a:cxn ang="0">
                  <a:pos x="201613083" y="191532044"/>
                </a:cxn>
                <a:cxn ang="0">
                  <a:pos x="201613083" y="52924122"/>
                </a:cxn>
                <a:cxn ang="0">
                  <a:pos x="221774391" y="816531345"/>
                </a:cxn>
                <a:cxn ang="0">
                  <a:pos x="221774391" y="793850713"/>
                </a:cxn>
                <a:cxn ang="0">
                  <a:pos x="254537310" y="710684689"/>
                </a:cxn>
                <a:cxn ang="0">
                  <a:pos x="254537310" y="710684689"/>
                </a:cxn>
                <a:cxn ang="0">
                  <a:pos x="254537310" y="561996133"/>
                </a:cxn>
                <a:cxn ang="0">
                  <a:pos x="221774391" y="476310745"/>
                </a:cxn>
                <a:cxn ang="0">
                  <a:pos x="221774391" y="456149477"/>
                </a:cxn>
                <a:cxn ang="0">
                  <a:pos x="254537310" y="370464089"/>
                </a:cxn>
                <a:cxn ang="0">
                  <a:pos x="254537310" y="370464089"/>
                </a:cxn>
                <a:cxn ang="0">
                  <a:pos x="254537310" y="221773946"/>
                </a:cxn>
                <a:cxn ang="0">
                  <a:pos x="221774391" y="138609510"/>
                </a:cxn>
                <a:cxn ang="0">
                  <a:pos x="221774391" y="105846656"/>
                </a:cxn>
              </a:cxnLst>
              <a:rect l="txL" t="txT" r="txR" b="txB"/>
              <a:pathLst>
                <a:path w="109" h="357">
                  <a:moveTo>
                    <a:pt x="0" y="0"/>
                  </a:moveTo>
                  <a:lnTo>
                    <a:pt x="0" y="357"/>
                  </a:lnTo>
                  <a:lnTo>
                    <a:pt x="109" y="357"/>
                  </a:lnTo>
                  <a:lnTo>
                    <a:pt x="109" y="0"/>
                  </a:lnTo>
                  <a:lnTo>
                    <a:pt x="0" y="0"/>
                  </a:lnTo>
                  <a:close/>
                  <a:moveTo>
                    <a:pt x="21" y="349"/>
                  </a:moveTo>
                  <a:lnTo>
                    <a:pt x="13" y="349"/>
                  </a:lnTo>
                  <a:lnTo>
                    <a:pt x="13" y="324"/>
                  </a:lnTo>
                  <a:lnTo>
                    <a:pt x="21" y="324"/>
                  </a:lnTo>
                  <a:lnTo>
                    <a:pt x="21" y="349"/>
                  </a:lnTo>
                  <a:close/>
                  <a:moveTo>
                    <a:pt x="21" y="315"/>
                  </a:moveTo>
                  <a:lnTo>
                    <a:pt x="13" y="315"/>
                  </a:lnTo>
                  <a:lnTo>
                    <a:pt x="13" y="290"/>
                  </a:lnTo>
                  <a:lnTo>
                    <a:pt x="21" y="290"/>
                  </a:lnTo>
                  <a:lnTo>
                    <a:pt x="21" y="315"/>
                  </a:lnTo>
                  <a:close/>
                  <a:moveTo>
                    <a:pt x="21" y="282"/>
                  </a:moveTo>
                  <a:lnTo>
                    <a:pt x="13" y="282"/>
                  </a:lnTo>
                  <a:lnTo>
                    <a:pt x="13" y="256"/>
                  </a:lnTo>
                  <a:lnTo>
                    <a:pt x="21" y="256"/>
                  </a:lnTo>
                  <a:lnTo>
                    <a:pt x="21" y="282"/>
                  </a:lnTo>
                  <a:close/>
                  <a:moveTo>
                    <a:pt x="21" y="248"/>
                  </a:moveTo>
                  <a:lnTo>
                    <a:pt x="13" y="248"/>
                  </a:lnTo>
                  <a:lnTo>
                    <a:pt x="13" y="223"/>
                  </a:lnTo>
                  <a:lnTo>
                    <a:pt x="21" y="223"/>
                  </a:lnTo>
                  <a:lnTo>
                    <a:pt x="21" y="248"/>
                  </a:lnTo>
                  <a:close/>
                  <a:moveTo>
                    <a:pt x="21" y="214"/>
                  </a:moveTo>
                  <a:lnTo>
                    <a:pt x="13" y="214"/>
                  </a:lnTo>
                  <a:lnTo>
                    <a:pt x="13" y="189"/>
                  </a:lnTo>
                  <a:lnTo>
                    <a:pt x="21" y="189"/>
                  </a:lnTo>
                  <a:lnTo>
                    <a:pt x="21" y="214"/>
                  </a:lnTo>
                  <a:close/>
                  <a:moveTo>
                    <a:pt x="21" y="181"/>
                  </a:moveTo>
                  <a:lnTo>
                    <a:pt x="13" y="181"/>
                  </a:lnTo>
                  <a:lnTo>
                    <a:pt x="13" y="156"/>
                  </a:lnTo>
                  <a:lnTo>
                    <a:pt x="21" y="156"/>
                  </a:lnTo>
                  <a:lnTo>
                    <a:pt x="21" y="181"/>
                  </a:lnTo>
                  <a:close/>
                  <a:moveTo>
                    <a:pt x="21" y="147"/>
                  </a:moveTo>
                  <a:lnTo>
                    <a:pt x="13" y="147"/>
                  </a:lnTo>
                  <a:lnTo>
                    <a:pt x="13" y="122"/>
                  </a:lnTo>
                  <a:lnTo>
                    <a:pt x="21" y="122"/>
                  </a:lnTo>
                  <a:lnTo>
                    <a:pt x="21" y="147"/>
                  </a:lnTo>
                  <a:close/>
                  <a:moveTo>
                    <a:pt x="21" y="114"/>
                  </a:moveTo>
                  <a:lnTo>
                    <a:pt x="13" y="114"/>
                  </a:lnTo>
                  <a:lnTo>
                    <a:pt x="13" y="88"/>
                  </a:lnTo>
                  <a:lnTo>
                    <a:pt x="21" y="88"/>
                  </a:lnTo>
                  <a:lnTo>
                    <a:pt x="21" y="114"/>
                  </a:lnTo>
                  <a:close/>
                  <a:moveTo>
                    <a:pt x="21" y="76"/>
                  </a:moveTo>
                  <a:lnTo>
                    <a:pt x="13" y="76"/>
                  </a:lnTo>
                  <a:lnTo>
                    <a:pt x="13" y="55"/>
                  </a:lnTo>
                  <a:lnTo>
                    <a:pt x="21" y="55"/>
                  </a:lnTo>
                  <a:lnTo>
                    <a:pt x="21" y="76"/>
                  </a:lnTo>
                  <a:close/>
                  <a:moveTo>
                    <a:pt x="21" y="42"/>
                  </a:moveTo>
                  <a:lnTo>
                    <a:pt x="13" y="42"/>
                  </a:lnTo>
                  <a:lnTo>
                    <a:pt x="13" y="21"/>
                  </a:lnTo>
                  <a:lnTo>
                    <a:pt x="21" y="21"/>
                  </a:lnTo>
                  <a:lnTo>
                    <a:pt x="21" y="42"/>
                  </a:lnTo>
                  <a:close/>
                  <a:moveTo>
                    <a:pt x="42" y="349"/>
                  </a:moveTo>
                  <a:lnTo>
                    <a:pt x="30" y="349"/>
                  </a:lnTo>
                  <a:lnTo>
                    <a:pt x="30" y="324"/>
                  </a:lnTo>
                  <a:lnTo>
                    <a:pt x="42" y="324"/>
                  </a:lnTo>
                  <a:lnTo>
                    <a:pt x="42" y="349"/>
                  </a:lnTo>
                  <a:close/>
                  <a:moveTo>
                    <a:pt x="42" y="315"/>
                  </a:moveTo>
                  <a:lnTo>
                    <a:pt x="30" y="315"/>
                  </a:lnTo>
                  <a:lnTo>
                    <a:pt x="30" y="290"/>
                  </a:lnTo>
                  <a:lnTo>
                    <a:pt x="42" y="290"/>
                  </a:lnTo>
                  <a:lnTo>
                    <a:pt x="42" y="315"/>
                  </a:lnTo>
                  <a:close/>
                  <a:moveTo>
                    <a:pt x="42" y="282"/>
                  </a:moveTo>
                  <a:lnTo>
                    <a:pt x="30" y="282"/>
                  </a:lnTo>
                  <a:lnTo>
                    <a:pt x="30" y="256"/>
                  </a:lnTo>
                  <a:lnTo>
                    <a:pt x="42" y="256"/>
                  </a:lnTo>
                  <a:lnTo>
                    <a:pt x="42" y="282"/>
                  </a:lnTo>
                  <a:close/>
                  <a:moveTo>
                    <a:pt x="42" y="248"/>
                  </a:moveTo>
                  <a:lnTo>
                    <a:pt x="30" y="248"/>
                  </a:lnTo>
                  <a:lnTo>
                    <a:pt x="30" y="223"/>
                  </a:lnTo>
                  <a:lnTo>
                    <a:pt x="42" y="223"/>
                  </a:lnTo>
                  <a:lnTo>
                    <a:pt x="42" y="248"/>
                  </a:lnTo>
                  <a:close/>
                  <a:moveTo>
                    <a:pt x="42" y="214"/>
                  </a:moveTo>
                  <a:lnTo>
                    <a:pt x="30" y="214"/>
                  </a:lnTo>
                  <a:lnTo>
                    <a:pt x="30" y="189"/>
                  </a:lnTo>
                  <a:lnTo>
                    <a:pt x="42" y="189"/>
                  </a:lnTo>
                  <a:lnTo>
                    <a:pt x="42" y="214"/>
                  </a:lnTo>
                  <a:close/>
                  <a:moveTo>
                    <a:pt x="42" y="181"/>
                  </a:moveTo>
                  <a:lnTo>
                    <a:pt x="30" y="181"/>
                  </a:lnTo>
                  <a:lnTo>
                    <a:pt x="30" y="156"/>
                  </a:lnTo>
                  <a:lnTo>
                    <a:pt x="42" y="156"/>
                  </a:lnTo>
                  <a:lnTo>
                    <a:pt x="42" y="181"/>
                  </a:lnTo>
                  <a:close/>
                  <a:moveTo>
                    <a:pt x="42" y="147"/>
                  </a:moveTo>
                  <a:lnTo>
                    <a:pt x="30" y="147"/>
                  </a:lnTo>
                  <a:lnTo>
                    <a:pt x="30" y="122"/>
                  </a:lnTo>
                  <a:lnTo>
                    <a:pt x="42" y="122"/>
                  </a:lnTo>
                  <a:lnTo>
                    <a:pt x="42" y="147"/>
                  </a:lnTo>
                  <a:close/>
                  <a:moveTo>
                    <a:pt x="42" y="114"/>
                  </a:moveTo>
                  <a:lnTo>
                    <a:pt x="30" y="114"/>
                  </a:lnTo>
                  <a:lnTo>
                    <a:pt x="30" y="88"/>
                  </a:lnTo>
                  <a:lnTo>
                    <a:pt x="42" y="88"/>
                  </a:lnTo>
                  <a:lnTo>
                    <a:pt x="42" y="114"/>
                  </a:lnTo>
                  <a:close/>
                  <a:moveTo>
                    <a:pt x="42" y="76"/>
                  </a:moveTo>
                  <a:lnTo>
                    <a:pt x="30" y="76"/>
                  </a:lnTo>
                  <a:lnTo>
                    <a:pt x="30" y="55"/>
                  </a:lnTo>
                  <a:lnTo>
                    <a:pt x="42" y="55"/>
                  </a:lnTo>
                  <a:lnTo>
                    <a:pt x="42" y="76"/>
                  </a:lnTo>
                  <a:close/>
                  <a:moveTo>
                    <a:pt x="42" y="42"/>
                  </a:moveTo>
                  <a:lnTo>
                    <a:pt x="30" y="42"/>
                  </a:lnTo>
                  <a:lnTo>
                    <a:pt x="30" y="21"/>
                  </a:lnTo>
                  <a:lnTo>
                    <a:pt x="42" y="21"/>
                  </a:lnTo>
                  <a:lnTo>
                    <a:pt x="42" y="42"/>
                  </a:lnTo>
                  <a:close/>
                  <a:moveTo>
                    <a:pt x="59" y="349"/>
                  </a:moveTo>
                  <a:lnTo>
                    <a:pt x="51" y="349"/>
                  </a:lnTo>
                  <a:lnTo>
                    <a:pt x="51" y="324"/>
                  </a:lnTo>
                  <a:lnTo>
                    <a:pt x="59" y="324"/>
                  </a:lnTo>
                  <a:lnTo>
                    <a:pt x="59" y="349"/>
                  </a:lnTo>
                  <a:close/>
                  <a:moveTo>
                    <a:pt x="59" y="315"/>
                  </a:moveTo>
                  <a:lnTo>
                    <a:pt x="51" y="315"/>
                  </a:lnTo>
                  <a:lnTo>
                    <a:pt x="51" y="290"/>
                  </a:lnTo>
                  <a:lnTo>
                    <a:pt x="59" y="290"/>
                  </a:lnTo>
                  <a:lnTo>
                    <a:pt x="59" y="315"/>
                  </a:lnTo>
                  <a:close/>
                  <a:moveTo>
                    <a:pt x="59" y="282"/>
                  </a:moveTo>
                  <a:lnTo>
                    <a:pt x="51" y="282"/>
                  </a:lnTo>
                  <a:lnTo>
                    <a:pt x="51" y="256"/>
                  </a:lnTo>
                  <a:lnTo>
                    <a:pt x="59" y="256"/>
                  </a:lnTo>
                  <a:lnTo>
                    <a:pt x="59" y="282"/>
                  </a:lnTo>
                  <a:close/>
                  <a:moveTo>
                    <a:pt x="59" y="248"/>
                  </a:moveTo>
                  <a:lnTo>
                    <a:pt x="51" y="248"/>
                  </a:lnTo>
                  <a:lnTo>
                    <a:pt x="51" y="223"/>
                  </a:lnTo>
                  <a:lnTo>
                    <a:pt x="59" y="223"/>
                  </a:lnTo>
                  <a:lnTo>
                    <a:pt x="59" y="248"/>
                  </a:lnTo>
                  <a:close/>
                  <a:moveTo>
                    <a:pt x="59" y="214"/>
                  </a:moveTo>
                  <a:lnTo>
                    <a:pt x="51" y="214"/>
                  </a:lnTo>
                  <a:lnTo>
                    <a:pt x="51" y="189"/>
                  </a:lnTo>
                  <a:lnTo>
                    <a:pt x="59" y="189"/>
                  </a:lnTo>
                  <a:lnTo>
                    <a:pt x="59" y="214"/>
                  </a:lnTo>
                  <a:close/>
                  <a:moveTo>
                    <a:pt x="59" y="181"/>
                  </a:moveTo>
                  <a:lnTo>
                    <a:pt x="51" y="181"/>
                  </a:lnTo>
                  <a:lnTo>
                    <a:pt x="51" y="156"/>
                  </a:lnTo>
                  <a:lnTo>
                    <a:pt x="59" y="156"/>
                  </a:lnTo>
                  <a:lnTo>
                    <a:pt x="59" y="181"/>
                  </a:lnTo>
                  <a:close/>
                  <a:moveTo>
                    <a:pt x="59" y="147"/>
                  </a:moveTo>
                  <a:lnTo>
                    <a:pt x="51" y="147"/>
                  </a:lnTo>
                  <a:lnTo>
                    <a:pt x="51" y="122"/>
                  </a:lnTo>
                  <a:lnTo>
                    <a:pt x="59" y="122"/>
                  </a:lnTo>
                  <a:lnTo>
                    <a:pt x="59" y="147"/>
                  </a:lnTo>
                  <a:close/>
                  <a:moveTo>
                    <a:pt x="59" y="114"/>
                  </a:moveTo>
                  <a:lnTo>
                    <a:pt x="51" y="114"/>
                  </a:lnTo>
                  <a:lnTo>
                    <a:pt x="51" y="88"/>
                  </a:lnTo>
                  <a:lnTo>
                    <a:pt x="59" y="88"/>
                  </a:lnTo>
                  <a:lnTo>
                    <a:pt x="59" y="114"/>
                  </a:lnTo>
                  <a:close/>
                  <a:moveTo>
                    <a:pt x="59" y="76"/>
                  </a:moveTo>
                  <a:lnTo>
                    <a:pt x="51" y="76"/>
                  </a:lnTo>
                  <a:lnTo>
                    <a:pt x="51" y="55"/>
                  </a:lnTo>
                  <a:lnTo>
                    <a:pt x="59" y="55"/>
                  </a:lnTo>
                  <a:lnTo>
                    <a:pt x="59" y="76"/>
                  </a:lnTo>
                  <a:close/>
                  <a:moveTo>
                    <a:pt x="59" y="42"/>
                  </a:moveTo>
                  <a:lnTo>
                    <a:pt x="51" y="42"/>
                  </a:lnTo>
                  <a:lnTo>
                    <a:pt x="51" y="21"/>
                  </a:lnTo>
                  <a:lnTo>
                    <a:pt x="59" y="21"/>
                  </a:lnTo>
                  <a:lnTo>
                    <a:pt x="59" y="42"/>
                  </a:lnTo>
                  <a:close/>
                  <a:moveTo>
                    <a:pt x="80" y="349"/>
                  </a:moveTo>
                  <a:lnTo>
                    <a:pt x="67" y="349"/>
                  </a:lnTo>
                  <a:lnTo>
                    <a:pt x="67" y="324"/>
                  </a:lnTo>
                  <a:lnTo>
                    <a:pt x="80" y="324"/>
                  </a:lnTo>
                  <a:lnTo>
                    <a:pt x="80" y="349"/>
                  </a:lnTo>
                  <a:close/>
                  <a:moveTo>
                    <a:pt x="80" y="315"/>
                  </a:moveTo>
                  <a:lnTo>
                    <a:pt x="67" y="315"/>
                  </a:lnTo>
                  <a:lnTo>
                    <a:pt x="67" y="290"/>
                  </a:lnTo>
                  <a:lnTo>
                    <a:pt x="80" y="290"/>
                  </a:lnTo>
                  <a:lnTo>
                    <a:pt x="80" y="315"/>
                  </a:lnTo>
                  <a:close/>
                  <a:moveTo>
                    <a:pt x="80" y="282"/>
                  </a:moveTo>
                  <a:lnTo>
                    <a:pt x="67" y="282"/>
                  </a:lnTo>
                  <a:lnTo>
                    <a:pt x="67" y="256"/>
                  </a:lnTo>
                  <a:lnTo>
                    <a:pt x="80" y="256"/>
                  </a:lnTo>
                  <a:lnTo>
                    <a:pt x="80" y="282"/>
                  </a:lnTo>
                  <a:close/>
                  <a:moveTo>
                    <a:pt x="80" y="248"/>
                  </a:moveTo>
                  <a:lnTo>
                    <a:pt x="67" y="248"/>
                  </a:lnTo>
                  <a:lnTo>
                    <a:pt x="67" y="223"/>
                  </a:lnTo>
                  <a:lnTo>
                    <a:pt x="80" y="223"/>
                  </a:lnTo>
                  <a:lnTo>
                    <a:pt x="80" y="248"/>
                  </a:lnTo>
                  <a:close/>
                  <a:moveTo>
                    <a:pt x="80" y="214"/>
                  </a:moveTo>
                  <a:lnTo>
                    <a:pt x="67" y="214"/>
                  </a:lnTo>
                  <a:lnTo>
                    <a:pt x="67" y="189"/>
                  </a:lnTo>
                  <a:lnTo>
                    <a:pt x="80" y="189"/>
                  </a:lnTo>
                  <a:lnTo>
                    <a:pt x="80" y="214"/>
                  </a:lnTo>
                  <a:close/>
                  <a:moveTo>
                    <a:pt x="80" y="181"/>
                  </a:moveTo>
                  <a:lnTo>
                    <a:pt x="67" y="181"/>
                  </a:lnTo>
                  <a:lnTo>
                    <a:pt x="67" y="156"/>
                  </a:lnTo>
                  <a:lnTo>
                    <a:pt x="80" y="156"/>
                  </a:lnTo>
                  <a:lnTo>
                    <a:pt x="80" y="181"/>
                  </a:lnTo>
                  <a:close/>
                  <a:moveTo>
                    <a:pt x="80" y="147"/>
                  </a:moveTo>
                  <a:lnTo>
                    <a:pt x="67" y="147"/>
                  </a:lnTo>
                  <a:lnTo>
                    <a:pt x="67" y="122"/>
                  </a:lnTo>
                  <a:lnTo>
                    <a:pt x="80" y="122"/>
                  </a:lnTo>
                  <a:lnTo>
                    <a:pt x="80" y="147"/>
                  </a:lnTo>
                  <a:close/>
                  <a:moveTo>
                    <a:pt x="80" y="114"/>
                  </a:moveTo>
                  <a:lnTo>
                    <a:pt x="67" y="114"/>
                  </a:lnTo>
                  <a:lnTo>
                    <a:pt x="67" y="88"/>
                  </a:lnTo>
                  <a:lnTo>
                    <a:pt x="80" y="88"/>
                  </a:lnTo>
                  <a:lnTo>
                    <a:pt x="80" y="114"/>
                  </a:lnTo>
                  <a:close/>
                  <a:moveTo>
                    <a:pt x="80" y="76"/>
                  </a:moveTo>
                  <a:lnTo>
                    <a:pt x="67" y="76"/>
                  </a:lnTo>
                  <a:lnTo>
                    <a:pt x="67" y="55"/>
                  </a:lnTo>
                  <a:lnTo>
                    <a:pt x="80" y="55"/>
                  </a:lnTo>
                  <a:lnTo>
                    <a:pt x="80" y="76"/>
                  </a:lnTo>
                  <a:close/>
                  <a:moveTo>
                    <a:pt x="80" y="42"/>
                  </a:moveTo>
                  <a:lnTo>
                    <a:pt x="67" y="42"/>
                  </a:lnTo>
                  <a:lnTo>
                    <a:pt x="67" y="21"/>
                  </a:lnTo>
                  <a:lnTo>
                    <a:pt x="80" y="21"/>
                  </a:lnTo>
                  <a:lnTo>
                    <a:pt x="80" y="42"/>
                  </a:lnTo>
                  <a:close/>
                  <a:moveTo>
                    <a:pt x="101" y="349"/>
                  </a:moveTo>
                  <a:lnTo>
                    <a:pt x="88" y="349"/>
                  </a:lnTo>
                  <a:lnTo>
                    <a:pt x="88" y="324"/>
                  </a:lnTo>
                  <a:lnTo>
                    <a:pt x="101" y="324"/>
                  </a:lnTo>
                  <a:lnTo>
                    <a:pt x="101" y="349"/>
                  </a:lnTo>
                  <a:close/>
                  <a:moveTo>
                    <a:pt x="101" y="315"/>
                  </a:moveTo>
                  <a:lnTo>
                    <a:pt x="88" y="315"/>
                  </a:lnTo>
                  <a:lnTo>
                    <a:pt x="88" y="290"/>
                  </a:lnTo>
                  <a:lnTo>
                    <a:pt x="101" y="290"/>
                  </a:lnTo>
                  <a:lnTo>
                    <a:pt x="101" y="315"/>
                  </a:lnTo>
                  <a:close/>
                  <a:moveTo>
                    <a:pt x="101" y="282"/>
                  </a:moveTo>
                  <a:lnTo>
                    <a:pt x="88" y="282"/>
                  </a:lnTo>
                  <a:lnTo>
                    <a:pt x="88" y="256"/>
                  </a:lnTo>
                  <a:lnTo>
                    <a:pt x="101" y="256"/>
                  </a:lnTo>
                  <a:lnTo>
                    <a:pt x="101" y="282"/>
                  </a:lnTo>
                  <a:close/>
                  <a:moveTo>
                    <a:pt x="101" y="248"/>
                  </a:moveTo>
                  <a:lnTo>
                    <a:pt x="88" y="248"/>
                  </a:lnTo>
                  <a:lnTo>
                    <a:pt x="88" y="223"/>
                  </a:lnTo>
                  <a:lnTo>
                    <a:pt x="101" y="223"/>
                  </a:lnTo>
                  <a:lnTo>
                    <a:pt x="101" y="248"/>
                  </a:lnTo>
                  <a:close/>
                  <a:moveTo>
                    <a:pt x="101" y="214"/>
                  </a:moveTo>
                  <a:lnTo>
                    <a:pt x="88" y="214"/>
                  </a:lnTo>
                  <a:lnTo>
                    <a:pt x="88" y="189"/>
                  </a:lnTo>
                  <a:lnTo>
                    <a:pt x="101" y="189"/>
                  </a:lnTo>
                  <a:lnTo>
                    <a:pt x="101" y="214"/>
                  </a:lnTo>
                  <a:close/>
                  <a:moveTo>
                    <a:pt x="101" y="181"/>
                  </a:moveTo>
                  <a:lnTo>
                    <a:pt x="88" y="181"/>
                  </a:lnTo>
                  <a:lnTo>
                    <a:pt x="88" y="156"/>
                  </a:lnTo>
                  <a:lnTo>
                    <a:pt x="101" y="156"/>
                  </a:lnTo>
                  <a:lnTo>
                    <a:pt x="101" y="181"/>
                  </a:lnTo>
                  <a:close/>
                  <a:moveTo>
                    <a:pt x="101" y="147"/>
                  </a:moveTo>
                  <a:lnTo>
                    <a:pt x="88" y="147"/>
                  </a:lnTo>
                  <a:lnTo>
                    <a:pt x="88" y="122"/>
                  </a:lnTo>
                  <a:lnTo>
                    <a:pt x="101" y="122"/>
                  </a:lnTo>
                  <a:lnTo>
                    <a:pt x="101" y="147"/>
                  </a:lnTo>
                  <a:close/>
                  <a:moveTo>
                    <a:pt x="101" y="114"/>
                  </a:moveTo>
                  <a:lnTo>
                    <a:pt x="88" y="114"/>
                  </a:lnTo>
                  <a:lnTo>
                    <a:pt x="88" y="88"/>
                  </a:lnTo>
                  <a:lnTo>
                    <a:pt x="101" y="88"/>
                  </a:lnTo>
                  <a:lnTo>
                    <a:pt x="101" y="114"/>
                  </a:lnTo>
                  <a:close/>
                  <a:moveTo>
                    <a:pt x="101" y="76"/>
                  </a:moveTo>
                  <a:lnTo>
                    <a:pt x="88" y="76"/>
                  </a:lnTo>
                  <a:lnTo>
                    <a:pt x="88" y="55"/>
                  </a:lnTo>
                  <a:lnTo>
                    <a:pt x="101" y="55"/>
                  </a:lnTo>
                  <a:lnTo>
                    <a:pt x="101" y="76"/>
                  </a:lnTo>
                  <a:close/>
                  <a:moveTo>
                    <a:pt x="101" y="42"/>
                  </a:moveTo>
                  <a:lnTo>
                    <a:pt x="88" y="42"/>
                  </a:lnTo>
                  <a:lnTo>
                    <a:pt x="88" y="21"/>
                  </a:lnTo>
                  <a:lnTo>
                    <a:pt x="101" y="21"/>
                  </a:lnTo>
                  <a:lnTo>
                    <a:pt x="101" y="42"/>
                  </a:ln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7" name="Freeform 19"/>
            <p:cNvSpPr/>
            <p:nvPr/>
          </p:nvSpPr>
          <p:spPr>
            <a:xfrm>
              <a:off x="193675" y="500063"/>
              <a:ext cx="139700" cy="939800"/>
            </a:xfrm>
            <a:custGeom>
              <a:avLst/>
              <a:gdLst>
                <a:gd name="txL" fmla="*/ 0 w 21"/>
                <a:gd name="txT" fmla="*/ 0 h 141"/>
                <a:gd name="txR" fmla="*/ 21 w 21"/>
                <a:gd name="txB" fmla="*/ 141 h 141"/>
              </a:gdLst>
              <a:ahLst/>
              <a:cxnLst>
                <a:cxn ang="0">
                  <a:pos x="663814486" y="1377193584"/>
                </a:cxn>
                <a:cxn ang="0">
                  <a:pos x="663814486" y="44423879"/>
                </a:cxn>
                <a:cxn ang="0">
                  <a:pos x="619556195" y="0"/>
                </a:cxn>
                <a:cxn ang="0">
                  <a:pos x="575304557" y="44423879"/>
                </a:cxn>
                <a:cxn ang="0">
                  <a:pos x="575304557" y="1377193584"/>
                </a:cxn>
                <a:cxn ang="0">
                  <a:pos x="0" y="1377193584"/>
                </a:cxn>
                <a:cxn ang="0">
                  <a:pos x="0" y="2147483647"/>
                </a:cxn>
                <a:cxn ang="0">
                  <a:pos x="929337619" y="2147483647"/>
                </a:cxn>
                <a:cxn ang="0">
                  <a:pos x="929337619" y="1377193584"/>
                </a:cxn>
                <a:cxn ang="0">
                  <a:pos x="663814486" y="1377193584"/>
                </a:cxn>
              </a:cxnLst>
              <a:rect l="txL" t="txT" r="txR" b="txB"/>
              <a:pathLst>
                <a:path w="21" h="141">
                  <a:moveTo>
                    <a:pt x="15" y="31"/>
                  </a:moveTo>
                  <a:cubicBezTo>
                    <a:pt x="15" y="1"/>
                    <a:pt x="15" y="1"/>
                    <a:pt x="15" y="1"/>
                  </a:cubicBezTo>
                  <a:cubicBezTo>
                    <a:pt x="15" y="0"/>
                    <a:pt x="15" y="0"/>
                    <a:pt x="14" y="0"/>
                  </a:cubicBezTo>
                  <a:cubicBezTo>
                    <a:pt x="14" y="0"/>
                    <a:pt x="13" y="0"/>
                    <a:pt x="13" y="1"/>
                  </a:cubicBezTo>
                  <a:cubicBezTo>
                    <a:pt x="13" y="31"/>
                    <a:pt x="13" y="31"/>
                    <a:pt x="13" y="31"/>
                  </a:cubicBezTo>
                  <a:cubicBezTo>
                    <a:pt x="0" y="31"/>
                    <a:pt x="0" y="31"/>
                    <a:pt x="0" y="31"/>
                  </a:cubicBezTo>
                  <a:cubicBezTo>
                    <a:pt x="0" y="141"/>
                    <a:pt x="0" y="141"/>
                    <a:pt x="0" y="141"/>
                  </a:cubicBezTo>
                  <a:cubicBezTo>
                    <a:pt x="21" y="141"/>
                    <a:pt x="21" y="141"/>
                    <a:pt x="21" y="141"/>
                  </a:cubicBezTo>
                  <a:cubicBezTo>
                    <a:pt x="21" y="31"/>
                    <a:pt x="21" y="31"/>
                    <a:pt x="21" y="31"/>
                  </a:cubicBezTo>
                  <a:lnTo>
                    <a:pt x="15" y="31"/>
                  </a:lnTo>
                  <a:close/>
                </a:path>
              </a:pathLst>
            </a:custGeom>
            <a:solidFill>
              <a:srgbClr val="54B391">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8" name="Freeform 20"/>
            <p:cNvSpPr>
              <a:spLocks noEditPoints="1"/>
            </p:cNvSpPr>
            <p:nvPr/>
          </p:nvSpPr>
          <p:spPr>
            <a:xfrm>
              <a:off x="360363" y="393700"/>
              <a:ext cx="273050" cy="1046163"/>
            </a:xfrm>
            <a:custGeom>
              <a:avLst/>
              <a:gdLst>
                <a:gd name="txL" fmla="*/ 0 w 41"/>
                <a:gd name="txT" fmla="*/ 0 h 157"/>
                <a:gd name="txR" fmla="*/ 41 w 41"/>
                <a:gd name="txB" fmla="*/ 157 h 157"/>
              </a:gdLst>
              <a:ahLst/>
              <a:cxnLst>
                <a:cxn ang="0">
                  <a:pos x="1330572650" y="932437752"/>
                </a:cxn>
                <a:cxn ang="0">
                  <a:pos x="1419273941" y="932437752"/>
                </a:cxn>
                <a:cxn ang="0">
                  <a:pos x="1153163407" y="1243248115"/>
                </a:cxn>
                <a:cxn ang="0">
                  <a:pos x="354818485" y="2147483647"/>
                </a:cxn>
                <a:cxn ang="0">
                  <a:pos x="354818485" y="2147483647"/>
                </a:cxn>
                <a:cxn ang="0">
                  <a:pos x="354818485" y="2147483647"/>
                </a:cxn>
                <a:cxn ang="0">
                  <a:pos x="354818485" y="2147483647"/>
                </a:cxn>
                <a:cxn ang="0">
                  <a:pos x="354818485" y="2147483647"/>
                </a:cxn>
                <a:cxn ang="0">
                  <a:pos x="354818485" y="2147483647"/>
                </a:cxn>
                <a:cxn ang="0">
                  <a:pos x="354818485" y="2147483647"/>
                </a:cxn>
                <a:cxn ang="0">
                  <a:pos x="354818485" y="2147483647"/>
                </a:cxn>
                <a:cxn ang="0">
                  <a:pos x="354818485" y="2147483647"/>
                </a:cxn>
                <a:cxn ang="0">
                  <a:pos x="354818485" y="1642862391"/>
                </a:cxn>
                <a:cxn ang="0">
                  <a:pos x="709636971" y="2147483647"/>
                </a:cxn>
                <a:cxn ang="0">
                  <a:pos x="709636971" y="2147483647"/>
                </a:cxn>
                <a:cxn ang="0">
                  <a:pos x="709636971" y="2147483647"/>
                </a:cxn>
                <a:cxn ang="0">
                  <a:pos x="709636971" y="2147483647"/>
                </a:cxn>
                <a:cxn ang="0">
                  <a:pos x="709636971" y="2147483647"/>
                </a:cxn>
                <a:cxn ang="0">
                  <a:pos x="709636971" y="2147483647"/>
                </a:cxn>
                <a:cxn ang="0">
                  <a:pos x="709636971" y="2147483647"/>
                </a:cxn>
                <a:cxn ang="0">
                  <a:pos x="709636971" y="2147483647"/>
                </a:cxn>
                <a:cxn ang="0">
                  <a:pos x="709636971" y="2147483647"/>
                </a:cxn>
                <a:cxn ang="0">
                  <a:pos x="709636971" y="1642862391"/>
                </a:cxn>
                <a:cxn ang="0">
                  <a:pos x="1020101480" y="2147483647"/>
                </a:cxn>
                <a:cxn ang="0">
                  <a:pos x="1020101480" y="2147483647"/>
                </a:cxn>
                <a:cxn ang="0">
                  <a:pos x="1020101480" y="2147483647"/>
                </a:cxn>
                <a:cxn ang="0">
                  <a:pos x="1020101480" y="2147483647"/>
                </a:cxn>
                <a:cxn ang="0">
                  <a:pos x="1020101480" y="2147483647"/>
                </a:cxn>
                <a:cxn ang="0">
                  <a:pos x="1020101480" y="2147483647"/>
                </a:cxn>
                <a:cxn ang="0">
                  <a:pos x="1020101480" y="2147483647"/>
                </a:cxn>
                <a:cxn ang="0">
                  <a:pos x="1020101480" y="2147483647"/>
                </a:cxn>
                <a:cxn ang="0">
                  <a:pos x="1020101480" y="2147483647"/>
                </a:cxn>
                <a:cxn ang="0">
                  <a:pos x="1020101480" y="1642862391"/>
                </a:cxn>
                <a:cxn ang="0">
                  <a:pos x="1330572650" y="2147483647"/>
                </a:cxn>
                <a:cxn ang="0">
                  <a:pos x="1330572650" y="2147483647"/>
                </a:cxn>
                <a:cxn ang="0">
                  <a:pos x="1330572650" y="2147483647"/>
                </a:cxn>
                <a:cxn ang="0">
                  <a:pos x="1330572650" y="2147483647"/>
                </a:cxn>
                <a:cxn ang="0">
                  <a:pos x="1330572650" y="2147483647"/>
                </a:cxn>
                <a:cxn ang="0">
                  <a:pos x="1330572650" y="2147483647"/>
                </a:cxn>
                <a:cxn ang="0">
                  <a:pos x="1330572650" y="2147483647"/>
                </a:cxn>
                <a:cxn ang="0">
                  <a:pos x="1330572650" y="2147483647"/>
                </a:cxn>
                <a:cxn ang="0">
                  <a:pos x="1330572650" y="2147483647"/>
                </a:cxn>
                <a:cxn ang="0">
                  <a:pos x="1685391135" y="2147483647"/>
                </a:cxn>
                <a:cxn ang="0">
                  <a:pos x="1685391135" y="2147483647"/>
                </a:cxn>
                <a:cxn ang="0">
                  <a:pos x="1685391135" y="2147483647"/>
                </a:cxn>
                <a:cxn ang="0">
                  <a:pos x="1685391135" y="2147483647"/>
                </a:cxn>
                <a:cxn ang="0">
                  <a:pos x="1685391135" y="2147483647"/>
                </a:cxn>
                <a:cxn ang="0">
                  <a:pos x="1685391135" y="2147483647"/>
                </a:cxn>
                <a:cxn ang="0">
                  <a:pos x="1685391135" y="2147483647"/>
                </a:cxn>
                <a:cxn ang="0">
                  <a:pos x="1685391135" y="2147483647"/>
                </a:cxn>
                <a:cxn ang="0">
                  <a:pos x="1685391135" y="2147483647"/>
                </a:cxn>
                <a:cxn ang="0">
                  <a:pos x="1685391135" y="1642862391"/>
                </a:cxn>
              </a:cxnLst>
              <a:rect l="txL" t="txT" r="txR" b="txB"/>
              <a:pathLst>
                <a:path w="41" h="157">
                  <a:moveTo>
                    <a:pt x="32" y="21"/>
                  </a:moveTo>
                  <a:cubicBezTo>
                    <a:pt x="32" y="2"/>
                    <a:pt x="32" y="2"/>
                    <a:pt x="32" y="2"/>
                  </a:cubicBezTo>
                  <a:cubicBezTo>
                    <a:pt x="32" y="1"/>
                    <a:pt x="32" y="0"/>
                    <a:pt x="31" y="0"/>
                  </a:cubicBezTo>
                  <a:cubicBezTo>
                    <a:pt x="31" y="0"/>
                    <a:pt x="30" y="1"/>
                    <a:pt x="30" y="2"/>
                  </a:cubicBezTo>
                  <a:cubicBezTo>
                    <a:pt x="30" y="21"/>
                    <a:pt x="30" y="21"/>
                    <a:pt x="30" y="21"/>
                  </a:cubicBezTo>
                  <a:cubicBezTo>
                    <a:pt x="0" y="21"/>
                    <a:pt x="0" y="21"/>
                    <a:pt x="0" y="21"/>
                  </a:cubicBezTo>
                  <a:cubicBezTo>
                    <a:pt x="0" y="157"/>
                    <a:pt x="0" y="157"/>
                    <a:pt x="0" y="157"/>
                  </a:cubicBezTo>
                  <a:cubicBezTo>
                    <a:pt x="41" y="157"/>
                    <a:pt x="41" y="157"/>
                    <a:pt x="41" y="157"/>
                  </a:cubicBezTo>
                  <a:cubicBezTo>
                    <a:pt x="41" y="21"/>
                    <a:pt x="41" y="21"/>
                    <a:pt x="41" y="21"/>
                  </a:cubicBezTo>
                  <a:lnTo>
                    <a:pt x="32" y="21"/>
                  </a:lnTo>
                  <a:close/>
                  <a:moveTo>
                    <a:pt x="26" y="28"/>
                  </a:moveTo>
                  <a:cubicBezTo>
                    <a:pt x="30" y="28"/>
                    <a:pt x="30" y="28"/>
                    <a:pt x="30" y="28"/>
                  </a:cubicBezTo>
                  <a:cubicBezTo>
                    <a:pt x="30" y="37"/>
                    <a:pt x="30" y="37"/>
                    <a:pt x="30" y="37"/>
                  </a:cubicBezTo>
                  <a:cubicBezTo>
                    <a:pt x="26" y="37"/>
                    <a:pt x="26" y="37"/>
                    <a:pt x="26" y="37"/>
                  </a:cubicBezTo>
                  <a:lnTo>
                    <a:pt x="26" y="28"/>
                  </a:lnTo>
                  <a:close/>
                  <a:moveTo>
                    <a:pt x="8" y="153"/>
                  </a:moveTo>
                  <a:cubicBezTo>
                    <a:pt x="4" y="153"/>
                    <a:pt x="4" y="153"/>
                    <a:pt x="4" y="153"/>
                  </a:cubicBezTo>
                  <a:cubicBezTo>
                    <a:pt x="4" y="144"/>
                    <a:pt x="4" y="144"/>
                    <a:pt x="4" y="144"/>
                  </a:cubicBezTo>
                  <a:cubicBezTo>
                    <a:pt x="8" y="144"/>
                    <a:pt x="8" y="144"/>
                    <a:pt x="8" y="144"/>
                  </a:cubicBezTo>
                  <a:lnTo>
                    <a:pt x="8" y="153"/>
                  </a:lnTo>
                  <a:close/>
                  <a:moveTo>
                    <a:pt x="8" y="140"/>
                  </a:moveTo>
                  <a:cubicBezTo>
                    <a:pt x="4" y="140"/>
                    <a:pt x="4" y="140"/>
                    <a:pt x="4" y="140"/>
                  </a:cubicBezTo>
                  <a:cubicBezTo>
                    <a:pt x="4" y="131"/>
                    <a:pt x="4" y="131"/>
                    <a:pt x="4" y="131"/>
                  </a:cubicBezTo>
                  <a:cubicBezTo>
                    <a:pt x="8" y="131"/>
                    <a:pt x="8" y="131"/>
                    <a:pt x="8" y="131"/>
                  </a:cubicBezTo>
                  <a:lnTo>
                    <a:pt x="8" y="140"/>
                  </a:lnTo>
                  <a:close/>
                  <a:moveTo>
                    <a:pt x="8" y="127"/>
                  </a:moveTo>
                  <a:cubicBezTo>
                    <a:pt x="4" y="127"/>
                    <a:pt x="4" y="127"/>
                    <a:pt x="4" y="127"/>
                  </a:cubicBezTo>
                  <a:cubicBezTo>
                    <a:pt x="4" y="118"/>
                    <a:pt x="4" y="118"/>
                    <a:pt x="4" y="118"/>
                  </a:cubicBezTo>
                  <a:cubicBezTo>
                    <a:pt x="8" y="118"/>
                    <a:pt x="8" y="118"/>
                    <a:pt x="8" y="118"/>
                  </a:cubicBezTo>
                  <a:lnTo>
                    <a:pt x="8" y="127"/>
                  </a:lnTo>
                  <a:close/>
                  <a:moveTo>
                    <a:pt x="8" y="114"/>
                  </a:moveTo>
                  <a:cubicBezTo>
                    <a:pt x="4" y="114"/>
                    <a:pt x="4" y="114"/>
                    <a:pt x="4" y="114"/>
                  </a:cubicBezTo>
                  <a:cubicBezTo>
                    <a:pt x="4" y="105"/>
                    <a:pt x="4" y="105"/>
                    <a:pt x="4" y="105"/>
                  </a:cubicBezTo>
                  <a:cubicBezTo>
                    <a:pt x="8" y="105"/>
                    <a:pt x="8" y="105"/>
                    <a:pt x="8" y="105"/>
                  </a:cubicBezTo>
                  <a:lnTo>
                    <a:pt x="8" y="114"/>
                  </a:lnTo>
                  <a:close/>
                  <a:moveTo>
                    <a:pt x="8" y="101"/>
                  </a:moveTo>
                  <a:cubicBezTo>
                    <a:pt x="4" y="101"/>
                    <a:pt x="4" y="101"/>
                    <a:pt x="4" y="101"/>
                  </a:cubicBezTo>
                  <a:cubicBezTo>
                    <a:pt x="4" y="93"/>
                    <a:pt x="4" y="93"/>
                    <a:pt x="4" y="93"/>
                  </a:cubicBezTo>
                  <a:cubicBezTo>
                    <a:pt x="8" y="93"/>
                    <a:pt x="8" y="93"/>
                    <a:pt x="8" y="93"/>
                  </a:cubicBezTo>
                  <a:lnTo>
                    <a:pt x="8" y="101"/>
                  </a:lnTo>
                  <a:close/>
                  <a:moveTo>
                    <a:pt x="8" y="88"/>
                  </a:moveTo>
                  <a:cubicBezTo>
                    <a:pt x="4" y="88"/>
                    <a:pt x="4" y="88"/>
                    <a:pt x="4" y="88"/>
                  </a:cubicBezTo>
                  <a:cubicBezTo>
                    <a:pt x="4" y="80"/>
                    <a:pt x="4" y="80"/>
                    <a:pt x="4" y="80"/>
                  </a:cubicBezTo>
                  <a:cubicBezTo>
                    <a:pt x="8" y="80"/>
                    <a:pt x="8" y="80"/>
                    <a:pt x="8" y="80"/>
                  </a:cubicBezTo>
                  <a:lnTo>
                    <a:pt x="8" y="88"/>
                  </a:lnTo>
                  <a:close/>
                  <a:moveTo>
                    <a:pt x="8" y="76"/>
                  </a:moveTo>
                  <a:cubicBezTo>
                    <a:pt x="4" y="76"/>
                    <a:pt x="4" y="76"/>
                    <a:pt x="4" y="76"/>
                  </a:cubicBezTo>
                  <a:cubicBezTo>
                    <a:pt x="4" y="67"/>
                    <a:pt x="4" y="67"/>
                    <a:pt x="4" y="67"/>
                  </a:cubicBezTo>
                  <a:cubicBezTo>
                    <a:pt x="8" y="67"/>
                    <a:pt x="8" y="67"/>
                    <a:pt x="8" y="67"/>
                  </a:cubicBezTo>
                  <a:lnTo>
                    <a:pt x="8" y="76"/>
                  </a:lnTo>
                  <a:close/>
                  <a:moveTo>
                    <a:pt x="8" y="63"/>
                  </a:moveTo>
                  <a:cubicBezTo>
                    <a:pt x="4" y="63"/>
                    <a:pt x="4" y="63"/>
                    <a:pt x="4" y="63"/>
                  </a:cubicBezTo>
                  <a:cubicBezTo>
                    <a:pt x="4" y="54"/>
                    <a:pt x="4" y="54"/>
                    <a:pt x="4" y="54"/>
                  </a:cubicBezTo>
                  <a:cubicBezTo>
                    <a:pt x="8" y="54"/>
                    <a:pt x="8" y="54"/>
                    <a:pt x="8" y="54"/>
                  </a:cubicBezTo>
                  <a:lnTo>
                    <a:pt x="8" y="63"/>
                  </a:lnTo>
                  <a:close/>
                  <a:moveTo>
                    <a:pt x="8" y="50"/>
                  </a:moveTo>
                  <a:cubicBezTo>
                    <a:pt x="4" y="50"/>
                    <a:pt x="4" y="50"/>
                    <a:pt x="4" y="50"/>
                  </a:cubicBezTo>
                  <a:cubicBezTo>
                    <a:pt x="4" y="41"/>
                    <a:pt x="4" y="41"/>
                    <a:pt x="4" y="41"/>
                  </a:cubicBezTo>
                  <a:cubicBezTo>
                    <a:pt x="8" y="41"/>
                    <a:pt x="8" y="41"/>
                    <a:pt x="8" y="41"/>
                  </a:cubicBezTo>
                  <a:lnTo>
                    <a:pt x="8" y="50"/>
                  </a:lnTo>
                  <a:close/>
                  <a:moveTo>
                    <a:pt x="8" y="37"/>
                  </a:moveTo>
                  <a:cubicBezTo>
                    <a:pt x="4" y="37"/>
                    <a:pt x="4" y="37"/>
                    <a:pt x="4" y="37"/>
                  </a:cubicBezTo>
                  <a:cubicBezTo>
                    <a:pt x="4" y="28"/>
                    <a:pt x="4" y="28"/>
                    <a:pt x="4" y="28"/>
                  </a:cubicBezTo>
                  <a:cubicBezTo>
                    <a:pt x="8" y="28"/>
                    <a:pt x="8" y="28"/>
                    <a:pt x="8" y="28"/>
                  </a:cubicBezTo>
                  <a:lnTo>
                    <a:pt x="8" y="37"/>
                  </a:lnTo>
                  <a:close/>
                  <a:moveTo>
                    <a:pt x="16" y="153"/>
                  </a:moveTo>
                  <a:cubicBezTo>
                    <a:pt x="11" y="153"/>
                    <a:pt x="11" y="153"/>
                    <a:pt x="11" y="153"/>
                  </a:cubicBezTo>
                  <a:cubicBezTo>
                    <a:pt x="11" y="144"/>
                    <a:pt x="11" y="144"/>
                    <a:pt x="11" y="144"/>
                  </a:cubicBezTo>
                  <a:cubicBezTo>
                    <a:pt x="16" y="144"/>
                    <a:pt x="16" y="144"/>
                    <a:pt x="16" y="144"/>
                  </a:cubicBezTo>
                  <a:lnTo>
                    <a:pt x="16" y="153"/>
                  </a:lnTo>
                  <a:close/>
                  <a:moveTo>
                    <a:pt x="16" y="140"/>
                  </a:moveTo>
                  <a:cubicBezTo>
                    <a:pt x="11" y="140"/>
                    <a:pt x="11" y="140"/>
                    <a:pt x="11" y="140"/>
                  </a:cubicBezTo>
                  <a:cubicBezTo>
                    <a:pt x="11" y="131"/>
                    <a:pt x="11" y="131"/>
                    <a:pt x="11" y="131"/>
                  </a:cubicBezTo>
                  <a:cubicBezTo>
                    <a:pt x="16" y="131"/>
                    <a:pt x="16" y="131"/>
                    <a:pt x="16" y="131"/>
                  </a:cubicBezTo>
                  <a:lnTo>
                    <a:pt x="16" y="140"/>
                  </a:lnTo>
                  <a:close/>
                  <a:moveTo>
                    <a:pt x="16" y="127"/>
                  </a:moveTo>
                  <a:cubicBezTo>
                    <a:pt x="11" y="127"/>
                    <a:pt x="11" y="127"/>
                    <a:pt x="11" y="127"/>
                  </a:cubicBezTo>
                  <a:cubicBezTo>
                    <a:pt x="11" y="118"/>
                    <a:pt x="11" y="118"/>
                    <a:pt x="11" y="118"/>
                  </a:cubicBezTo>
                  <a:cubicBezTo>
                    <a:pt x="16" y="118"/>
                    <a:pt x="16" y="118"/>
                    <a:pt x="16" y="118"/>
                  </a:cubicBezTo>
                  <a:lnTo>
                    <a:pt x="16" y="127"/>
                  </a:lnTo>
                  <a:close/>
                  <a:moveTo>
                    <a:pt x="16" y="114"/>
                  </a:moveTo>
                  <a:cubicBezTo>
                    <a:pt x="11" y="114"/>
                    <a:pt x="11" y="114"/>
                    <a:pt x="11" y="114"/>
                  </a:cubicBezTo>
                  <a:cubicBezTo>
                    <a:pt x="11" y="105"/>
                    <a:pt x="11" y="105"/>
                    <a:pt x="11" y="105"/>
                  </a:cubicBezTo>
                  <a:cubicBezTo>
                    <a:pt x="16" y="105"/>
                    <a:pt x="16" y="105"/>
                    <a:pt x="16" y="105"/>
                  </a:cubicBezTo>
                  <a:lnTo>
                    <a:pt x="16" y="114"/>
                  </a:lnTo>
                  <a:close/>
                  <a:moveTo>
                    <a:pt x="16" y="101"/>
                  </a:moveTo>
                  <a:cubicBezTo>
                    <a:pt x="11" y="101"/>
                    <a:pt x="11" y="101"/>
                    <a:pt x="11" y="101"/>
                  </a:cubicBezTo>
                  <a:cubicBezTo>
                    <a:pt x="11" y="93"/>
                    <a:pt x="11" y="93"/>
                    <a:pt x="11" y="93"/>
                  </a:cubicBezTo>
                  <a:cubicBezTo>
                    <a:pt x="16" y="93"/>
                    <a:pt x="16" y="93"/>
                    <a:pt x="16" y="93"/>
                  </a:cubicBezTo>
                  <a:lnTo>
                    <a:pt x="16" y="101"/>
                  </a:lnTo>
                  <a:close/>
                  <a:moveTo>
                    <a:pt x="16" y="88"/>
                  </a:moveTo>
                  <a:cubicBezTo>
                    <a:pt x="11" y="88"/>
                    <a:pt x="11" y="88"/>
                    <a:pt x="11" y="88"/>
                  </a:cubicBezTo>
                  <a:cubicBezTo>
                    <a:pt x="11" y="80"/>
                    <a:pt x="11" y="80"/>
                    <a:pt x="11" y="80"/>
                  </a:cubicBezTo>
                  <a:cubicBezTo>
                    <a:pt x="16" y="80"/>
                    <a:pt x="16" y="80"/>
                    <a:pt x="16" y="80"/>
                  </a:cubicBezTo>
                  <a:lnTo>
                    <a:pt x="16" y="88"/>
                  </a:lnTo>
                  <a:close/>
                  <a:moveTo>
                    <a:pt x="16" y="76"/>
                  </a:moveTo>
                  <a:cubicBezTo>
                    <a:pt x="11" y="76"/>
                    <a:pt x="11" y="76"/>
                    <a:pt x="11" y="76"/>
                  </a:cubicBezTo>
                  <a:cubicBezTo>
                    <a:pt x="11" y="67"/>
                    <a:pt x="11" y="67"/>
                    <a:pt x="11" y="67"/>
                  </a:cubicBezTo>
                  <a:cubicBezTo>
                    <a:pt x="16" y="67"/>
                    <a:pt x="16" y="67"/>
                    <a:pt x="16" y="67"/>
                  </a:cubicBezTo>
                  <a:lnTo>
                    <a:pt x="16" y="76"/>
                  </a:lnTo>
                  <a:close/>
                  <a:moveTo>
                    <a:pt x="16" y="63"/>
                  </a:moveTo>
                  <a:cubicBezTo>
                    <a:pt x="11" y="63"/>
                    <a:pt x="11" y="63"/>
                    <a:pt x="11" y="63"/>
                  </a:cubicBezTo>
                  <a:cubicBezTo>
                    <a:pt x="11" y="54"/>
                    <a:pt x="11" y="54"/>
                    <a:pt x="11" y="54"/>
                  </a:cubicBezTo>
                  <a:cubicBezTo>
                    <a:pt x="16" y="54"/>
                    <a:pt x="16" y="54"/>
                    <a:pt x="16" y="54"/>
                  </a:cubicBezTo>
                  <a:lnTo>
                    <a:pt x="16" y="63"/>
                  </a:lnTo>
                  <a:close/>
                  <a:moveTo>
                    <a:pt x="16" y="50"/>
                  </a:moveTo>
                  <a:cubicBezTo>
                    <a:pt x="11" y="50"/>
                    <a:pt x="11" y="50"/>
                    <a:pt x="11" y="50"/>
                  </a:cubicBezTo>
                  <a:cubicBezTo>
                    <a:pt x="11" y="41"/>
                    <a:pt x="11" y="41"/>
                    <a:pt x="11" y="41"/>
                  </a:cubicBezTo>
                  <a:cubicBezTo>
                    <a:pt x="16" y="41"/>
                    <a:pt x="16" y="41"/>
                    <a:pt x="16" y="41"/>
                  </a:cubicBezTo>
                  <a:lnTo>
                    <a:pt x="16" y="50"/>
                  </a:lnTo>
                  <a:close/>
                  <a:moveTo>
                    <a:pt x="16" y="37"/>
                  </a:moveTo>
                  <a:cubicBezTo>
                    <a:pt x="11" y="37"/>
                    <a:pt x="11" y="37"/>
                    <a:pt x="11" y="37"/>
                  </a:cubicBezTo>
                  <a:cubicBezTo>
                    <a:pt x="11" y="28"/>
                    <a:pt x="11" y="28"/>
                    <a:pt x="11" y="28"/>
                  </a:cubicBezTo>
                  <a:cubicBezTo>
                    <a:pt x="16" y="28"/>
                    <a:pt x="16" y="28"/>
                    <a:pt x="16" y="28"/>
                  </a:cubicBezTo>
                  <a:lnTo>
                    <a:pt x="16" y="37"/>
                  </a:lnTo>
                  <a:close/>
                  <a:moveTo>
                    <a:pt x="23" y="153"/>
                  </a:moveTo>
                  <a:cubicBezTo>
                    <a:pt x="19" y="153"/>
                    <a:pt x="19" y="153"/>
                    <a:pt x="19" y="153"/>
                  </a:cubicBezTo>
                  <a:cubicBezTo>
                    <a:pt x="19" y="144"/>
                    <a:pt x="19" y="144"/>
                    <a:pt x="19" y="144"/>
                  </a:cubicBezTo>
                  <a:cubicBezTo>
                    <a:pt x="23" y="144"/>
                    <a:pt x="23" y="144"/>
                    <a:pt x="23" y="144"/>
                  </a:cubicBezTo>
                  <a:lnTo>
                    <a:pt x="23" y="153"/>
                  </a:lnTo>
                  <a:close/>
                  <a:moveTo>
                    <a:pt x="23" y="140"/>
                  </a:moveTo>
                  <a:cubicBezTo>
                    <a:pt x="19" y="140"/>
                    <a:pt x="19" y="140"/>
                    <a:pt x="19" y="140"/>
                  </a:cubicBezTo>
                  <a:cubicBezTo>
                    <a:pt x="19" y="131"/>
                    <a:pt x="19" y="131"/>
                    <a:pt x="19" y="131"/>
                  </a:cubicBezTo>
                  <a:cubicBezTo>
                    <a:pt x="23" y="131"/>
                    <a:pt x="23" y="131"/>
                    <a:pt x="23" y="131"/>
                  </a:cubicBezTo>
                  <a:lnTo>
                    <a:pt x="23" y="140"/>
                  </a:lnTo>
                  <a:close/>
                  <a:moveTo>
                    <a:pt x="23" y="127"/>
                  </a:moveTo>
                  <a:cubicBezTo>
                    <a:pt x="19" y="127"/>
                    <a:pt x="19" y="127"/>
                    <a:pt x="19" y="127"/>
                  </a:cubicBezTo>
                  <a:cubicBezTo>
                    <a:pt x="19" y="118"/>
                    <a:pt x="19" y="118"/>
                    <a:pt x="19" y="118"/>
                  </a:cubicBezTo>
                  <a:cubicBezTo>
                    <a:pt x="23" y="118"/>
                    <a:pt x="23" y="118"/>
                    <a:pt x="23" y="118"/>
                  </a:cubicBezTo>
                  <a:lnTo>
                    <a:pt x="23" y="127"/>
                  </a:lnTo>
                  <a:close/>
                  <a:moveTo>
                    <a:pt x="23" y="114"/>
                  </a:moveTo>
                  <a:cubicBezTo>
                    <a:pt x="19" y="114"/>
                    <a:pt x="19" y="114"/>
                    <a:pt x="19" y="114"/>
                  </a:cubicBezTo>
                  <a:cubicBezTo>
                    <a:pt x="19" y="105"/>
                    <a:pt x="19" y="105"/>
                    <a:pt x="19" y="105"/>
                  </a:cubicBezTo>
                  <a:cubicBezTo>
                    <a:pt x="23" y="105"/>
                    <a:pt x="23" y="105"/>
                    <a:pt x="23" y="105"/>
                  </a:cubicBezTo>
                  <a:lnTo>
                    <a:pt x="23" y="114"/>
                  </a:lnTo>
                  <a:close/>
                  <a:moveTo>
                    <a:pt x="23" y="101"/>
                  </a:moveTo>
                  <a:cubicBezTo>
                    <a:pt x="19" y="101"/>
                    <a:pt x="19" y="101"/>
                    <a:pt x="19" y="101"/>
                  </a:cubicBezTo>
                  <a:cubicBezTo>
                    <a:pt x="19" y="93"/>
                    <a:pt x="19" y="93"/>
                    <a:pt x="19" y="93"/>
                  </a:cubicBezTo>
                  <a:cubicBezTo>
                    <a:pt x="23" y="93"/>
                    <a:pt x="23" y="93"/>
                    <a:pt x="23" y="93"/>
                  </a:cubicBezTo>
                  <a:lnTo>
                    <a:pt x="23" y="101"/>
                  </a:lnTo>
                  <a:close/>
                  <a:moveTo>
                    <a:pt x="23" y="88"/>
                  </a:moveTo>
                  <a:cubicBezTo>
                    <a:pt x="19" y="88"/>
                    <a:pt x="19" y="88"/>
                    <a:pt x="19" y="88"/>
                  </a:cubicBezTo>
                  <a:cubicBezTo>
                    <a:pt x="19" y="80"/>
                    <a:pt x="19" y="80"/>
                    <a:pt x="19" y="80"/>
                  </a:cubicBezTo>
                  <a:cubicBezTo>
                    <a:pt x="23" y="80"/>
                    <a:pt x="23" y="80"/>
                    <a:pt x="23" y="80"/>
                  </a:cubicBezTo>
                  <a:lnTo>
                    <a:pt x="23" y="88"/>
                  </a:lnTo>
                  <a:close/>
                  <a:moveTo>
                    <a:pt x="23" y="76"/>
                  </a:moveTo>
                  <a:cubicBezTo>
                    <a:pt x="19" y="76"/>
                    <a:pt x="19" y="76"/>
                    <a:pt x="19" y="76"/>
                  </a:cubicBezTo>
                  <a:cubicBezTo>
                    <a:pt x="19" y="67"/>
                    <a:pt x="19" y="67"/>
                    <a:pt x="19" y="67"/>
                  </a:cubicBezTo>
                  <a:cubicBezTo>
                    <a:pt x="23" y="67"/>
                    <a:pt x="23" y="67"/>
                    <a:pt x="23" y="67"/>
                  </a:cubicBezTo>
                  <a:lnTo>
                    <a:pt x="23" y="76"/>
                  </a:lnTo>
                  <a:close/>
                  <a:moveTo>
                    <a:pt x="23" y="63"/>
                  </a:moveTo>
                  <a:cubicBezTo>
                    <a:pt x="19" y="63"/>
                    <a:pt x="19" y="63"/>
                    <a:pt x="19" y="63"/>
                  </a:cubicBezTo>
                  <a:cubicBezTo>
                    <a:pt x="19" y="54"/>
                    <a:pt x="19" y="54"/>
                    <a:pt x="19" y="54"/>
                  </a:cubicBezTo>
                  <a:cubicBezTo>
                    <a:pt x="23" y="54"/>
                    <a:pt x="23" y="54"/>
                    <a:pt x="23" y="54"/>
                  </a:cubicBezTo>
                  <a:lnTo>
                    <a:pt x="23" y="63"/>
                  </a:lnTo>
                  <a:close/>
                  <a:moveTo>
                    <a:pt x="23" y="50"/>
                  </a:moveTo>
                  <a:cubicBezTo>
                    <a:pt x="19" y="50"/>
                    <a:pt x="19" y="50"/>
                    <a:pt x="19" y="50"/>
                  </a:cubicBezTo>
                  <a:cubicBezTo>
                    <a:pt x="19" y="41"/>
                    <a:pt x="19" y="41"/>
                    <a:pt x="19" y="41"/>
                  </a:cubicBezTo>
                  <a:cubicBezTo>
                    <a:pt x="23" y="41"/>
                    <a:pt x="23" y="41"/>
                    <a:pt x="23" y="41"/>
                  </a:cubicBezTo>
                  <a:lnTo>
                    <a:pt x="23" y="50"/>
                  </a:lnTo>
                  <a:close/>
                  <a:moveTo>
                    <a:pt x="23" y="37"/>
                  </a:moveTo>
                  <a:cubicBezTo>
                    <a:pt x="19" y="37"/>
                    <a:pt x="19" y="37"/>
                    <a:pt x="19" y="37"/>
                  </a:cubicBezTo>
                  <a:cubicBezTo>
                    <a:pt x="19" y="28"/>
                    <a:pt x="19" y="28"/>
                    <a:pt x="19" y="28"/>
                  </a:cubicBezTo>
                  <a:cubicBezTo>
                    <a:pt x="23" y="28"/>
                    <a:pt x="23" y="28"/>
                    <a:pt x="23" y="28"/>
                  </a:cubicBezTo>
                  <a:lnTo>
                    <a:pt x="23" y="37"/>
                  </a:lnTo>
                  <a:close/>
                  <a:moveTo>
                    <a:pt x="30" y="153"/>
                  </a:moveTo>
                  <a:cubicBezTo>
                    <a:pt x="26" y="153"/>
                    <a:pt x="26" y="153"/>
                    <a:pt x="26" y="153"/>
                  </a:cubicBezTo>
                  <a:cubicBezTo>
                    <a:pt x="26" y="144"/>
                    <a:pt x="26" y="144"/>
                    <a:pt x="26" y="144"/>
                  </a:cubicBezTo>
                  <a:cubicBezTo>
                    <a:pt x="30" y="144"/>
                    <a:pt x="30" y="144"/>
                    <a:pt x="30" y="144"/>
                  </a:cubicBezTo>
                  <a:lnTo>
                    <a:pt x="30" y="153"/>
                  </a:lnTo>
                  <a:close/>
                  <a:moveTo>
                    <a:pt x="30" y="140"/>
                  </a:moveTo>
                  <a:cubicBezTo>
                    <a:pt x="26" y="140"/>
                    <a:pt x="26" y="140"/>
                    <a:pt x="26" y="140"/>
                  </a:cubicBezTo>
                  <a:cubicBezTo>
                    <a:pt x="26" y="131"/>
                    <a:pt x="26" y="131"/>
                    <a:pt x="26" y="131"/>
                  </a:cubicBezTo>
                  <a:cubicBezTo>
                    <a:pt x="30" y="131"/>
                    <a:pt x="30" y="131"/>
                    <a:pt x="30" y="131"/>
                  </a:cubicBezTo>
                  <a:lnTo>
                    <a:pt x="30" y="140"/>
                  </a:lnTo>
                  <a:close/>
                  <a:moveTo>
                    <a:pt x="30" y="127"/>
                  </a:moveTo>
                  <a:cubicBezTo>
                    <a:pt x="26" y="127"/>
                    <a:pt x="26" y="127"/>
                    <a:pt x="26" y="127"/>
                  </a:cubicBezTo>
                  <a:cubicBezTo>
                    <a:pt x="26" y="118"/>
                    <a:pt x="26" y="118"/>
                    <a:pt x="26" y="118"/>
                  </a:cubicBezTo>
                  <a:cubicBezTo>
                    <a:pt x="30" y="118"/>
                    <a:pt x="30" y="118"/>
                    <a:pt x="30" y="118"/>
                  </a:cubicBezTo>
                  <a:lnTo>
                    <a:pt x="30" y="127"/>
                  </a:lnTo>
                  <a:close/>
                  <a:moveTo>
                    <a:pt x="30" y="114"/>
                  </a:moveTo>
                  <a:cubicBezTo>
                    <a:pt x="26" y="114"/>
                    <a:pt x="26" y="114"/>
                    <a:pt x="26" y="114"/>
                  </a:cubicBezTo>
                  <a:cubicBezTo>
                    <a:pt x="26" y="105"/>
                    <a:pt x="26" y="105"/>
                    <a:pt x="26" y="105"/>
                  </a:cubicBezTo>
                  <a:cubicBezTo>
                    <a:pt x="30" y="105"/>
                    <a:pt x="30" y="105"/>
                    <a:pt x="30" y="105"/>
                  </a:cubicBezTo>
                  <a:lnTo>
                    <a:pt x="30" y="114"/>
                  </a:lnTo>
                  <a:close/>
                  <a:moveTo>
                    <a:pt x="30" y="101"/>
                  </a:moveTo>
                  <a:cubicBezTo>
                    <a:pt x="26" y="101"/>
                    <a:pt x="26" y="101"/>
                    <a:pt x="26" y="101"/>
                  </a:cubicBezTo>
                  <a:cubicBezTo>
                    <a:pt x="26" y="93"/>
                    <a:pt x="26" y="93"/>
                    <a:pt x="26" y="93"/>
                  </a:cubicBezTo>
                  <a:cubicBezTo>
                    <a:pt x="30" y="93"/>
                    <a:pt x="30" y="93"/>
                    <a:pt x="30" y="93"/>
                  </a:cubicBezTo>
                  <a:lnTo>
                    <a:pt x="30" y="101"/>
                  </a:lnTo>
                  <a:close/>
                  <a:moveTo>
                    <a:pt x="30" y="88"/>
                  </a:moveTo>
                  <a:cubicBezTo>
                    <a:pt x="26" y="88"/>
                    <a:pt x="26" y="88"/>
                    <a:pt x="26" y="88"/>
                  </a:cubicBezTo>
                  <a:cubicBezTo>
                    <a:pt x="26" y="80"/>
                    <a:pt x="26" y="80"/>
                    <a:pt x="26" y="80"/>
                  </a:cubicBezTo>
                  <a:cubicBezTo>
                    <a:pt x="30" y="80"/>
                    <a:pt x="30" y="80"/>
                    <a:pt x="30" y="80"/>
                  </a:cubicBezTo>
                  <a:lnTo>
                    <a:pt x="30" y="88"/>
                  </a:lnTo>
                  <a:close/>
                  <a:moveTo>
                    <a:pt x="30" y="76"/>
                  </a:moveTo>
                  <a:cubicBezTo>
                    <a:pt x="26" y="76"/>
                    <a:pt x="26" y="76"/>
                    <a:pt x="26" y="76"/>
                  </a:cubicBezTo>
                  <a:cubicBezTo>
                    <a:pt x="26" y="67"/>
                    <a:pt x="26" y="67"/>
                    <a:pt x="26" y="67"/>
                  </a:cubicBezTo>
                  <a:cubicBezTo>
                    <a:pt x="30" y="67"/>
                    <a:pt x="30" y="67"/>
                    <a:pt x="30" y="67"/>
                  </a:cubicBezTo>
                  <a:lnTo>
                    <a:pt x="30" y="76"/>
                  </a:lnTo>
                  <a:close/>
                  <a:moveTo>
                    <a:pt x="30" y="63"/>
                  </a:moveTo>
                  <a:cubicBezTo>
                    <a:pt x="26" y="63"/>
                    <a:pt x="26" y="63"/>
                    <a:pt x="26" y="63"/>
                  </a:cubicBezTo>
                  <a:cubicBezTo>
                    <a:pt x="26" y="54"/>
                    <a:pt x="26" y="54"/>
                    <a:pt x="26" y="54"/>
                  </a:cubicBezTo>
                  <a:cubicBezTo>
                    <a:pt x="30" y="54"/>
                    <a:pt x="30" y="54"/>
                    <a:pt x="30" y="54"/>
                  </a:cubicBezTo>
                  <a:lnTo>
                    <a:pt x="30" y="63"/>
                  </a:lnTo>
                  <a:close/>
                  <a:moveTo>
                    <a:pt x="30" y="50"/>
                  </a:moveTo>
                  <a:cubicBezTo>
                    <a:pt x="26" y="50"/>
                    <a:pt x="26" y="50"/>
                    <a:pt x="26" y="50"/>
                  </a:cubicBezTo>
                  <a:cubicBezTo>
                    <a:pt x="26" y="41"/>
                    <a:pt x="26" y="41"/>
                    <a:pt x="26" y="41"/>
                  </a:cubicBezTo>
                  <a:cubicBezTo>
                    <a:pt x="30" y="41"/>
                    <a:pt x="30" y="41"/>
                    <a:pt x="30" y="41"/>
                  </a:cubicBezTo>
                  <a:lnTo>
                    <a:pt x="30" y="50"/>
                  </a:lnTo>
                  <a:close/>
                  <a:moveTo>
                    <a:pt x="38" y="153"/>
                  </a:moveTo>
                  <a:cubicBezTo>
                    <a:pt x="33" y="153"/>
                    <a:pt x="33" y="153"/>
                    <a:pt x="33" y="153"/>
                  </a:cubicBezTo>
                  <a:cubicBezTo>
                    <a:pt x="33" y="144"/>
                    <a:pt x="33" y="144"/>
                    <a:pt x="33" y="144"/>
                  </a:cubicBezTo>
                  <a:cubicBezTo>
                    <a:pt x="38" y="144"/>
                    <a:pt x="38" y="144"/>
                    <a:pt x="38" y="144"/>
                  </a:cubicBezTo>
                  <a:lnTo>
                    <a:pt x="38" y="153"/>
                  </a:lnTo>
                  <a:close/>
                  <a:moveTo>
                    <a:pt x="38" y="140"/>
                  </a:moveTo>
                  <a:cubicBezTo>
                    <a:pt x="33" y="140"/>
                    <a:pt x="33" y="140"/>
                    <a:pt x="33" y="140"/>
                  </a:cubicBezTo>
                  <a:cubicBezTo>
                    <a:pt x="33" y="131"/>
                    <a:pt x="33" y="131"/>
                    <a:pt x="33" y="131"/>
                  </a:cubicBezTo>
                  <a:cubicBezTo>
                    <a:pt x="38" y="131"/>
                    <a:pt x="38" y="131"/>
                    <a:pt x="38" y="131"/>
                  </a:cubicBezTo>
                  <a:lnTo>
                    <a:pt x="38" y="140"/>
                  </a:lnTo>
                  <a:close/>
                  <a:moveTo>
                    <a:pt x="38" y="127"/>
                  </a:moveTo>
                  <a:cubicBezTo>
                    <a:pt x="33" y="127"/>
                    <a:pt x="33" y="127"/>
                    <a:pt x="33" y="127"/>
                  </a:cubicBezTo>
                  <a:cubicBezTo>
                    <a:pt x="33" y="118"/>
                    <a:pt x="33" y="118"/>
                    <a:pt x="33" y="118"/>
                  </a:cubicBezTo>
                  <a:cubicBezTo>
                    <a:pt x="38" y="118"/>
                    <a:pt x="38" y="118"/>
                    <a:pt x="38" y="118"/>
                  </a:cubicBezTo>
                  <a:lnTo>
                    <a:pt x="38" y="127"/>
                  </a:lnTo>
                  <a:close/>
                  <a:moveTo>
                    <a:pt x="38" y="114"/>
                  </a:moveTo>
                  <a:cubicBezTo>
                    <a:pt x="33" y="114"/>
                    <a:pt x="33" y="114"/>
                    <a:pt x="33" y="114"/>
                  </a:cubicBezTo>
                  <a:cubicBezTo>
                    <a:pt x="33" y="105"/>
                    <a:pt x="33" y="105"/>
                    <a:pt x="33" y="105"/>
                  </a:cubicBezTo>
                  <a:cubicBezTo>
                    <a:pt x="38" y="105"/>
                    <a:pt x="38" y="105"/>
                    <a:pt x="38" y="105"/>
                  </a:cubicBezTo>
                  <a:lnTo>
                    <a:pt x="38" y="114"/>
                  </a:lnTo>
                  <a:close/>
                  <a:moveTo>
                    <a:pt x="38" y="101"/>
                  </a:moveTo>
                  <a:cubicBezTo>
                    <a:pt x="33" y="101"/>
                    <a:pt x="33" y="101"/>
                    <a:pt x="33" y="101"/>
                  </a:cubicBezTo>
                  <a:cubicBezTo>
                    <a:pt x="33" y="93"/>
                    <a:pt x="33" y="93"/>
                    <a:pt x="33" y="93"/>
                  </a:cubicBezTo>
                  <a:cubicBezTo>
                    <a:pt x="38" y="93"/>
                    <a:pt x="38" y="93"/>
                    <a:pt x="38" y="93"/>
                  </a:cubicBezTo>
                  <a:lnTo>
                    <a:pt x="38" y="101"/>
                  </a:lnTo>
                  <a:close/>
                  <a:moveTo>
                    <a:pt x="38" y="88"/>
                  </a:moveTo>
                  <a:cubicBezTo>
                    <a:pt x="33" y="88"/>
                    <a:pt x="33" y="88"/>
                    <a:pt x="33" y="88"/>
                  </a:cubicBezTo>
                  <a:cubicBezTo>
                    <a:pt x="33" y="80"/>
                    <a:pt x="33" y="80"/>
                    <a:pt x="33" y="80"/>
                  </a:cubicBezTo>
                  <a:cubicBezTo>
                    <a:pt x="38" y="80"/>
                    <a:pt x="38" y="80"/>
                    <a:pt x="38" y="80"/>
                  </a:cubicBezTo>
                  <a:lnTo>
                    <a:pt x="38" y="88"/>
                  </a:lnTo>
                  <a:close/>
                  <a:moveTo>
                    <a:pt x="38" y="76"/>
                  </a:moveTo>
                  <a:cubicBezTo>
                    <a:pt x="33" y="76"/>
                    <a:pt x="33" y="76"/>
                    <a:pt x="33" y="76"/>
                  </a:cubicBezTo>
                  <a:cubicBezTo>
                    <a:pt x="33" y="67"/>
                    <a:pt x="33" y="67"/>
                    <a:pt x="33" y="67"/>
                  </a:cubicBezTo>
                  <a:cubicBezTo>
                    <a:pt x="38" y="67"/>
                    <a:pt x="38" y="67"/>
                    <a:pt x="38" y="67"/>
                  </a:cubicBezTo>
                  <a:lnTo>
                    <a:pt x="38" y="76"/>
                  </a:lnTo>
                  <a:close/>
                  <a:moveTo>
                    <a:pt x="38" y="63"/>
                  </a:moveTo>
                  <a:cubicBezTo>
                    <a:pt x="33" y="63"/>
                    <a:pt x="33" y="63"/>
                    <a:pt x="33" y="63"/>
                  </a:cubicBezTo>
                  <a:cubicBezTo>
                    <a:pt x="33" y="54"/>
                    <a:pt x="33" y="54"/>
                    <a:pt x="33" y="54"/>
                  </a:cubicBezTo>
                  <a:cubicBezTo>
                    <a:pt x="38" y="54"/>
                    <a:pt x="38" y="54"/>
                    <a:pt x="38" y="54"/>
                  </a:cubicBezTo>
                  <a:lnTo>
                    <a:pt x="38" y="63"/>
                  </a:lnTo>
                  <a:close/>
                  <a:moveTo>
                    <a:pt x="38" y="50"/>
                  </a:moveTo>
                  <a:cubicBezTo>
                    <a:pt x="33" y="50"/>
                    <a:pt x="33" y="50"/>
                    <a:pt x="33" y="50"/>
                  </a:cubicBezTo>
                  <a:cubicBezTo>
                    <a:pt x="33" y="41"/>
                    <a:pt x="33" y="41"/>
                    <a:pt x="33" y="41"/>
                  </a:cubicBezTo>
                  <a:cubicBezTo>
                    <a:pt x="38" y="41"/>
                    <a:pt x="38" y="41"/>
                    <a:pt x="38" y="41"/>
                  </a:cubicBezTo>
                  <a:lnTo>
                    <a:pt x="38" y="50"/>
                  </a:lnTo>
                  <a:close/>
                  <a:moveTo>
                    <a:pt x="38" y="37"/>
                  </a:moveTo>
                  <a:cubicBezTo>
                    <a:pt x="33" y="37"/>
                    <a:pt x="33" y="37"/>
                    <a:pt x="33" y="37"/>
                  </a:cubicBezTo>
                  <a:cubicBezTo>
                    <a:pt x="33" y="28"/>
                    <a:pt x="33" y="28"/>
                    <a:pt x="33" y="28"/>
                  </a:cubicBezTo>
                  <a:cubicBezTo>
                    <a:pt x="38" y="28"/>
                    <a:pt x="38" y="28"/>
                    <a:pt x="38" y="28"/>
                  </a:cubicBezTo>
                  <a:lnTo>
                    <a:pt x="38" y="37"/>
                  </a:ln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19" name="Freeform 21"/>
            <p:cNvSpPr>
              <a:spLocks noEditPoints="1"/>
            </p:cNvSpPr>
            <p:nvPr/>
          </p:nvSpPr>
          <p:spPr>
            <a:xfrm>
              <a:off x="2728913" y="2433638"/>
              <a:ext cx="533400" cy="533400"/>
            </a:xfrm>
            <a:custGeom>
              <a:avLst/>
              <a:gdLst>
                <a:gd name="txL" fmla="*/ 0 w 80"/>
                <a:gd name="txT" fmla="*/ 0 h 80"/>
                <a:gd name="txR" fmla="*/ 80 w 80"/>
                <a:gd name="txB" fmla="*/ 80 h 80"/>
              </a:gdLst>
              <a:ahLst/>
              <a:cxnLst>
                <a:cxn ang="0">
                  <a:pos x="400103340" y="2147483647"/>
                </a:cxn>
                <a:cxn ang="0">
                  <a:pos x="1066933350" y="400103340"/>
                </a:cxn>
                <a:cxn ang="0">
                  <a:pos x="2147483647" y="1066933350"/>
                </a:cxn>
                <a:cxn ang="0">
                  <a:pos x="2147483647" y="2147483647"/>
                </a:cxn>
                <a:cxn ang="0">
                  <a:pos x="400103340" y="2147483647"/>
                </a:cxn>
                <a:cxn ang="0">
                  <a:pos x="2147483647" y="1111392240"/>
                </a:cxn>
                <a:cxn ang="0">
                  <a:pos x="1111392240" y="489014453"/>
                </a:cxn>
                <a:cxn ang="0">
                  <a:pos x="489014453" y="2147483647"/>
                </a:cxn>
                <a:cxn ang="0">
                  <a:pos x="2147483647" y="2147483647"/>
                </a:cxn>
                <a:cxn ang="0">
                  <a:pos x="2147483647" y="1111392240"/>
                </a:cxn>
              </a:cxnLst>
              <a:rect l="txL" t="txT" r="txR" b="txB"/>
              <a:pathLst>
                <a:path w="80" h="80">
                  <a:moveTo>
                    <a:pt x="9" y="56"/>
                  </a:moveTo>
                  <a:cubicBezTo>
                    <a:pt x="0" y="39"/>
                    <a:pt x="7" y="18"/>
                    <a:pt x="24" y="9"/>
                  </a:cubicBezTo>
                  <a:cubicBezTo>
                    <a:pt x="41" y="0"/>
                    <a:pt x="62" y="6"/>
                    <a:pt x="71" y="24"/>
                  </a:cubicBezTo>
                  <a:cubicBezTo>
                    <a:pt x="80" y="41"/>
                    <a:pt x="74" y="62"/>
                    <a:pt x="56" y="71"/>
                  </a:cubicBezTo>
                  <a:cubicBezTo>
                    <a:pt x="39" y="80"/>
                    <a:pt x="18" y="73"/>
                    <a:pt x="9" y="56"/>
                  </a:cubicBezTo>
                  <a:close/>
                  <a:moveTo>
                    <a:pt x="69" y="25"/>
                  </a:moveTo>
                  <a:cubicBezTo>
                    <a:pt x="61" y="9"/>
                    <a:pt x="41" y="3"/>
                    <a:pt x="25" y="11"/>
                  </a:cubicBezTo>
                  <a:cubicBezTo>
                    <a:pt x="9" y="19"/>
                    <a:pt x="3" y="39"/>
                    <a:pt x="11" y="55"/>
                  </a:cubicBezTo>
                  <a:cubicBezTo>
                    <a:pt x="20" y="71"/>
                    <a:pt x="39" y="77"/>
                    <a:pt x="55" y="69"/>
                  </a:cubicBezTo>
                  <a:cubicBezTo>
                    <a:pt x="71" y="61"/>
                    <a:pt x="78" y="41"/>
                    <a:pt x="69" y="25"/>
                  </a:cubicBezTo>
                  <a:close/>
                </a:path>
              </a:pathLst>
            </a:custGeom>
            <a:solidFill>
              <a:srgbClr val="54B391">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0" name="Freeform 22"/>
            <p:cNvSpPr/>
            <p:nvPr/>
          </p:nvSpPr>
          <p:spPr>
            <a:xfrm>
              <a:off x="2789238" y="2473325"/>
              <a:ext cx="387350" cy="260350"/>
            </a:xfrm>
            <a:custGeom>
              <a:avLst/>
              <a:gdLst>
                <a:gd name="txL" fmla="*/ 0 w 58"/>
                <a:gd name="txT" fmla="*/ 0 h 39"/>
                <a:gd name="txR" fmla="*/ 58 w 58"/>
                <a:gd name="txB" fmla="*/ 39 h 39"/>
              </a:gdLst>
              <a:ahLst/>
              <a:cxnLst>
                <a:cxn ang="0">
                  <a:pos x="2147483647" y="891284860"/>
                </a:cxn>
                <a:cxn ang="0">
                  <a:pos x="758230947" y="311946029"/>
                </a:cxn>
                <a:cxn ang="0">
                  <a:pos x="89204034" y="1738003141"/>
                </a:cxn>
                <a:cxn ang="0">
                  <a:pos x="1382652503" y="1515183595"/>
                </a:cxn>
                <a:cxn ang="0">
                  <a:pos x="2147483647" y="891284860"/>
                </a:cxn>
              </a:cxnLst>
              <a:rect l="txL" t="txT" r="txR" b="txB"/>
              <a:pathLst>
                <a:path w="58" h="39">
                  <a:moveTo>
                    <a:pt x="58" y="20"/>
                  </a:moveTo>
                  <a:cubicBezTo>
                    <a:pt x="50" y="6"/>
                    <a:pt x="32" y="0"/>
                    <a:pt x="17" y="7"/>
                  </a:cubicBezTo>
                  <a:cubicBezTo>
                    <a:pt x="5" y="14"/>
                    <a:pt x="0" y="27"/>
                    <a:pt x="2" y="39"/>
                  </a:cubicBezTo>
                  <a:cubicBezTo>
                    <a:pt x="31" y="34"/>
                    <a:pt x="31" y="34"/>
                    <a:pt x="31" y="34"/>
                  </a:cubicBezTo>
                  <a:lnTo>
                    <a:pt x="58" y="20"/>
                  </a:lnTo>
                  <a:close/>
                </a:path>
              </a:pathLst>
            </a:custGeom>
            <a:solidFill>
              <a:srgbClr val="54B391">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1" name="Freeform 23"/>
            <p:cNvSpPr>
              <a:spLocks noEditPoints="1"/>
            </p:cNvSpPr>
            <p:nvPr/>
          </p:nvSpPr>
          <p:spPr>
            <a:xfrm>
              <a:off x="2801938" y="2700338"/>
              <a:ext cx="327025" cy="200025"/>
            </a:xfrm>
            <a:custGeom>
              <a:avLst/>
              <a:gdLst>
                <a:gd name="txL" fmla="*/ 0 w 49"/>
                <a:gd name="txT" fmla="*/ 0 h 30"/>
                <a:gd name="txR" fmla="*/ 49 w 49"/>
                <a:gd name="txB" fmla="*/ 30 h 30"/>
              </a:gdLst>
              <a:ahLst/>
              <a:cxnLst>
                <a:cxn ang="0">
                  <a:pos x="445421398" y="1022481128"/>
                </a:cxn>
                <a:cxn ang="0">
                  <a:pos x="623589957" y="133370003"/>
                </a:cxn>
                <a:cxn ang="0">
                  <a:pos x="668132097" y="133370003"/>
                </a:cxn>
                <a:cxn ang="0">
                  <a:pos x="311794979" y="889111125"/>
                </a:cxn>
                <a:cxn ang="0">
                  <a:pos x="489963538" y="133370003"/>
                </a:cxn>
                <a:cxn ang="0">
                  <a:pos x="534505678" y="133370003"/>
                </a:cxn>
                <a:cxn ang="0">
                  <a:pos x="489963538" y="1022481128"/>
                </a:cxn>
                <a:cxn ang="0">
                  <a:pos x="846300656" y="88911113"/>
                </a:cxn>
                <a:cxn ang="0">
                  <a:pos x="890842796" y="88911113"/>
                </a:cxn>
                <a:cxn ang="0">
                  <a:pos x="668132097" y="1155844463"/>
                </a:cxn>
                <a:cxn ang="0">
                  <a:pos x="979927076" y="44458890"/>
                </a:cxn>
                <a:cxn ang="0">
                  <a:pos x="712674237" y="1200303353"/>
                </a:cxn>
                <a:cxn ang="0">
                  <a:pos x="579047817" y="1111392240"/>
                </a:cxn>
                <a:cxn ang="0">
                  <a:pos x="935384936" y="88911113"/>
                </a:cxn>
                <a:cxn ang="0">
                  <a:pos x="0" y="311192228"/>
                </a:cxn>
                <a:cxn ang="0">
                  <a:pos x="89084280" y="222281115"/>
                </a:cxn>
                <a:cxn ang="0">
                  <a:pos x="89084280" y="222281115"/>
                </a:cxn>
                <a:cxn ang="0">
                  <a:pos x="801758516" y="1200303353"/>
                </a:cxn>
                <a:cxn ang="0">
                  <a:pos x="1291715380" y="0"/>
                </a:cxn>
                <a:cxn ang="0">
                  <a:pos x="890842796" y="1244755575"/>
                </a:cxn>
                <a:cxn ang="0">
                  <a:pos x="2048931757" y="755747790"/>
                </a:cxn>
                <a:cxn ang="0">
                  <a:pos x="1915305337" y="1155844463"/>
                </a:cxn>
                <a:cxn ang="0">
                  <a:pos x="222710699" y="800200013"/>
                </a:cxn>
                <a:cxn ang="0">
                  <a:pos x="356337118" y="177822225"/>
                </a:cxn>
                <a:cxn ang="0">
                  <a:pos x="400879258" y="177822225"/>
                </a:cxn>
                <a:cxn ang="0">
                  <a:pos x="133626419" y="666836678"/>
                </a:cxn>
                <a:cxn ang="0">
                  <a:pos x="222710699" y="222281115"/>
                </a:cxn>
                <a:cxn ang="0">
                  <a:pos x="267252839" y="177822225"/>
                </a:cxn>
                <a:cxn ang="0">
                  <a:pos x="44542140" y="489014453"/>
                </a:cxn>
                <a:cxn ang="0">
                  <a:pos x="133626419" y="222281115"/>
                </a:cxn>
                <a:cxn ang="0">
                  <a:pos x="1781678918" y="1244755575"/>
                </a:cxn>
                <a:cxn ang="0">
                  <a:pos x="1202631101" y="0"/>
                </a:cxn>
                <a:cxn ang="0">
                  <a:pos x="1247173240" y="0"/>
                </a:cxn>
                <a:cxn ang="0">
                  <a:pos x="1603510359" y="1289214465"/>
                </a:cxn>
                <a:cxn ang="0">
                  <a:pos x="1826221058" y="533466675"/>
                </a:cxn>
                <a:cxn ang="0">
                  <a:pos x="1558968219" y="1289214465"/>
                </a:cxn>
                <a:cxn ang="0">
                  <a:pos x="2147483647" y="933570015"/>
                </a:cxn>
                <a:cxn ang="0">
                  <a:pos x="2147483647" y="978022238"/>
                </a:cxn>
                <a:cxn ang="0">
                  <a:pos x="1469883939" y="1289214465"/>
                </a:cxn>
                <a:cxn ang="0">
                  <a:pos x="1826221058" y="1200303353"/>
                </a:cxn>
                <a:cxn ang="0">
                  <a:pos x="2093473896" y="1066933350"/>
                </a:cxn>
                <a:cxn ang="0">
                  <a:pos x="2048931757" y="1066933350"/>
                </a:cxn>
                <a:cxn ang="0">
                  <a:pos x="2093473896" y="800200013"/>
                </a:cxn>
                <a:cxn ang="0">
                  <a:pos x="2004389617" y="1111392240"/>
                </a:cxn>
                <a:cxn ang="0">
                  <a:pos x="1692594638" y="1244755575"/>
                </a:cxn>
                <a:cxn ang="0">
                  <a:pos x="1692594638" y="400103340"/>
                </a:cxn>
                <a:cxn ang="0">
                  <a:pos x="1692594638" y="400103340"/>
                </a:cxn>
                <a:cxn ang="0">
                  <a:pos x="1069011355" y="1289214465"/>
                </a:cxn>
                <a:cxn ang="0">
                  <a:pos x="1469883939" y="177822225"/>
                </a:cxn>
                <a:cxn ang="0">
                  <a:pos x="1514426079" y="222281115"/>
                </a:cxn>
                <a:cxn ang="0">
                  <a:pos x="935384936" y="1289214465"/>
                </a:cxn>
                <a:cxn ang="0">
                  <a:pos x="1380799660" y="88911113"/>
                </a:cxn>
                <a:cxn ang="0">
                  <a:pos x="1380799660" y="88911113"/>
                </a:cxn>
                <a:cxn ang="0">
                  <a:pos x="1336257520" y="1333666688"/>
                </a:cxn>
                <a:cxn ang="0">
                  <a:pos x="1247173240" y="1333666688"/>
                </a:cxn>
                <a:cxn ang="0">
                  <a:pos x="1603510359" y="266733338"/>
                </a:cxn>
                <a:cxn ang="0">
                  <a:pos x="1202631101" y="1333666688"/>
                </a:cxn>
              </a:cxnLst>
              <a:rect l="txL" t="txT" r="txR" b="txB"/>
              <a:pathLst>
                <a:path w="49" h="30">
                  <a:moveTo>
                    <a:pt x="16" y="2"/>
                  </a:moveTo>
                  <a:cubicBezTo>
                    <a:pt x="10" y="22"/>
                    <a:pt x="10" y="22"/>
                    <a:pt x="10" y="22"/>
                  </a:cubicBezTo>
                  <a:cubicBezTo>
                    <a:pt x="10" y="23"/>
                    <a:pt x="10" y="23"/>
                    <a:pt x="10" y="23"/>
                  </a:cubicBezTo>
                  <a:cubicBezTo>
                    <a:pt x="17" y="2"/>
                    <a:pt x="17" y="2"/>
                    <a:pt x="17" y="2"/>
                  </a:cubicBezTo>
                  <a:lnTo>
                    <a:pt x="16" y="2"/>
                  </a:lnTo>
                  <a:close/>
                  <a:moveTo>
                    <a:pt x="14" y="3"/>
                  </a:moveTo>
                  <a:cubicBezTo>
                    <a:pt x="9" y="21"/>
                    <a:pt x="9" y="21"/>
                    <a:pt x="9" y="21"/>
                  </a:cubicBezTo>
                  <a:cubicBezTo>
                    <a:pt x="9" y="22"/>
                    <a:pt x="9" y="22"/>
                    <a:pt x="9" y="22"/>
                  </a:cubicBezTo>
                  <a:cubicBezTo>
                    <a:pt x="15" y="3"/>
                    <a:pt x="15" y="3"/>
                    <a:pt x="15" y="3"/>
                  </a:cubicBezTo>
                  <a:lnTo>
                    <a:pt x="14" y="3"/>
                  </a:lnTo>
                  <a:close/>
                  <a:moveTo>
                    <a:pt x="13" y="3"/>
                  </a:moveTo>
                  <a:cubicBezTo>
                    <a:pt x="7" y="20"/>
                    <a:pt x="7" y="20"/>
                    <a:pt x="7" y="20"/>
                  </a:cubicBezTo>
                  <a:cubicBezTo>
                    <a:pt x="8" y="20"/>
                    <a:pt x="8" y="21"/>
                    <a:pt x="8" y="21"/>
                  </a:cubicBezTo>
                  <a:cubicBezTo>
                    <a:pt x="13" y="3"/>
                    <a:pt x="13" y="3"/>
                    <a:pt x="13" y="3"/>
                  </a:cubicBezTo>
                  <a:close/>
                  <a:moveTo>
                    <a:pt x="11" y="3"/>
                  </a:moveTo>
                  <a:cubicBezTo>
                    <a:pt x="6" y="19"/>
                    <a:pt x="6" y="19"/>
                    <a:pt x="6" y="19"/>
                  </a:cubicBezTo>
                  <a:cubicBezTo>
                    <a:pt x="6" y="19"/>
                    <a:pt x="7" y="19"/>
                    <a:pt x="7" y="19"/>
                  </a:cubicBezTo>
                  <a:cubicBezTo>
                    <a:pt x="12" y="3"/>
                    <a:pt x="12" y="3"/>
                    <a:pt x="12" y="3"/>
                  </a:cubicBezTo>
                  <a:lnTo>
                    <a:pt x="11" y="3"/>
                  </a:lnTo>
                  <a:close/>
                  <a:moveTo>
                    <a:pt x="18" y="2"/>
                  </a:moveTo>
                  <a:cubicBezTo>
                    <a:pt x="11" y="23"/>
                    <a:pt x="11" y="23"/>
                    <a:pt x="11" y="23"/>
                  </a:cubicBezTo>
                  <a:cubicBezTo>
                    <a:pt x="11" y="24"/>
                    <a:pt x="11" y="24"/>
                    <a:pt x="11" y="24"/>
                  </a:cubicBezTo>
                  <a:cubicBezTo>
                    <a:pt x="18" y="2"/>
                    <a:pt x="18" y="2"/>
                    <a:pt x="18" y="2"/>
                  </a:cubicBezTo>
                  <a:close/>
                  <a:moveTo>
                    <a:pt x="19" y="2"/>
                  </a:moveTo>
                  <a:cubicBezTo>
                    <a:pt x="12" y="24"/>
                    <a:pt x="12" y="24"/>
                    <a:pt x="12" y="24"/>
                  </a:cubicBezTo>
                  <a:cubicBezTo>
                    <a:pt x="12" y="24"/>
                    <a:pt x="12" y="25"/>
                    <a:pt x="13" y="25"/>
                  </a:cubicBezTo>
                  <a:cubicBezTo>
                    <a:pt x="20" y="2"/>
                    <a:pt x="20" y="2"/>
                    <a:pt x="20" y="2"/>
                  </a:cubicBezTo>
                  <a:lnTo>
                    <a:pt x="19" y="2"/>
                  </a:lnTo>
                  <a:close/>
                  <a:moveTo>
                    <a:pt x="22" y="1"/>
                  </a:moveTo>
                  <a:cubicBezTo>
                    <a:pt x="15" y="26"/>
                    <a:pt x="15" y="26"/>
                    <a:pt x="15" y="26"/>
                  </a:cubicBezTo>
                  <a:cubicBezTo>
                    <a:pt x="15" y="26"/>
                    <a:pt x="15" y="26"/>
                    <a:pt x="15" y="26"/>
                  </a:cubicBezTo>
                  <a:cubicBezTo>
                    <a:pt x="23" y="1"/>
                    <a:pt x="23" y="1"/>
                    <a:pt x="23" y="1"/>
                  </a:cubicBezTo>
                  <a:lnTo>
                    <a:pt x="22" y="1"/>
                  </a:lnTo>
                  <a:close/>
                  <a:moveTo>
                    <a:pt x="24" y="1"/>
                  </a:moveTo>
                  <a:cubicBezTo>
                    <a:pt x="16" y="27"/>
                    <a:pt x="16" y="27"/>
                    <a:pt x="16" y="27"/>
                  </a:cubicBezTo>
                  <a:cubicBezTo>
                    <a:pt x="16" y="27"/>
                    <a:pt x="16" y="27"/>
                    <a:pt x="16" y="27"/>
                  </a:cubicBezTo>
                  <a:cubicBezTo>
                    <a:pt x="24" y="1"/>
                    <a:pt x="24" y="1"/>
                    <a:pt x="24" y="1"/>
                  </a:cubicBezTo>
                  <a:close/>
                  <a:moveTo>
                    <a:pt x="21" y="2"/>
                  </a:moveTo>
                  <a:cubicBezTo>
                    <a:pt x="13" y="25"/>
                    <a:pt x="13" y="25"/>
                    <a:pt x="13" y="25"/>
                  </a:cubicBezTo>
                  <a:cubicBezTo>
                    <a:pt x="13" y="25"/>
                    <a:pt x="14" y="25"/>
                    <a:pt x="14" y="25"/>
                  </a:cubicBezTo>
                  <a:cubicBezTo>
                    <a:pt x="21" y="1"/>
                    <a:pt x="21" y="1"/>
                    <a:pt x="21" y="1"/>
                  </a:cubicBezTo>
                  <a:lnTo>
                    <a:pt x="21" y="2"/>
                  </a:lnTo>
                  <a:close/>
                  <a:moveTo>
                    <a:pt x="0" y="5"/>
                  </a:moveTo>
                  <a:cubicBezTo>
                    <a:pt x="0" y="6"/>
                    <a:pt x="0" y="6"/>
                    <a:pt x="0" y="6"/>
                  </a:cubicBezTo>
                  <a:cubicBezTo>
                    <a:pt x="0" y="6"/>
                    <a:pt x="0" y="7"/>
                    <a:pt x="0" y="7"/>
                  </a:cubicBezTo>
                  <a:cubicBezTo>
                    <a:pt x="1" y="5"/>
                    <a:pt x="1" y="5"/>
                    <a:pt x="1" y="5"/>
                  </a:cubicBezTo>
                  <a:lnTo>
                    <a:pt x="0" y="5"/>
                  </a:lnTo>
                  <a:close/>
                  <a:moveTo>
                    <a:pt x="2" y="5"/>
                  </a:moveTo>
                  <a:cubicBezTo>
                    <a:pt x="1" y="9"/>
                    <a:pt x="1" y="9"/>
                    <a:pt x="1" y="9"/>
                  </a:cubicBezTo>
                  <a:cubicBezTo>
                    <a:pt x="1" y="9"/>
                    <a:pt x="1" y="9"/>
                    <a:pt x="1" y="9"/>
                  </a:cubicBezTo>
                  <a:cubicBezTo>
                    <a:pt x="2" y="5"/>
                    <a:pt x="2" y="5"/>
                    <a:pt x="2" y="5"/>
                  </a:cubicBezTo>
                  <a:close/>
                  <a:moveTo>
                    <a:pt x="26" y="1"/>
                  </a:moveTo>
                  <a:cubicBezTo>
                    <a:pt x="17" y="27"/>
                    <a:pt x="17" y="27"/>
                    <a:pt x="17" y="27"/>
                  </a:cubicBezTo>
                  <a:cubicBezTo>
                    <a:pt x="17" y="27"/>
                    <a:pt x="17" y="27"/>
                    <a:pt x="18" y="27"/>
                  </a:cubicBezTo>
                  <a:cubicBezTo>
                    <a:pt x="26" y="0"/>
                    <a:pt x="26" y="0"/>
                    <a:pt x="26" y="0"/>
                  </a:cubicBezTo>
                  <a:lnTo>
                    <a:pt x="26" y="1"/>
                  </a:lnTo>
                  <a:close/>
                  <a:moveTo>
                    <a:pt x="29" y="0"/>
                  </a:moveTo>
                  <a:cubicBezTo>
                    <a:pt x="29" y="0"/>
                    <a:pt x="29" y="0"/>
                    <a:pt x="29" y="0"/>
                  </a:cubicBezTo>
                  <a:cubicBezTo>
                    <a:pt x="20" y="28"/>
                    <a:pt x="20" y="28"/>
                    <a:pt x="20" y="28"/>
                  </a:cubicBezTo>
                  <a:cubicBezTo>
                    <a:pt x="20" y="28"/>
                    <a:pt x="20" y="28"/>
                    <a:pt x="20" y="28"/>
                  </a:cubicBezTo>
                  <a:cubicBezTo>
                    <a:pt x="29" y="0"/>
                    <a:pt x="29" y="0"/>
                    <a:pt x="29" y="0"/>
                  </a:cubicBezTo>
                  <a:close/>
                  <a:moveTo>
                    <a:pt x="43" y="26"/>
                  </a:moveTo>
                  <a:cubicBezTo>
                    <a:pt x="46" y="17"/>
                    <a:pt x="46" y="17"/>
                    <a:pt x="46" y="17"/>
                  </a:cubicBezTo>
                  <a:cubicBezTo>
                    <a:pt x="46" y="17"/>
                    <a:pt x="46" y="17"/>
                    <a:pt x="46" y="17"/>
                  </a:cubicBezTo>
                  <a:cubicBezTo>
                    <a:pt x="43" y="27"/>
                    <a:pt x="43" y="27"/>
                    <a:pt x="43" y="27"/>
                  </a:cubicBezTo>
                  <a:cubicBezTo>
                    <a:pt x="43" y="26"/>
                    <a:pt x="43" y="26"/>
                    <a:pt x="43" y="26"/>
                  </a:cubicBezTo>
                  <a:cubicBezTo>
                    <a:pt x="43" y="26"/>
                    <a:pt x="43" y="26"/>
                    <a:pt x="43" y="26"/>
                  </a:cubicBezTo>
                  <a:close/>
                  <a:moveTo>
                    <a:pt x="10" y="4"/>
                  </a:moveTo>
                  <a:cubicBezTo>
                    <a:pt x="5" y="18"/>
                    <a:pt x="5" y="18"/>
                    <a:pt x="5" y="18"/>
                  </a:cubicBezTo>
                  <a:cubicBezTo>
                    <a:pt x="5" y="18"/>
                    <a:pt x="6" y="18"/>
                    <a:pt x="6" y="18"/>
                  </a:cubicBezTo>
                  <a:cubicBezTo>
                    <a:pt x="10" y="4"/>
                    <a:pt x="10" y="4"/>
                    <a:pt x="10" y="4"/>
                  </a:cubicBezTo>
                  <a:close/>
                  <a:moveTo>
                    <a:pt x="8" y="4"/>
                  </a:moveTo>
                  <a:cubicBezTo>
                    <a:pt x="4" y="16"/>
                    <a:pt x="4" y="16"/>
                    <a:pt x="4" y="16"/>
                  </a:cubicBezTo>
                  <a:cubicBezTo>
                    <a:pt x="4" y="16"/>
                    <a:pt x="4" y="17"/>
                    <a:pt x="5" y="17"/>
                  </a:cubicBezTo>
                  <a:cubicBezTo>
                    <a:pt x="9" y="4"/>
                    <a:pt x="9" y="4"/>
                    <a:pt x="9" y="4"/>
                  </a:cubicBezTo>
                  <a:lnTo>
                    <a:pt x="8" y="4"/>
                  </a:lnTo>
                  <a:close/>
                  <a:moveTo>
                    <a:pt x="7" y="4"/>
                  </a:moveTo>
                  <a:cubicBezTo>
                    <a:pt x="3" y="15"/>
                    <a:pt x="3" y="15"/>
                    <a:pt x="3" y="15"/>
                  </a:cubicBezTo>
                  <a:cubicBezTo>
                    <a:pt x="3" y="15"/>
                    <a:pt x="3" y="15"/>
                    <a:pt x="4" y="15"/>
                  </a:cubicBezTo>
                  <a:cubicBezTo>
                    <a:pt x="7" y="4"/>
                    <a:pt x="7" y="4"/>
                    <a:pt x="7" y="4"/>
                  </a:cubicBezTo>
                  <a:close/>
                  <a:moveTo>
                    <a:pt x="5" y="5"/>
                  </a:moveTo>
                  <a:cubicBezTo>
                    <a:pt x="2" y="13"/>
                    <a:pt x="2" y="13"/>
                    <a:pt x="2" y="13"/>
                  </a:cubicBezTo>
                  <a:cubicBezTo>
                    <a:pt x="2" y="13"/>
                    <a:pt x="3" y="13"/>
                    <a:pt x="3" y="13"/>
                  </a:cubicBezTo>
                  <a:cubicBezTo>
                    <a:pt x="6" y="4"/>
                    <a:pt x="6" y="4"/>
                    <a:pt x="6" y="4"/>
                  </a:cubicBezTo>
                  <a:lnTo>
                    <a:pt x="5" y="5"/>
                  </a:lnTo>
                  <a:close/>
                  <a:moveTo>
                    <a:pt x="3" y="5"/>
                  </a:moveTo>
                  <a:cubicBezTo>
                    <a:pt x="1" y="11"/>
                    <a:pt x="1" y="11"/>
                    <a:pt x="1" y="11"/>
                  </a:cubicBezTo>
                  <a:cubicBezTo>
                    <a:pt x="2" y="11"/>
                    <a:pt x="2" y="11"/>
                    <a:pt x="2" y="12"/>
                  </a:cubicBezTo>
                  <a:cubicBezTo>
                    <a:pt x="4" y="5"/>
                    <a:pt x="4" y="5"/>
                    <a:pt x="4" y="5"/>
                  </a:cubicBezTo>
                  <a:lnTo>
                    <a:pt x="3" y="5"/>
                  </a:lnTo>
                  <a:close/>
                  <a:moveTo>
                    <a:pt x="43" y="14"/>
                  </a:moveTo>
                  <a:cubicBezTo>
                    <a:pt x="39" y="28"/>
                    <a:pt x="39" y="28"/>
                    <a:pt x="39" y="28"/>
                  </a:cubicBezTo>
                  <a:cubicBezTo>
                    <a:pt x="39" y="28"/>
                    <a:pt x="40" y="28"/>
                    <a:pt x="40" y="28"/>
                  </a:cubicBezTo>
                  <a:cubicBezTo>
                    <a:pt x="44" y="15"/>
                    <a:pt x="44" y="15"/>
                    <a:pt x="44" y="15"/>
                  </a:cubicBezTo>
                  <a:lnTo>
                    <a:pt x="43" y="14"/>
                  </a:lnTo>
                  <a:close/>
                  <a:moveTo>
                    <a:pt x="27" y="0"/>
                  </a:moveTo>
                  <a:cubicBezTo>
                    <a:pt x="18" y="28"/>
                    <a:pt x="18" y="28"/>
                    <a:pt x="18" y="28"/>
                  </a:cubicBezTo>
                  <a:cubicBezTo>
                    <a:pt x="19" y="28"/>
                    <a:pt x="19" y="28"/>
                    <a:pt x="19" y="28"/>
                  </a:cubicBezTo>
                  <a:cubicBezTo>
                    <a:pt x="28" y="0"/>
                    <a:pt x="28" y="0"/>
                    <a:pt x="28" y="0"/>
                  </a:cubicBezTo>
                  <a:lnTo>
                    <a:pt x="27" y="0"/>
                  </a:lnTo>
                  <a:close/>
                  <a:moveTo>
                    <a:pt x="41" y="12"/>
                  </a:moveTo>
                  <a:cubicBezTo>
                    <a:pt x="36" y="29"/>
                    <a:pt x="36" y="29"/>
                    <a:pt x="36" y="29"/>
                  </a:cubicBezTo>
                  <a:cubicBezTo>
                    <a:pt x="36" y="29"/>
                    <a:pt x="36" y="29"/>
                    <a:pt x="36" y="29"/>
                  </a:cubicBezTo>
                  <a:cubicBezTo>
                    <a:pt x="42" y="13"/>
                    <a:pt x="42" y="13"/>
                    <a:pt x="42" y="13"/>
                  </a:cubicBezTo>
                  <a:lnTo>
                    <a:pt x="41" y="12"/>
                  </a:lnTo>
                  <a:close/>
                  <a:moveTo>
                    <a:pt x="40" y="11"/>
                  </a:moveTo>
                  <a:cubicBezTo>
                    <a:pt x="34" y="29"/>
                    <a:pt x="34" y="29"/>
                    <a:pt x="34" y="29"/>
                  </a:cubicBezTo>
                  <a:cubicBezTo>
                    <a:pt x="34" y="29"/>
                    <a:pt x="35" y="29"/>
                    <a:pt x="35" y="29"/>
                  </a:cubicBezTo>
                  <a:cubicBezTo>
                    <a:pt x="40" y="11"/>
                    <a:pt x="40" y="11"/>
                    <a:pt x="40" y="11"/>
                  </a:cubicBezTo>
                  <a:close/>
                  <a:moveTo>
                    <a:pt x="49" y="22"/>
                  </a:moveTo>
                  <a:cubicBezTo>
                    <a:pt x="49" y="21"/>
                    <a:pt x="49" y="21"/>
                    <a:pt x="49" y="21"/>
                  </a:cubicBezTo>
                  <a:cubicBezTo>
                    <a:pt x="49" y="20"/>
                    <a:pt x="49" y="20"/>
                    <a:pt x="49" y="20"/>
                  </a:cubicBezTo>
                  <a:cubicBezTo>
                    <a:pt x="48" y="23"/>
                    <a:pt x="48" y="23"/>
                    <a:pt x="48" y="23"/>
                  </a:cubicBezTo>
                  <a:cubicBezTo>
                    <a:pt x="48" y="23"/>
                    <a:pt x="49" y="22"/>
                    <a:pt x="49" y="22"/>
                  </a:cubicBezTo>
                  <a:close/>
                  <a:moveTo>
                    <a:pt x="39" y="10"/>
                  </a:moveTo>
                  <a:cubicBezTo>
                    <a:pt x="33" y="29"/>
                    <a:pt x="33" y="29"/>
                    <a:pt x="33" y="29"/>
                  </a:cubicBezTo>
                  <a:cubicBezTo>
                    <a:pt x="33" y="29"/>
                    <a:pt x="33" y="29"/>
                    <a:pt x="33" y="29"/>
                  </a:cubicBezTo>
                  <a:cubicBezTo>
                    <a:pt x="39" y="10"/>
                    <a:pt x="39" y="10"/>
                    <a:pt x="39" y="10"/>
                  </a:cubicBezTo>
                  <a:close/>
                  <a:moveTo>
                    <a:pt x="45" y="16"/>
                  </a:moveTo>
                  <a:cubicBezTo>
                    <a:pt x="41" y="27"/>
                    <a:pt x="41" y="27"/>
                    <a:pt x="41" y="27"/>
                  </a:cubicBezTo>
                  <a:cubicBezTo>
                    <a:pt x="41" y="27"/>
                    <a:pt x="41" y="27"/>
                    <a:pt x="41" y="27"/>
                  </a:cubicBezTo>
                  <a:cubicBezTo>
                    <a:pt x="45" y="16"/>
                    <a:pt x="45" y="16"/>
                    <a:pt x="45" y="16"/>
                  </a:cubicBezTo>
                  <a:close/>
                  <a:moveTo>
                    <a:pt x="47" y="24"/>
                  </a:moveTo>
                  <a:cubicBezTo>
                    <a:pt x="48" y="19"/>
                    <a:pt x="48" y="19"/>
                    <a:pt x="48" y="19"/>
                  </a:cubicBezTo>
                  <a:cubicBezTo>
                    <a:pt x="48" y="19"/>
                    <a:pt x="48" y="19"/>
                    <a:pt x="48" y="19"/>
                  </a:cubicBezTo>
                  <a:cubicBezTo>
                    <a:pt x="46" y="24"/>
                    <a:pt x="46" y="24"/>
                    <a:pt x="46" y="24"/>
                  </a:cubicBezTo>
                  <a:cubicBezTo>
                    <a:pt x="46" y="24"/>
                    <a:pt x="47" y="24"/>
                    <a:pt x="47" y="24"/>
                  </a:cubicBezTo>
                  <a:close/>
                  <a:moveTo>
                    <a:pt x="45" y="25"/>
                  </a:moveTo>
                  <a:cubicBezTo>
                    <a:pt x="47" y="18"/>
                    <a:pt x="47" y="18"/>
                    <a:pt x="47" y="18"/>
                  </a:cubicBezTo>
                  <a:cubicBezTo>
                    <a:pt x="47" y="18"/>
                    <a:pt x="47" y="18"/>
                    <a:pt x="47" y="18"/>
                  </a:cubicBezTo>
                  <a:cubicBezTo>
                    <a:pt x="44" y="26"/>
                    <a:pt x="44" y="26"/>
                    <a:pt x="44" y="26"/>
                  </a:cubicBezTo>
                  <a:cubicBezTo>
                    <a:pt x="45" y="25"/>
                    <a:pt x="45" y="25"/>
                    <a:pt x="45" y="25"/>
                  </a:cubicBezTo>
                  <a:close/>
                  <a:moveTo>
                    <a:pt x="42" y="13"/>
                  </a:moveTo>
                  <a:cubicBezTo>
                    <a:pt x="38" y="29"/>
                    <a:pt x="38" y="29"/>
                    <a:pt x="38" y="29"/>
                  </a:cubicBezTo>
                  <a:cubicBezTo>
                    <a:pt x="38" y="28"/>
                    <a:pt x="38" y="28"/>
                    <a:pt x="38" y="28"/>
                  </a:cubicBezTo>
                  <a:cubicBezTo>
                    <a:pt x="43" y="14"/>
                    <a:pt x="43" y="14"/>
                    <a:pt x="43" y="14"/>
                  </a:cubicBezTo>
                  <a:lnTo>
                    <a:pt x="42" y="13"/>
                  </a:lnTo>
                  <a:close/>
                  <a:moveTo>
                    <a:pt x="38" y="9"/>
                  </a:moveTo>
                  <a:cubicBezTo>
                    <a:pt x="31" y="30"/>
                    <a:pt x="31" y="30"/>
                    <a:pt x="31" y="30"/>
                  </a:cubicBezTo>
                  <a:cubicBezTo>
                    <a:pt x="31" y="30"/>
                    <a:pt x="32" y="30"/>
                    <a:pt x="32" y="30"/>
                  </a:cubicBezTo>
                  <a:cubicBezTo>
                    <a:pt x="38" y="9"/>
                    <a:pt x="38" y="9"/>
                    <a:pt x="38" y="9"/>
                  </a:cubicBezTo>
                  <a:close/>
                  <a:moveTo>
                    <a:pt x="32" y="3"/>
                  </a:moveTo>
                  <a:cubicBezTo>
                    <a:pt x="24" y="29"/>
                    <a:pt x="24" y="29"/>
                    <a:pt x="24" y="29"/>
                  </a:cubicBezTo>
                  <a:cubicBezTo>
                    <a:pt x="24" y="29"/>
                    <a:pt x="24" y="29"/>
                    <a:pt x="24" y="29"/>
                  </a:cubicBezTo>
                  <a:cubicBezTo>
                    <a:pt x="33" y="3"/>
                    <a:pt x="33" y="3"/>
                    <a:pt x="33" y="3"/>
                  </a:cubicBezTo>
                  <a:lnTo>
                    <a:pt x="32" y="3"/>
                  </a:lnTo>
                  <a:close/>
                  <a:moveTo>
                    <a:pt x="33" y="4"/>
                  </a:moveTo>
                  <a:cubicBezTo>
                    <a:pt x="25" y="29"/>
                    <a:pt x="25" y="29"/>
                    <a:pt x="25" y="29"/>
                  </a:cubicBezTo>
                  <a:cubicBezTo>
                    <a:pt x="26" y="29"/>
                    <a:pt x="26" y="29"/>
                    <a:pt x="26" y="30"/>
                  </a:cubicBezTo>
                  <a:cubicBezTo>
                    <a:pt x="34" y="5"/>
                    <a:pt x="34" y="5"/>
                    <a:pt x="34" y="5"/>
                  </a:cubicBezTo>
                  <a:lnTo>
                    <a:pt x="33" y="4"/>
                  </a:lnTo>
                  <a:close/>
                  <a:moveTo>
                    <a:pt x="30" y="1"/>
                  </a:moveTo>
                  <a:cubicBezTo>
                    <a:pt x="21" y="29"/>
                    <a:pt x="21" y="29"/>
                    <a:pt x="21" y="29"/>
                  </a:cubicBezTo>
                  <a:cubicBezTo>
                    <a:pt x="21" y="29"/>
                    <a:pt x="21" y="29"/>
                    <a:pt x="22" y="29"/>
                  </a:cubicBezTo>
                  <a:cubicBezTo>
                    <a:pt x="30" y="1"/>
                    <a:pt x="30" y="1"/>
                    <a:pt x="30" y="1"/>
                  </a:cubicBezTo>
                  <a:close/>
                  <a:moveTo>
                    <a:pt x="31" y="2"/>
                  </a:moveTo>
                  <a:cubicBezTo>
                    <a:pt x="23" y="29"/>
                    <a:pt x="23" y="29"/>
                    <a:pt x="23" y="29"/>
                  </a:cubicBezTo>
                  <a:cubicBezTo>
                    <a:pt x="23" y="29"/>
                    <a:pt x="23" y="29"/>
                    <a:pt x="23" y="29"/>
                  </a:cubicBezTo>
                  <a:cubicBezTo>
                    <a:pt x="31" y="2"/>
                    <a:pt x="31" y="2"/>
                    <a:pt x="31" y="2"/>
                  </a:cubicBezTo>
                  <a:close/>
                  <a:moveTo>
                    <a:pt x="37" y="8"/>
                  </a:moveTo>
                  <a:cubicBezTo>
                    <a:pt x="30" y="30"/>
                    <a:pt x="30" y="30"/>
                    <a:pt x="30" y="30"/>
                  </a:cubicBezTo>
                  <a:cubicBezTo>
                    <a:pt x="30" y="30"/>
                    <a:pt x="30" y="30"/>
                    <a:pt x="30" y="30"/>
                  </a:cubicBezTo>
                  <a:cubicBezTo>
                    <a:pt x="37" y="8"/>
                    <a:pt x="37" y="8"/>
                    <a:pt x="37" y="8"/>
                  </a:cubicBezTo>
                  <a:close/>
                  <a:moveTo>
                    <a:pt x="36" y="6"/>
                  </a:moveTo>
                  <a:cubicBezTo>
                    <a:pt x="28" y="30"/>
                    <a:pt x="28" y="30"/>
                    <a:pt x="28" y="30"/>
                  </a:cubicBezTo>
                  <a:cubicBezTo>
                    <a:pt x="28" y="30"/>
                    <a:pt x="29" y="30"/>
                    <a:pt x="29" y="30"/>
                  </a:cubicBezTo>
                  <a:cubicBezTo>
                    <a:pt x="36" y="7"/>
                    <a:pt x="36" y="7"/>
                    <a:pt x="36" y="7"/>
                  </a:cubicBezTo>
                  <a:lnTo>
                    <a:pt x="36" y="6"/>
                  </a:lnTo>
                  <a:close/>
                  <a:moveTo>
                    <a:pt x="34" y="5"/>
                  </a:moveTo>
                  <a:cubicBezTo>
                    <a:pt x="27" y="30"/>
                    <a:pt x="27" y="30"/>
                    <a:pt x="27" y="30"/>
                  </a:cubicBezTo>
                  <a:cubicBezTo>
                    <a:pt x="27" y="30"/>
                    <a:pt x="27" y="30"/>
                    <a:pt x="27" y="30"/>
                  </a:cubicBezTo>
                  <a:cubicBezTo>
                    <a:pt x="35" y="6"/>
                    <a:pt x="35" y="6"/>
                    <a:pt x="35" y="6"/>
                  </a:cubicBezTo>
                  <a:lnTo>
                    <a:pt x="34" y="5"/>
                  </a:lnTo>
                  <a:close/>
                </a:path>
              </a:pathLst>
            </a:custGeom>
            <a:solidFill>
              <a:srgbClr val="54B391">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2" name="Freeform 24"/>
            <p:cNvSpPr>
              <a:spLocks noEditPoints="1"/>
            </p:cNvSpPr>
            <p:nvPr/>
          </p:nvSpPr>
          <p:spPr>
            <a:xfrm>
              <a:off x="547688" y="2414588"/>
              <a:ext cx="714375" cy="646113"/>
            </a:xfrm>
            <a:custGeom>
              <a:avLst/>
              <a:gdLst>
                <a:gd name="txL" fmla="*/ 0 w 107"/>
                <a:gd name="txT" fmla="*/ 0 h 97"/>
                <a:gd name="txR" fmla="*/ 107 w 107"/>
                <a:gd name="txB" fmla="*/ 97 h 97"/>
              </a:gdLst>
              <a:ahLst/>
              <a:cxnLst>
                <a:cxn ang="0">
                  <a:pos x="2147483647" y="0"/>
                </a:cxn>
                <a:cxn ang="0">
                  <a:pos x="2147483647" y="0"/>
                </a:cxn>
                <a:cxn ang="0">
                  <a:pos x="1158929895" y="0"/>
                </a:cxn>
                <a:cxn ang="0">
                  <a:pos x="0" y="1109209497"/>
                </a:cxn>
                <a:cxn ang="0">
                  <a:pos x="0" y="1286684082"/>
                </a:cxn>
                <a:cxn ang="0">
                  <a:pos x="0" y="2147483647"/>
                </a:cxn>
                <a:cxn ang="0">
                  <a:pos x="1158929895" y="2147483647"/>
                </a:cxn>
                <a:cxn ang="0">
                  <a:pos x="2050416484" y="2147483647"/>
                </a:cxn>
                <a:cxn ang="0">
                  <a:pos x="2147483647" y="2147483647"/>
                </a:cxn>
                <a:cxn ang="0">
                  <a:pos x="2147483647" y="2147483647"/>
                </a:cxn>
                <a:cxn ang="0">
                  <a:pos x="2147483647" y="2147483647"/>
                </a:cxn>
                <a:cxn ang="0">
                  <a:pos x="2147483647" y="2147483647"/>
                </a:cxn>
                <a:cxn ang="0">
                  <a:pos x="2147483647" y="1109209497"/>
                </a:cxn>
                <a:cxn ang="0">
                  <a:pos x="2147483647" y="0"/>
                </a:cxn>
                <a:cxn ang="0">
                  <a:pos x="1203508230" y="1952207116"/>
                </a:cxn>
                <a:cxn ang="0">
                  <a:pos x="936058248" y="1685995238"/>
                </a:cxn>
                <a:cxn ang="0">
                  <a:pos x="1203508230" y="1419790021"/>
                </a:cxn>
                <a:cxn ang="0">
                  <a:pos x="1470951536" y="1685995238"/>
                </a:cxn>
                <a:cxn ang="0">
                  <a:pos x="1203508230" y="1952207116"/>
                </a:cxn>
                <a:cxn ang="0">
                  <a:pos x="1961273166" y="1952207116"/>
                </a:cxn>
                <a:cxn ang="0">
                  <a:pos x="1693823183" y="1685995238"/>
                </a:cxn>
                <a:cxn ang="0">
                  <a:pos x="1961273166" y="1419790021"/>
                </a:cxn>
                <a:cxn ang="0">
                  <a:pos x="2147483647" y="1685995238"/>
                </a:cxn>
                <a:cxn ang="0">
                  <a:pos x="1961273166" y="1952207116"/>
                </a:cxn>
                <a:cxn ang="0">
                  <a:pos x="2147483647" y="1952207116"/>
                </a:cxn>
                <a:cxn ang="0">
                  <a:pos x="2147483647" y="1685995238"/>
                </a:cxn>
                <a:cxn ang="0">
                  <a:pos x="2147483647" y="1419790021"/>
                </a:cxn>
                <a:cxn ang="0">
                  <a:pos x="2147483647" y="1685995238"/>
                </a:cxn>
                <a:cxn ang="0">
                  <a:pos x="2147483647" y="1952207116"/>
                </a:cxn>
                <a:cxn ang="0">
                  <a:pos x="2147483647" y="1952207116"/>
                </a:cxn>
                <a:cxn ang="0">
                  <a:pos x="2147483647" y="1685995238"/>
                </a:cxn>
                <a:cxn ang="0">
                  <a:pos x="2147483647" y="1419790021"/>
                </a:cxn>
                <a:cxn ang="0">
                  <a:pos x="2147483647" y="1685995238"/>
                </a:cxn>
                <a:cxn ang="0">
                  <a:pos x="2147483647" y="1952207116"/>
                </a:cxn>
              </a:cxnLst>
              <a:rect l="txL" t="txT" r="txR" b="txB"/>
              <a:pathLst>
                <a:path w="107" h="97">
                  <a:moveTo>
                    <a:pt x="82" y="0"/>
                  </a:moveTo>
                  <a:cubicBezTo>
                    <a:pt x="67" y="0"/>
                    <a:pt x="67" y="0"/>
                    <a:pt x="67" y="0"/>
                  </a:cubicBezTo>
                  <a:cubicBezTo>
                    <a:pt x="26" y="0"/>
                    <a:pt x="26" y="0"/>
                    <a:pt x="26" y="0"/>
                  </a:cubicBezTo>
                  <a:cubicBezTo>
                    <a:pt x="12" y="0"/>
                    <a:pt x="0" y="11"/>
                    <a:pt x="0" y="25"/>
                  </a:cubicBezTo>
                  <a:cubicBezTo>
                    <a:pt x="0" y="29"/>
                    <a:pt x="0" y="29"/>
                    <a:pt x="0" y="29"/>
                  </a:cubicBezTo>
                  <a:cubicBezTo>
                    <a:pt x="0" y="49"/>
                    <a:pt x="0" y="49"/>
                    <a:pt x="0" y="49"/>
                  </a:cubicBezTo>
                  <a:cubicBezTo>
                    <a:pt x="0" y="63"/>
                    <a:pt x="12" y="74"/>
                    <a:pt x="26" y="74"/>
                  </a:cubicBezTo>
                  <a:cubicBezTo>
                    <a:pt x="46" y="74"/>
                    <a:pt x="46" y="74"/>
                    <a:pt x="46" y="74"/>
                  </a:cubicBezTo>
                  <a:cubicBezTo>
                    <a:pt x="88" y="97"/>
                    <a:pt x="88" y="97"/>
                    <a:pt x="88" y="97"/>
                  </a:cubicBezTo>
                  <a:cubicBezTo>
                    <a:pt x="81" y="74"/>
                    <a:pt x="81" y="74"/>
                    <a:pt x="81" y="74"/>
                  </a:cubicBezTo>
                  <a:cubicBezTo>
                    <a:pt x="82" y="74"/>
                    <a:pt x="82" y="74"/>
                    <a:pt x="82" y="74"/>
                  </a:cubicBezTo>
                  <a:cubicBezTo>
                    <a:pt x="95" y="74"/>
                    <a:pt x="107" y="63"/>
                    <a:pt x="107" y="49"/>
                  </a:cubicBezTo>
                  <a:cubicBezTo>
                    <a:pt x="107" y="25"/>
                    <a:pt x="107" y="25"/>
                    <a:pt x="107" y="25"/>
                  </a:cubicBezTo>
                  <a:cubicBezTo>
                    <a:pt x="107" y="11"/>
                    <a:pt x="95" y="0"/>
                    <a:pt x="82" y="0"/>
                  </a:cubicBezTo>
                  <a:close/>
                  <a:moveTo>
                    <a:pt x="27" y="44"/>
                  </a:moveTo>
                  <a:cubicBezTo>
                    <a:pt x="24" y="44"/>
                    <a:pt x="21" y="41"/>
                    <a:pt x="21" y="38"/>
                  </a:cubicBezTo>
                  <a:cubicBezTo>
                    <a:pt x="21" y="34"/>
                    <a:pt x="24" y="32"/>
                    <a:pt x="27" y="32"/>
                  </a:cubicBezTo>
                  <a:cubicBezTo>
                    <a:pt x="30" y="32"/>
                    <a:pt x="33" y="34"/>
                    <a:pt x="33" y="38"/>
                  </a:cubicBezTo>
                  <a:cubicBezTo>
                    <a:pt x="33" y="41"/>
                    <a:pt x="30" y="44"/>
                    <a:pt x="27" y="44"/>
                  </a:cubicBezTo>
                  <a:close/>
                  <a:moveTo>
                    <a:pt x="44" y="44"/>
                  </a:moveTo>
                  <a:cubicBezTo>
                    <a:pt x="41" y="44"/>
                    <a:pt x="38" y="41"/>
                    <a:pt x="38" y="38"/>
                  </a:cubicBezTo>
                  <a:cubicBezTo>
                    <a:pt x="38" y="34"/>
                    <a:pt x="41" y="32"/>
                    <a:pt x="44" y="32"/>
                  </a:cubicBezTo>
                  <a:cubicBezTo>
                    <a:pt x="47" y="32"/>
                    <a:pt x="50" y="34"/>
                    <a:pt x="50" y="38"/>
                  </a:cubicBezTo>
                  <a:cubicBezTo>
                    <a:pt x="50" y="41"/>
                    <a:pt x="47" y="44"/>
                    <a:pt x="44" y="44"/>
                  </a:cubicBezTo>
                  <a:close/>
                  <a:moveTo>
                    <a:pt x="62" y="44"/>
                  </a:moveTo>
                  <a:cubicBezTo>
                    <a:pt x="59" y="44"/>
                    <a:pt x="56" y="41"/>
                    <a:pt x="56" y="38"/>
                  </a:cubicBezTo>
                  <a:cubicBezTo>
                    <a:pt x="56" y="34"/>
                    <a:pt x="59" y="32"/>
                    <a:pt x="62" y="32"/>
                  </a:cubicBezTo>
                  <a:cubicBezTo>
                    <a:pt x="66" y="32"/>
                    <a:pt x="68" y="34"/>
                    <a:pt x="68" y="38"/>
                  </a:cubicBezTo>
                  <a:cubicBezTo>
                    <a:pt x="68" y="41"/>
                    <a:pt x="66" y="44"/>
                    <a:pt x="62" y="44"/>
                  </a:cubicBezTo>
                  <a:close/>
                  <a:moveTo>
                    <a:pt x="79" y="44"/>
                  </a:moveTo>
                  <a:cubicBezTo>
                    <a:pt x="76" y="44"/>
                    <a:pt x="73" y="41"/>
                    <a:pt x="73" y="38"/>
                  </a:cubicBezTo>
                  <a:cubicBezTo>
                    <a:pt x="73" y="34"/>
                    <a:pt x="76" y="32"/>
                    <a:pt x="79" y="32"/>
                  </a:cubicBezTo>
                  <a:cubicBezTo>
                    <a:pt x="83" y="32"/>
                    <a:pt x="85" y="34"/>
                    <a:pt x="85" y="38"/>
                  </a:cubicBezTo>
                  <a:cubicBezTo>
                    <a:pt x="85" y="41"/>
                    <a:pt x="83" y="44"/>
                    <a:pt x="79" y="44"/>
                  </a:cubicBezTo>
                  <a:close/>
                </a:path>
              </a:pathLst>
            </a:custGeom>
            <a:solidFill>
              <a:srgbClr val="9CB81F">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3" name="Freeform 25"/>
            <p:cNvSpPr/>
            <p:nvPr/>
          </p:nvSpPr>
          <p:spPr>
            <a:xfrm>
              <a:off x="2501900" y="2974975"/>
              <a:ext cx="527050" cy="400050"/>
            </a:xfrm>
            <a:custGeom>
              <a:avLst/>
              <a:gdLst>
                <a:gd name="txL" fmla="*/ 0 w 79"/>
                <a:gd name="txT" fmla="*/ 0 h 60"/>
                <a:gd name="txR" fmla="*/ 79 w 79"/>
                <a:gd name="txB" fmla="*/ 60 h 60"/>
              </a:gdLst>
              <a:ahLst/>
              <a:cxnLst>
                <a:cxn ang="0">
                  <a:pos x="2147483647" y="2147483647"/>
                </a:cxn>
                <a:cxn ang="0">
                  <a:pos x="89018078" y="2147483647"/>
                </a:cxn>
                <a:cxn ang="0">
                  <a:pos x="0" y="2147483647"/>
                </a:cxn>
                <a:cxn ang="0">
                  <a:pos x="89018078" y="2147483647"/>
                </a:cxn>
                <a:cxn ang="0">
                  <a:pos x="2147483647" y="2147483647"/>
                </a:cxn>
                <a:cxn ang="0">
                  <a:pos x="2147483647" y="1467036690"/>
                </a:cxn>
                <a:cxn ang="0">
                  <a:pos x="2147483647" y="88911113"/>
                </a:cxn>
                <a:cxn ang="0">
                  <a:pos x="2147483647" y="0"/>
                </a:cxn>
                <a:cxn ang="0">
                  <a:pos x="2147483647" y="88911113"/>
                </a:cxn>
                <a:cxn ang="0">
                  <a:pos x="2147483647" y="1467036690"/>
                </a:cxn>
                <a:cxn ang="0">
                  <a:pos x="2147483647" y="2147483647"/>
                </a:cxn>
              </a:cxnLst>
              <a:rect l="txL" t="txT" r="txR" b="txB"/>
              <a:pathLst>
                <a:path w="79" h="60">
                  <a:moveTo>
                    <a:pt x="53" y="60"/>
                  </a:moveTo>
                  <a:cubicBezTo>
                    <a:pt x="2" y="60"/>
                    <a:pt x="2" y="60"/>
                    <a:pt x="2" y="60"/>
                  </a:cubicBezTo>
                  <a:cubicBezTo>
                    <a:pt x="1" y="60"/>
                    <a:pt x="0" y="59"/>
                    <a:pt x="0" y="58"/>
                  </a:cubicBezTo>
                  <a:cubicBezTo>
                    <a:pt x="0" y="57"/>
                    <a:pt x="1" y="56"/>
                    <a:pt x="2" y="56"/>
                  </a:cubicBezTo>
                  <a:cubicBezTo>
                    <a:pt x="53" y="56"/>
                    <a:pt x="53" y="56"/>
                    <a:pt x="53" y="56"/>
                  </a:cubicBezTo>
                  <a:cubicBezTo>
                    <a:pt x="65" y="56"/>
                    <a:pt x="76" y="46"/>
                    <a:pt x="76" y="33"/>
                  </a:cubicBezTo>
                  <a:cubicBezTo>
                    <a:pt x="76" y="2"/>
                    <a:pt x="76" y="2"/>
                    <a:pt x="76" y="2"/>
                  </a:cubicBezTo>
                  <a:cubicBezTo>
                    <a:pt x="76" y="1"/>
                    <a:pt x="77" y="0"/>
                    <a:pt x="77" y="0"/>
                  </a:cubicBezTo>
                  <a:cubicBezTo>
                    <a:pt x="78" y="0"/>
                    <a:pt x="79" y="1"/>
                    <a:pt x="79" y="2"/>
                  </a:cubicBezTo>
                  <a:cubicBezTo>
                    <a:pt x="79" y="33"/>
                    <a:pt x="79" y="33"/>
                    <a:pt x="79" y="33"/>
                  </a:cubicBezTo>
                  <a:cubicBezTo>
                    <a:pt x="79" y="48"/>
                    <a:pt x="67" y="60"/>
                    <a:pt x="53" y="60"/>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4" name="Freeform 26"/>
            <p:cNvSpPr/>
            <p:nvPr/>
          </p:nvSpPr>
          <p:spPr>
            <a:xfrm>
              <a:off x="2555875" y="1212850"/>
              <a:ext cx="493713" cy="414338"/>
            </a:xfrm>
            <a:custGeom>
              <a:avLst/>
              <a:gdLst>
                <a:gd name="txL" fmla="*/ 0 w 74"/>
                <a:gd name="txT" fmla="*/ 0 h 62"/>
                <a:gd name="txR" fmla="*/ 74 w 74"/>
                <a:gd name="txB" fmla="*/ 62 h 62"/>
              </a:gdLst>
              <a:ahLst/>
              <a:cxnLst>
                <a:cxn ang="0">
                  <a:pos x="2147483647" y="2147483647"/>
                </a:cxn>
                <a:cxn ang="0">
                  <a:pos x="2147483647" y="2147483647"/>
                </a:cxn>
                <a:cxn ang="0">
                  <a:pos x="2147483647" y="1161182245"/>
                </a:cxn>
                <a:cxn ang="0">
                  <a:pos x="2092102166" y="133984880"/>
                </a:cxn>
                <a:cxn ang="0">
                  <a:pos x="89028463" y="133984880"/>
                </a:cxn>
                <a:cxn ang="0">
                  <a:pos x="0" y="44661627"/>
                </a:cxn>
                <a:cxn ang="0">
                  <a:pos x="89028463" y="0"/>
                </a:cxn>
                <a:cxn ang="0">
                  <a:pos x="2092102166" y="0"/>
                </a:cxn>
                <a:cxn ang="0">
                  <a:pos x="2147483647" y="1161182245"/>
                </a:cxn>
                <a:cxn ang="0">
                  <a:pos x="2147483647" y="2147483647"/>
                </a:cxn>
                <a:cxn ang="0">
                  <a:pos x="2147483647" y="2147483647"/>
                </a:cxn>
              </a:cxnLst>
              <a:rect l="txL" t="txT" r="txR" b="txB"/>
              <a:pathLst>
                <a:path w="74" h="62">
                  <a:moveTo>
                    <a:pt x="72" y="62"/>
                  </a:moveTo>
                  <a:cubicBezTo>
                    <a:pt x="71" y="62"/>
                    <a:pt x="71" y="61"/>
                    <a:pt x="71" y="60"/>
                  </a:cubicBezTo>
                  <a:cubicBezTo>
                    <a:pt x="71" y="26"/>
                    <a:pt x="71" y="26"/>
                    <a:pt x="71" y="26"/>
                  </a:cubicBezTo>
                  <a:cubicBezTo>
                    <a:pt x="71" y="14"/>
                    <a:pt x="60" y="3"/>
                    <a:pt x="47" y="3"/>
                  </a:cubicBezTo>
                  <a:cubicBezTo>
                    <a:pt x="2" y="3"/>
                    <a:pt x="2" y="3"/>
                    <a:pt x="2" y="3"/>
                  </a:cubicBezTo>
                  <a:cubicBezTo>
                    <a:pt x="1" y="3"/>
                    <a:pt x="0" y="2"/>
                    <a:pt x="0" y="1"/>
                  </a:cubicBezTo>
                  <a:cubicBezTo>
                    <a:pt x="0" y="1"/>
                    <a:pt x="1" y="0"/>
                    <a:pt x="2" y="0"/>
                  </a:cubicBezTo>
                  <a:cubicBezTo>
                    <a:pt x="47" y="0"/>
                    <a:pt x="47" y="0"/>
                    <a:pt x="47" y="0"/>
                  </a:cubicBezTo>
                  <a:cubicBezTo>
                    <a:pt x="62" y="0"/>
                    <a:pt x="74" y="12"/>
                    <a:pt x="74" y="26"/>
                  </a:cubicBezTo>
                  <a:cubicBezTo>
                    <a:pt x="74" y="60"/>
                    <a:pt x="74" y="60"/>
                    <a:pt x="74" y="60"/>
                  </a:cubicBezTo>
                  <a:cubicBezTo>
                    <a:pt x="74" y="61"/>
                    <a:pt x="73" y="62"/>
                    <a:pt x="72" y="62"/>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5" name="Freeform 27"/>
            <p:cNvSpPr/>
            <p:nvPr/>
          </p:nvSpPr>
          <p:spPr>
            <a:xfrm>
              <a:off x="3009900" y="2227263"/>
              <a:ext cx="19050" cy="227013"/>
            </a:xfrm>
            <a:custGeom>
              <a:avLst/>
              <a:gdLst>
                <a:gd name="txL" fmla="*/ 0 w 3"/>
                <a:gd name="txT" fmla="*/ 0 h 34"/>
                <a:gd name="txR" fmla="*/ 3 w 3"/>
                <a:gd name="txB" fmla="*/ 34 h 34"/>
              </a:gdLst>
              <a:ahLst/>
              <a:cxnLst>
                <a:cxn ang="0">
                  <a:pos x="40322500" y="1515732417"/>
                </a:cxn>
                <a:cxn ang="0">
                  <a:pos x="0" y="1426569723"/>
                </a:cxn>
                <a:cxn ang="0">
                  <a:pos x="0" y="89162694"/>
                </a:cxn>
                <a:cxn ang="0">
                  <a:pos x="40322500" y="0"/>
                </a:cxn>
                <a:cxn ang="0">
                  <a:pos x="120967500" y="89162694"/>
                </a:cxn>
                <a:cxn ang="0">
                  <a:pos x="120967500" y="1426569723"/>
                </a:cxn>
                <a:cxn ang="0">
                  <a:pos x="40322500" y="1515732417"/>
                </a:cxn>
              </a:cxnLst>
              <a:rect l="txL" t="txT" r="txR" b="txB"/>
              <a:pathLst>
                <a:path w="3" h="34">
                  <a:moveTo>
                    <a:pt x="1" y="34"/>
                  </a:moveTo>
                  <a:cubicBezTo>
                    <a:pt x="1" y="34"/>
                    <a:pt x="0" y="33"/>
                    <a:pt x="0" y="32"/>
                  </a:cubicBezTo>
                  <a:cubicBezTo>
                    <a:pt x="0" y="2"/>
                    <a:pt x="0" y="2"/>
                    <a:pt x="0" y="2"/>
                  </a:cubicBezTo>
                  <a:cubicBezTo>
                    <a:pt x="0" y="1"/>
                    <a:pt x="1" y="0"/>
                    <a:pt x="1" y="0"/>
                  </a:cubicBezTo>
                  <a:cubicBezTo>
                    <a:pt x="2" y="0"/>
                    <a:pt x="3" y="1"/>
                    <a:pt x="3" y="2"/>
                  </a:cubicBezTo>
                  <a:cubicBezTo>
                    <a:pt x="3" y="32"/>
                    <a:pt x="3" y="32"/>
                    <a:pt x="3" y="32"/>
                  </a:cubicBezTo>
                  <a:cubicBezTo>
                    <a:pt x="3" y="33"/>
                    <a:pt x="2" y="34"/>
                    <a:pt x="1" y="34"/>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6" name="Freeform 28"/>
            <p:cNvSpPr/>
            <p:nvPr/>
          </p:nvSpPr>
          <p:spPr>
            <a:xfrm>
              <a:off x="860425" y="2954338"/>
              <a:ext cx="601663" cy="312738"/>
            </a:xfrm>
            <a:custGeom>
              <a:avLst/>
              <a:gdLst>
                <a:gd name="txL" fmla="*/ 0 w 90"/>
                <a:gd name="txT" fmla="*/ 0 h 47"/>
                <a:gd name="txR" fmla="*/ 90 w 90"/>
                <a:gd name="txB" fmla="*/ 47 h 47"/>
              </a:gdLst>
              <a:ahLst/>
              <a:cxnLst>
                <a:cxn ang="0">
                  <a:pos x="2147483647" y="2080958652"/>
                </a:cxn>
                <a:cxn ang="0">
                  <a:pos x="1161971696" y="2080958652"/>
                </a:cxn>
                <a:cxn ang="0">
                  <a:pos x="0" y="929790036"/>
                </a:cxn>
                <a:cxn ang="0">
                  <a:pos x="0" y="88551432"/>
                </a:cxn>
                <a:cxn ang="0">
                  <a:pos x="44690191" y="0"/>
                </a:cxn>
                <a:cxn ang="0">
                  <a:pos x="134070572" y="88551432"/>
                </a:cxn>
                <a:cxn ang="0">
                  <a:pos x="134070572" y="929790036"/>
                </a:cxn>
                <a:cxn ang="0">
                  <a:pos x="1161971696" y="1948131504"/>
                </a:cxn>
                <a:cxn ang="0">
                  <a:pos x="2147483647" y="1948131504"/>
                </a:cxn>
                <a:cxn ang="0">
                  <a:pos x="2147483647" y="2036682936"/>
                </a:cxn>
                <a:cxn ang="0">
                  <a:pos x="2147483647" y="2080958652"/>
                </a:cxn>
              </a:cxnLst>
              <a:rect l="txL" t="txT" r="txR" b="txB"/>
              <a:pathLst>
                <a:path w="90" h="47">
                  <a:moveTo>
                    <a:pt x="88" y="47"/>
                  </a:moveTo>
                  <a:cubicBezTo>
                    <a:pt x="26" y="47"/>
                    <a:pt x="26" y="47"/>
                    <a:pt x="26" y="47"/>
                  </a:cubicBezTo>
                  <a:cubicBezTo>
                    <a:pt x="12" y="47"/>
                    <a:pt x="0" y="35"/>
                    <a:pt x="0" y="21"/>
                  </a:cubicBezTo>
                  <a:cubicBezTo>
                    <a:pt x="0" y="2"/>
                    <a:pt x="0" y="2"/>
                    <a:pt x="0" y="2"/>
                  </a:cubicBezTo>
                  <a:cubicBezTo>
                    <a:pt x="0" y="1"/>
                    <a:pt x="1" y="0"/>
                    <a:pt x="1" y="0"/>
                  </a:cubicBezTo>
                  <a:cubicBezTo>
                    <a:pt x="2" y="0"/>
                    <a:pt x="3" y="1"/>
                    <a:pt x="3" y="2"/>
                  </a:cubicBezTo>
                  <a:cubicBezTo>
                    <a:pt x="3" y="21"/>
                    <a:pt x="3" y="21"/>
                    <a:pt x="3" y="21"/>
                  </a:cubicBezTo>
                  <a:cubicBezTo>
                    <a:pt x="3" y="34"/>
                    <a:pt x="14" y="44"/>
                    <a:pt x="26" y="44"/>
                  </a:cubicBezTo>
                  <a:cubicBezTo>
                    <a:pt x="88" y="44"/>
                    <a:pt x="88" y="44"/>
                    <a:pt x="88" y="44"/>
                  </a:cubicBezTo>
                  <a:cubicBezTo>
                    <a:pt x="89" y="44"/>
                    <a:pt x="90" y="45"/>
                    <a:pt x="90" y="46"/>
                  </a:cubicBezTo>
                  <a:cubicBezTo>
                    <a:pt x="90" y="46"/>
                    <a:pt x="89" y="47"/>
                    <a:pt x="88" y="47"/>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7" name="Freeform 29"/>
            <p:cNvSpPr/>
            <p:nvPr/>
          </p:nvSpPr>
          <p:spPr>
            <a:xfrm>
              <a:off x="768350" y="1960563"/>
              <a:ext cx="279400" cy="427038"/>
            </a:xfrm>
            <a:custGeom>
              <a:avLst/>
              <a:gdLst>
                <a:gd name="txL" fmla="*/ 0 w 42"/>
                <a:gd name="txT" fmla="*/ 0 h 64"/>
                <a:gd name="txR" fmla="*/ 42 w 42"/>
                <a:gd name="txB" fmla="*/ 64 h 64"/>
              </a:gdLst>
              <a:ahLst/>
              <a:cxnLst>
                <a:cxn ang="0">
                  <a:pos x="1770165310" y="2147483647"/>
                </a:cxn>
                <a:cxn ang="0">
                  <a:pos x="1681655381" y="2147483647"/>
                </a:cxn>
                <a:cxn ang="0">
                  <a:pos x="1681655381" y="1157566569"/>
                </a:cxn>
                <a:cxn ang="0">
                  <a:pos x="663814486" y="133562807"/>
                </a:cxn>
                <a:cxn ang="0">
                  <a:pos x="88509929" y="133562807"/>
                </a:cxn>
                <a:cxn ang="0">
                  <a:pos x="0" y="44518712"/>
                </a:cxn>
                <a:cxn ang="0">
                  <a:pos x="88509929" y="0"/>
                </a:cxn>
                <a:cxn ang="0">
                  <a:pos x="663814486" y="0"/>
                </a:cxn>
                <a:cxn ang="0">
                  <a:pos x="1858675238" y="1157566569"/>
                </a:cxn>
                <a:cxn ang="0">
                  <a:pos x="1858675238" y="2147483647"/>
                </a:cxn>
                <a:cxn ang="0">
                  <a:pos x="1770165310" y="2147483647"/>
                </a:cxn>
              </a:cxnLst>
              <a:rect l="txL" t="txT" r="txR" b="txB"/>
              <a:pathLst>
                <a:path w="42" h="64">
                  <a:moveTo>
                    <a:pt x="40" y="64"/>
                  </a:moveTo>
                  <a:cubicBezTo>
                    <a:pt x="39" y="64"/>
                    <a:pt x="38" y="64"/>
                    <a:pt x="38" y="63"/>
                  </a:cubicBezTo>
                  <a:cubicBezTo>
                    <a:pt x="38" y="26"/>
                    <a:pt x="38" y="26"/>
                    <a:pt x="38" y="26"/>
                  </a:cubicBezTo>
                  <a:cubicBezTo>
                    <a:pt x="38" y="14"/>
                    <a:pt x="28" y="3"/>
                    <a:pt x="15" y="3"/>
                  </a:cubicBezTo>
                  <a:cubicBezTo>
                    <a:pt x="2" y="3"/>
                    <a:pt x="2" y="3"/>
                    <a:pt x="2" y="3"/>
                  </a:cubicBezTo>
                  <a:cubicBezTo>
                    <a:pt x="1" y="3"/>
                    <a:pt x="0" y="2"/>
                    <a:pt x="0" y="1"/>
                  </a:cubicBezTo>
                  <a:cubicBezTo>
                    <a:pt x="0" y="1"/>
                    <a:pt x="1" y="0"/>
                    <a:pt x="2" y="0"/>
                  </a:cubicBezTo>
                  <a:cubicBezTo>
                    <a:pt x="15" y="0"/>
                    <a:pt x="15" y="0"/>
                    <a:pt x="15" y="0"/>
                  </a:cubicBezTo>
                  <a:cubicBezTo>
                    <a:pt x="30" y="0"/>
                    <a:pt x="42" y="12"/>
                    <a:pt x="42" y="26"/>
                  </a:cubicBezTo>
                  <a:cubicBezTo>
                    <a:pt x="42" y="63"/>
                    <a:pt x="42" y="63"/>
                    <a:pt x="42" y="63"/>
                  </a:cubicBezTo>
                  <a:cubicBezTo>
                    <a:pt x="42" y="64"/>
                    <a:pt x="41" y="64"/>
                    <a:pt x="40" y="64"/>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8" name="Freeform 30"/>
            <p:cNvSpPr/>
            <p:nvPr/>
          </p:nvSpPr>
          <p:spPr>
            <a:xfrm>
              <a:off x="381000" y="1539875"/>
              <a:ext cx="893763" cy="187325"/>
            </a:xfrm>
            <a:custGeom>
              <a:avLst/>
              <a:gdLst>
                <a:gd name="txL" fmla="*/ 0 w 134"/>
                <a:gd name="txT" fmla="*/ 0 h 28"/>
                <a:gd name="txR" fmla="*/ 134 w 134"/>
                <a:gd name="txB" fmla="*/ 28 h 28"/>
              </a:gdLst>
              <a:ahLst/>
              <a:cxnLst>
                <a:cxn ang="0">
                  <a:pos x="44488054" y="1253237701"/>
                </a:cxn>
                <a:cxn ang="0">
                  <a:pos x="0" y="1163723112"/>
                </a:cxn>
                <a:cxn ang="0">
                  <a:pos x="1156669389" y="0"/>
                </a:cxn>
                <a:cxn ang="0">
                  <a:pos x="2147483647" y="0"/>
                </a:cxn>
                <a:cxn ang="0">
                  <a:pos x="2147483647" y="89514589"/>
                </a:cxn>
                <a:cxn ang="0">
                  <a:pos x="2147483647" y="134278574"/>
                </a:cxn>
                <a:cxn ang="0">
                  <a:pos x="1156669389" y="134278574"/>
                </a:cxn>
                <a:cxn ang="0">
                  <a:pos x="133464161" y="1163723112"/>
                </a:cxn>
                <a:cxn ang="0">
                  <a:pos x="44488054" y="1253237701"/>
                </a:cxn>
              </a:cxnLst>
              <a:rect l="txL" t="txT" r="txR" b="txB"/>
              <a:pathLst>
                <a:path w="134" h="28">
                  <a:moveTo>
                    <a:pt x="1" y="28"/>
                  </a:moveTo>
                  <a:cubicBezTo>
                    <a:pt x="0" y="28"/>
                    <a:pt x="0" y="27"/>
                    <a:pt x="0" y="26"/>
                  </a:cubicBezTo>
                  <a:cubicBezTo>
                    <a:pt x="0" y="12"/>
                    <a:pt x="11" y="0"/>
                    <a:pt x="26" y="0"/>
                  </a:cubicBezTo>
                  <a:cubicBezTo>
                    <a:pt x="133" y="0"/>
                    <a:pt x="133" y="0"/>
                    <a:pt x="133" y="0"/>
                  </a:cubicBezTo>
                  <a:cubicBezTo>
                    <a:pt x="134" y="0"/>
                    <a:pt x="134" y="1"/>
                    <a:pt x="134" y="2"/>
                  </a:cubicBezTo>
                  <a:cubicBezTo>
                    <a:pt x="134" y="2"/>
                    <a:pt x="134" y="3"/>
                    <a:pt x="133" y="3"/>
                  </a:cubicBezTo>
                  <a:cubicBezTo>
                    <a:pt x="26" y="3"/>
                    <a:pt x="26" y="3"/>
                    <a:pt x="26" y="3"/>
                  </a:cubicBezTo>
                  <a:cubicBezTo>
                    <a:pt x="13" y="3"/>
                    <a:pt x="3" y="13"/>
                    <a:pt x="3" y="26"/>
                  </a:cubicBezTo>
                  <a:cubicBezTo>
                    <a:pt x="3" y="27"/>
                    <a:pt x="2" y="28"/>
                    <a:pt x="1" y="28"/>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29" name="Freeform 31"/>
            <p:cNvSpPr/>
            <p:nvPr/>
          </p:nvSpPr>
          <p:spPr>
            <a:xfrm>
              <a:off x="1020763" y="2114550"/>
              <a:ext cx="407988" cy="219075"/>
            </a:xfrm>
            <a:custGeom>
              <a:avLst/>
              <a:gdLst>
                <a:gd name="txL" fmla="*/ 0 w 61"/>
                <a:gd name="txT" fmla="*/ 0 h 33"/>
                <a:gd name="txR" fmla="*/ 61 w 61"/>
                <a:gd name="txB" fmla="*/ 33 h 33"/>
              </a:gdLst>
              <a:ahLst/>
              <a:cxnLst>
                <a:cxn ang="0">
                  <a:pos x="89469762" y="1454359261"/>
                </a:cxn>
                <a:cxn ang="0">
                  <a:pos x="0" y="1410285355"/>
                </a:cxn>
                <a:cxn ang="0">
                  <a:pos x="0" y="617001502"/>
                </a:cxn>
                <a:cxn ang="0">
                  <a:pos x="626274957" y="0"/>
                </a:cxn>
                <a:cxn ang="0">
                  <a:pos x="2147483647" y="0"/>
                </a:cxn>
                <a:cxn ang="0">
                  <a:pos x="2147483647" y="88141175"/>
                </a:cxn>
                <a:cxn ang="0">
                  <a:pos x="2147483647" y="132215082"/>
                </a:cxn>
                <a:cxn ang="0">
                  <a:pos x="626274957" y="132215082"/>
                </a:cxn>
                <a:cxn ang="0">
                  <a:pos x="178932835" y="617001502"/>
                </a:cxn>
                <a:cxn ang="0">
                  <a:pos x="178932835" y="1410285355"/>
                </a:cxn>
                <a:cxn ang="0">
                  <a:pos x="89469762" y="1454359261"/>
                </a:cxn>
              </a:cxnLst>
              <a:rect l="txL" t="txT" r="txR" b="txB"/>
              <a:pathLst>
                <a:path w="61" h="33">
                  <a:moveTo>
                    <a:pt x="2" y="33"/>
                  </a:moveTo>
                  <a:cubicBezTo>
                    <a:pt x="1" y="33"/>
                    <a:pt x="0" y="33"/>
                    <a:pt x="0" y="32"/>
                  </a:cubicBezTo>
                  <a:cubicBezTo>
                    <a:pt x="0" y="14"/>
                    <a:pt x="0" y="14"/>
                    <a:pt x="0" y="14"/>
                  </a:cubicBezTo>
                  <a:cubicBezTo>
                    <a:pt x="0" y="6"/>
                    <a:pt x="7" y="0"/>
                    <a:pt x="14" y="0"/>
                  </a:cubicBezTo>
                  <a:cubicBezTo>
                    <a:pt x="60" y="0"/>
                    <a:pt x="60" y="0"/>
                    <a:pt x="60" y="0"/>
                  </a:cubicBezTo>
                  <a:cubicBezTo>
                    <a:pt x="61" y="0"/>
                    <a:pt x="61" y="1"/>
                    <a:pt x="61" y="2"/>
                  </a:cubicBezTo>
                  <a:cubicBezTo>
                    <a:pt x="61" y="3"/>
                    <a:pt x="61" y="3"/>
                    <a:pt x="60" y="3"/>
                  </a:cubicBezTo>
                  <a:cubicBezTo>
                    <a:pt x="14" y="3"/>
                    <a:pt x="14" y="3"/>
                    <a:pt x="14" y="3"/>
                  </a:cubicBezTo>
                  <a:cubicBezTo>
                    <a:pt x="8" y="3"/>
                    <a:pt x="4" y="8"/>
                    <a:pt x="4" y="14"/>
                  </a:cubicBezTo>
                  <a:cubicBezTo>
                    <a:pt x="4" y="32"/>
                    <a:pt x="4" y="32"/>
                    <a:pt x="4" y="32"/>
                  </a:cubicBezTo>
                  <a:cubicBezTo>
                    <a:pt x="4" y="33"/>
                    <a:pt x="3" y="33"/>
                    <a:pt x="2" y="33"/>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0" name="Freeform 32"/>
            <p:cNvSpPr/>
            <p:nvPr/>
          </p:nvSpPr>
          <p:spPr>
            <a:xfrm>
              <a:off x="3249613" y="1146175"/>
              <a:ext cx="239713" cy="1647825"/>
            </a:xfrm>
            <a:custGeom>
              <a:avLst/>
              <a:gdLst>
                <a:gd name="txL" fmla="*/ 0 w 36"/>
                <a:gd name="txT" fmla="*/ 0 h 247"/>
                <a:gd name="txR" fmla="*/ 36 w 36"/>
                <a:gd name="txB" fmla="*/ 247 h 247"/>
              </a:gdLst>
              <a:ahLst/>
              <a:cxnLst>
                <a:cxn ang="0">
                  <a:pos x="399042241" y="2147483647"/>
                </a:cxn>
                <a:cxn ang="0">
                  <a:pos x="88673834" y="2147483647"/>
                </a:cxn>
                <a:cxn ang="0">
                  <a:pos x="0" y="2147483647"/>
                </a:cxn>
                <a:cxn ang="0">
                  <a:pos x="88673834" y="2147483647"/>
                </a:cxn>
                <a:cxn ang="0">
                  <a:pos x="399042241" y="2147483647"/>
                </a:cxn>
                <a:cxn ang="0">
                  <a:pos x="1463161541" y="2147483647"/>
                </a:cxn>
                <a:cxn ang="0">
                  <a:pos x="1463161541" y="89015907"/>
                </a:cxn>
                <a:cxn ang="0">
                  <a:pos x="1507501787" y="0"/>
                </a:cxn>
                <a:cxn ang="0">
                  <a:pos x="1596175621" y="89015907"/>
                </a:cxn>
                <a:cxn ang="0">
                  <a:pos x="1596175621" y="2147483647"/>
                </a:cxn>
                <a:cxn ang="0">
                  <a:pos x="399042241" y="2147483647"/>
                </a:cxn>
              </a:cxnLst>
              <a:rect l="txL" t="txT" r="txR" b="txB"/>
              <a:pathLst>
                <a:path w="36" h="247">
                  <a:moveTo>
                    <a:pt x="9" y="247"/>
                  </a:moveTo>
                  <a:cubicBezTo>
                    <a:pt x="2" y="247"/>
                    <a:pt x="2" y="247"/>
                    <a:pt x="2" y="247"/>
                  </a:cubicBezTo>
                  <a:cubicBezTo>
                    <a:pt x="1" y="247"/>
                    <a:pt x="0" y="246"/>
                    <a:pt x="0" y="245"/>
                  </a:cubicBezTo>
                  <a:cubicBezTo>
                    <a:pt x="0" y="244"/>
                    <a:pt x="1" y="243"/>
                    <a:pt x="2" y="243"/>
                  </a:cubicBezTo>
                  <a:cubicBezTo>
                    <a:pt x="9" y="243"/>
                    <a:pt x="9" y="243"/>
                    <a:pt x="9" y="243"/>
                  </a:cubicBezTo>
                  <a:cubicBezTo>
                    <a:pt x="22" y="243"/>
                    <a:pt x="33" y="233"/>
                    <a:pt x="33" y="220"/>
                  </a:cubicBezTo>
                  <a:cubicBezTo>
                    <a:pt x="33" y="2"/>
                    <a:pt x="33" y="2"/>
                    <a:pt x="33" y="2"/>
                  </a:cubicBezTo>
                  <a:cubicBezTo>
                    <a:pt x="33" y="1"/>
                    <a:pt x="33" y="0"/>
                    <a:pt x="34" y="0"/>
                  </a:cubicBezTo>
                  <a:cubicBezTo>
                    <a:pt x="35" y="0"/>
                    <a:pt x="36" y="1"/>
                    <a:pt x="36" y="2"/>
                  </a:cubicBezTo>
                  <a:cubicBezTo>
                    <a:pt x="36" y="220"/>
                    <a:pt x="36" y="220"/>
                    <a:pt x="36" y="220"/>
                  </a:cubicBezTo>
                  <a:cubicBezTo>
                    <a:pt x="36" y="235"/>
                    <a:pt x="24" y="247"/>
                    <a:pt x="9" y="247"/>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1" name="Freeform 33"/>
            <p:cNvSpPr/>
            <p:nvPr/>
          </p:nvSpPr>
          <p:spPr>
            <a:xfrm>
              <a:off x="53975" y="1493838"/>
              <a:ext cx="427038" cy="1179513"/>
            </a:xfrm>
            <a:custGeom>
              <a:avLst/>
              <a:gdLst>
                <a:gd name="txL" fmla="*/ 0 w 64"/>
                <a:gd name="txT" fmla="*/ 0 h 177"/>
                <a:gd name="txR" fmla="*/ 64 w 64"/>
                <a:gd name="txB" fmla="*/ 177 h 177"/>
              </a:gdLst>
              <a:ahLst/>
              <a:cxnLst>
                <a:cxn ang="0">
                  <a:pos x="2147483647" y="2147483647"/>
                </a:cxn>
                <a:cxn ang="0">
                  <a:pos x="1202091953" y="2147483647"/>
                </a:cxn>
                <a:cxn ang="0">
                  <a:pos x="0" y="2147483647"/>
                </a:cxn>
                <a:cxn ang="0">
                  <a:pos x="0" y="44408331"/>
                </a:cxn>
                <a:cxn ang="0">
                  <a:pos x="89044095" y="0"/>
                </a:cxn>
                <a:cxn ang="0">
                  <a:pos x="133562807" y="44408331"/>
                </a:cxn>
                <a:cxn ang="0">
                  <a:pos x="133562807" y="2147483647"/>
                </a:cxn>
                <a:cxn ang="0">
                  <a:pos x="1202091953" y="2147483647"/>
                </a:cxn>
                <a:cxn ang="0">
                  <a:pos x="2147483647" y="2147483647"/>
                </a:cxn>
                <a:cxn ang="0">
                  <a:pos x="2147483647" y="2147483647"/>
                </a:cxn>
                <a:cxn ang="0">
                  <a:pos x="2147483647" y="2147483647"/>
                </a:cxn>
              </a:cxnLst>
              <a:rect l="txL" t="txT" r="txR" b="txB"/>
              <a:pathLst>
                <a:path w="64" h="177">
                  <a:moveTo>
                    <a:pt x="63" y="177"/>
                  </a:moveTo>
                  <a:cubicBezTo>
                    <a:pt x="27" y="177"/>
                    <a:pt x="27" y="177"/>
                    <a:pt x="27" y="177"/>
                  </a:cubicBezTo>
                  <a:cubicBezTo>
                    <a:pt x="12" y="177"/>
                    <a:pt x="0" y="165"/>
                    <a:pt x="0" y="151"/>
                  </a:cubicBezTo>
                  <a:cubicBezTo>
                    <a:pt x="0" y="1"/>
                    <a:pt x="0" y="1"/>
                    <a:pt x="0" y="1"/>
                  </a:cubicBezTo>
                  <a:cubicBezTo>
                    <a:pt x="0" y="0"/>
                    <a:pt x="1" y="0"/>
                    <a:pt x="2" y="0"/>
                  </a:cubicBezTo>
                  <a:cubicBezTo>
                    <a:pt x="3" y="0"/>
                    <a:pt x="3" y="0"/>
                    <a:pt x="3" y="1"/>
                  </a:cubicBezTo>
                  <a:cubicBezTo>
                    <a:pt x="3" y="151"/>
                    <a:pt x="3" y="151"/>
                    <a:pt x="3" y="151"/>
                  </a:cubicBezTo>
                  <a:cubicBezTo>
                    <a:pt x="3" y="164"/>
                    <a:pt x="14" y="174"/>
                    <a:pt x="27" y="174"/>
                  </a:cubicBezTo>
                  <a:cubicBezTo>
                    <a:pt x="63" y="174"/>
                    <a:pt x="63" y="174"/>
                    <a:pt x="63" y="174"/>
                  </a:cubicBezTo>
                  <a:cubicBezTo>
                    <a:pt x="63" y="174"/>
                    <a:pt x="64" y="175"/>
                    <a:pt x="64" y="176"/>
                  </a:cubicBezTo>
                  <a:cubicBezTo>
                    <a:pt x="64" y="177"/>
                    <a:pt x="63" y="177"/>
                    <a:pt x="63" y="177"/>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2" name="Freeform 34"/>
            <p:cNvSpPr/>
            <p:nvPr/>
          </p:nvSpPr>
          <p:spPr>
            <a:xfrm>
              <a:off x="1581150" y="754063"/>
              <a:ext cx="26988" cy="306388"/>
            </a:xfrm>
            <a:custGeom>
              <a:avLst/>
              <a:gdLst>
                <a:gd name="txL" fmla="*/ 0 w 4"/>
                <a:gd name="txT" fmla="*/ 0 h 46"/>
                <a:gd name="txR" fmla="*/ 4 w 4"/>
                <a:gd name="txB" fmla="*/ 46 h 46"/>
              </a:gdLst>
              <a:ahLst/>
              <a:cxnLst>
                <a:cxn ang="0">
                  <a:pos x="91044018" y="2040730577"/>
                </a:cxn>
                <a:cxn ang="0">
                  <a:pos x="0" y="1996364263"/>
                </a:cxn>
                <a:cxn ang="0">
                  <a:pos x="0" y="44366315"/>
                </a:cxn>
                <a:cxn ang="0">
                  <a:pos x="91044018" y="0"/>
                </a:cxn>
                <a:cxn ang="0">
                  <a:pos x="182088036" y="44366315"/>
                </a:cxn>
                <a:cxn ang="0">
                  <a:pos x="182088036" y="1996364263"/>
                </a:cxn>
                <a:cxn ang="0">
                  <a:pos x="91044018" y="2040730577"/>
                </a:cxn>
              </a:cxnLst>
              <a:rect l="txL" t="txT" r="txR" b="txB"/>
              <a:pathLst>
                <a:path w="4" h="46">
                  <a:moveTo>
                    <a:pt x="2" y="46"/>
                  </a:moveTo>
                  <a:cubicBezTo>
                    <a:pt x="1" y="46"/>
                    <a:pt x="0" y="45"/>
                    <a:pt x="0" y="45"/>
                  </a:cubicBezTo>
                  <a:cubicBezTo>
                    <a:pt x="0" y="1"/>
                    <a:pt x="0" y="1"/>
                    <a:pt x="0" y="1"/>
                  </a:cubicBezTo>
                  <a:cubicBezTo>
                    <a:pt x="0" y="0"/>
                    <a:pt x="1" y="0"/>
                    <a:pt x="2" y="0"/>
                  </a:cubicBezTo>
                  <a:cubicBezTo>
                    <a:pt x="3" y="0"/>
                    <a:pt x="4" y="0"/>
                    <a:pt x="4" y="1"/>
                  </a:cubicBezTo>
                  <a:cubicBezTo>
                    <a:pt x="4" y="45"/>
                    <a:pt x="4" y="45"/>
                    <a:pt x="4" y="45"/>
                  </a:cubicBezTo>
                  <a:cubicBezTo>
                    <a:pt x="4" y="45"/>
                    <a:pt x="3" y="46"/>
                    <a:pt x="2" y="46"/>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3" name="Freeform 35"/>
            <p:cNvSpPr/>
            <p:nvPr/>
          </p:nvSpPr>
          <p:spPr>
            <a:xfrm>
              <a:off x="2095500" y="533400"/>
              <a:ext cx="427038" cy="26988"/>
            </a:xfrm>
            <a:custGeom>
              <a:avLst/>
              <a:gdLst>
                <a:gd name="txL" fmla="*/ 0 w 64"/>
                <a:gd name="txT" fmla="*/ 0 h 4"/>
                <a:gd name="txR" fmla="*/ 64 w 64"/>
                <a:gd name="txB" fmla="*/ 4 h 4"/>
              </a:gdLst>
              <a:ahLst/>
              <a:cxnLst>
                <a:cxn ang="0">
                  <a:pos x="2147483647" y="182088036"/>
                </a:cxn>
                <a:cxn ang="0">
                  <a:pos x="44518712" y="182088036"/>
                </a:cxn>
                <a:cxn ang="0">
                  <a:pos x="0" y="91044018"/>
                </a:cxn>
                <a:cxn ang="0">
                  <a:pos x="44518712" y="0"/>
                </a:cxn>
                <a:cxn ang="0">
                  <a:pos x="2147483647" y="0"/>
                </a:cxn>
                <a:cxn ang="0">
                  <a:pos x="2147483647" y="91044018"/>
                </a:cxn>
                <a:cxn ang="0">
                  <a:pos x="2147483647" y="182088036"/>
                </a:cxn>
              </a:cxnLst>
              <a:rect l="txL" t="txT" r="txR" b="txB"/>
              <a:pathLst>
                <a:path w="64" h="4">
                  <a:moveTo>
                    <a:pt x="63" y="4"/>
                  </a:moveTo>
                  <a:cubicBezTo>
                    <a:pt x="1" y="4"/>
                    <a:pt x="1" y="4"/>
                    <a:pt x="1" y="4"/>
                  </a:cubicBezTo>
                  <a:cubicBezTo>
                    <a:pt x="0" y="4"/>
                    <a:pt x="0" y="3"/>
                    <a:pt x="0" y="2"/>
                  </a:cubicBezTo>
                  <a:cubicBezTo>
                    <a:pt x="0" y="1"/>
                    <a:pt x="0" y="0"/>
                    <a:pt x="1" y="0"/>
                  </a:cubicBezTo>
                  <a:cubicBezTo>
                    <a:pt x="63" y="0"/>
                    <a:pt x="63" y="0"/>
                    <a:pt x="63" y="0"/>
                  </a:cubicBezTo>
                  <a:cubicBezTo>
                    <a:pt x="64" y="0"/>
                    <a:pt x="64" y="1"/>
                    <a:pt x="64" y="2"/>
                  </a:cubicBezTo>
                  <a:cubicBezTo>
                    <a:pt x="64" y="3"/>
                    <a:pt x="64" y="4"/>
                    <a:pt x="63" y="4"/>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4" name="Freeform 36"/>
            <p:cNvSpPr/>
            <p:nvPr/>
          </p:nvSpPr>
          <p:spPr>
            <a:xfrm>
              <a:off x="935038" y="893763"/>
              <a:ext cx="673100" cy="19050"/>
            </a:xfrm>
            <a:custGeom>
              <a:avLst/>
              <a:gdLst>
                <a:gd name="txL" fmla="*/ 0 w 101"/>
                <a:gd name="txT" fmla="*/ 0 h 3"/>
                <a:gd name="txR" fmla="*/ 101 w 101"/>
                <a:gd name="txB" fmla="*/ 3 h 3"/>
              </a:gdLst>
              <a:ahLst/>
              <a:cxnLst>
                <a:cxn ang="0">
                  <a:pos x="2147483647" y="120967500"/>
                </a:cxn>
                <a:cxn ang="0">
                  <a:pos x="44411271" y="120967500"/>
                </a:cxn>
                <a:cxn ang="0">
                  <a:pos x="0" y="80645000"/>
                </a:cxn>
                <a:cxn ang="0">
                  <a:pos x="44411271" y="0"/>
                </a:cxn>
                <a:cxn ang="0">
                  <a:pos x="2147483647" y="0"/>
                </a:cxn>
                <a:cxn ang="0">
                  <a:pos x="2147483647" y="80645000"/>
                </a:cxn>
                <a:cxn ang="0">
                  <a:pos x="2147483647" y="120967500"/>
                </a:cxn>
              </a:cxnLst>
              <a:rect l="txL" t="txT" r="txR" b="txB"/>
              <a:pathLst>
                <a:path w="101" h="3">
                  <a:moveTo>
                    <a:pt x="99" y="3"/>
                  </a:moveTo>
                  <a:cubicBezTo>
                    <a:pt x="1" y="3"/>
                    <a:pt x="1" y="3"/>
                    <a:pt x="1" y="3"/>
                  </a:cubicBezTo>
                  <a:cubicBezTo>
                    <a:pt x="0" y="3"/>
                    <a:pt x="0" y="3"/>
                    <a:pt x="0" y="2"/>
                  </a:cubicBezTo>
                  <a:cubicBezTo>
                    <a:pt x="0" y="1"/>
                    <a:pt x="0" y="0"/>
                    <a:pt x="1" y="0"/>
                  </a:cubicBezTo>
                  <a:cubicBezTo>
                    <a:pt x="99" y="0"/>
                    <a:pt x="99" y="0"/>
                    <a:pt x="99" y="0"/>
                  </a:cubicBezTo>
                  <a:cubicBezTo>
                    <a:pt x="100" y="0"/>
                    <a:pt x="101" y="1"/>
                    <a:pt x="101" y="2"/>
                  </a:cubicBezTo>
                  <a:cubicBezTo>
                    <a:pt x="101" y="3"/>
                    <a:pt x="100" y="3"/>
                    <a:pt x="99" y="3"/>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5" name="Freeform 37"/>
            <p:cNvSpPr/>
            <p:nvPr/>
          </p:nvSpPr>
          <p:spPr>
            <a:xfrm>
              <a:off x="2174875" y="1800225"/>
              <a:ext cx="26988" cy="960438"/>
            </a:xfrm>
            <a:custGeom>
              <a:avLst/>
              <a:gdLst>
                <a:gd name="txL" fmla="*/ 0 w 4"/>
                <a:gd name="txT" fmla="*/ 0 h 144"/>
                <a:gd name="txR" fmla="*/ 4 w 4"/>
                <a:gd name="txB" fmla="*/ 144 h 144"/>
              </a:gdLst>
              <a:ahLst/>
              <a:cxnLst>
                <a:cxn ang="0">
                  <a:pos x="91044018" y="2147483647"/>
                </a:cxn>
                <a:cxn ang="0">
                  <a:pos x="91044018" y="2147483647"/>
                </a:cxn>
                <a:cxn ang="0">
                  <a:pos x="0" y="2147483647"/>
                </a:cxn>
                <a:cxn ang="0">
                  <a:pos x="45522009" y="44486955"/>
                </a:cxn>
                <a:cxn ang="0">
                  <a:pos x="91044018" y="0"/>
                </a:cxn>
                <a:cxn ang="0">
                  <a:pos x="91044018" y="0"/>
                </a:cxn>
                <a:cxn ang="0">
                  <a:pos x="182088036" y="44486955"/>
                </a:cxn>
                <a:cxn ang="0">
                  <a:pos x="136566027" y="2147483647"/>
                </a:cxn>
                <a:cxn ang="0">
                  <a:pos x="91044018" y="2147483647"/>
                </a:cxn>
              </a:cxnLst>
              <a:rect l="txL" t="txT" r="txR" b="txB"/>
              <a:pathLst>
                <a:path w="4" h="144">
                  <a:moveTo>
                    <a:pt x="2" y="144"/>
                  </a:moveTo>
                  <a:cubicBezTo>
                    <a:pt x="2" y="144"/>
                    <a:pt x="2" y="144"/>
                    <a:pt x="2" y="144"/>
                  </a:cubicBezTo>
                  <a:cubicBezTo>
                    <a:pt x="1" y="144"/>
                    <a:pt x="0" y="143"/>
                    <a:pt x="0" y="142"/>
                  </a:cubicBezTo>
                  <a:cubicBezTo>
                    <a:pt x="1" y="1"/>
                    <a:pt x="1" y="1"/>
                    <a:pt x="1" y="1"/>
                  </a:cubicBezTo>
                  <a:cubicBezTo>
                    <a:pt x="1" y="0"/>
                    <a:pt x="1" y="0"/>
                    <a:pt x="2" y="0"/>
                  </a:cubicBezTo>
                  <a:cubicBezTo>
                    <a:pt x="2" y="0"/>
                    <a:pt x="2" y="0"/>
                    <a:pt x="2" y="0"/>
                  </a:cubicBezTo>
                  <a:cubicBezTo>
                    <a:pt x="3" y="0"/>
                    <a:pt x="4" y="0"/>
                    <a:pt x="4" y="1"/>
                  </a:cubicBezTo>
                  <a:cubicBezTo>
                    <a:pt x="3" y="142"/>
                    <a:pt x="3" y="142"/>
                    <a:pt x="3" y="142"/>
                  </a:cubicBezTo>
                  <a:cubicBezTo>
                    <a:pt x="3" y="143"/>
                    <a:pt x="2" y="144"/>
                    <a:pt x="2" y="144"/>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6" name="Freeform 38"/>
            <p:cNvSpPr/>
            <p:nvPr/>
          </p:nvSpPr>
          <p:spPr>
            <a:xfrm>
              <a:off x="460375" y="0"/>
              <a:ext cx="1260475" cy="433388"/>
            </a:xfrm>
            <a:custGeom>
              <a:avLst/>
              <a:gdLst>
                <a:gd name="txL" fmla="*/ 0 w 189"/>
                <a:gd name="txT" fmla="*/ 0 h 65"/>
                <a:gd name="txR" fmla="*/ 189 w 189"/>
                <a:gd name="txB" fmla="*/ 65 h 65"/>
              </a:gdLst>
              <a:ahLst/>
              <a:cxnLst>
                <a:cxn ang="0">
                  <a:pos x="88953521" y="2147483647"/>
                </a:cxn>
                <a:cxn ang="0">
                  <a:pos x="0" y="2147483647"/>
                </a:cxn>
                <a:cxn ang="0">
                  <a:pos x="0" y="1200304737"/>
                </a:cxn>
                <a:cxn ang="0">
                  <a:pos x="1156429124" y="0"/>
                </a:cxn>
                <a:cxn ang="0">
                  <a:pos x="2147483647" y="0"/>
                </a:cxn>
                <a:cxn ang="0">
                  <a:pos x="2147483647" y="1200304737"/>
                </a:cxn>
                <a:cxn ang="0">
                  <a:pos x="2147483647" y="1244757011"/>
                </a:cxn>
                <a:cxn ang="0">
                  <a:pos x="2147483647" y="1200304737"/>
                </a:cxn>
                <a:cxn ang="0">
                  <a:pos x="2147483647" y="177822430"/>
                </a:cxn>
                <a:cxn ang="0">
                  <a:pos x="1156429124" y="177822430"/>
                </a:cxn>
                <a:cxn ang="0">
                  <a:pos x="133436951" y="1200304737"/>
                </a:cxn>
                <a:cxn ang="0">
                  <a:pos x="133436951" y="2147483647"/>
                </a:cxn>
                <a:cxn ang="0">
                  <a:pos x="88953521" y="2147483647"/>
                </a:cxn>
              </a:cxnLst>
              <a:rect l="txL" t="txT" r="txR" b="txB"/>
              <a:pathLst>
                <a:path w="189" h="65">
                  <a:moveTo>
                    <a:pt x="2" y="65"/>
                  </a:moveTo>
                  <a:cubicBezTo>
                    <a:pt x="1" y="65"/>
                    <a:pt x="0" y="64"/>
                    <a:pt x="0" y="63"/>
                  </a:cubicBezTo>
                  <a:cubicBezTo>
                    <a:pt x="0" y="27"/>
                    <a:pt x="0" y="27"/>
                    <a:pt x="0" y="27"/>
                  </a:cubicBezTo>
                  <a:cubicBezTo>
                    <a:pt x="0" y="12"/>
                    <a:pt x="12" y="0"/>
                    <a:pt x="26" y="0"/>
                  </a:cubicBezTo>
                  <a:cubicBezTo>
                    <a:pt x="162" y="0"/>
                    <a:pt x="162" y="0"/>
                    <a:pt x="162" y="0"/>
                  </a:cubicBezTo>
                  <a:cubicBezTo>
                    <a:pt x="177" y="0"/>
                    <a:pt x="189" y="12"/>
                    <a:pt x="189" y="27"/>
                  </a:cubicBezTo>
                  <a:cubicBezTo>
                    <a:pt x="189" y="28"/>
                    <a:pt x="188" y="28"/>
                    <a:pt x="187" y="28"/>
                  </a:cubicBezTo>
                  <a:cubicBezTo>
                    <a:pt x="186" y="28"/>
                    <a:pt x="185" y="28"/>
                    <a:pt x="185" y="27"/>
                  </a:cubicBezTo>
                  <a:cubicBezTo>
                    <a:pt x="185" y="14"/>
                    <a:pt x="175" y="4"/>
                    <a:pt x="162" y="4"/>
                  </a:cubicBezTo>
                  <a:cubicBezTo>
                    <a:pt x="26" y="4"/>
                    <a:pt x="26" y="4"/>
                    <a:pt x="26" y="4"/>
                  </a:cubicBezTo>
                  <a:cubicBezTo>
                    <a:pt x="14" y="4"/>
                    <a:pt x="3" y="14"/>
                    <a:pt x="3" y="27"/>
                  </a:cubicBezTo>
                  <a:cubicBezTo>
                    <a:pt x="3" y="63"/>
                    <a:pt x="3" y="63"/>
                    <a:pt x="3" y="63"/>
                  </a:cubicBezTo>
                  <a:cubicBezTo>
                    <a:pt x="3" y="64"/>
                    <a:pt x="2" y="65"/>
                    <a:pt x="2" y="65"/>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7" name="Freeform 39"/>
            <p:cNvSpPr>
              <a:spLocks noEditPoints="1"/>
            </p:cNvSpPr>
            <p:nvPr/>
          </p:nvSpPr>
          <p:spPr>
            <a:xfrm>
              <a:off x="1641475" y="1187450"/>
              <a:ext cx="433388" cy="425450"/>
            </a:xfrm>
            <a:custGeom>
              <a:avLst/>
              <a:gdLst>
                <a:gd name="txL" fmla="*/ 0 w 65"/>
                <a:gd name="txT" fmla="*/ 0 h 64"/>
                <a:gd name="txR" fmla="*/ 65 w 65"/>
                <a:gd name="txB" fmla="*/ 64 h 64"/>
              </a:gdLst>
              <a:ahLst/>
              <a:cxnLst>
                <a:cxn ang="0">
                  <a:pos x="2147483647" y="1281548467"/>
                </a:cxn>
                <a:cxn ang="0">
                  <a:pos x="2147483647" y="1016400050"/>
                </a:cxn>
                <a:cxn ang="0">
                  <a:pos x="2147483647" y="530296834"/>
                </a:cxn>
                <a:cxn ang="0">
                  <a:pos x="2147483647" y="309342036"/>
                </a:cxn>
                <a:cxn ang="0">
                  <a:pos x="1867135517" y="397722626"/>
                </a:cxn>
                <a:cxn ang="0">
                  <a:pos x="1600401871" y="0"/>
                </a:cxn>
                <a:cxn ang="0">
                  <a:pos x="1244757011" y="0"/>
                </a:cxn>
                <a:cxn ang="0">
                  <a:pos x="933571092" y="353529007"/>
                </a:cxn>
                <a:cxn ang="0">
                  <a:pos x="533467290" y="309342036"/>
                </a:cxn>
                <a:cxn ang="0">
                  <a:pos x="311192587" y="530296834"/>
                </a:cxn>
                <a:cxn ang="0">
                  <a:pos x="400103802" y="972206431"/>
                </a:cxn>
                <a:cxn ang="0">
                  <a:pos x="0" y="1237354848"/>
                </a:cxn>
                <a:cxn ang="0">
                  <a:pos x="0" y="1590890503"/>
                </a:cxn>
                <a:cxn ang="0">
                  <a:pos x="355644860" y="1856038920"/>
                </a:cxn>
                <a:cxn ang="0">
                  <a:pos x="311192587" y="2147483647"/>
                </a:cxn>
                <a:cxn ang="0">
                  <a:pos x="533467290" y="2147483647"/>
                </a:cxn>
                <a:cxn ang="0">
                  <a:pos x="978023366" y="2147483647"/>
                </a:cxn>
                <a:cxn ang="0">
                  <a:pos x="1244757011" y="2147483647"/>
                </a:cxn>
                <a:cxn ang="0">
                  <a:pos x="1644860813" y="2147483647"/>
                </a:cxn>
                <a:cxn ang="0">
                  <a:pos x="1911594458" y="2147483647"/>
                </a:cxn>
                <a:cxn ang="0">
                  <a:pos x="2147483647" y="2147483647"/>
                </a:cxn>
                <a:cxn ang="0">
                  <a:pos x="2147483647" y="2147483647"/>
                </a:cxn>
                <a:cxn ang="0">
                  <a:pos x="2147483647" y="1856038920"/>
                </a:cxn>
                <a:cxn ang="0">
                  <a:pos x="2147483647" y="1590890503"/>
                </a:cxn>
                <a:cxn ang="0">
                  <a:pos x="2147483647" y="1281548467"/>
                </a:cxn>
                <a:cxn ang="0">
                  <a:pos x="1956046732" y="1635077474"/>
                </a:cxn>
                <a:cxn ang="0">
                  <a:pos x="1200304737" y="1944419510"/>
                </a:cxn>
                <a:cxn ang="0">
                  <a:pos x="933571092" y="1193167877"/>
                </a:cxn>
                <a:cxn ang="0">
                  <a:pos x="1644860813" y="883825841"/>
                </a:cxn>
                <a:cxn ang="0">
                  <a:pos x="1956046732" y="1635077474"/>
                </a:cxn>
              </a:cxnLst>
              <a:rect l="txL" t="txT" r="txR" b="txB"/>
              <a:pathLst>
                <a:path w="65" h="64">
                  <a:moveTo>
                    <a:pt x="64" y="29"/>
                  </a:moveTo>
                  <a:cubicBezTo>
                    <a:pt x="60" y="29"/>
                    <a:pt x="57" y="27"/>
                    <a:pt x="55" y="23"/>
                  </a:cubicBezTo>
                  <a:cubicBezTo>
                    <a:pt x="54" y="19"/>
                    <a:pt x="55" y="15"/>
                    <a:pt x="58" y="12"/>
                  </a:cubicBezTo>
                  <a:cubicBezTo>
                    <a:pt x="56" y="10"/>
                    <a:pt x="55" y="9"/>
                    <a:pt x="53" y="7"/>
                  </a:cubicBezTo>
                  <a:cubicBezTo>
                    <a:pt x="50" y="9"/>
                    <a:pt x="46" y="10"/>
                    <a:pt x="42" y="9"/>
                  </a:cubicBezTo>
                  <a:cubicBezTo>
                    <a:pt x="39" y="7"/>
                    <a:pt x="36" y="4"/>
                    <a:pt x="36" y="0"/>
                  </a:cubicBezTo>
                  <a:cubicBezTo>
                    <a:pt x="33" y="0"/>
                    <a:pt x="30" y="0"/>
                    <a:pt x="28" y="0"/>
                  </a:cubicBezTo>
                  <a:cubicBezTo>
                    <a:pt x="27" y="4"/>
                    <a:pt x="25" y="7"/>
                    <a:pt x="21" y="8"/>
                  </a:cubicBezTo>
                  <a:cubicBezTo>
                    <a:pt x="18" y="9"/>
                    <a:pt x="15" y="9"/>
                    <a:pt x="12" y="7"/>
                  </a:cubicBezTo>
                  <a:cubicBezTo>
                    <a:pt x="10" y="8"/>
                    <a:pt x="9" y="10"/>
                    <a:pt x="7" y="12"/>
                  </a:cubicBezTo>
                  <a:cubicBezTo>
                    <a:pt x="9" y="14"/>
                    <a:pt x="10" y="18"/>
                    <a:pt x="9" y="22"/>
                  </a:cubicBezTo>
                  <a:cubicBezTo>
                    <a:pt x="7" y="25"/>
                    <a:pt x="4" y="27"/>
                    <a:pt x="0" y="28"/>
                  </a:cubicBezTo>
                  <a:cubicBezTo>
                    <a:pt x="0" y="30"/>
                    <a:pt x="0" y="33"/>
                    <a:pt x="0" y="36"/>
                  </a:cubicBezTo>
                  <a:cubicBezTo>
                    <a:pt x="4" y="36"/>
                    <a:pt x="7" y="38"/>
                    <a:pt x="8" y="42"/>
                  </a:cubicBezTo>
                  <a:cubicBezTo>
                    <a:pt x="9" y="45"/>
                    <a:pt x="9" y="49"/>
                    <a:pt x="7" y="51"/>
                  </a:cubicBezTo>
                  <a:cubicBezTo>
                    <a:pt x="8" y="54"/>
                    <a:pt x="10" y="55"/>
                    <a:pt x="12" y="57"/>
                  </a:cubicBezTo>
                  <a:cubicBezTo>
                    <a:pt x="15" y="55"/>
                    <a:pt x="19" y="55"/>
                    <a:pt x="22" y="56"/>
                  </a:cubicBezTo>
                  <a:cubicBezTo>
                    <a:pt x="25" y="57"/>
                    <a:pt x="27" y="61"/>
                    <a:pt x="28" y="64"/>
                  </a:cubicBezTo>
                  <a:cubicBezTo>
                    <a:pt x="31" y="64"/>
                    <a:pt x="34" y="64"/>
                    <a:pt x="37" y="64"/>
                  </a:cubicBezTo>
                  <a:cubicBezTo>
                    <a:pt x="38" y="61"/>
                    <a:pt x="40" y="58"/>
                    <a:pt x="43" y="57"/>
                  </a:cubicBezTo>
                  <a:cubicBezTo>
                    <a:pt x="46" y="56"/>
                    <a:pt x="49" y="56"/>
                    <a:pt x="51" y="58"/>
                  </a:cubicBezTo>
                  <a:cubicBezTo>
                    <a:pt x="54" y="56"/>
                    <a:pt x="56" y="54"/>
                    <a:pt x="57" y="52"/>
                  </a:cubicBezTo>
                  <a:cubicBezTo>
                    <a:pt x="55" y="49"/>
                    <a:pt x="55" y="46"/>
                    <a:pt x="56" y="42"/>
                  </a:cubicBezTo>
                  <a:cubicBezTo>
                    <a:pt x="58" y="39"/>
                    <a:pt x="61" y="37"/>
                    <a:pt x="64" y="36"/>
                  </a:cubicBezTo>
                  <a:cubicBezTo>
                    <a:pt x="65" y="34"/>
                    <a:pt x="65" y="32"/>
                    <a:pt x="64" y="29"/>
                  </a:cubicBezTo>
                  <a:close/>
                  <a:moveTo>
                    <a:pt x="44" y="37"/>
                  </a:moveTo>
                  <a:cubicBezTo>
                    <a:pt x="41" y="43"/>
                    <a:pt x="34" y="46"/>
                    <a:pt x="27" y="44"/>
                  </a:cubicBezTo>
                  <a:cubicBezTo>
                    <a:pt x="21" y="41"/>
                    <a:pt x="18" y="33"/>
                    <a:pt x="21" y="27"/>
                  </a:cubicBezTo>
                  <a:cubicBezTo>
                    <a:pt x="23" y="21"/>
                    <a:pt x="31" y="18"/>
                    <a:pt x="37" y="20"/>
                  </a:cubicBezTo>
                  <a:cubicBezTo>
                    <a:pt x="44" y="23"/>
                    <a:pt x="47" y="31"/>
                    <a:pt x="44" y="37"/>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sp>
          <p:nvSpPr>
            <p:cNvPr id="38" name="Freeform 40"/>
            <p:cNvSpPr/>
            <p:nvPr/>
          </p:nvSpPr>
          <p:spPr>
            <a:xfrm>
              <a:off x="1535113" y="2047875"/>
              <a:ext cx="306388" cy="233363"/>
            </a:xfrm>
            <a:custGeom>
              <a:avLst/>
              <a:gdLst>
                <a:gd name="txL" fmla="*/ 0 w 46"/>
                <a:gd name="txT" fmla="*/ 0 h 35"/>
                <a:gd name="txR" fmla="*/ 46 w 46"/>
                <a:gd name="txB" fmla="*/ 35 h 35"/>
              </a:gdLst>
              <a:ahLst/>
              <a:cxnLst>
                <a:cxn ang="0">
                  <a:pos x="576728786" y="1244758242"/>
                </a:cxn>
                <a:cxn ang="0">
                  <a:pos x="532362471" y="1111394621"/>
                </a:cxn>
                <a:cxn ang="0">
                  <a:pos x="709821069" y="889113030"/>
                </a:cxn>
                <a:cxn ang="0">
                  <a:pos x="931639320" y="933572015"/>
                </a:cxn>
                <a:cxn ang="0">
                  <a:pos x="1197817225" y="844660712"/>
                </a:cxn>
                <a:cxn ang="0">
                  <a:pos x="1464001791" y="1111394621"/>
                </a:cxn>
                <a:cxn ang="0">
                  <a:pos x="1419635477" y="1200305924"/>
                </a:cxn>
                <a:cxn ang="0">
                  <a:pos x="1641460389" y="1422580848"/>
                </a:cxn>
                <a:cxn ang="0">
                  <a:pos x="1863278640" y="1200305924"/>
                </a:cxn>
                <a:cxn ang="0">
                  <a:pos x="1774546011" y="1022483318"/>
                </a:cxn>
                <a:cxn ang="0">
                  <a:pos x="1863278640" y="800201727"/>
                </a:cxn>
                <a:cxn ang="0">
                  <a:pos x="1952004609" y="755749409"/>
                </a:cxn>
                <a:cxn ang="0">
                  <a:pos x="1996364263" y="533467818"/>
                </a:cxn>
                <a:cxn ang="0">
                  <a:pos x="1774546011" y="489015500"/>
                </a:cxn>
                <a:cxn ang="0">
                  <a:pos x="1730186357" y="711290424"/>
                </a:cxn>
                <a:cxn ang="0">
                  <a:pos x="1774546011" y="755749409"/>
                </a:cxn>
                <a:cxn ang="0">
                  <a:pos x="1685820043" y="978024333"/>
                </a:cxn>
                <a:cxn ang="0">
                  <a:pos x="1641460389" y="978024333"/>
                </a:cxn>
                <a:cxn ang="0">
                  <a:pos x="1508368106" y="1022483318"/>
                </a:cxn>
                <a:cxn ang="0">
                  <a:pos x="1242183540" y="755749409"/>
                </a:cxn>
                <a:cxn ang="0">
                  <a:pos x="1375275823" y="444556515"/>
                </a:cxn>
                <a:cxn ang="0">
                  <a:pos x="887273006" y="0"/>
                </a:cxn>
                <a:cxn ang="0">
                  <a:pos x="443636503" y="489015500"/>
                </a:cxn>
                <a:cxn ang="0">
                  <a:pos x="576728786" y="800201727"/>
                </a:cxn>
                <a:cxn ang="0">
                  <a:pos x="443636503" y="1022483318"/>
                </a:cxn>
                <a:cxn ang="0">
                  <a:pos x="266184566" y="978024333"/>
                </a:cxn>
                <a:cxn ang="0">
                  <a:pos x="0" y="1289217227"/>
                </a:cxn>
                <a:cxn ang="0">
                  <a:pos x="310544220" y="1555951136"/>
                </a:cxn>
                <a:cxn ang="0">
                  <a:pos x="576728786" y="1244758242"/>
                </a:cxn>
              </a:cxnLst>
              <a:rect l="txL" t="txT" r="txR" b="txB"/>
              <a:pathLst>
                <a:path w="46" h="35">
                  <a:moveTo>
                    <a:pt x="13" y="28"/>
                  </a:moveTo>
                  <a:cubicBezTo>
                    <a:pt x="13" y="27"/>
                    <a:pt x="12" y="26"/>
                    <a:pt x="12" y="25"/>
                  </a:cubicBezTo>
                  <a:cubicBezTo>
                    <a:pt x="16" y="20"/>
                    <a:pt x="16" y="20"/>
                    <a:pt x="16" y="20"/>
                  </a:cubicBezTo>
                  <a:cubicBezTo>
                    <a:pt x="17" y="21"/>
                    <a:pt x="19" y="21"/>
                    <a:pt x="21" y="21"/>
                  </a:cubicBezTo>
                  <a:cubicBezTo>
                    <a:pt x="23" y="21"/>
                    <a:pt x="25" y="20"/>
                    <a:pt x="27" y="19"/>
                  </a:cubicBezTo>
                  <a:cubicBezTo>
                    <a:pt x="33" y="25"/>
                    <a:pt x="33" y="25"/>
                    <a:pt x="33" y="25"/>
                  </a:cubicBezTo>
                  <a:cubicBezTo>
                    <a:pt x="32" y="26"/>
                    <a:pt x="32" y="26"/>
                    <a:pt x="32" y="27"/>
                  </a:cubicBezTo>
                  <a:cubicBezTo>
                    <a:pt x="32" y="30"/>
                    <a:pt x="35" y="32"/>
                    <a:pt x="37" y="32"/>
                  </a:cubicBezTo>
                  <a:cubicBezTo>
                    <a:pt x="40" y="31"/>
                    <a:pt x="42" y="29"/>
                    <a:pt x="42" y="27"/>
                  </a:cubicBezTo>
                  <a:cubicBezTo>
                    <a:pt x="42" y="25"/>
                    <a:pt x="41" y="24"/>
                    <a:pt x="40" y="23"/>
                  </a:cubicBezTo>
                  <a:cubicBezTo>
                    <a:pt x="42" y="18"/>
                    <a:pt x="42" y="18"/>
                    <a:pt x="42" y="18"/>
                  </a:cubicBezTo>
                  <a:cubicBezTo>
                    <a:pt x="43" y="18"/>
                    <a:pt x="43" y="17"/>
                    <a:pt x="44" y="17"/>
                  </a:cubicBezTo>
                  <a:cubicBezTo>
                    <a:pt x="46" y="16"/>
                    <a:pt x="46" y="14"/>
                    <a:pt x="45" y="12"/>
                  </a:cubicBezTo>
                  <a:cubicBezTo>
                    <a:pt x="45" y="10"/>
                    <a:pt x="42" y="10"/>
                    <a:pt x="40" y="11"/>
                  </a:cubicBezTo>
                  <a:cubicBezTo>
                    <a:pt x="39" y="11"/>
                    <a:pt x="38" y="14"/>
                    <a:pt x="39" y="16"/>
                  </a:cubicBezTo>
                  <a:cubicBezTo>
                    <a:pt x="39" y="16"/>
                    <a:pt x="40" y="17"/>
                    <a:pt x="40" y="17"/>
                  </a:cubicBezTo>
                  <a:cubicBezTo>
                    <a:pt x="38" y="22"/>
                    <a:pt x="38" y="22"/>
                    <a:pt x="38" y="22"/>
                  </a:cubicBezTo>
                  <a:cubicBezTo>
                    <a:pt x="38" y="22"/>
                    <a:pt x="37" y="22"/>
                    <a:pt x="37" y="22"/>
                  </a:cubicBezTo>
                  <a:cubicBezTo>
                    <a:pt x="36" y="22"/>
                    <a:pt x="35" y="22"/>
                    <a:pt x="34" y="23"/>
                  </a:cubicBezTo>
                  <a:cubicBezTo>
                    <a:pt x="28" y="17"/>
                    <a:pt x="28" y="17"/>
                    <a:pt x="28" y="17"/>
                  </a:cubicBezTo>
                  <a:cubicBezTo>
                    <a:pt x="30" y="15"/>
                    <a:pt x="31" y="12"/>
                    <a:pt x="31" y="10"/>
                  </a:cubicBezTo>
                  <a:cubicBezTo>
                    <a:pt x="30" y="4"/>
                    <a:pt x="25" y="0"/>
                    <a:pt x="20" y="0"/>
                  </a:cubicBezTo>
                  <a:cubicBezTo>
                    <a:pt x="14" y="0"/>
                    <a:pt x="9" y="6"/>
                    <a:pt x="10" y="11"/>
                  </a:cubicBezTo>
                  <a:cubicBezTo>
                    <a:pt x="10" y="14"/>
                    <a:pt x="11" y="17"/>
                    <a:pt x="13" y="18"/>
                  </a:cubicBezTo>
                  <a:cubicBezTo>
                    <a:pt x="10" y="23"/>
                    <a:pt x="10" y="23"/>
                    <a:pt x="10" y="23"/>
                  </a:cubicBezTo>
                  <a:cubicBezTo>
                    <a:pt x="9" y="22"/>
                    <a:pt x="7" y="22"/>
                    <a:pt x="6" y="22"/>
                  </a:cubicBezTo>
                  <a:cubicBezTo>
                    <a:pt x="2" y="22"/>
                    <a:pt x="0" y="26"/>
                    <a:pt x="0" y="29"/>
                  </a:cubicBezTo>
                  <a:cubicBezTo>
                    <a:pt x="0" y="33"/>
                    <a:pt x="3" y="35"/>
                    <a:pt x="7" y="35"/>
                  </a:cubicBezTo>
                  <a:cubicBezTo>
                    <a:pt x="11" y="35"/>
                    <a:pt x="13" y="32"/>
                    <a:pt x="13" y="28"/>
                  </a:cubicBezTo>
                  <a:close/>
                </a:path>
              </a:pathLst>
            </a:custGeom>
            <a:solidFill>
              <a:srgbClr val="1D1D1B">
                <a:alpha val="100000"/>
              </a:srgbClr>
            </a:solidFill>
            <a:ln w="9525">
              <a:noFill/>
            </a:ln>
          </p:spPr>
          <p:txBody>
            <a:bodyPr/>
            <a:lstStyle/>
            <a:p>
              <a:endParaRPr lang="zh-CN" altLang="en-US">
                <a:latin typeface="Arial" panose="020B0604020202020204" pitchFamily="34" charset="0"/>
                <a:cs typeface="Arial" panose="020B0604020202020204" pitchFamily="34" charset="0"/>
              </a:endParaRPr>
            </a:p>
          </p:txBody>
        </p:sp>
      </p:grpSp>
      <p:sp>
        <p:nvSpPr>
          <p:cNvPr id="39" name="TextBox 38"/>
          <p:cNvSpPr txBox="1"/>
          <p:nvPr/>
        </p:nvSpPr>
        <p:spPr>
          <a:xfrm>
            <a:off x="3455726" y="243268"/>
            <a:ext cx="4385226" cy="1305165"/>
          </a:xfrm>
          <a:prstGeom prst="rect">
            <a:avLst/>
          </a:prstGeom>
          <a:noFill/>
        </p:spPr>
        <p:txBody>
          <a:bodyPr wrap="square" rtlCol="0">
            <a:spAutoFit/>
          </a:bodyPr>
          <a:lstStyle/>
          <a:p>
            <a:pPr algn="ctr">
              <a:lnSpc>
                <a:spcPct val="150000"/>
              </a:lnSpc>
            </a:pPr>
            <a:r>
              <a:rPr lang="en-US" sz="2800" b="1" dirty="0" smtClean="0">
                <a:solidFill>
                  <a:schemeClr val="accent1">
                    <a:lumMod val="75000"/>
                  </a:schemeClr>
                </a:solidFill>
                <a:latin typeface="Arial" panose="020B0604020202020204" pitchFamily="34" charset="0"/>
                <a:ea typeface="PMingLiU-ExtB" panose="02020500000000000000" pitchFamily="18" charset="-120"/>
                <a:cs typeface="Arial" panose="020B0604020202020204" pitchFamily="34" charset="0"/>
              </a:rPr>
              <a:t>THỰC HÀNH LẮP RÁP MÔ HÌNH TINH THỂ NaCl</a:t>
            </a:r>
            <a:endParaRPr lang="en-US" sz="2800" b="1" dirty="0">
              <a:solidFill>
                <a:schemeClr val="accent1">
                  <a:lumMod val="75000"/>
                </a:schemeClr>
              </a:solidFill>
              <a:latin typeface="Arial" panose="020B0604020202020204" pitchFamily="34" charset="0"/>
              <a:ea typeface="PMingLiU-ExtB" panose="02020500000000000000" pitchFamily="18" charset="-120"/>
              <a:cs typeface="Arial" panose="020B0604020202020204" pitchFamily="34" charset="0"/>
            </a:endParaRPr>
          </a:p>
        </p:txBody>
      </p:sp>
      <p:sp>
        <p:nvSpPr>
          <p:cNvPr id="40" name="Rectangle 39"/>
          <p:cNvSpPr/>
          <p:nvPr/>
        </p:nvSpPr>
        <p:spPr>
          <a:xfrm>
            <a:off x="2836329" y="2332781"/>
            <a:ext cx="5456791" cy="1646413"/>
          </a:xfrm>
          <a:prstGeom prst="rect">
            <a:avLst/>
          </a:prstGeom>
        </p:spPr>
        <p:txBody>
          <a:bodyPr wrap="square">
            <a:spAutoFit/>
          </a:bodyPr>
          <a:lstStyle/>
          <a:p>
            <a:pPr algn="ctr">
              <a:lnSpc>
                <a:spcPct val="107000"/>
              </a:lnSpc>
              <a:spcAft>
                <a:spcPts val="800"/>
              </a:spcAft>
              <a:tabLst>
                <a:tab pos="180340" algn="l"/>
              </a:tabLst>
            </a:pPr>
            <a:r>
              <a:rPr lang="en-US" sz="2400" dirty="0">
                <a:latin typeface="Arial" panose="020B0604020202020204" pitchFamily="34" charset="0"/>
                <a:ea typeface="Calibri" panose="020F0502020204030204" pitchFamily="34" charset="0"/>
                <a:cs typeface="Arial" panose="020B0604020202020204" pitchFamily="34" charset="0"/>
              </a:rPr>
              <a:t>Quan sát các bước</a:t>
            </a:r>
            <a:r>
              <a:rPr lang="en-US" sz="2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trong hình 9.4, cho biết cần bao nhiêu thanh nối và khối cầu mỗi loại để lắp rắp thành mô hình một ô mạng tinh thể NaCl. </a:t>
            </a:r>
            <a:r>
              <a:rPr lang="en-US" sz="2400" b="1" dirty="0">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2" name="Rectangle 41"/>
          <p:cNvSpPr/>
          <p:nvPr/>
        </p:nvSpPr>
        <p:spPr>
          <a:xfrm>
            <a:off x="2745207" y="1858843"/>
            <a:ext cx="6179553" cy="3098284"/>
          </a:xfrm>
          <a:prstGeom prst="rect">
            <a:avLst/>
          </a:prstGeom>
          <a:solidFill>
            <a:schemeClr val="accent1">
              <a:lumMod val="20000"/>
              <a:lumOff val="80000"/>
            </a:schemeClr>
          </a:solidFill>
          <a:ln w="28575">
            <a:solidFill>
              <a:srgbClr val="FFFF00"/>
            </a:solidFill>
          </a:ln>
        </p:spPr>
        <p:txBody>
          <a:bodyPr wrap="square">
            <a:spAutoFit/>
          </a:bodyPr>
          <a:lstStyle/>
          <a:p>
            <a:pPr algn="just">
              <a:lnSpc>
                <a:spcPct val="150000"/>
              </a:lnSpc>
              <a:spcAft>
                <a:spcPts val="800"/>
              </a:spcAft>
              <a:tabLst>
                <a:tab pos="180340" algn="l"/>
              </a:tabLs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Trong mô hình tinh thể </a:t>
            </a: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NaCl:</a:t>
            </a:r>
          </a:p>
          <a:p>
            <a:pPr algn="just">
              <a:lnSpc>
                <a:spcPct val="150000"/>
              </a:lnSpc>
              <a:spcAft>
                <a:spcPts val="800"/>
              </a:spcAft>
              <a:tabLst>
                <a:tab pos="180340" algn="l"/>
              </a:tabLst>
            </a:pP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 + Các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quả cầu tượng trưng các ion Na</a:t>
            </a:r>
            <a:r>
              <a:rPr lang="en-US" sz="18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và </a:t>
            </a: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Cl</a:t>
            </a:r>
            <a:r>
              <a:rPr lang="en-US" sz="1800" baseline="30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 + Các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thanh nối tượng trưng cho liên kết giữa các ion. </a:t>
            </a:r>
            <a:endPar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80340" algn="l"/>
              </a:tabLst>
            </a:pP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Một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ô mạng tinh thể NaCl </a:t>
            </a: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gồm:</a:t>
            </a:r>
          </a:p>
          <a:p>
            <a:pPr algn="just">
              <a:lnSpc>
                <a:spcPct val="150000"/>
              </a:lnSpc>
              <a:spcAft>
                <a:spcPts val="800"/>
              </a:spcAft>
              <a:tabLst>
                <a:tab pos="180340" algn="l"/>
              </a:tabLs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+ 27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quả cầu ( 13 ion Na</a:t>
            </a:r>
            <a:r>
              <a:rPr lang="en-US" sz="18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và 14 ion Cl</a:t>
            </a:r>
            <a:r>
              <a:rPr lang="en-US" sz="18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hoặc ngược lại</a:t>
            </a: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tabLst>
                <a:tab pos="180340" algn="l"/>
              </a:tabLst>
            </a:pPr>
            <a:r>
              <a:rPr 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 + 54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thanh nối.</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912845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0000">
                                          <p:cBhvr additive="base">
                                            <p:cTn id="7" dur="5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
                                                <p:bg/>
                                              </p:spTgt>
                                            </p:tgtEl>
                                            <p:attrNameLst>
                                              <p:attrName>style.visibility</p:attrName>
                                            </p:attrNameLst>
                                          </p:cBhvr>
                                          <p:to>
                                            <p:strVal val="visible"/>
                                          </p:to>
                                        </p:set>
                                        <p:animEffect transition="in" filter="wipe(left)">
                                          <p:cBhvr>
                                            <p:cTn id="23" dur="500"/>
                                            <p:tgtEl>
                                              <p:spTgt spid="4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2">
                                                <p:txEl>
                                                  <p:pRg st="0" end="0"/>
                                                </p:txEl>
                                              </p:spTgt>
                                            </p:tgtEl>
                                            <p:attrNameLst>
                                              <p:attrName>style.visibility</p:attrName>
                                            </p:attrNameLst>
                                          </p:cBhvr>
                                          <p:to>
                                            <p:strVal val="visible"/>
                                          </p:to>
                                        </p:set>
                                        <p:animEffect transition="in" filter="wipe(left)">
                                          <p:cBhvr>
                                            <p:cTn id="26" dur="500"/>
                                            <p:tgtEl>
                                              <p:spTgt spid="42">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2">
                                                <p:txEl>
                                                  <p:pRg st="1" end="1"/>
                                                </p:txEl>
                                              </p:spTgt>
                                            </p:tgtEl>
                                            <p:attrNameLst>
                                              <p:attrName>style.visibility</p:attrName>
                                            </p:attrNameLst>
                                          </p:cBhvr>
                                          <p:to>
                                            <p:strVal val="visible"/>
                                          </p:to>
                                        </p:set>
                                        <p:animEffect transition="in" filter="wipe(left)">
                                          <p:cBhvr>
                                            <p:cTn id="29" dur="500"/>
                                            <p:tgtEl>
                                              <p:spTgt spid="42">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2">
                                                <p:txEl>
                                                  <p:pRg st="2" end="2"/>
                                                </p:txEl>
                                              </p:spTgt>
                                            </p:tgtEl>
                                            <p:attrNameLst>
                                              <p:attrName>style.visibility</p:attrName>
                                            </p:attrNameLst>
                                          </p:cBhvr>
                                          <p:to>
                                            <p:strVal val="visible"/>
                                          </p:to>
                                        </p:set>
                                        <p:animEffect transition="in" filter="wipe(left)">
                                          <p:cBhvr>
                                            <p:cTn id="32" dur="500"/>
                                            <p:tgtEl>
                                              <p:spTgt spid="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xEl>
                                                  <p:pRg st="3" end="3"/>
                                                </p:txEl>
                                              </p:spTgt>
                                            </p:tgtEl>
                                            <p:attrNameLst>
                                              <p:attrName>style.visibility</p:attrName>
                                            </p:attrNameLst>
                                          </p:cBhvr>
                                          <p:to>
                                            <p:strVal val="visible"/>
                                          </p:to>
                                        </p:set>
                                        <p:animEffect transition="in" filter="wipe(left)">
                                          <p:cBhvr>
                                            <p:cTn id="37" dur="500"/>
                                            <p:tgtEl>
                                              <p:spTgt spid="42">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2">
                                                <p:txEl>
                                                  <p:pRg st="4" end="4"/>
                                                </p:txEl>
                                              </p:spTgt>
                                            </p:tgtEl>
                                            <p:attrNameLst>
                                              <p:attrName>style.visibility</p:attrName>
                                            </p:attrNameLst>
                                          </p:cBhvr>
                                          <p:to>
                                            <p:strVal val="visible"/>
                                          </p:to>
                                        </p:set>
                                        <p:animEffect transition="in" filter="wipe(left)">
                                          <p:cBhvr>
                                            <p:cTn id="40" dur="500"/>
                                            <p:tgtEl>
                                              <p:spTgt spid="42">
                                                <p:txEl>
                                                  <p:pRg st="4" end="4"/>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2">
                                                <p:txEl>
                                                  <p:pRg st="5" end="5"/>
                                                </p:txEl>
                                              </p:spTgt>
                                            </p:tgtEl>
                                            <p:attrNameLst>
                                              <p:attrName>style.visibility</p:attrName>
                                            </p:attrNameLst>
                                          </p:cBhvr>
                                          <p:to>
                                            <p:strVal val="visible"/>
                                          </p:to>
                                        </p:set>
                                        <p:animEffect transition="in" filter="wipe(left)">
                                          <p:cBhvr>
                                            <p:cTn id="43"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9" grpId="0"/>
          <p:bldP spid="40" grpId="0"/>
          <p:bldP spid="42" grpId="0" build="p"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
                                                <p:bg/>
                                              </p:spTgt>
                                            </p:tgtEl>
                                            <p:attrNameLst>
                                              <p:attrName>style.visibility</p:attrName>
                                            </p:attrNameLst>
                                          </p:cBhvr>
                                          <p:to>
                                            <p:strVal val="visible"/>
                                          </p:to>
                                        </p:set>
                                        <p:animEffect transition="in" filter="wipe(left)">
                                          <p:cBhvr>
                                            <p:cTn id="23" dur="500"/>
                                            <p:tgtEl>
                                              <p:spTgt spid="4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2">
                                                <p:txEl>
                                                  <p:pRg st="0" end="0"/>
                                                </p:txEl>
                                              </p:spTgt>
                                            </p:tgtEl>
                                            <p:attrNameLst>
                                              <p:attrName>style.visibility</p:attrName>
                                            </p:attrNameLst>
                                          </p:cBhvr>
                                          <p:to>
                                            <p:strVal val="visible"/>
                                          </p:to>
                                        </p:set>
                                        <p:animEffect transition="in" filter="wipe(left)">
                                          <p:cBhvr>
                                            <p:cTn id="26" dur="500"/>
                                            <p:tgtEl>
                                              <p:spTgt spid="42">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2">
                                                <p:txEl>
                                                  <p:pRg st="1" end="1"/>
                                                </p:txEl>
                                              </p:spTgt>
                                            </p:tgtEl>
                                            <p:attrNameLst>
                                              <p:attrName>style.visibility</p:attrName>
                                            </p:attrNameLst>
                                          </p:cBhvr>
                                          <p:to>
                                            <p:strVal val="visible"/>
                                          </p:to>
                                        </p:set>
                                        <p:animEffect transition="in" filter="wipe(left)">
                                          <p:cBhvr>
                                            <p:cTn id="29" dur="500"/>
                                            <p:tgtEl>
                                              <p:spTgt spid="42">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2">
                                                <p:txEl>
                                                  <p:pRg st="2" end="2"/>
                                                </p:txEl>
                                              </p:spTgt>
                                            </p:tgtEl>
                                            <p:attrNameLst>
                                              <p:attrName>style.visibility</p:attrName>
                                            </p:attrNameLst>
                                          </p:cBhvr>
                                          <p:to>
                                            <p:strVal val="visible"/>
                                          </p:to>
                                        </p:set>
                                        <p:animEffect transition="in" filter="wipe(left)">
                                          <p:cBhvr>
                                            <p:cTn id="32" dur="500"/>
                                            <p:tgtEl>
                                              <p:spTgt spid="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xEl>
                                                  <p:pRg st="3" end="3"/>
                                                </p:txEl>
                                              </p:spTgt>
                                            </p:tgtEl>
                                            <p:attrNameLst>
                                              <p:attrName>style.visibility</p:attrName>
                                            </p:attrNameLst>
                                          </p:cBhvr>
                                          <p:to>
                                            <p:strVal val="visible"/>
                                          </p:to>
                                        </p:set>
                                        <p:animEffect transition="in" filter="wipe(left)">
                                          <p:cBhvr>
                                            <p:cTn id="37" dur="500"/>
                                            <p:tgtEl>
                                              <p:spTgt spid="42">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2">
                                                <p:txEl>
                                                  <p:pRg st="4" end="4"/>
                                                </p:txEl>
                                              </p:spTgt>
                                            </p:tgtEl>
                                            <p:attrNameLst>
                                              <p:attrName>style.visibility</p:attrName>
                                            </p:attrNameLst>
                                          </p:cBhvr>
                                          <p:to>
                                            <p:strVal val="visible"/>
                                          </p:to>
                                        </p:set>
                                        <p:animEffect transition="in" filter="wipe(left)">
                                          <p:cBhvr>
                                            <p:cTn id="40" dur="500"/>
                                            <p:tgtEl>
                                              <p:spTgt spid="42">
                                                <p:txEl>
                                                  <p:pRg st="4" end="4"/>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2">
                                                <p:txEl>
                                                  <p:pRg st="5" end="5"/>
                                                </p:txEl>
                                              </p:spTgt>
                                            </p:tgtEl>
                                            <p:attrNameLst>
                                              <p:attrName>style.visibility</p:attrName>
                                            </p:attrNameLst>
                                          </p:cBhvr>
                                          <p:to>
                                            <p:strVal val="visible"/>
                                          </p:to>
                                        </p:set>
                                        <p:animEffect transition="in" filter="wipe(left)">
                                          <p:cBhvr>
                                            <p:cTn id="43"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9" grpId="0"/>
          <p:bldP spid="40" grpId="0"/>
          <p:bldP spid="42" grpId="0" uiExpand="1" build="p"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8D532DB-677C-4D33-BADF-AD490B9FDC00}"/>
              </a:ext>
            </a:extLst>
          </p:cNvPr>
          <p:cNvSpPr>
            <a:spLocks noGrp="1"/>
          </p:cNvSpPr>
          <p:nvPr>
            <p:ph type="title"/>
          </p:nvPr>
        </p:nvSpPr>
        <p:spPr/>
        <p:txBody>
          <a:bodyPr/>
          <a:lstStyle/>
          <a:p>
            <a:pPr marL="0" lvl="0" indent="0" algn="ctr" rtl="0">
              <a:spcBef>
                <a:spcPts val="0"/>
              </a:spcBef>
              <a:spcAft>
                <a:spcPts val="0"/>
              </a:spcAft>
              <a:buNone/>
            </a:pPr>
            <a:r>
              <a:rPr lang="vi-VN" sz="4800">
                <a:solidFill>
                  <a:schemeClr val="tx1">
                    <a:lumMod val="75000"/>
                  </a:schemeClr>
                </a:solidFill>
                <a:latin typeface="#9Slide03 Encode SeEx Extrabold" panose="00000905000000000000" pitchFamily="2" charset="0"/>
              </a:rPr>
              <a:t>Thực Hành</a:t>
            </a:r>
          </a:p>
        </p:txBody>
      </p:sp>
      <p:pic>
        <p:nvPicPr>
          <p:cNvPr id="3" name="Picture 2">
            <a:extLst>
              <a:ext uri="{FF2B5EF4-FFF2-40B4-BE49-F238E27FC236}">
                <a16:creationId xmlns:a16="http://schemas.microsoft.com/office/drawing/2014/main" xmlns="" id="{F2368366-9CB0-6A78-2403-54D182896521}"/>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648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62171C7-A6E7-471D-1B6D-29E72FAE24B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7E6A39A9-66AF-2251-4E17-B5505BEE001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331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6274461"/>
              </p:ext>
            </p:extLst>
          </p:nvPr>
        </p:nvGraphicFramePr>
        <p:xfrm>
          <a:off x="162214" y="104025"/>
          <a:ext cx="8514195" cy="4966741"/>
        </p:xfrm>
        <a:graphic>
          <a:graphicData uri="http://schemas.openxmlformats.org/drawingml/2006/table">
            <a:tbl>
              <a:tblPr firstRow="1" bandRow="1">
                <a:tableStyleId>{5940675A-B579-460E-94D1-54222C63F5DA}</a:tableStyleId>
              </a:tblPr>
              <a:tblGrid>
                <a:gridCol w="1481322"/>
                <a:gridCol w="1050889"/>
                <a:gridCol w="2001045"/>
                <a:gridCol w="2116416"/>
                <a:gridCol w="1864523"/>
              </a:tblGrid>
              <a:tr h="724674">
                <a:tc>
                  <a:txBody>
                    <a:bodyPr/>
                    <a:lstStyle/>
                    <a:p>
                      <a:pPr algn="ctr"/>
                      <a:r>
                        <a:rPr lang="en-US" sz="2000" dirty="0" err="1">
                          <a:latin typeface="Times New Roman" pitchFamily="18" charset="0"/>
                          <a:cs typeface="Times New Roman" pitchFamily="18" charset="0"/>
                        </a:rPr>
                        <a:t>Tên</a:t>
                      </a:r>
                      <a:r>
                        <a:rPr lang="en-US" sz="2000" baseline="0" dirty="0">
                          <a:latin typeface="Times New Roman" pitchFamily="18" charset="0"/>
                          <a:cs typeface="Times New Roman" pitchFamily="18" charset="0"/>
                        </a:rPr>
                        <a:t> NT</a:t>
                      </a:r>
                      <a:endParaRPr lang="en-US" sz="2000" dirty="0">
                        <a:latin typeface="Times New Roman" pitchFamily="18" charset="0"/>
                        <a:cs typeface="Times New Roman" pitchFamily="18" charset="0"/>
                      </a:endParaRPr>
                    </a:p>
                  </a:txBody>
                  <a:tcPr marL="91433" marR="91433" marT="45703" marB="45703"/>
                </a:tc>
                <a:tc>
                  <a:txBody>
                    <a:bodyPr/>
                    <a:lstStyle/>
                    <a:p>
                      <a:pPr algn="ctr"/>
                      <a:r>
                        <a:rPr lang="en-US" sz="2000" dirty="0" err="1">
                          <a:latin typeface="Times New Roman" pitchFamily="18" charset="0"/>
                          <a:cs typeface="Times New Roman" pitchFamily="18" charset="0"/>
                        </a:rPr>
                        <a:t>Kí</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hiệu</a:t>
                      </a:r>
                      <a:endParaRPr lang="en-US" sz="2000" dirty="0">
                        <a:latin typeface="Times New Roman" pitchFamily="18" charset="0"/>
                        <a:cs typeface="Times New Roman" pitchFamily="18" charset="0"/>
                      </a:endParaRPr>
                    </a:p>
                  </a:txBody>
                  <a:tcPr marL="91433" marR="91433" marT="45703" marB="45703"/>
                </a:tc>
                <a:tc>
                  <a:txBody>
                    <a:bodyPr/>
                    <a:lstStyle/>
                    <a:p>
                      <a:pPr algn="ctr"/>
                      <a:r>
                        <a:rPr lang="en-US" sz="2000" dirty="0" err="1">
                          <a:latin typeface="Times New Roman" pitchFamily="18" charset="0"/>
                          <a:cs typeface="Times New Roman" pitchFamily="18" charset="0"/>
                        </a:rPr>
                        <a:t>Cấu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hình</a:t>
                      </a:r>
                      <a:r>
                        <a:rPr lang="en-US" sz="2000" baseline="0" dirty="0">
                          <a:latin typeface="Times New Roman" pitchFamily="18" charset="0"/>
                          <a:cs typeface="Times New Roman" pitchFamily="18" charset="0"/>
                        </a:rPr>
                        <a:t> e</a:t>
                      </a:r>
                    </a:p>
                  </a:txBody>
                  <a:tcPr marL="91433" marR="91433" marT="45703" marB="45703"/>
                </a:tc>
                <a:tc>
                  <a:txBody>
                    <a:bodyPr/>
                    <a:lstStyle/>
                    <a:p>
                      <a:pPr algn="l"/>
                      <a:r>
                        <a:rPr lang="en-US" sz="2000" dirty="0" err="1">
                          <a:latin typeface="Times New Roman" pitchFamily="18" charset="0"/>
                          <a:cs typeface="Times New Roman" pitchFamily="18" charset="0"/>
                        </a:rPr>
                        <a:t>Số</a:t>
                      </a:r>
                      <a:r>
                        <a:rPr lang="en-US" sz="2000" baseline="0" dirty="0">
                          <a:latin typeface="Times New Roman" pitchFamily="18" charset="0"/>
                          <a:cs typeface="Times New Roman" pitchFamily="18" charset="0"/>
                        </a:rPr>
                        <a:t> e </a:t>
                      </a:r>
                      <a:r>
                        <a:rPr lang="en-US" sz="2000" baseline="0" dirty="0" err="1">
                          <a:latin typeface="Times New Roman" pitchFamily="18" charset="0"/>
                          <a:cs typeface="Times New Roman" pitchFamily="18" charset="0"/>
                        </a:rPr>
                        <a:t>lớp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ngoài</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cùng</a:t>
                      </a:r>
                      <a:endParaRPr lang="en-US" sz="2000" dirty="0">
                        <a:latin typeface="Times New Roman" pitchFamily="18" charset="0"/>
                        <a:cs typeface="Times New Roman" pitchFamily="18" charset="0"/>
                      </a:endParaRPr>
                    </a:p>
                  </a:txBody>
                  <a:tcPr marL="91433" marR="91433" marT="45703" marB="45703"/>
                </a:tc>
                <a:tc>
                  <a:txBody>
                    <a:bodyPr/>
                    <a:lstStyle/>
                    <a:p>
                      <a:pPr algn="l"/>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endParaRPr lang="en-US" sz="2000" dirty="0">
                        <a:latin typeface="Times New Roman" pitchFamily="18" charset="0"/>
                        <a:cs typeface="Times New Roman" pitchFamily="18" charset="0"/>
                      </a:endParaRP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Lithium</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Li</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VnTime" pitchFamily="34" charset="0"/>
                        </a:rPr>
                        <a:t>1s</a:t>
                      </a:r>
                      <a:r>
                        <a:rPr kumimoji="0" lang="en-US" sz="2000" b="1" i="0" u="none" strike="noStrike" cap="none" normalizeH="0" baseline="30000" dirty="0">
                          <a:ln>
                            <a:noFill/>
                          </a:ln>
                          <a:solidFill>
                            <a:srgbClr val="FF0000"/>
                          </a:solidFill>
                          <a:effectLst/>
                          <a:latin typeface=".VnTime" pitchFamily="34" charset="0"/>
                        </a:rPr>
                        <a:t>2</a:t>
                      </a:r>
                      <a:r>
                        <a:rPr kumimoji="0" lang="en-US" sz="2000" b="1" i="0" u="none" strike="noStrike" cap="none" normalizeH="0" baseline="0" dirty="0">
                          <a:ln>
                            <a:noFill/>
                          </a:ln>
                          <a:solidFill>
                            <a:srgbClr val="FF0000"/>
                          </a:solidFill>
                          <a:effectLst/>
                          <a:latin typeface=".VnTime" pitchFamily="34" charset="0"/>
                        </a:rPr>
                        <a:t> </a:t>
                      </a:r>
                      <a:r>
                        <a:rPr kumimoji="0" lang="en-US" sz="2000" b="1" i="0" u="none" strike="noStrike" cap="none" normalizeH="0" baseline="0" dirty="0" smtClean="0">
                          <a:ln>
                            <a:noFill/>
                          </a:ln>
                          <a:solidFill>
                            <a:srgbClr val="FF0000"/>
                          </a:solidFill>
                          <a:effectLst/>
                          <a:latin typeface=".VnTime" pitchFamily="34" charset="0"/>
                        </a:rPr>
                        <a:t>2s</a:t>
                      </a:r>
                      <a:r>
                        <a:rPr kumimoji="0" lang="en-US" sz="2000" b="1" i="0" u="none" strike="noStrike" cap="none" normalizeH="0" baseline="30000" dirty="0" smtClean="0">
                          <a:ln>
                            <a:noFill/>
                          </a:ln>
                          <a:solidFill>
                            <a:srgbClr val="FF0000"/>
                          </a:solidFill>
                          <a:effectLst/>
                          <a:latin typeface=".VnTime" pitchFamily="34" charset="0"/>
                        </a:rPr>
                        <a:t>1</a:t>
                      </a:r>
                      <a:endParaRPr kumimoji="0" lang="en-US" sz="2000" b="1" i="0" u="none" strike="noStrike" cap="none" normalizeH="0" baseline="30000" dirty="0">
                        <a:ln>
                          <a:noFill/>
                        </a:ln>
                        <a:solidFill>
                          <a:schemeClr val="tx1"/>
                        </a:solidFill>
                        <a:effectLst/>
                        <a:latin typeface=".VnTime" pitchFamily="34" charset="0"/>
                      </a:endParaRPr>
                    </a:p>
                  </a:txBody>
                  <a:tcPr marL="91433" marR="91433" marT="45703" marB="45703" horzOverflow="overflow"/>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rgbClr val="FFC000"/>
                          </a:solidFill>
                          <a:effectLst/>
                          <a:latin typeface="Times New Roman" pitchFamily="18" charset="0"/>
                          <a:cs typeface="Times New Roman" pitchFamily="18" charset="0"/>
                        </a:rPr>
                        <a:t>Li</a:t>
                      </a:r>
                      <a:r>
                        <a:rPr kumimoji="0" lang="en-US" sz="2000" b="1" i="0" u="none" strike="noStrike" cap="none" normalizeH="0" baseline="30000" dirty="0" smtClean="0">
                          <a:ln>
                            <a:noFill/>
                          </a:ln>
                          <a:solidFill>
                            <a:srgbClr val="FF0000"/>
                          </a:solidFill>
                          <a:effectLst/>
                          <a:latin typeface=".VnTime" pitchFamily="34" charset="0"/>
                        </a:rPr>
                        <a:t>+</a:t>
                      </a:r>
                      <a:r>
                        <a:rPr lang="en-US" sz="2000" dirty="0" smtClean="0">
                          <a:solidFill>
                            <a:srgbClr val="FFC000"/>
                          </a:solidFill>
                          <a:latin typeface="Times New Roman" pitchFamily="18" charset="0"/>
                          <a:cs typeface="Times New Roman" pitchFamily="18" charset="0"/>
                        </a:rPr>
                        <a:t>: </a:t>
                      </a:r>
                      <a:r>
                        <a:rPr lang="en-US" sz="2000" b="1" dirty="0" smtClean="0">
                          <a:solidFill>
                            <a:schemeClr val="accent2">
                              <a:lumMod val="60000"/>
                              <a:lumOff val="40000"/>
                            </a:schemeClr>
                          </a:solidFill>
                          <a:latin typeface="Times New Roman" pitchFamily="18" charset="0"/>
                          <a:cs typeface="Times New Roman" pitchFamily="18" charset="0"/>
                        </a:rPr>
                        <a:t>[He]</a:t>
                      </a: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VnTime" pitchFamily="34" charset="0"/>
                        </a:rPr>
                        <a:t>Berylilum</a:t>
                      </a:r>
                      <a:endParaRPr kumimoji="0" lang="en-US" sz="2000" b="1" i="0" u="none" strike="noStrike" cap="none" normalizeH="0" baseline="0" dirty="0" smtClean="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Be</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VnTime" pitchFamily="34" charset="0"/>
                        </a:rPr>
                        <a:t>1s</a:t>
                      </a:r>
                      <a:r>
                        <a:rPr kumimoji="0" lang="en-US" sz="2000" b="1" i="0" u="none" strike="noStrike" cap="none" normalizeH="0" baseline="30000" dirty="0">
                          <a:ln>
                            <a:noFill/>
                          </a:ln>
                          <a:solidFill>
                            <a:srgbClr val="FF0000"/>
                          </a:solidFill>
                          <a:effectLst/>
                          <a:latin typeface=".VnTime" pitchFamily="34" charset="0"/>
                        </a:rPr>
                        <a:t>2</a:t>
                      </a:r>
                      <a:r>
                        <a:rPr kumimoji="0" lang="en-US" sz="2000" b="1" i="0" u="none" strike="noStrike" cap="none" normalizeH="0" baseline="0" dirty="0">
                          <a:ln>
                            <a:noFill/>
                          </a:ln>
                          <a:solidFill>
                            <a:srgbClr val="FF0000"/>
                          </a:solidFill>
                          <a:effectLst/>
                          <a:latin typeface=".VnTime" pitchFamily="34" charset="0"/>
                        </a:rPr>
                        <a:t> 2s</a:t>
                      </a:r>
                      <a:r>
                        <a:rPr kumimoji="0" lang="en-US" sz="2000" b="1" i="0" u="none" strike="noStrike" cap="none" normalizeH="0" baseline="30000" dirty="0">
                          <a:ln>
                            <a:noFill/>
                          </a:ln>
                          <a:solidFill>
                            <a:srgbClr val="FF0000"/>
                          </a:solidFill>
                          <a:effectLst/>
                          <a:latin typeface=".VnTime" pitchFamily="34" charset="0"/>
                        </a:rPr>
                        <a:t>2 </a:t>
                      </a:r>
                      <a:endParaRPr kumimoji="0" lang="en-US" sz="2000" b="1" i="0" u="none" strike="noStrike" cap="none" normalizeH="0" baseline="30000" dirty="0">
                        <a:ln>
                          <a:noFill/>
                        </a:ln>
                        <a:solidFill>
                          <a:schemeClr val="tx1"/>
                        </a:solidFill>
                        <a:effectLst/>
                        <a:latin typeface=".VnTime" pitchFamily="34" charset="0"/>
                      </a:endParaRPr>
                    </a:p>
                  </a:txBody>
                  <a:tcPr marL="91433" marR="91433" marT="45703" marB="45703" horzOverflow="overflow"/>
                </a:tc>
                <a:tc>
                  <a:txBody>
                    <a:bodyPr/>
                    <a:lstStyle/>
                    <a:p>
                      <a:pPr algn="ctr"/>
                      <a:endParaRPr lang="en-US" sz="2000">
                        <a:latin typeface="Times New Roman" pitchFamily="18" charset="0"/>
                        <a:cs typeface="Times New Roman" pitchFamily="18" charset="0"/>
                      </a:endParaRPr>
                    </a:p>
                  </a:txBody>
                  <a:tcPr marL="91433" marR="91433" marT="45703" marB="45703"/>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Be</a:t>
                      </a:r>
                      <a:r>
                        <a:rPr kumimoji="0" lang="en-US" sz="2000" b="1" i="0" u="none" strike="noStrike" cap="none" normalizeH="0" baseline="30000" dirty="0" smtClean="0">
                          <a:ln>
                            <a:noFill/>
                          </a:ln>
                          <a:solidFill>
                            <a:srgbClr val="FF0000"/>
                          </a:solidFill>
                          <a:effectLst/>
                          <a:latin typeface=".VnTime" pitchFamily="34" charset="0"/>
                        </a:rPr>
                        <a:t>2+</a:t>
                      </a:r>
                      <a:r>
                        <a:rPr kumimoji="0" lang="en-US" sz="2000" b="0" i="0" u="none" strike="noStrike" cap="none" normalizeH="0" baseline="0" dirty="0" smtClean="0">
                          <a:ln>
                            <a:noFill/>
                          </a:ln>
                          <a:solidFill>
                            <a:srgbClr val="00B0F0"/>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smtClean="0">
                          <a:solidFill>
                            <a:schemeClr val="accent2">
                              <a:lumMod val="60000"/>
                              <a:lumOff val="40000"/>
                            </a:schemeClr>
                          </a:solidFill>
                          <a:latin typeface="Times New Roman" pitchFamily="18" charset="0"/>
                          <a:cs typeface="Times New Roman" pitchFamily="18" charset="0"/>
                        </a:rPr>
                        <a:t>[He]</a:t>
                      </a:r>
                      <a:endParaRPr lang="en-US" sz="2000" b="1" dirty="0">
                        <a:solidFill>
                          <a:schemeClr val="accent2">
                            <a:lumMod val="60000"/>
                            <a:lumOff val="40000"/>
                          </a:schemeClr>
                        </a:solidFill>
                        <a:latin typeface="Times New Roman" pitchFamily="18" charset="0"/>
                        <a:cs typeface="Times New Roman" pitchFamily="18" charset="0"/>
                      </a:endParaRP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Carbon</a:t>
                      </a: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C</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VnTime" pitchFamily="34" charset="0"/>
                        </a:rPr>
                        <a:t>1s</a:t>
                      </a:r>
                      <a:r>
                        <a:rPr kumimoji="0" lang="en-US" sz="2000" b="1" i="0" u="none" strike="noStrike" cap="none" normalizeH="0" baseline="30000" dirty="0" smtClean="0">
                          <a:ln>
                            <a:noFill/>
                          </a:ln>
                          <a:solidFill>
                            <a:srgbClr val="FF0000"/>
                          </a:solidFill>
                          <a:effectLst/>
                          <a:latin typeface=".VnTime" pitchFamily="34" charset="0"/>
                        </a:rPr>
                        <a:t>2</a:t>
                      </a:r>
                      <a:r>
                        <a:rPr kumimoji="0" lang="en-US" sz="2000" b="1" i="0" u="none" strike="noStrike" cap="none" normalizeH="0" baseline="0" dirty="0" smtClean="0">
                          <a:ln>
                            <a:noFill/>
                          </a:ln>
                          <a:solidFill>
                            <a:srgbClr val="FF0000"/>
                          </a:solidFill>
                          <a:effectLst/>
                          <a:latin typeface=".VnTime" pitchFamily="34" charset="0"/>
                        </a:rPr>
                        <a:t>2s</a:t>
                      </a:r>
                      <a:r>
                        <a:rPr kumimoji="0" lang="en-US" sz="2000" b="1" i="0" u="none" strike="noStrike" cap="none" normalizeH="0" baseline="30000" dirty="0" smtClean="0">
                          <a:ln>
                            <a:noFill/>
                          </a:ln>
                          <a:solidFill>
                            <a:srgbClr val="FF0000"/>
                          </a:solidFill>
                          <a:effectLst/>
                          <a:latin typeface=".VnTime" pitchFamily="34" charset="0"/>
                        </a:rPr>
                        <a:t>2</a:t>
                      </a:r>
                      <a:r>
                        <a:rPr kumimoji="0" lang="en-US" sz="2000" b="1" i="0" u="none" strike="noStrike" cap="none" normalizeH="0" baseline="0" dirty="0" smtClean="0">
                          <a:ln>
                            <a:noFill/>
                          </a:ln>
                          <a:solidFill>
                            <a:srgbClr val="FF0000"/>
                          </a:solidFill>
                          <a:effectLst/>
                          <a:latin typeface=".VnTime" pitchFamily="34" charset="0"/>
                        </a:rPr>
                        <a:t>2p</a:t>
                      </a:r>
                      <a:r>
                        <a:rPr kumimoji="0" lang="en-US" sz="2000" b="1" i="0" u="none" strike="noStrike" cap="none" normalizeH="0" baseline="30000" dirty="0" smtClean="0">
                          <a:ln>
                            <a:noFill/>
                          </a:ln>
                          <a:solidFill>
                            <a:srgbClr val="FF0000"/>
                          </a:solidFill>
                          <a:effectLst/>
                          <a:latin typeface=".VnTime" pitchFamily="34" charset="0"/>
                        </a:rPr>
                        <a:t>2</a:t>
                      </a:r>
                      <a:endParaRPr kumimoji="0" lang="en-US" sz="2000" b="1" i="0" u="none" strike="noStrike" cap="none" normalizeH="0" baseline="30000" dirty="0">
                        <a:ln>
                          <a:noFill/>
                        </a:ln>
                        <a:solidFill>
                          <a:schemeClr val="tx1"/>
                        </a:solidFill>
                        <a:effectLst/>
                        <a:latin typeface=".VnTime" pitchFamily="34" charset="0"/>
                      </a:endParaRPr>
                    </a:p>
                  </a:txBody>
                  <a:tcPr marL="91433" marR="91433" marT="45703" marB="45703" horzOverflow="overflow"/>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rgbClr val="EF8090"/>
                          </a:solidFill>
                          <a:effectLst/>
                          <a:latin typeface="Times New Roman" pitchFamily="18" charset="0"/>
                          <a:cs typeface="Times New Roman" pitchFamily="18" charset="0"/>
                        </a:rPr>
                        <a:t>C</a:t>
                      </a:r>
                      <a:r>
                        <a:rPr kumimoji="0" lang="en-US" sz="2000" b="1" i="0" u="none" strike="noStrike" cap="none" normalizeH="0" baseline="30000" dirty="0" smtClean="0">
                          <a:ln>
                            <a:noFill/>
                          </a:ln>
                          <a:solidFill>
                            <a:srgbClr val="FF0000"/>
                          </a:solidFill>
                          <a:effectLst/>
                          <a:latin typeface=".VnTime" pitchFamily="34" charset="0"/>
                          <a:cs typeface="+mn-cs"/>
                        </a:rPr>
                        <a:t>4-</a:t>
                      </a:r>
                      <a:r>
                        <a:rPr kumimoji="0" lang="en-US" sz="2000" b="1" i="0" u="none" strike="noStrike" cap="none" normalizeH="0" baseline="30000" dirty="0" smtClean="0">
                          <a:ln>
                            <a:noFill/>
                          </a:ln>
                          <a:solidFill>
                            <a:srgbClr val="7030A0"/>
                          </a:solidFill>
                          <a:effectLst/>
                          <a:latin typeface=".VnTime" pitchFamily="34" charset="0"/>
                        </a:rPr>
                        <a:t> </a:t>
                      </a:r>
                      <a:r>
                        <a:rPr kumimoji="0" lang="en-US" sz="2000" b="0" i="0" u="none" strike="noStrike" cap="none" normalizeH="0" baseline="0" dirty="0" smtClean="0">
                          <a:ln>
                            <a:noFill/>
                          </a:ln>
                          <a:solidFill>
                            <a:srgbClr val="00B0F0"/>
                          </a:solidFill>
                          <a:effectLst/>
                          <a:latin typeface="Times New Roman" pitchFamily="18" charset="0"/>
                          <a:cs typeface="Times New Roman" pitchFamily="18" charset="0"/>
                        </a:rPr>
                        <a:t>: </a:t>
                      </a:r>
                      <a:r>
                        <a:rPr lang="en-US" sz="2000" dirty="0" smtClean="0">
                          <a:solidFill>
                            <a:srgbClr val="FFFF00"/>
                          </a:solidFill>
                          <a:latin typeface="Times New Roman" pitchFamily="18" charset="0"/>
                          <a:cs typeface="Times New Roman" pitchFamily="18" charset="0"/>
                        </a:rPr>
                        <a:t>[Ne]</a:t>
                      </a: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Nitrogen</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N</a:t>
                      </a: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C000"/>
                          </a:solidFill>
                          <a:effectLst/>
                          <a:latin typeface=".VnTime" pitchFamily="34" charset="0"/>
                        </a:rPr>
                        <a:t>1s</a:t>
                      </a:r>
                      <a:r>
                        <a:rPr kumimoji="0" lang="en-US" sz="2000" b="1" i="0" u="none" strike="noStrike" cap="none" normalizeH="0" baseline="30000" dirty="0" smtClean="0">
                          <a:ln>
                            <a:noFill/>
                          </a:ln>
                          <a:solidFill>
                            <a:srgbClr val="FFC000"/>
                          </a:solidFill>
                          <a:effectLst/>
                          <a:latin typeface=".VnTime" pitchFamily="34" charset="0"/>
                        </a:rPr>
                        <a:t>2</a:t>
                      </a:r>
                      <a:r>
                        <a:rPr kumimoji="0" lang="en-US" sz="2000" b="1" i="0" u="none" strike="noStrike" cap="none" normalizeH="0" baseline="0" dirty="0" smtClean="0">
                          <a:ln>
                            <a:noFill/>
                          </a:ln>
                          <a:solidFill>
                            <a:srgbClr val="FFC000"/>
                          </a:solidFill>
                          <a:effectLst/>
                          <a:latin typeface=".VnTime" pitchFamily="34" charset="0"/>
                        </a:rPr>
                        <a:t>2s</a:t>
                      </a:r>
                      <a:r>
                        <a:rPr kumimoji="0" lang="en-US" sz="2000" b="1" i="0" u="none" strike="noStrike" cap="none" normalizeH="0" baseline="30000" dirty="0" smtClean="0">
                          <a:ln>
                            <a:noFill/>
                          </a:ln>
                          <a:solidFill>
                            <a:srgbClr val="FFC000"/>
                          </a:solidFill>
                          <a:effectLst/>
                          <a:latin typeface=".VnTime" pitchFamily="34" charset="0"/>
                        </a:rPr>
                        <a:t>2</a:t>
                      </a:r>
                      <a:r>
                        <a:rPr kumimoji="0" lang="en-US" sz="2000" b="1" i="0" u="none" strike="noStrike" cap="none" normalizeH="0" baseline="0" dirty="0" smtClean="0">
                          <a:ln>
                            <a:noFill/>
                          </a:ln>
                          <a:solidFill>
                            <a:srgbClr val="FFC000"/>
                          </a:solidFill>
                          <a:effectLst/>
                          <a:latin typeface=".VnTime" pitchFamily="34" charset="0"/>
                        </a:rPr>
                        <a:t>2p</a:t>
                      </a:r>
                      <a:r>
                        <a:rPr kumimoji="0" lang="en-US" sz="2000" b="1" i="0" u="none" strike="noStrike" cap="none" normalizeH="0" baseline="30000" dirty="0" smtClean="0">
                          <a:ln>
                            <a:noFill/>
                          </a:ln>
                          <a:solidFill>
                            <a:srgbClr val="FFC000"/>
                          </a:solidFill>
                          <a:effectLst/>
                          <a:latin typeface=".VnTime" pitchFamily="34" charset="0"/>
                        </a:rPr>
                        <a:t>3</a:t>
                      </a:r>
                      <a:endParaRPr kumimoji="0" lang="en-US" sz="2000" b="1" i="0" u="none" strike="noStrike" cap="none" normalizeH="0" baseline="30000" dirty="0">
                        <a:ln>
                          <a:noFill/>
                        </a:ln>
                        <a:solidFill>
                          <a:srgbClr val="002060"/>
                        </a:solidFill>
                        <a:effectLst/>
                        <a:latin typeface=".VnTime" pitchFamily="34" charset="0"/>
                      </a:endParaRPr>
                    </a:p>
                  </a:txBody>
                  <a:tcPr marL="91433" marR="91433" marT="45703" marB="45703" horzOverflow="overflow"/>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rgbClr val="00B050"/>
                          </a:solidFill>
                          <a:effectLst/>
                          <a:latin typeface="Times New Roman" pitchFamily="18" charset="0"/>
                          <a:cs typeface="Times New Roman" pitchFamily="18" charset="0"/>
                        </a:rPr>
                        <a:t>N</a:t>
                      </a:r>
                      <a:r>
                        <a:rPr kumimoji="0" lang="en-US" sz="2000" b="1" i="0" u="none" strike="noStrike" cap="none" normalizeH="0" baseline="30000" dirty="0" smtClean="0">
                          <a:ln>
                            <a:noFill/>
                          </a:ln>
                          <a:solidFill>
                            <a:srgbClr val="FF0000"/>
                          </a:solidFill>
                          <a:effectLst/>
                          <a:latin typeface=".VnTime" pitchFamily="34" charset="0"/>
                        </a:rPr>
                        <a:t>3-</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accent4">
                              <a:lumMod val="60000"/>
                              <a:lumOff val="40000"/>
                            </a:schemeClr>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smtClean="0">
                          <a:solidFill>
                            <a:schemeClr val="accent4">
                              <a:lumMod val="60000"/>
                              <a:lumOff val="40000"/>
                            </a:schemeClr>
                          </a:solidFill>
                          <a:latin typeface="Times New Roman" pitchFamily="18" charset="0"/>
                          <a:cs typeface="Times New Roman" pitchFamily="18" charset="0"/>
                        </a:rPr>
                        <a:t>[Ne]</a:t>
                      </a:r>
                      <a:endParaRPr lang="en-US" sz="2000" b="1" dirty="0">
                        <a:solidFill>
                          <a:schemeClr val="accent4">
                            <a:lumMod val="60000"/>
                            <a:lumOff val="40000"/>
                          </a:schemeClr>
                        </a:solidFill>
                        <a:latin typeface="Times New Roman" pitchFamily="18" charset="0"/>
                        <a:cs typeface="Times New Roman" pitchFamily="18" charset="0"/>
                      </a:endParaRPr>
                    </a:p>
                  </a:txBody>
                  <a:tcPr marL="91433" marR="91433" marT="45703" marB="45703"/>
                </a:tc>
              </a:tr>
              <a:tr h="601971">
                <a:tc>
                  <a:txBody>
                    <a:bodyPr/>
                    <a:lstStyle/>
                    <a:p>
                      <a:pPr algn="l" rtl="0"/>
                      <a:r>
                        <a:rPr lang="en-US" sz="1900" b="1" i="0" u="none" strike="noStrike" kern="1200" baseline="0" dirty="0" smtClean="0">
                          <a:solidFill>
                            <a:schemeClr val="tx1"/>
                          </a:solidFill>
                          <a:latin typeface="+mj-lt"/>
                          <a:ea typeface="+mn-ea"/>
                          <a:cs typeface="+mn-cs"/>
                        </a:rPr>
                        <a:t>   Oxygen</a:t>
                      </a: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O</a:t>
                      </a: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C000"/>
                          </a:solidFill>
                          <a:effectLst/>
                          <a:latin typeface=".VnTime" pitchFamily="34" charset="0"/>
                        </a:rPr>
                        <a:t>1s</a:t>
                      </a:r>
                      <a:r>
                        <a:rPr kumimoji="0" lang="en-US" sz="2000" b="1" i="0" u="none" strike="noStrike" cap="none" normalizeH="0" baseline="30000" dirty="0" smtClean="0">
                          <a:ln>
                            <a:noFill/>
                          </a:ln>
                          <a:solidFill>
                            <a:srgbClr val="FFC000"/>
                          </a:solidFill>
                          <a:effectLst/>
                          <a:latin typeface=".VnTime" pitchFamily="34" charset="0"/>
                        </a:rPr>
                        <a:t>2</a:t>
                      </a:r>
                      <a:r>
                        <a:rPr kumimoji="0" lang="en-US" sz="2000" b="1" i="0" u="none" strike="noStrike" cap="none" normalizeH="0" baseline="0" dirty="0" smtClean="0">
                          <a:ln>
                            <a:noFill/>
                          </a:ln>
                          <a:solidFill>
                            <a:srgbClr val="FFC000"/>
                          </a:solidFill>
                          <a:effectLst/>
                          <a:latin typeface=".VnTime" pitchFamily="34" charset="0"/>
                        </a:rPr>
                        <a:t>2s</a:t>
                      </a:r>
                      <a:r>
                        <a:rPr kumimoji="0" lang="en-US" sz="2000" b="1" i="0" u="none" strike="noStrike" cap="none" normalizeH="0" baseline="30000" dirty="0" smtClean="0">
                          <a:ln>
                            <a:noFill/>
                          </a:ln>
                          <a:solidFill>
                            <a:srgbClr val="FFC000"/>
                          </a:solidFill>
                          <a:effectLst/>
                          <a:latin typeface=".VnTime" pitchFamily="34" charset="0"/>
                        </a:rPr>
                        <a:t>2</a:t>
                      </a:r>
                      <a:r>
                        <a:rPr kumimoji="0" lang="en-US" sz="2000" b="1" i="0" u="none" strike="noStrike" cap="none" normalizeH="0" baseline="0" dirty="0" smtClean="0">
                          <a:ln>
                            <a:noFill/>
                          </a:ln>
                          <a:solidFill>
                            <a:srgbClr val="FFC000"/>
                          </a:solidFill>
                          <a:effectLst/>
                          <a:latin typeface=".VnTime" pitchFamily="34" charset="0"/>
                        </a:rPr>
                        <a:t>2p</a:t>
                      </a:r>
                      <a:r>
                        <a:rPr kumimoji="0" lang="en-US" sz="2000" b="1" i="0" u="none" strike="noStrike" cap="none" normalizeH="0" baseline="30000" dirty="0" smtClean="0">
                          <a:ln>
                            <a:noFill/>
                          </a:ln>
                          <a:solidFill>
                            <a:srgbClr val="FFC000"/>
                          </a:solidFill>
                          <a:effectLst/>
                          <a:latin typeface=".VnTime" pitchFamily="34" charset="0"/>
                        </a:rPr>
                        <a:t>4</a:t>
                      </a:r>
                      <a:endParaRPr kumimoji="0" lang="en-US" sz="2000" b="1" i="0" u="none" strike="noStrike" cap="none" normalizeH="0" baseline="30000" dirty="0">
                        <a:ln>
                          <a:noFill/>
                        </a:ln>
                        <a:solidFill>
                          <a:srgbClr val="002060"/>
                        </a:solidFill>
                        <a:effectLst/>
                        <a:latin typeface=".VnTime" pitchFamily="34" charset="0"/>
                      </a:endParaRPr>
                    </a:p>
                  </a:txBody>
                  <a:tcPr marL="91433" marR="91433" marT="45703" marB="45703" horzOverflow="overflow"/>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rgbClr val="0070C0"/>
                          </a:solidFill>
                          <a:effectLst/>
                          <a:latin typeface="Times New Roman" pitchFamily="18" charset="0"/>
                          <a:cs typeface="Times New Roman" pitchFamily="18" charset="0"/>
                        </a:rPr>
                        <a:t>O</a:t>
                      </a:r>
                      <a:r>
                        <a:rPr kumimoji="0" lang="en-US" sz="2000" b="1" i="0" u="none" strike="noStrike" cap="none" normalizeH="0" baseline="30000" dirty="0" smtClean="0">
                          <a:ln>
                            <a:noFill/>
                          </a:ln>
                          <a:solidFill>
                            <a:srgbClr val="FF0000"/>
                          </a:solidFill>
                          <a:effectLst/>
                          <a:latin typeface=".VnTime" pitchFamily="34" charset="0"/>
                        </a:rPr>
                        <a:t>2-</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accent4">
                              <a:lumMod val="60000"/>
                              <a:lumOff val="40000"/>
                            </a:schemeClr>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smtClean="0">
                          <a:solidFill>
                            <a:schemeClr val="accent4">
                              <a:lumMod val="60000"/>
                              <a:lumOff val="40000"/>
                            </a:schemeClr>
                          </a:solidFill>
                          <a:latin typeface="Times New Roman" pitchFamily="18" charset="0"/>
                          <a:cs typeface="Times New Roman" pitchFamily="18" charset="0"/>
                        </a:rPr>
                        <a:t>[Ne]</a:t>
                      </a: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Fluorine</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F</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VnTime" pitchFamily="34" charset="0"/>
                        </a:rPr>
                        <a:t>1s</a:t>
                      </a:r>
                      <a:r>
                        <a:rPr kumimoji="0" lang="en-US" sz="2000" b="1" i="0" u="none" strike="noStrike" cap="none" normalizeH="0" baseline="30000" dirty="0" smtClean="0">
                          <a:ln>
                            <a:noFill/>
                          </a:ln>
                          <a:solidFill>
                            <a:srgbClr val="FFFF00"/>
                          </a:solidFill>
                          <a:effectLst/>
                          <a:latin typeface=".VnTime" pitchFamily="34" charset="0"/>
                        </a:rPr>
                        <a:t>2</a:t>
                      </a:r>
                      <a:r>
                        <a:rPr kumimoji="0" lang="en-US" sz="2000" b="1" i="0" u="none" strike="noStrike" cap="none" normalizeH="0" baseline="0" dirty="0" smtClean="0">
                          <a:ln>
                            <a:noFill/>
                          </a:ln>
                          <a:solidFill>
                            <a:srgbClr val="FFFF00"/>
                          </a:solidFill>
                          <a:effectLst/>
                          <a:latin typeface=".VnTime" pitchFamily="34" charset="0"/>
                        </a:rPr>
                        <a:t>2s</a:t>
                      </a:r>
                      <a:r>
                        <a:rPr kumimoji="0" lang="en-US" sz="2000" b="1" i="0" u="none" strike="noStrike" cap="none" normalizeH="0" baseline="30000" dirty="0" smtClean="0">
                          <a:ln>
                            <a:noFill/>
                          </a:ln>
                          <a:solidFill>
                            <a:srgbClr val="FFFF00"/>
                          </a:solidFill>
                          <a:effectLst/>
                          <a:latin typeface=".VnTime" pitchFamily="34" charset="0"/>
                        </a:rPr>
                        <a:t>2</a:t>
                      </a:r>
                      <a:r>
                        <a:rPr kumimoji="0" lang="en-US" sz="2000" b="1" i="0" u="none" strike="noStrike" cap="none" normalizeH="0" baseline="0" dirty="0" smtClean="0">
                          <a:ln>
                            <a:noFill/>
                          </a:ln>
                          <a:solidFill>
                            <a:srgbClr val="FFFF00"/>
                          </a:solidFill>
                          <a:effectLst/>
                          <a:latin typeface=".VnTime" pitchFamily="34" charset="0"/>
                        </a:rPr>
                        <a:t>2p</a:t>
                      </a:r>
                      <a:r>
                        <a:rPr kumimoji="0" lang="en-US" sz="2000" b="1" i="0" u="none" strike="noStrike" cap="none" normalizeH="0" baseline="30000" dirty="0" smtClean="0">
                          <a:ln>
                            <a:noFill/>
                          </a:ln>
                          <a:solidFill>
                            <a:srgbClr val="FFFF00"/>
                          </a:solidFill>
                          <a:effectLst/>
                          <a:latin typeface=".VnTime" pitchFamily="34" charset="0"/>
                        </a:rPr>
                        <a:t>5</a:t>
                      </a:r>
                      <a:endParaRPr kumimoji="0" lang="en-US" sz="2000" b="1" i="0" u="none" strike="noStrike" cap="none" normalizeH="0" baseline="30000" dirty="0">
                        <a:ln>
                          <a:noFill/>
                        </a:ln>
                        <a:solidFill>
                          <a:srgbClr val="002060"/>
                        </a:solidFill>
                        <a:effectLst/>
                        <a:latin typeface=".VnTime" pitchFamily="34" charset="0"/>
                      </a:endParaRPr>
                    </a:p>
                  </a:txBody>
                  <a:tcPr marL="91433" marR="91433" marT="45703" marB="45703" horzOverflow="overflow"/>
                </a:tc>
                <a:tc>
                  <a:txBody>
                    <a:bodyPr/>
                    <a:lstStyle/>
                    <a:p>
                      <a:pPr algn="ctr"/>
                      <a:endParaRPr lang="en-US" sz="2000">
                        <a:latin typeface="Times New Roman" pitchFamily="18" charset="0"/>
                        <a:cs typeface="Times New Roman" pitchFamily="18" charset="0"/>
                      </a:endParaRPr>
                    </a:p>
                  </a:txBody>
                  <a:tcPr marL="91433" marR="91433" marT="45703" marB="45703"/>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cap="none" normalizeH="0" baseline="0" dirty="0" smtClean="0">
                          <a:ln>
                            <a:noFill/>
                          </a:ln>
                          <a:solidFill>
                            <a:srgbClr val="0070C0"/>
                          </a:solidFill>
                          <a:effectLst/>
                          <a:latin typeface="Times New Roman" pitchFamily="18" charset="0"/>
                          <a:cs typeface="Times New Roman" pitchFamily="18" charset="0"/>
                        </a:rPr>
                        <a:t>F</a:t>
                      </a:r>
                      <a:r>
                        <a:rPr kumimoji="0" lang="en-US" sz="2000" b="1" i="0" u="none" strike="noStrike" cap="none" normalizeH="0" baseline="30000" dirty="0" smtClean="0">
                          <a:ln>
                            <a:noFill/>
                          </a:ln>
                          <a:solidFill>
                            <a:srgbClr val="FF0000"/>
                          </a:solidFill>
                          <a:effectLst/>
                          <a:latin typeface=".VnTime" pitchFamily="34"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accent4">
                              <a:lumMod val="60000"/>
                              <a:lumOff val="40000"/>
                            </a:schemeClr>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lang="en-US" sz="2000" b="1" dirty="0" smtClean="0">
                          <a:solidFill>
                            <a:schemeClr val="accent4">
                              <a:lumMod val="60000"/>
                              <a:lumOff val="40000"/>
                            </a:schemeClr>
                          </a:solidFill>
                          <a:latin typeface="Times New Roman" pitchFamily="18" charset="0"/>
                          <a:cs typeface="Times New Roman" pitchFamily="18" charset="0"/>
                        </a:rPr>
                        <a:t>[Ne]</a:t>
                      </a: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Helium</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VnTime" pitchFamily="34" charset="0"/>
                        </a:rPr>
                        <a:t>He</a:t>
                      </a:r>
                    </a:p>
                  </a:txBody>
                  <a:tcPr marL="91433" marR="91433" marT="45703" marB="45703"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rgbClr val="C00000"/>
                          </a:solidFill>
                          <a:effectLst/>
                          <a:latin typeface=".VnTime" pitchFamily="34" charset="0"/>
                        </a:rPr>
                        <a:t>1s</a:t>
                      </a:r>
                      <a:r>
                        <a:rPr kumimoji="0" lang="en-US" sz="2000" b="1" i="0" u="none" strike="noStrike" cap="none" normalizeH="0" baseline="30000" dirty="0">
                          <a:ln>
                            <a:noFill/>
                          </a:ln>
                          <a:solidFill>
                            <a:srgbClr val="C00000"/>
                          </a:solidFill>
                          <a:effectLst/>
                          <a:latin typeface=".VnTime" pitchFamily="34" charset="0"/>
                        </a:rPr>
                        <a:t>2</a:t>
                      </a:r>
                      <a:endParaRPr kumimoji="0" lang="en-US" sz="2000" b="1" i="0" u="none" strike="noStrike" cap="none" normalizeH="0" baseline="0" dirty="0">
                        <a:ln>
                          <a:noFill/>
                        </a:ln>
                        <a:solidFill>
                          <a:srgbClr val="C00000"/>
                        </a:solidFill>
                        <a:effectLst/>
                        <a:latin typeface=".VnTime" pitchFamily="34" charset="0"/>
                      </a:endParaRPr>
                    </a:p>
                  </a:txBody>
                  <a:tcPr marL="91433" marR="91433" marT="45703" marB="45703"/>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algn="ctr"/>
                      <a:endParaRPr lang="en-US" sz="2000" dirty="0">
                        <a:solidFill>
                          <a:srgbClr val="C00000"/>
                        </a:solidFill>
                        <a:latin typeface="Times New Roman" pitchFamily="18" charset="0"/>
                        <a:cs typeface="Times New Roman" pitchFamily="18" charset="0"/>
                      </a:endParaRP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VnTime" pitchFamily="34" charset="0"/>
                        </a:rPr>
                        <a:t>Neon</a:t>
                      </a: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VnTime" pitchFamily="34" charset="0"/>
                        </a:rPr>
                        <a:t>Ne</a:t>
                      </a:r>
                    </a:p>
                  </a:txBody>
                  <a:tcPr marL="91433" marR="91433" marT="45703" marB="45703"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rgbClr val="FFC000"/>
                          </a:solidFill>
                          <a:effectLst/>
                          <a:latin typeface=".VnTime" pitchFamily="34" charset="0"/>
                        </a:rPr>
                        <a:t>1s</a:t>
                      </a:r>
                      <a:r>
                        <a:rPr kumimoji="0" lang="en-US" sz="2000" b="1" i="0" u="none" strike="noStrike" cap="none" normalizeH="0" baseline="30000" dirty="0">
                          <a:ln>
                            <a:noFill/>
                          </a:ln>
                          <a:solidFill>
                            <a:srgbClr val="FFC000"/>
                          </a:solidFill>
                          <a:effectLst/>
                          <a:latin typeface=".VnTime" pitchFamily="34" charset="0"/>
                        </a:rPr>
                        <a:t>2</a:t>
                      </a:r>
                      <a:r>
                        <a:rPr kumimoji="0" lang="en-US" sz="2000" b="1" i="0" u="none" strike="noStrike" cap="none" normalizeH="0" baseline="0" dirty="0">
                          <a:ln>
                            <a:noFill/>
                          </a:ln>
                          <a:solidFill>
                            <a:srgbClr val="FFC000"/>
                          </a:solidFill>
                          <a:effectLst/>
                          <a:latin typeface=".VnTime" pitchFamily="34" charset="0"/>
                        </a:rPr>
                        <a:t> 2s</a:t>
                      </a:r>
                      <a:r>
                        <a:rPr kumimoji="0" lang="en-US" sz="2000" b="1" i="0" u="none" strike="noStrike" cap="none" normalizeH="0" baseline="30000" dirty="0">
                          <a:ln>
                            <a:noFill/>
                          </a:ln>
                          <a:solidFill>
                            <a:srgbClr val="FFC000"/>
                          </a:solidFill>
                          <a:effectLst/>
                          <a:latin typeface=".VnTime" pitchFamily="34" charset="0"/>
                        </a:rPr>
                        <a:t>2 </a:t>
                      </a:r>
                      <a:r>
                        <a:rPr kumimoji="0" lang="en-US" sz="2000" b="1" i="0" u="none" strike="noStrike" cap="none" normalizeH="0" baseline="0" dirty="0">
                          <a:ln>
                            <a:noFill/>
                          </a:ln>
                          <a:solidFill>
                            <a:srgbClr val="FFC000"/>
                          </a:solidFill>
                          <a:effectLst/>
                          <a:latin typeface=".VnTime" pitchFamily="34" charset="0"/>
                        </a:rPr>
                        <a:t>2p</a:t>
                      </a:r>
                      <a:r>
                        <a:rPr kumimoji="0" lang="en-US" sz="2000" b="1" i="0" u="none" strike="noStrike" cap="none" normalizeH="0" baseline="30000" dirty="0">
                          <a:ln>
                            <a:noFill/>
                          </a:ln>
                          <a:solidFill>
                            <a:srgbClr val="FFC000"/>
                          </a:solidFill>
                          <a:effectLst/>
                          <a:latin typeface=".VnTime" pitchFamily="34" charset="0"/>
                        </a:rPr>
                        <a:t>6</a:t>
                      </a:r>
                    </a:p>
                  </a:txBody>
                  <a:tcPr marL="91433" marR="91433" marT="45703" marB="45703"/>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algn="ctr"/>
                      <a:endParaRPr lang="en-US" sz="2000" dirty="0">
                        <a:latin typeface="Times New Roman" pitchFamily="18" charset="0"/>
                        <a:cs typeface="Times New Roman" pitchFamily="18" charset="0"/>
                      </a:endParaRPr>
                    </a:p>
                  </a:txBody>
                  <a:tcPr marL="91433" marR="91433" marT="45703" marB="45703"/>
                </a:tc>
              </a:tr>
              <a:tr h="455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VnTime" pitchFamily="34" charset="0"/>
                        </a:rPr>
                        <a:t>Argon</a:t>
                      </a:r>
                      <a:endParaRPr kumimoji="0" lang="en-US" sz="2000" b="1" i="0" u="none" strike="noStrike" cap="none" normalizeH="0" baseline="0" dirty="0">
                        <a:ln>
                          <a:noFill/>
                        </a:ln>
                        <a:solidFill>
                          <a:schemeClr val="tx1"/>
                        </a:solidFill>
                        <a:effectLst/>
                        <a:latin typeface=".VnTime" pitchFamily="34" charset="0"/>
                      </a:endParaRPr>
                    </a:p>
                  </a:txBody>
                  <a:tcPr marL="91433" marR="91433" marT="45703" marB="457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VnTime" pitchFamily="34" charset="0"/>
                        </a:rPr>
                        <a:t>Ar</a:t>
                      </a:r>
                    </a:p>
                  </a:txBody>
                  <a:tcPr marL="91433" marR="91433" marT="45703" marB="45703"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a:ln>
                            <a:noFill/>
                          </a:ln>
                          <a:solidFill>
                            <a:srgbClr val="00B0F0"/>
                          </a:solidFill>
                          <a:effectLst/>
                          <a:latin typeface=".VnTime" pitchFamily="34" charset="0"/>
                        </a:rPr>
                        <a:t>1s</a:t>
                      </a:r>
                      <a:r>
                        <a:rPr kumimoji="0" lang="en-US" sz="2000" b="1" i="0" u="none" strike="noStrike" cap="none" normalizeH="0" baseline="30000" dirty="0">
                          <a:ln>
                            <a:noFill/>
                          </a:ln>
                          <a:solidFill>
                            <a:srgbClr val="00B0F0"/>
                          </a:solidFill>
                          <a:effectLst/>
                          <a:latin typeface=".VnTime" pitchFamily="34" charset="0"/>
                        </a:rPr>
                        <a:t>2</a:t>
                      </a:r>
                      <a:r>
                        <a:rPr kumimoji="0" lang="en-US" sz="2000" b="1" i="0" u="none" strike="noStrike" cap="none" normalizeH="0" baseline="0" dirty="0">
                          <a:ln>
                            <a:noFill/>
                          </a:ln>
                          <a:solidFill>
                            <a:srgbClr val="00B0F0"/>
                          </a:solidFill>
                          <a:effectLst/>
                          <a:latin typeface=".VnTime" pitchFamily="34" charset="0"/>
                        </a:rPr>
                        <a:t>2s</a:t>
                      </a:r>
                      <a:r>
                        <a:rPr kumimoji="0" lang="en-US" sz="2000" b="1" i="0" u="none" strike="noStrike" cap="none" normalizeH="0" baseline="30000" dirty="0">
                          <a:ln>
                            <a:noFill/>
                          </a:ln>
                          <a:solidFill>
                            <a:srgbClr val="00B0F0"/>
                          </a:solidFill>
                          <a:effectLst/>
                          <a:latin typeface=".VnTime" pitchFamily="34" charset="0"/>
                        </a:rPr>
                        <a:t>2</a:t>
                      </a:r>
                      <a:r>
                        <a:rPr kumimoji="0" lang="en-US" sz="2000" b="1" i="0" u="none" strike="noStrike" cap="none" normalizeH="0" baseline="0" dirty="0">
                          <a:ln>
                            <a:noFill/>
                          </a:ln>
                          <a:solidFill>
                            <a:srgbClr val="00B0F0"/>
                          </a:solidFill>
                          <a:effectLst/>
                          <a:latin typeface=".VnTime" pitchFamily="34" charset="0"/>
                        </a:rPr>
                        <a:t>2p</a:t>
                      </a:r>
                      <a:r>
                        <a:rPr kumimoji="0" lang="en-US" sz="2000" b="1" i="0" u="none" strike="noStrike" cap="none" normalizeH="0" baseline="30000" dirty="0">
                          <a:ln>
                            <a:noFill/>
                          </a:ln>
                          <a:solidFill>
                            <a:srgbClr val="00B0F0"/>
                          </a:solidFill>
                          <a:effectLst/>
                          <a:latin typeface=".VnTime" pitchFamily="34" charset="0"/>
                        </a:rPr>
                        <a:t>6</a:t>
                      </a:r>
                      <a:r>
                        <a:rPr kumimoji="0" lang="en-US" sz="2000" b="1" i="0" u="none" strike="noStrike" cap="none" normalizeH="0" baseline="0" dirty="0">
                          <a:ln>
                            <a:noFill/>
                          </a:ln>
                          <a:solidFill>
                            <a:srgbClr val="00B0F0"/>
                          </a:solidFill>
                          <a:effectLst/>
                          <a:latin typeface=".VnTime" pitchFamily="34" charset="0"/>
                        </a:rPr>
                        <a:t>3s</a:t>
                      </a:r>
                      <a:r>
                        <a:rPr kumimoji="0" lang="en-US" sz="2000" b="1" i="0" u="none" strike="noStrike" cap="none" normalizeH="0" baseline="30000" dirty="0">
                          <a:ln>
                            <a:noFill/>
                          </a:ln>
                          <a:solidFill>
                            <a:srgbClr val="00B0F0"/>
                          </a:solidFill>
                          <a:effectLst/>
                          <a:latin typeface=".VnTime" pitchFamily="34" charset="0"/>
                        </a:rPr>
                        <a:t>2</a:t>
                      </a:r>
                      <a:r>
                        <a:rPr kumimoji="0" lang="en-US" sz="2000" b="1" i="0" u="none" strike="noStrike" cap="none" normalizeH="0" baseline="0" dirty="0">
                          <a:ln>
                            <a:noFill/>
                          </a:ln>
                          <a:solidFill>
                            <a:srgbClr val="00B0F0"/>
                          </a:solidFill>
                          <a:effectLst/>
                          <a:latin typeface=".VnTime" pitchFamily="34" charset="0"/>
                        </a:rPr>
                        <a:t>3p</a:t>
                      </a:r>
                      <a:r>
                        <a:rPr kumimoji="0" lang="en-US" sz="2000" b="1" i="0" u="none" strike="noStrike" cap="none" normalizeH="0" baseline="30000" dirty="0">
                          <a:ln>
                            <a:noFill/>
                          </a:ln>
                          <a:solidFill>
                            <a:srgbClr val="00B0F0"/>
                          </a:solidFill>
                          <a:effectLst/>
                          <a:latin typeface=".VnTime" pitchFamily="34" charset="0"/>
                        </a:rPr>
                        <a:t>6</a:t>
                      </a:r>
                    </a:p>
                  </a:txBody>
                  <a:tcPr marL="91433" marR="91433" marT="45703" marB="45703"/>
                </a:tc>
                <a:tc>
                  <a:txBody>
                    <a:bodyPr/>
                    <a:lstStyle/>
                    <a:p>
                      <a:pPr algn="ctr"/>
                      <a:endParaRPr lang="en-US" sz="2000" dirty="0">
                        <a:latin typeface="Times New Roman" pitchFamily="18" charset="0"/>
                        <a:cs typeface="Times New Roman" pitchFamily="18" charset="0"/>
                      </a:endParaRPr>
                    </a:p>
                  </a:txBody>
                  <a:tcPr marL="91433" marR="91433" marT="45703" marB="45703"/>
                </a:tc>
                <a:tc>
                  <a:txBody>
                    <a:bodyPr/>
                    <a:lstStyle/>
                    <a:p>
                      <a:pPr algn="ctr"/>
                      <a:endParaRPr lang="en-US" sz="2000" dirty="0">
                        <a:latin typeface="Times New Roman" pitchFamily="18" charset="0"/>
                        <a:cs typeface="Times New Roman" pitchFamily="18" charset="0"/>
                      </a:endParaRPr>
                    </a:p>
                  </a:txBody>
                  <a:tcPr marL="91433" marR="91433" marT="45703" marB="45703"/>
                </a:tc>
              </a:tr>
            </a:tbl>
          </a:graphicData>
        </a:graphic>
      </p:graphicFrame>
      <p:sp>
        <p:nvSpPr>
          <p:cNvPr id="5" name="TextBox 4"/>
          <p:cNvSpPr txBox="1">
            <a:spLocks noChangeArrowheads="1"/>
          </p:cNvSpPr>
          <p:nvPr/>
        </p:nvSpPr>
        <p:spPr bwMode="auto">
          <a:xfrm>
            <a:off x="5677839" y="1275051"/>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2</a:t>
            </a:r>
          </a:p>
        </p:txBody>
      </p:sp>
      <p:sp>
        <p:nvSpPr>
          <p:cNvPr id="6" name="TextBox 5"/>
          <p:cNvSpPr txBox="1">
            <a:spLocks noChangeArrowheads="1"/>
          </p:cNvSpPr>
          <p:nvPr/>
        </p:nvSpPr>
        <p:spPr bwMode="auto">
          <a:xfrm>
            <a:off x="5732752" y="17653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smtClean="0">
                <a:solidFill>
                  <a:schemeClr val="tx1"/>
                </a:solidFill>
                <a:latin typeface="Times New Roman" pitchFamily="18" charset="0"/>
                <a:cs typeface="Times New Roman" pitchFamily="18" charset="0"/>
              </a:rPr>
              <a:t>4</a:t>
            </a:r>
            <a:endParaRPr lang="en-US" altLang="en-US" sz="2000" b="1" dirty="0">
              <a:solidFill>
                <a:schemeClr val="tx1"/>
              </a:solidFill>
              <a:latin typeface="Times New Roman" pitchFamily="18" charset="0"/>
              <a:cs typeface="Times New Roman" pitchFamily="18" charset="0"/>
            </a:endParaRPr>
          </a:p>
        </p:txBody>
      </p:sp>
      <p:sp>
        <p:nvSpPr>
          <p:cNvPr id="7" name="TextBox 6"/>
          <p:cNvSpPr txBox="1">
            <a:spLocks noChangeArrowheads="1"/>
          </p:cNvSpPr>
          <p:nvPr/>
        </p:nvSpPr>
        <p:spPr bwMode="auto">
          <a:xfrm>
            <a:off x="5732752" y="223058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5</a:t>
            </a:r>
          </a:p>
        </p:txBody>
      </p:sp>
      <p:sp>
        <p:nvSpPr>
          <p:cNvPr id="8" name="TextBox 7"/>
          <p:cNvSpPr txBox="1">
            <a:spLocks noChangeArrowheads="1"/>
          </p:cNvSpPr>
          <p:nvPr/>
        </p:nvSpPr>
        <p:spPr bwMode="auto">
          <a:xfrm>
            <a:off x="5732751" y="330676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7</a:t>
            </a:r>
          </a:p>
        </p:txBody>
      </p:sp>
      <p:sp>
        <p:nvSpPr>
          <p:cNvPr id="9" name="TextBox 8"/>
          <p:cNvSpPr txBox="1">
            <a:spLocks noChangeArrowheads="1"/>
          </p:cNvSpPr>
          <p:nvPr/>
        </p:nvSpPr>
        <p:spPr bwMode="auto">
          <a:xfrm>
            <a:off x="5763925" y="268446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6</a:t>
            </a:r>
          </a:p>
        </p:txBody>
      </p:sp>
      <p:sp>
        <p:nvSpPr>
          <p:cNvPr id="10" name="TextBox 9"/>
          <p:cNvSpPr txBox="1">
            <a:spLocks noChangeArrowheads="1"/>
          </p:cNvSpPr>
          <p:nvPr/>
        </p:nvSpPr>
        <p:spPr bwMode="auto">
          <a:xfrm>
            <a:off x="5753534" y="374549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2</a:t>
            </a:r>
          </a:p>
        </p:txBody>
      </p:sp>
      <p:sp>
        <p:nvSpPr>
          <p:cNvPr id="11" name="TextBox 10"/>
          <p:cNvSpPr txBox="1">
            <a:spLocks noChangeArrowheads="1"/>
          </p:cNvSpPr>
          <p:nvPr/>
        </p:nvSpPr>
        <p:spPr bwMode="auto">
          <a:xfrm>
            <a:off x="5779294" y="4147849"/>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8</a:t>
            </a:r>
          </a:p>
        </p:txBody>
      </p:sp>
      <p:sp>
        <p:nvSpPr>
          <p:cNvPr id="12" name="TextBox 11"/>
          <p:cNvSpPr txBox="1">
            <a:spLocks noChangeArrowheads="1"/>
          </p:cNvSpPr>
          <p:nvPr/>
        </p:nvSpPr>
        <p:spPr bwMode="auto">
          <a:xfrm>
            <a:off x="5818838" y="4567526"/>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8</a:t>
            </a:r>
          </a:p>
        </p:txBody>
      </p:sp>
      <p:sp>
        <p:nvSpPr>
          <p:cNvPr id="13" name="TextBox 12"/>
          <p:cNvSpPr txBox="1">
            <a:spLocks noChangeArrowheads="1"/>
          </p:cNvSpPr>
          <p:nvPr/>
        </p:nvSpPr>
        <p:spPr bwMode="auto">
          <a:xfrm>
            <a:off x="5677839" y="874135"/>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r>
              <a:rPr lang="en-US" altLang="en-US" sz="2000" b="1" dirty="0">
                <a:solidFill>
                  <a:schemeClr val="tx1"/>
                </a:solidFill>
                <a:latin typeface="Times New Roman" pitchFamily="18" charset="0"/>
                <a:cs typeface="Times New Roman" pitchFamily="18" charset="0"/>
              </a:rPr>
              <a:t>1</a:t>
            </a:r>
          </a:p>
        </p:txBody>
      </p:sp>
    </p:spTree>
    <p:custDataLst>
      <p:tags r:id="rId1"/>
    </p:custDataLst>
    <p:extLst>
      <p:ext uri="{BB962C8B-B14F-4D97-AF65-F5344CB8AC3E}">
        <p14:creationId xmlns:p14="http://schemas.microsoft.com/office/powerpoint/2010/main" val="2437254332"/>
      </p:ext>
    </p:extLst>
  </p:cSld>
  <p:clrMapOvr>
    <a:masterClrMapping/>
  </p:clrMapOvr>
  <p:transition spd="slow" advTm="948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4FE2F00-BFE7-385A-78BC-996050D7265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AA0DB614-ECD6-5407-2405-1516E6426F9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432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583D040-30DA-B304-44B7-18298510ED7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4746C31-1B8A-5841-F6E5-337DB67BC87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20289763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039CF0A-8D48-CE32-8127-9C586F3D9CC5}"/>
              </a:ext>
            </a:extLst>
          </p:cNvPr>
          <p:cNvSpPr>
            <a:spLocks noGrp="1"/>
          </p:cNvSpPr>
          <p:nvPr>
            <p:ph type="title"/>
          </p:nvPr>
        </p:nvSpPr>
        <p:spPr/>
        <p:txBody>
          <a:bodyPr/>
          <a:lstStyle/>
          <a:p>
            <a:pPr marL="0" lvl="0" indent="0" algn="ctr" rtl="0">
              <a:spcBef>
                <a:spcPts val="0"/>
              </a:spcBef>
              <a:spcAft>
                <a:spcPts val="0"/>
              </a:spcAft>
              <a:buNone/>
            </a:pPr>
            <a:r>
              <a:rPr lang="vi-VN" sz="4800">
                <a:solidFill>
                  <a:schemeClr val="tx1">
                    <a:lumMod val="75000"/>
                  </a:schemeClr>
                </a:solidFill>
                <a:latin typeface="#9Slide03 Encode SeEx Extrabold" panose="00000905000000000000" pitchFamily="2" charset="0"/>
              </a:rPr>
              <a:t>Bài Tập</a:t>
            </a:r>
          </a:p>
        </p:txBody>
      </p:sp>
      <p:pic>
        <p:nvPicPr>
          <p:cNvPr id="3" name="Picture 2">
            <a:extLst>
              <a:ext uri="{FF2B5EF4-FFF2-40B4-BE49-F238E27FC236}">
                <a16:creationId xmlns:a16="http://schemas.microsoft.com/office/drawing/2014/main" xmlns="" id="{DC0C48CD-CDEC-31AA-1648-BAADC61C1785}"/>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72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CE292EF-D170-0CA8-D02B-7175D53E47F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7FD0B31-FDD0-D91B-37B5-23172FCA758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091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19B0AAC-0A06-B42B-7464-3346A66C6BA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4FE64622-ADEE-B995-7982-3792B3C38B7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07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D415BA5-360E-7A0E-1643-73FD7B4A249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40E743FF-23A3-8F3D-D343-5AD47EF3F3A2}"/>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463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CCDDF56-569C-1CAC-F1EF-F30FBD4A944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7CDE699-80A5-9A55-3ECC-5CB771C488F3}"/>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310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F40044E-A92C-AE44-779C-1BC0F87C5E9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3B69EF9-4DDC-3513-4F58-DEF398BFA119}"/>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651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36A5387-0D28-5D60-B8A0-5D9D0DC2E6A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9428734-AE8C-342C-71AF-8F090F719127}"/>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509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44A0971-F29B-7A15-DE0C-B40B9C55144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5C4308AD-FFA6-A3B5-6D55-6B9BB7F0BFD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181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463" y="100735"/>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329155" y="574694"/>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399444" y="888551"/>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099939" y="888551"/>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166498" y="922213"/>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20" name="组合 19"/>
          <p:cNvGrpSpPr/>
          <p:nvPr/>
        </p:nvGrpSpPr>
        <p:grpSpPr>
          <a:xfrm>
            <a:off x="1234560" y="748202"/>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24"/>
          <p:cNvSpPr txBox="1"/>
          <p:nvPr/>
        </p:nvSpPr>
        <p:spPr>
          <a:xfrm>
            <a:off x="2963834" y="709035"/>
            <a:ext cx="2629909" cy="507831"/>
          </a:xfrm>
          <a:prstGeom prst="rect">
            <a:avLst/>
          </a:prstGeom>
          <a:noFill/>
        </p:spPr>
        <p:txBody>
          <a:bodyPr wrap="square" rtlCol="0">
            <a:spAutoFit/>
          </a:bodyPr>
          <a:lstStyle/>
          <a:p>
            <a:pPr algn="ctr"/>
            <a:r>
              <a:rPr lang="en-US" altLang="zh-CN" sz="2700" b="1" dirty="0">
                <a:solidFill>
                  <a:schemeClr val="bg1"/>
                </a:solidFill>
                <a:latin typeface="Arial" panose="020B0604020202020204" pitchFamily="34" charset="0"/>
                <a:ea typeface="造字工房悦黑体验版细体" pitchFamily="50" charset="-122"/>
                <a:cs typeface="Arial" panose="020B0604020202020204" pitchFamily="34" charset="0"/>
              </a:rPr>
              <a:t>KHỞI ĐỘNG </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30" name="任意多边形 32"/>
          <p:cNvSpPr/>
          <p:nvPr/>
        </p:nvSpPr>
        <p:spPr>
          <a:xfrm>
            <a:off x="520978" y="1938836"/>
            <a:ext cx="1427163" cy="1427163"/>
          </a:xfrm>
          <a:custGeom>
            <a:avLst/>
            <a:gdLst>
              <a:gd name="txL" fmla="*/ 0 w 1426918"/>
              <a:gd name="txT" fmla="*/ 0 h 1426918"/>
              <a:gd name="txR" fmla="*/ 1426918 w 1426918"/>
              <a:gd name="txB" fmla="*/ 1426918 h 1426918"/>
            </a:gdLst>
            <a:ahLst/>
            <a:cxnLst>
              <a:cxn ang="0">
                <a:pos x="713582" y="0"/>
              </a:cxn>
              <a:cxn ang="0">
                <a:pos x="1427163" y="713582"/>
              </a:cxn>
              <a:cxn ang="0">
                <a:pos x="1427162" y="713582"/>
              </a:cxn>
              <a:cxn ang="0">
                <a:pos x="713580" y="1427163"/>
              </a:cxn>
              <a:cxn ang="0">
                <a:pos x="0" y="1427163"/>
              </a:cxn>
              <a:cxn ang="0">
                <a:pos x="0" y="713582"/>
              </a:cxn>
              <a:cxn ang="0">
                <a:pos x="713582" y="0"/>
              </a:cxn>
            </a:cxnLst>
            <a:rect l="txL" t="txT" r="txR" b="tx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solidFill>
              <a:schemeClr val="tx1"/>
            </a:solidFill>
            <a:miter/>
          </a:ln>
        </p:spPr>
        <p:txBody>
          <a:bodyPr anchor="ctr"/>
          <a:lstStyle/>
          <a:p>
            <a:pPr lvl="0" algn="ctr"/>
            <a:r>
              <a:rPr lang="en-US" altLang="zh-CN" sz="5400" b="1" dirty="0" smtClean="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1</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1" name="任意多边形 40"/>
          <p:cNvSpPr/>
          <p:nvPr/>
        </p:nvSpPr>
        <p:spPr>
          <a:xfrm>
            <a:off x="520978" y="3365999"/>
            <a:ext cx="1427163" cy="1427162"/>
          </a:xfrm>
          <a:custGeom>
            <a:avLst/>
            <a:gdLst>
              <a:gd name="txL" fmla="*/ 0 w 1426918"/>
              <a:gd name="txT" fmla="*/ 0 h 1426918"/>
              <a:gd name="txR" fmla="*/ 1426918 w 1426918"/>
              <a:gd name="txB" fmla="*/ 1426918 h 1426918"/>
            </a:gdLst>
            <a:ahLst/>
            <a:cxnLst>
              <a:cxn ang="0">
                <a:pos x="0" y="0"/>
              </a:cxn>
              <a:cxn ang="0">
                <a:pos x="713582" y="0"/>
              </a:cxn>
              <a:cxn ang="0">
                <a:pos x="1427163" y="713581"/>
              </a:cxn>
              <a:cxn ang="0">
                <a:pos x="713582" y="1427162"/>
              </a:cxn>
              <a:cxn ang="0">
                <a:pos x="713582" y="1427161"/>
              </a:cxn>
              <a:cxn ang="0">
                <a:pos x="0" y="713580"/>
              </a:cxn>
            </a:cxnLst>
            <a:rect l="txL" t="txT" r="txR" b="tx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solidFill>
              <a:schemeClr val="tx1"/>
            </a:solidFill>
            <a:miter/>
          </a:ln>
        </p:spPr>
        <p:txBody>
          <a:bodyPr anchor="ctr"/>
          <a:lstStyle/>
          <a:p>
            <a:pPr lvl="0" algn="ctr"/>
            <a:r>
              <a:rPr lang="en-US" altLang="zh-CN" sz="5400" b="1" dirty="0" smtClean="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2</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2" name="矩形 12">
            <a:extLst>
              <a:ext uri="{FF2B5EF4-FFF2-40B4-BE49-F238E27FC236}">
                <a16:creationId xmlns:a16="http://schemas.microsoft.com/office/drawing/2014/main" xmlns="" id="{4CA45C92-E389-49B4-88E5-B20A142B18DB}"/>
              </a:ext>
            </a:extLst>
          </p:cNvPr>
          <p:cNvSpPr/>
          <p:nvPr/>
        </p:nvSpPr>
        <p:spPr>
          <a:xfrm>
            <a:off x="2063200" y="2321612"/>
            <a:ext cx="6492515" cy="882742"/>
          </a:xfrm>
          <a:prstGeom prst="rect">
            <a:avLst/>
          </a:prstGeom>
        </p:spPr>
        <p:txBody>
          <a:bodyPr wrap="square">
            <a:spAutoFit/>
          </a:bodyPr>
          <a:lstStyle/>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Các nguyên tử nhường hoặc nhận e có còn trung hòa về điện không? Chúng mang điện tích âm hay dương? Các phần tử mang điện này được gọi là gì?</a:t>
            </a:r>
          </a:p>
        </p:txBody>
      </p:sp>
      <p:sp>
        <p:nvSpPr>
          <p:cNvPr id="33" name="矩形 14">
            <a:extLst>
              <a:ext uri="{FF2B5EF4-FFF2-40B4-BE49-F238E27FC236}">
                <a16:creationId xmlns:a16="http://schemas.microsoft.com/office/drawing/2014/main" xmlns="" id="{86F13791-C9C2-49E1-A254-2F7734346765}"/>
              </a:ext>
            </a:extLst>
          </p:cNvPr>
          <p:cNvSpPr/>
          <p:nvPr/>
        </p:nvSpPr>
        <p:spPr>
          <a:xfrm>
            <a:off x="2037089" y="3638209"/>
            <a:ext cx="6503286" cy="882742"/>
          </a:xfrm>
          <a:prstGeom prst="rect">
            <a:avLst/>
          </a:prstGeom>
        </p:spPr>
        <p:txBody>
          <a:bodyPr wrap="square">
            <a:spAutoFit/>
          </a:bodyPr>
          <a:lstStyle/>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Dung dịch sodium chloride dẫn điện nhưng dung dịch glucozơ không dẫn điện. Đó là trong dung dịch sodium chloride có sự hiện diện của các phần tử mang điện là ion Na</a:t>
            </a:r>
            <a:r>
              <a:rPr lang="en-US" sz="1600" baseline="30000" dirty="0">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ea typeface="Calibri" panose="020F0502020204030204" pitchFamily="34" charset="0"/>
                <a:cs typeface="Arial" panose="020B0604020202020204" pitchFamily="34" charset="0"/>
              </a:rPr>
              <a:t> và ion Cl</a:t>
            </a:r>
            <a:r>
              <a:rPr lang="en-US" sz="1600" baseline="300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 Ion là gì?</a:t>
            </a:r>
          </a:p>
        </p:txBody>
      </p:sp>
      <p:sp>
        <p:nvSpPr>
          <p:cNvPr id="34" name="TextBox 33"/>
          <p:cNvSpPr txBox="1"/>
          <p:nvPr/>
        </p:nvSpPr>
        <p:spPr>
          <a:xfrm>
            <a:off x="449115" y="1919762"/>
            <a:ext cx="8185819" cy="1477328"/>
          </a:xfrm>
          <a:prstGeom prst="rect">
            <a:avLst/>
          </a:prstGeom>
          <a:solidFill>
            <a:srgbClr val="FFFF00"/>
          </a:solidFill>
          <a:ln w="38100">
            <a:solidFill>
              <a:schemeClr val="accent5">
                <a:lumMod val="75000"/>
              </a:schemeClr>
            </a:solidFill>
          </a:ln>
        </p:spPr>
        <p:txBody>
          <a:bodyPr wrap="square" rtlCol="0">
            <a:spAutoFit/>
          </a:bodyPr>
          <a:lstStyle/>
          <a:p>
            <a:r>
              <a:rPr lang="en-US" sz="1800" dirty="0">
                <a:solidFill>
                  <a:schemeClr val="accent5">
                    <a:lumMod val="75000"/>
                  </a:schemeClr>
                </a:solidFill>
                <a:latin typeface="Arial" panose="020B0604020202020204" pitchFamily="34" charset="0"/>
                <a:cs typeface="Arial" panose="020B0604020202020204" pitchFamily="34" charset="0"/>
              </a:rPr>
              <a:t>Các nguyên tử nhường hoặc nhận e sẽ không còn trung hòa về điện ( khi đó </a:t>
            </a:r>
            <a:r>
              <a:rPr lang="en-US" sz="1800" dirty="0" smtClean="0">
                <a:solidFill>
                  <a:schemeClr val="accent5">
                    <a:lumMod val="75000"/>
                  </a:schemeClr>
                </a:solidFill>
                <a:latin typeface="Arial" panose="020B0604020202020204" pitchFamily="34" charset="0"/>
                <a:cs typeface="Arial" panose="020B0604020202020204" pitchFamily="34" charset="0"/>
              </a:rPr>
              <a:t>số  </a:t>
            </a:r>
            <a:r>
              <a:rPr lang="en-US" sz="1800" dirty="0">
                <a:solidFill>
                  <a:schemeClr val="accent5">
                    <a:lumMod val="75000"/>
                  </a:schemeClr>
                </a:solidFill>
                <a:latin typeface="Arial" panose="020B0604020202020204" pitchFamily="34" charset="0"/>
                <a:cs typeface="Arial" panose="020B0604020202020204" pitchFamily="34" charset="0"/>
              </a:rPr>
              <a:t>p &lt; e hoặc p &gt; e).</a:t>
            </a:r>
          </a:p>
          <a:p>
            <a:r>
              <a:rPr lang="en-US" sz="1800" dirty="0">
                <a:solidFill>
                  <a:schemeClr val="accent5">
                    <a:lumMod val="75000"/>
                  </a:schemeClr>
                </a:solidFill>
                <a:latin typeface="Arial" panose="020B0604020202020204" pitchFamily="34" charset="0"/>
                <a:cs typeface="Arial" panose="020B0604020202020204" pitchFamily="34" charset="0"/>
              </a:rPr>
              <a:t>- Khi số p &lt; e phần tử đó mang điện tích âm; số p &gt; e phần tử đó mang điện tích dương</a:t>
            </a:r>
          </a:p>
          <a:p>
            <a:r>
              <a:rPr lang="en-US" sz="1800" dirty="0">
                <a:solidFill>
                  <a:schemeClr val="accent5">
                    <a:lumMod val="75000"/>
                  </a:schemeClr>
                </a:solidFill>
                <a:latin typeface="Arial" panose="020B0604020202020204" pitchFamily="34" charset="0"/>
                <a:cs typeface="Arial" panose="020B0604020202020204" pitchFamily="34" charset="0"/>
              </a:rPr>
              <a:t>- Các phần tử mang điện này gọi là ion </a:t>
            </a:r>
          </a:p>
        </p:txBody>
      </p:sp>
      <p:sp>
        <p:nvSpPr>
          <p:cNvPr id="35" name="Rectangle 34"/>
          <p:cNvSpPr/>
          <p:nvPr/>
        </p:nvSpPr>
        <p:spPr>
          <a:xfrm>
            <a:off x="483596" y="2530030"/>
            <a:ext cx="8185819" cy="1703030"/>
          </a:xfrm>
          <a:prstGeom prst="rect">
            <a:avLst/>
          </a:prstGeom>
          <a:solidFill>
            <a:srgbClr val="FFFF00"/>
          </a:solidFill>
          <a:ln w="38100">
            <a:solidFill>
              <a:schemeClr val="accent5">
                <a:lumMod val="75000"/>
              </a:schemeClr>
            </a:solidFill>
          </a:ln>
        </p:spPr>
        <p:txBody>
          <a:bodyPr wrap="square">
            <a:spAutoFit/>
          </a:bodyPr>
          <a:lstStyle/>
          <a:p>
            <a:pPr>
              <a:lnSpc>
                <a:spcPct val="150000"/>
              </a:lnSpc>
            </a:pPr>
            <a:r>
              <a:rPr lang="en-US" sz="1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Dung dịch sodium chloride dẫn điện nhưng dung dịch glucozơ không dẫn điện. Đó là trong dung dịch sodium chloride có sự hiện diện của các phần tử mang điện là ion Na</a:t>
            </a:r>
            <a:r>
              <a:rPr lang="en-US" sz="1800" baseline="30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r>
              <a:rPr lang="en-US" sz="1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và ion Cl</a:t>
            </a:r>
            <a:r>
              <a:rPr lang="en-US" sz="1800" baseline="300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18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18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Ion </a:t>
            </a:r>
            <a:r>
              <a:rPr lang="en-US" sz="1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là phần tử mang điện </a:t>
            </a:r>
            <a:r>
              <a:rPr lang="en-US" sz="18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tích.</a:t>
            </a:r>
            <a:endParaRPr lang="en-US" sz="1600" dirty="0">
              <a:solidFill>
                <a:schemeClr val="accent5">
                  <a:lumMod val="75000"/>
                </a:schemeClr>
              </a:solidFill>
              <a:latin typeface="Arial" panose="020B0604020202020204" pitchFamily="34" charset="0"/>
              <a:cs typeface="Arial" panose="020B0604020202020204" pitchFamily="34" charset="0"/>
            </a:endParaRPr>
          </a:p>
        </p:txBody>
      </p:sp>
      <p:grpSp>
        <p:nvGrpSpPr>
          <p:cNvPr id="36" name="组合 16"/>
          <p:cNvGrpSpPr/>
          <p:nvPr/>
        </p:nvGrpSpPr>
        <p:grpSpPr>
          <a:xfrm>
            <a:off x="2631379" y="741895"/>
            <a:ext cx="491776" cy="429667"/>
            <a:chOff x="5030931" y="2884106"/>
            <a:chExt cx="655701" cy="572889"/>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smtClean="0">
                  <a:solidFill>
                    <a:srgbClr val="E8797A"/>
                  </a:solidFill>
                  <a:latin typeface="Arial" panose="020B0604020202020204" pitchFamily="34" charset="0"/>
                  <a:cs typeface="Arial" panose="020B0604020202020204" pitchFamily="34" charset="0"/>
                </a:rPr>
                <a:t>01</a:t>
              </a:r>
              <a:endParaRPr lang="zh-CN" altLang="en-US" sz="2100" dirty="0">
                <a:solidFill>
                  <a:srgbClr val="E8797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51284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1"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0" nodeType="clickEffect">
                                      <p:stCondLst>
                                        <p:cond delay="0"/>
                                      </p:stCondLst>
                                      <p:childTnLst>
                                        <p:anim calcmode="lin" valueType="num">
                                          <p:cBhvr>
                                            <p:cTn id="65" dur="500"/>
                                            <p:tgtEl>
                                              <p:spTgt spid="34"/>
                                            </p:tgtEl>
                                            <p:attrNameLst>
                                              <p:attrName>ppt_w</p:attrName>
                                            </p:attrNameLst>
                                          </p:cBhvr>
                                          <p:tavLst>
                                            <p:tav tm="0">
                                              <p:val>
                                                <p:strVal val="ppt_w"/>
                                              </p:val>
                                            </p:tav>
                                            <p:tav tm="100000">
                                              <p:val>
                                                <p:fltVal val="0"/>
                                              </p:val>
                                            </p:tav>
                                          </p:tavLst>
                                        </p:anim>
                                        <p:anim calcmode="lin" valueType="num">
                                          <p:cBhvr>
                                            <p:cTn id="66" dur="500"/>
                                            <p:tgtEl>
                                              <p:spTgt spid="34"/>
                                            </p:tgtEl>
                                            <p:attrNameLst>
                                              <p:attrName>ppt_h</p:attrName>
                                            </p:attrNameLst>
                                          </p:cBhvr>
                                          <p:tavLst>
                                            <p:tav tm="0">
                                              <p:val>
                                                <p:strVal val="ppt_h"/>
                                              </p:val>
                                            </p:tav>
                                            <p:tav tm="100000">
                                              <p:val>
                                                <p:fltVal val="0"/>
                                              </p:val>
                                            </p:tav>
                                          </p:tavLst>
                                        </p:anim>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35"/>
                                            </p:tgtEl>
                                            <p:attrNameLst>
                                              <p:attrName>ppt_w</p:attrName>
                                            </p:attrNameLst>
                                          </p:cBhvr>
                                          <p:tavLst>
                                            <p:tav tm="0">
                                              <p:val>
                                                <p:strVal val="ppt_w"/>
                                              </p:val>
                                            </p:tav>
                                            <p:tav tm="100000">
                                              <p:val>
                                                <p:fltVal val="0"/>
                                              </p:val>
                                            </p:tav>
                                          </p:tavLst>
                                        </p:anim>
                                        <p:anim calcmode="lin" valueType="num">
                                          <p:cBhvr>
                                            <p:cTn id="88" dur="500"/>
                                            <p:tgtEl>
                                              <p:spTgt spid="35"/>
                                            </p:tgtEl>
                                            <p:attrNameLst>
                                              <p:attrName>ppt_h</p:attrName>
                                            </p:attrNameLst>
                                          </p:cBhvr>
                                          <p:tavLst>
                                            <p:tav tm="0">
                                              <p:val>
                                                <p:strVal val="ppt_h"/>
                                              </p:val>
                                            </p:tav>
                                            <p:tav tm="100000">
                                              <p:val>
                                                <p:fltVal val="0"/>
                                              </p:val>
                                            </p:tav>
                                          </p:tavLst>
                                        </p:anim>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1"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grpId="0" nodeType="clickEffect">
                                      <p:stCondLst>
                                        <p:cond delay="0"/>
                                      </p:stCondLst>
                                      <p:childTnLst>
                                        <p:anim calcmode="lin" valueType="num">
                                          <p:cBhvr>
                                            <p:cTn id="65" dur="500"/>
                                            <p:tgtEl>
                                              <p:spTgt spid="34"/>
                                            </p:tgtEl>
                                            <p:attrNameLst>
                                              <p:attrName>ppt_w</p:attrName>
                                            </p:attrNameLst>
                                          </p:cBhvr>
                                          <p:tavLst>
                                            <p:tav tm="0">
                                              <p:val>
                                                <p:strVal val="ppt_w"/>
                                              </p:val>
                                            </p:tav>
                                            <p:tav tm="100000">
                                              <p:val>
                                                <p:fltVal val="0"/>
                                              </p:val>
                                            </p:tav>
                                          </p:tavLst>
                                        </p:anim>
                                        <p:anim calcmode="lin" valueType="num">
                                          <p:cBhvr>
                                            <p:cTn id="66" dur="500"/>
                                            <p:tgtEl>
                                              <p:spTgt spid="34"/>
                                            </p:tgtEl>
                                            <p:attrNameLst>
                                              <p:attrName>ppt_h</p:attrName>
                                            </p:attrNameLst>
                                          </p:cBhvr>
                                          <p:tavLst>
                                            <p:tav tm="0">
                                              <p:val>
                                                <p:strVal val="ppt_h"/>
                                              </p:val>
                                            </p:tav>
                                            <p:tav tm="100000">
                                              <p:val>
                                                <p:fltVal val="0"/>
                                              </p:val>
                                            </p:tav>
                                          </p:tavLst>
                                        </p:anim>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35"/>
                                            </p:tgtEl>
                                            <p:attrNameLst>
                                              <p:attrName>ppt_w</p:attrName>
                                            </p:attrNameLst>
                                          </p:cBhvr>
                                          <p:tavLst>
                                            <p:tav tm="0">
                                              <p:val>
                                                <p:strVal val="ppt_w"/>
                                              </p:val>
                                            </p:tav>
                                            <p:tav tm="100000">
                                              <p:val>
                                                <p:fltVal val="0"/>
                                              </p:val>
                                            </p:tav>
                                          </p:tavLst>
                                        </p:anim>
                                        <p:anim calcmode="lin" valueType="num">
                                          <p:cBhvr>
                                            <p:cTn id="88" dur="500"/>
                                            <p:tgtEl>
                                              <p:spTgt spid="35"/>
                                            </p:tgtEl>
                                            <p:attrNameLst>
                                              <p:attrName>ppt_h</p:attrName>
                                            </p:attrNameLst>
                                          </p:cBhvr>
                                          <p:tavLst>
                                            <p:tav tm="0">
                                              <p:val>
                                                <p:strVal val="ppt_h"/>
                                              </p:val>
                                            </p:tav>
                                            <p:tav tm="100000">
                                              <p:val>
                                                <p:fltVal val="0"/>
                                              </p:val>
                                            </p:tav>
                                          </p:tavLst>
                                        </p:anim>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1FC971D-7C75-607D-BF56-38E7AF6E575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7C2B1E6-291A-9E23-ED1A-BAC8E85B9BEC}"/>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3166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DA233F1-4895-C37B-E303-6EFF3F621EA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F980D18-E862-C308-686A-482E858BD310}"/>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571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966E1FD-938E-1A22-D993-D09493D24C5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DC2D5FB5-3AC4-A12E-7A13-EBE72B89802F}"/>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4454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192466" y="4235040"/>
            <a:ext cx="957262" cy="945383"/>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3" name="矩形 52"/>
          <p:cNvSpPr/>
          <p:nvPr/>
        </p:nvSpPr>
        <p:spPr>
          <a:xfrm>
            <a:off x="7605131" y="4589219"/>
            <a:ext cx="457200" cy="451526"/>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4" name="矩形 53"/>
          <p:cNvSpPr/>
          <p:nvPr/>
        </p:nvSpPr>
        <p:spPr>
          <a:xfrm>
            <a:off x="8749522" y="3874167"/>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5" name="矩形 54"/>
          <p:cNvSpPr/>
          <p:nvPr/>
        </p:nvSpPr>
        <p:spPr>
          <a:xfrm>
            <a:off x="7297072" y="4865029"/>
            <a:ext cx="177924" cy="175716"/>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6" name="矩形 55"/>
          <p:cNvSpPr/>
          <p:nvPr/>
        </p:nvSpPr>
        <p:spPr>
          <a:xfrm>
            <a:off x="8516992" y="3638859"/>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7" name="矩形 56"/>
          <p:cNvSpPr/>
          <p:nvPr/>
        </p:nvSpPr>
        <p:spPr>
          <a:xfrm>
            <a:off x="0" y="31917"/>
            <a:ext cx="864393" cy="853666"/>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8" name="矩形 57"/>
          <p:cNvSpPr/>
          <p:nvPr/>
        </p:nvSpPr>
        <p:spPr>
          <a:xfrm>
            <a:off x="991764" y="131788"/>
            <a:ext cx="457200" cy="451526"/>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9" name="矩形 58"/>
          <p:cNvSpPr/>
          <p:nvPr/>
        </p:nvSpPr>
        <p:spPr>
          <a:xfrm>
            <a:off x="81380" y="976555"/>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0" name="矩形 59"/>
          <p:cNvSpPr/>
          <p:nvPr/>
        </p:nvSpPr>
        <p:spPr>
          <a:xfrm>
            <a:off x="367990" y="1318810"/>
            <a:ext cx="177924" cy="175716"/>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2" name="矩形 61"/>
          <p:cNvSpPr/>
          <p:nvPr/>
        </p:nvSpPr>
        <p:spPr>
          <a:xfrm>
            <a:off x="988558" y="709867"/>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0" name="正五边形 29"/>
          <p:cNvSpPr/>
          <p:nvPr/>
        </p:nvSpPr>
        <p:spPr>
          <a:xfrm rot="793021">
            <a:off x="6780867" y="1547291"/>
            <a:ext cx="769399" cy="723668"/>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nvGrpSpPr>
          <p:cNvPr id="2" name="组合 1"/>
          <p:cNvGrpSpPr/>
          <p:nvPr/>
        </p:nvGrpSpPr>
        <p:grpSpPr>
          <a:xfrm>
            <a:off x="1545271" y="849566"/>
            <a:ext cx="5740944" cy="3305108"/>
            <a:chOff x="1642923" y="869321"/>
            <a:chExt cx="6103740" cy="3513972"/>
          </a:xfrm>
        </p:grpSpPr>
        <p:sp>
          <p:nvSpPr>
            <p:cNvPr id="31" name="等腰三角形 11"/>
            <p:cNvSpPr/>
            <p:nvPr/>
          </p:nvSpPr>
          <p:spPr>
            <a:xfrm rot="15717985">
              <a:off x="2353785" y="978160"/>
              <a:ext cx="385992" cy="168314"/>
            </a:xfrm>
            <a:custGeom>
              <a:avLst/>
              <a:gdLst>
                <a:gd name="connsiteX0" fmla="*/ 0 w 333062"/>
                <a:gd name="connsiteY0" fmla="*/ 412463 h 412463"/>
                <a:gd name="connsiteX1" fmla="*/ 166531 w 333062"/>
                <a:gd name="connsiteY1" fmla="*/ 0 h 412463"/>
                <a:gd name="connsiteX2" fmla="*/ 333062 w 333062"/>
                <a:gd name="connsiteY2" fmla="*/ 412463 h 412463"/>
                <a:gd name="connsiteX3" fmla="*/ 0 w 333062"/>
                <a:gd name="connsiteY3" fmla="*/ 412463 h 412463"/>
                <a:gd name="connsiteX0" fmla="*/ 0 w 397789"/>
                <a:gd name="connsiteY0" fmla="*/ 371263 h 412463"/>
                <a:gd name="connsiteX1" fmla="*/ 231258 w 397789"/>
                <a:gd name="connsiteY1" fmla="*/ 0 h 412463"/>
                <a:gd name="connsiteX2" fmla="*/ 397789 w 397789"/>
                <a:gd name="connsiteY2" fmla="*/ 412463 h 412463"/>
                <a:gd name="connsiteX3" fmla="*/ 0 w 397789"/>
                <a:gd name="connsiteY3" fmla="*/ 371263 h 412463"/>
                <a:gd name="connsiteX0" fmla="*/ 0 w 397789"/>
                <a:gd name="connsiteY0" fmla="*/ 304620 h 345820"/>
                <a:gd name="connsiteX1" fmla="*/ 385381 w 397789"/>
                <a:gd name="connsiteY1" fmla="*/ 0 h 345820"/>
                <a:gd name="connsiteX2" fmla="*/ 397789 w 397789"/>
                <a:gd name="connsiteY2" fmla="*/ 345820 h 345820"/>
                <a:gd name="connsiteX3" fmla="*/ 0 w 397789"/>
                <a:gd name="connsiteY3" fmla="*/ 304620 h 345820"/>
                <a:gd name="connsiteX0" fmla="*/ 0 w 385381"/>
                <a:gd name="connsiteY0" fmla="*/ 304620 h 489692"/>
                <a:gd name="connsiteX1" fmla="*/ 385381 w 385381"/>
                <a:gd name="connsiteY1" fmla="*/ 0 h 489692"/>
                <a:gd name="connsiteX2" fmla="*/ 371580 w 385381"/>
                <a:gd name="connsiteY2" fmla="*/ 489692 h 489692"/>
                <a:gd name="connsiteX3" fmla="*/ 0 w 385381"/>
                <a:gd name="connsiteY3" fmla="*/ 304620 h 489692"/>
                <a:gd name="connsiteX0" fmla="*/ 0 w 451165"/>
                <a:gd name="connsiteY0" fmla="*/ 17900 h 202972"/>
                <a:gd name="connsiteX1" fmla="*/ 451165 w 451165"/>
                <a:gd name="connsiteY1" fmla="*/ 0 h 202972"/>
                <a:gd name="connsiteX2" fmla="*/ 371580 w 451165"/>
                <a:gd name="connsiteY2" fmla="*/ 202972 h 202972"/>
                <a:gd name="connsiteX3" fmla="*/ 0 w 451165"/>
                <a:gd name="connsiteY3" fmla="*/ 17900 h 202972"/>
                <a:gd name="connsiteX0" fmla="*/ 0 w 451165"/>
                <a:gd name="connsiteY0" fmla="*/ 17900 h 194290"/>
                <a:gd name="connsiteX1" fmla="*/ 451165 w 451165"/>
                <a:gd name="connsiteY1" fmla="*/ 0 h 194290"/>
                <a:gd name="connsiteX2" fmla="*/ 372805 w 451165"/>
                <a:gd name="connsiteY2" fmla="*/ 194290 h 194290"/>
                <a:gd name="connsiteX3" fmla="*/ 0 w 451165"/>
                <a:gd name="connsiteY3" fmla="*/ 17900 h 194290"/>
              </a:gdLst>
              <a:ahLst/>
              <a:cxnLst>
                <a:cxn ang="0">
                  <a:pos x="connsiteX0" y="connsiteY0"/>
                </a:cxn>
                <a:cxn ang="0">
                  <a:pos x="connsiteX1" y="connsiteY1"/>
                </a:cxn>
                <a:cxn ang="0">
                  <a:pos x="connsiteX2" y="connsiteY2"/>
                </a:cxn>
                <a:cxn ang="0">
                  <a:pos x="connsiteX3" y="connsiteY3"/>
                </a:cxn>
              </a:cxnLst>
              <a:rect l="l" t="t" r="r" b="b"/>
              <a:pathLst>
                <a:path w="451165" h="194290">
                  <a:moveTo>
                    <a:pt x="0" y="17900"/>
                  </a:moveTo>
                  <a:lnTo>
                    <a:pt x="451165" y="0"/>
                  </a:lnTo>
                  <a:lnTo>
                    <a:pt x="372805" y="194290"/>
                  </a:lnTo>
                  <a:lnTo>
                    <a:pt x="0" y="17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7" name="矩形 10"/>
            <p:cNvSpPr/>
            <p:nvPr/>
          </p:nvSpPr>
          <p:spPr>
            <a:xfrm>
              <a:off x="2750924" y="1400608"/>
              <a:ext cx="1030158" cy="2982685"/>
            </a:xfrm>
            <a:custGeom>
              <a:avLst/>
              <a:gdLst>
                <a:gd name="connsiteX0" fmla="*/ 0 w 568276"/>
                <a:gd name="connsiteY0" fmla="*/ 0 h 3472171"/>
                <a:gd name="connsiteX1" fmla="*/ 568276 w 568276"/>
                <a:gd name="connsiteY1" fmla="*/ 0 h 3472171"/>
                <a:gd name="connsiteX2" fmla="*/ 568276 w 568276"/>
                <a:gd name="connsiteY2" fmla="*/ 3472171 h 3472171"/>
                <a:gd name="connsiteX3" fmla="*/ 0 w 568276"/>
                <a:gd name="connsiteY3" fmla="*/ 3472171 h 3472171"/>
                <a:gd name="connsiteX4" fmla="*/ 0 w 568276"/>
                <a:gd name="connsiteY4" fmla="*/ 0 h 3472171"/>
                <a:gd name="connsiteX0" fmla="*/ 0 w 676226"/>
                <a:gd name="connsiteY0" fmla="*/ 0 h 3472171"/>
                <a:gd name="connsiteX1" fmla="*/ 676226 w 676226"/>
                <a:gd name="connsiteY1" fmla="*/ 0 h 3472171"/>
                <a:gd name="connsiteX2" fmla="*/ 568276 w 676226"/>
                <a:gd name="connsiteY2" fmla="*/ 3472171 h 3472171"/>
                <a:gd name="connsiteX3" fmla="*/ 0 w 676226"/>
                <a:gd name="connsiteY3" fmla="*/ 3472171 h 3472171"/>
                <a:gd name="connsiteX4" fmla="*/ 0 w 676226"/>
                <a:gd name="connsiteY4" fmla="*/ 0 h 3472171"/>
                <a:gd name="connsiteX0" fmla="*/ 50800 w 676226"/>
                <a:gd name="connsiteY0" fmla="*/ 0 h 3535671"/>
                <a:gd name="connsiteX1" fmla="*/ 676226 w 676226"/>
                <a:gd name="connsiteY1" fmla="*/ 63500 h 3535671"/>
                <a:gd name="connsiteX2" fmla="*/ 568276 w 676226"/>
                <a:gd name="connsiteY2" fmla="*/ 3535671 h 3535671"/>
                <a:gd name="connsiteX3" fmla="*/ 0 w 676226"/>
                <a:gd name="connsiteY3" fmla="*/ 3535671 h 3535671"/>
                <a:gd name="connsiteX4" fmla="*/ 50800 w 676226"/>
                <a:gd name="connsiteY4" fmla="*/ 0 h 3535671"/>
                <a:gd name="connsiteX0" fmla="*/ 3175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31750 w 676226"/>
                <a:gd name="connsiteY4" fmla="*/ 0 h 3522971"/>
                <a:gd name="connsiteX0" fmla="*/ 6350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63500 w 676226"/>
                <a:gd name="connsiteY4" fmla="*/ 0 h 3522971"/>
                <a:gd name="connsiteX0" fmla="*/ 63500 w 676226"/>
                <a:gd name="connsiteY0" fmla="*/ 0 h 3522971"/>
                <a:gd name="connsiteX1" fmla="*/ 676226 w 676226"/>
                <a:gd name="connsiteY1" fmla="*/ 57150 h 3522971"/>
                <a:gd name="connsiteX2" fmla="*/ 568276 w 676226"/>
                <a:gd name="connsiteY2" fmla="*/ 3522971 h 3522971"/>
                <a:gd name="connsiteX3" fmla="*/ 0 w 676226"/>
                <a:gd name="connsiteY3" fmla="*/ 3522971 h 3522971"/>
                <a:gd name="connsiteX4" fmla="*/ 63500 w 676226"/>
                <a:gd name="connsiteY4" fmla="*/ 0 h 3522971"/>
                <a:gd name="connsiteX0" fmla="*/ 63500 w 680988"/>
                <a:gd name="connsiteY0" fmla="*/ 0 h 3522971"/>
                <a:gd name="connsiteX1" fmla="*/ 680988 w 680988"/>
                <a:gd name="connsiteY1" fmla="*/ 57150 h 3522971"/>
                <a:gd name="connsiteX2" fmla="*/ 568276 w 680988"/>
                <a:gd name="connsiteY2" fmla="*/ 3522971 h 3522971"/>
                <a:gd name="connsiteX3" fmla="*/ 0 w 680988"/>
                <a:gd name="connsiteY3" fmla="*/ 3522971 h 3522971"/>
                <a:gd name="connsiteX4" fmla="*/ 63500 w 680988"/>
                <a:gd name="connsiteY4" fmla="*/ 0 h 3522971"/>
                <a:gd name="connsiteX0" fmla="*/ 63500 w 690513"/>
                <a:gd name="connsiteY0" fmla="*/ 0 h 3522971"/>
                <a:gd name="connsiteX1" fmla="*/ 690513 w 690513"/>
                <a:gd name="connsiteY1" fmla="*/ 47625 h 3522971"/>
                <a:gd name="connsiteX2" fmla="*/ 568276 w 690513"/>
                <a:gd name="connsiteY2" fmla="*/ 3522971 h 3522971"/>
                <a:gd name="connsiteX3" fmla="*/ 0 w 690513"/>
                <a:gd name="connsiteY3" fmla="*/ 3522971 h 3522971"/>
                <a:gd name="connsiteX4" fmla="*/ 63500 w 690513"/>
                <a:gd name="connsiteY4" fmla="*/ 0 h 3522971"/>
                <a:gd name="connsiteX0" fmla="*/ 177800 w 804813"/>
                <a:gd name="connsiteY0" fmla="*/ 0 h 3522971"/>
                <a:gd name="connsiteX1" fmla="*/ 804813 w 804813"/>
                <a:gd name="connsiteY1" fmla="*/ 47625 h 3522971"/>
                <a:gd name="connsiteX2" fmla="*/ 682576 w 804813"/>
                <a:gd name="connsiteY2" fmla="*/ 3522971 h 3522971"/>
                <a:gd name="connsiteX3" fmla="*/ 0 w 804813"/>
                <a:gd name="connsiteY3" fmla="*/ 3383271 h 3522971"/>
                <a:gd name="connsiteX4" fmla="*/ 177800 w 804813"/>
                <a:gd name="connsiteY4" fmla="*/ 0 h 3522971"/>
                <a:gd name="connsiteX0" fmla="*/ 177800 w 911176"/>
                <a:gd name="connsiteY0" fmla="*/ 0 h 3446771"/>
                <a:gd name="connsiteX1" fmla="*/ 804813 w 911176"/>
                <a:gd name="connsiteY1" fmla="*/ 47625 h 3446771"/>
                <a:gd name="connsiteX2" fmla="*/ 911176 w 911176"/>
                <a:gd name="connsiteY2" fmla="*/ 3446771 h 3446771"/>
                <a:gd name="connsiteX3" fmla="*/ 0 w 911176"/>
                <a:gd name="connsiteY3" fmla="*/ 3383271 h 3446771"/>
                <a:gd name="connsiteX4" fmla="*/ 177800 w 911176"/>
                <a:gd name="connsiteY4" fmla="*/ 0 h 3446771"/>
                <a:gd name="connsiteX0" fmla="*/ 381000 w 1114376"/>
                <a:gd name="connsiteY0" fmla="*/ 0 h 3510271"/>
                <a:gd name="connsiteX1" fmla="*/ 1008013 w 1114376"/>
                <a:gd name="connsiteY1" fmla="*/ 47625 h 3510271"/>
                <a:gd name="connsiteX2" fmla="*/ 1114376 w 1114376"/>
                <a:gd name="connsiteY2" fmla="*/ 3446771 h 3510271"/>
                <a:gd name="connsiteX3" fmla="*/ 0 w 1114376"/>
                <a:gd name="connsiteY3" fmla="*/ 3510271 h 3510271"/>
                <a:gd name="connsiteX4" fmla="*/ 381000 w 1114376"/>
                <a:gd name="connsiteY4" fmla="*/ 0 h 3510271"/>
                <a:gd name="connsiteX0" fmla="*/ 469900 w 1203276"/>
                <a:gd name="connsiteY0" fmla="*/ 0 h 3510271"/>
                <a:gd name="connsiteX1" fmla="*/ 1096913 w 1203276"/>
                <a:gd name="connsiteY1" fmla="*/ 47625 h 3510271"/>
                <a:gd name="connsiteX2" fmla="*/ 1203276 w 1203276"/>
                <a:gd name="connsiteY2" fmla="*/ 3446771 h 3510271"/>
                <a:gd name="connsiteX3" fmla="*/ 0 w 1203276"/>
                <a:gd name="connsiteY3" fmla="*/ 3510271 h 3510271"/>
                <a:gd name="connsiteX4" fmla="*/ 469900 w 1203276"/>
                <a:gd name="connsiteY4" fmla="*/ 0 h 3510271"/>
                <a:gd name="connsiteX0" fmla="*/ 469900 w 1279476"/>
                <a:gd name="connsiteY0" fmla="*/ 0 h 3624571"/>
                <a:gd name="connsiteX1" fmla="*/ 1096913 w 1279476"/>
                <a:gd name="connsiteY1" fmla="*/ 47625 h 3624571"/>
                <a:gd name="connsiteX2" fmla="*/ 1279476 w 1279476"/>
                <a:gd name="connsiteY2" fmla="*/ 3624571 h 3624571"/>
                <a:gd name="connsiteX3" fmla="*/ 0 w 1279476"/>
                <a:gd name="connsiteY3" fmla="*/ 3510271 h 3624571"/>
                <a:gd name="connsiteX4" fmla="*/ 469900 w 1279476"/>
                <a:gd name="connsiteY4" fmla="*/ 0 h 3624571"/>
                <a:gd name="connsiteX0" fmla="*/ 513737 w 1323313"/>
                <a:gd name="connsiteY0" fmla="*/ 0 h 3869736"/>
                <a:gd name="connsiteX1" fmla="*/ 1140750 w 1323313"/>
                <a:gd name="connsiteY1" fmla="*/ 47625 h 3869736"/>
                <a:gd name="connsiteX2" fmla="*/ 1323313 w 1323313"/>
                <a:gd name="connsiteY2" fmla="*/ 3624571 h 3869736"/>
                <a:gd name="connsiteX3" fmla="*/ 0 w 1323313"/>
                <a:gd name="connsiteY3" fmla="*/ 3869736 h 3869736"/>
                <a:gd name="connsiteX4" fmla="*/ 513737 w 1323313"/>
                <a:gd name="connsiteY4" fmla="*/ 0 h 3869736"/>
                <a:gd name="connsiteX0" fmla="*/ 513737 w 1384685"/>
                <a:gd name="connsiteY0" fmla="*/ 0 h 3869736"/>
                <a:gd name="connsiteX1" fmla="*/ 1140750 w 1384685"/>
                <a:gd name="connsiteY1" fmla="*/ 47625 h 3869736"/>
                <a:gd name="connsiteX2" fmla="*/ 1384685 w 1384685"/>
                <a:gd name="connsiteY2" fmla="*/ 3624571 h 3869736"/>
                <a:gd name="connsiteX3" fmla="*/ 0 w 1384685"/>
                <a:gd name="connsiteY3" fmla="*/ 3869736 h 3869736"/>
                <a:gd name="connsiteX4" fmla="*/ 513737 w 1384685"/>
                <a:gd name="connsiteY4" fmla="*/ 0 h 3869736"/>
                <a:gd name="connsiteX0" fmla="*/ 491819 w 1362767"/>
                <a:gd name="connsiteY0" fmla="*/ 0 h 3869736"/>
                <a:gd name="connsiteX1" fmla="*/ 1118832 w 1362767"/>
                <a:gd name="connsiteY1" fmla="*/ 47625 h 3869736"/>
                <a:gd name="connsiteX2" fmla="*/ 1362767 w 1362767"/>
                <a:gd name="connsiteY2" fmla="*/ 3624571 h 3869736"/>
                <a:gd name="connsiteX3" fmla="*/ 0 w 1362767"/>
                <a:gd name="connsiteY3" fmla="*/ 3869736 h 3869736"/>
                <a:gd name="connsiteX4" fmla="*/ 491819 w 1362767"/>
                <a:gd name="connsiteY4" fmla="*/ 0 h 3869736"/>
                <a:gd name="connsiteX0" fmla="*/ 491819 w 1118832"/>
                <a:gd name="connsiteY0" fmla="*/ 0 h 3869736"/>
                <a:gd name="connsiteX1" fmla="*/ 1118832 w 1118832"/>
                <a:gd name="connsiteY1" fmla="*/ 47625 h 3869736"/>
                <a:gd name="connsiteX2" fmla="*/ 1108930 w 1118832"/>
                <a:gd name="connsiteY2" fmla="*/ 3738216 h 3869736"/>
                <a:gd name="connsiteX3" fmla="*/ 0 w 1118832"/>
                <a:gd name="connsiteY3" fmla="*/ 3869736 h 3869736"/>
                <a:gd name="connsiteX4" fmla="*/ 491819 w 1118832"/>
                <a:gd name="connsiteY4" fmla="*/ 0 h 3869736"/>
                <a:gd name="connsiteX0" fmla="*/ 491819 w 1189192"/>
                <a:gd name="connsiteY0" fmla="*/ 0 h 3880272"/>
                <a:gd name="connsiteX1" fmla="*/ 1118832 w 1189192"/>
                <a:gd name="connsiteY1" fmla="*/ 47625 h 3880272"/>
                <a:gd name="connsiteX2" fmla="*/ 1189089 w 1189192"/>
                <a:gd name="connsiteY2" fmla="*/ 3880272 h 3880272"/>
                <a:gd name="connsiteX3" fmla="*/ 0 w 1189192"/>
                <a:gd name="connsiteY3" fmla="*/ 3869736 h 3880272"/>
                <a:gd name="connsiteX4" fmla="*/ 491819 w 1189192"/>
                <a:gd name="connsiteY4" fmla="*/ 0 h 3880272"/>
                <a:gd name="connsiteX0" fmla="*/ 491819 w 1189192"/>
                <a:gd name="connsiteY0" fmla="*/ 0 h 3951300"/>
                <a:gd name="connsiteX1" fmla="*/ 1118832 w 1189192"/>
                <a:gd name="connsiteY1" fmla="*/ 47625 h 3951300"/>
                <a:gd name="connsiteX2" fmla="*/ 1189089 w 1189192"/>
                <a:gd name="connsiteY2" fmla="*/ 3951300 h 3951300"/>
                <a:gd name="connsiteX3" fmla="*/ 0 w 1189192"/>
                <a:gd name="connsiteY3" fmla="*/ 3869736 h 3951300"/>
                <a:gd name="connsiteX4" fmla="*/ 491819 w 1189192"/>
                <a:gd name="connsiteY4" fmla="*/ 0 h 3951300"/>
                <a:gd name="connsiteX0" fmla="*/ 438380 w 1135753"/>
                <a:gd name="connsiteY0" fmla="*/ 0 h 3951300"/>
                <a:gd name="connsiteX1" fmla="*/ 1065393 w 1135753"/>
                <a:gd name="connsiteY1" fmla="*/ 47625 h 3951300"/>
                <a:gd name="connsiteX2" fmla="*/ 1135650 w 1135753"/>
                <a:gd name="connsiteY2" fmla="*/ 3951300 h 3951300"/>
                <a:gd name="connsiteX3" fmla="*/ 0 w 1135753"/>
                <a:gd name="connsiteY3" fmla="*/ 3899625 h 3951300"/>
                <a:gd name="connsiteX4" fmla="*/ 438380 w 1135753"/>
                <a:gd name="connsiteY4" fmla="*/ 0 h 3951300"/>
                <a:gd name="connsiteX0" fmla="*/ 438380 w 1189151"/>
                <a:gd name="connsiteY0" fmla="*/ 0 h 3899625"/>
                <a:gd name="connsiteX1" fmla="*/ 1065393 w 1189151"/>
                <a:gd name="connsiteY1" fmla="*/ 47625 h 3899625"/>
                <a:gd name="connsiteX2" fmla="*/ 1189090 w 1189151"/>
                <a:gd name="connsiteY2" fmla="*/ 3712198 h 3899625"/>
                <a:gd name="connsiteX3" fmla="*/ 0 w 1189151"/>
                <a:gd name="connsiteY3" fmla="*/ 3899625 h 3899625"/>
                <a:gd name="connsiteX4" fmla="*/ 438380 w 1189151"/>
                <a:gd name="connsiteY4" fmla="*/ 0 h 389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151" h="3899625">
                  <a:moveTo>
                    <a:pt x="438380" y="0"/>
                  </a:moveTo>
                  <a:lnTo>
                    <a:pt x="1065393" y="47625"/>
                  </a:lnTo>
                  <a:cubicBezTo>
                    <a:pt x="1062092" y="1277822"/>
                    <a:pt x="1192391" y="2482001"/>
                    <a:pt x="1189090" y="3712198"/>
                  </a:cubicBezTo>
                  <a:lnTo>
                    <a:pt x="0" y="3899625"/>
                  </a:lnTo>
                  <a:lnTo>
                    <a:pt x="43838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8" name="矩形 9"/>
            <p:cNvSpPr/>
            <p:nvPr/>
          </p:nvSpPr>
          <p:spPr>
            <a:xfrm>
              <a:off x="3141451" y="2045221"/>
              <a:ext cx="4605212" cy="1458963"/>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 fmla="*/ 371475 w 6440636"/>
                <a:gd name="connsiteY0" fmla="*/ 0 h 1886857"/>
                <a:gd name="connsiteX1" fmla="*/ 6440636 w 6440636"/>
                <a:gd name="connsiteY1" fmla="*/ 0 h 1886857"/>
                <a:gd name="connsiteX2" fmla="*/ 6440636 w 6440636"/>
                <a:gd name="connsiteY2" fmla="*/ 1886857 h 1886857"/>
                <a:gd name="connsiteX3" fmla="*/ 0 w 6440636"/>
                <a:gd name="connsiteY3" fmla="*/ 1886857 h 1886857"/>
                <a:gd name="connsiteX4" fmla="*/ 371475 w 6440636"/>
                <a:gd name="connsiteY4" fmla="*/ 0 h 188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636" h="1886857">
                  <a:moveTo>
                    <a:pt x="371475" y="0"/>
                  </a:moveTo>
                  <a:lnTo>
                    <a:pt x="6440636" y="0"/>
                  </a:lnTo>
                  <a:lnTo>
                    <a:pt x="6440636" y="1886857"/>
                  </a:lnTo>
                  <a:lnTo>
                    <a:pt x="0" y="1886857"/>
                  </a:lnTo>
                  <a:lnTo>
                    <a:pt x="37147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9" name="矩形 7"/>
            <p:cNvSpPr/>
            <p:nvPr/>
          </p:nvSpPr>
          <p:spPr>
            <a:xfrm rot="20111146">
              <a:off x="2362673" y="2800210"/>
              <a:ext cx="823855" cy="960348"/>
            </a:xfrm>
            <a:custGeom>
              <a:avLst/>
              <a:gdLst>
                <a:gd name="connsiteX0" fmla="*/ 0 w 1752600"/>
                <a:gd name="connsiteY0" fmla="*/ 0 h 533400"/>
                <a:gd name="connsiteX1" fmla="*/ 1752600 w 1752600"/>
                <a:gd name="connsiteY1" fmla="*/ 0 h 533400"/>
                <a:gd name="connsiteX2" fmla="*/ 1752600 w 1752600"/>
                <a:gd name="connsiteY2" fmla="*/ 533400 h 533400"/>
                <a:gd name="connsiteX3" fmla="*/ 0 w 1752600"/>
                <a:gd name="connsiteY3" fmla="*/ 533400 h 533400"/>
                <a:gd name="connsiteX4" fmla="*/ 0 w 1752600"/>
                <a:gd name="connsiteY4" fmla="*/ 0 h 533400"/>
                <a:gd name="connsiteX0" fmla="*/ 62378 w 1752600"/>
                <a:gd name="connsiteY0" fmla="*/ 0 h 630484"/>
                <a:gd name="connsiteX1" fmla="*/ 1752600 w 1752600"/>
                <a:gd name="connsiteY1" fmla="*/ 97084 h 630484"/>
                <a:gd name="connsiteX2" fmla="*/ 1752600 w 1752600"/>
                <a:gd name="connsiteY2" fmla="*/ 630484 h 630484"/>
                <a:gd name="connsiteX3" fmla="*/ 0 w 1752600"/>
                <a:gd name="connsiteY3" fmla="*/ 630484 h 630484"/>
                <a:gd name="connsiteX4" fmla="*/ 62378 w 1752600"/>
                <a:gd name="connsiteY4" fmla="*/ 0 h 630484"/>
                <a:gd name="connsiteX0" fmla="*/ 62378 w 1752600"/>
                <a:gd name="connsiteY0" fmla="*/ 0 h 630484"/>
                <a:gd name="connsiteX1" fmla="*/ 951008 w 1752600"/>
                <a:gd name="connsiteY1" fmla="*/ 37773 h 630484"/>
                <a:gd name="connsiteX2" fmla="*/ 1752600 w 1752600"/>
                <a:gd name="connsiteY2" fmla="*/ 630484 h 630484"/>
                <a:gd name="connsiteX3" fmla="*/ 0 w 1752600"/>
                <a:gd name="connsiteY3" fmla="*/ 630484 h 630484"/>
                <a:gd name="connsiteX4" fmla="*/ 62378 w 1752600"/>
                <a:gd name="connsiteY4" fmla="*/ 0 h 630484"/>
                <a:gd name="connsiteX0" fmla="*/ 62378 w 1243687"/>
                <a:gd name="connsiteY0" fmla="*/ 0 h 630484"/>
                <a:gd name="connsiteX1" fmla="*/ 951008 w 1243687"/>
                <a:gd name="connsiteY1" fmla="*/ 37773 h 630484"/>
                <a:gd name="connsiteX2" fmla="*/ 1243687 w 1243687"/>
                <a:gd name="connsiteY2" fmla="*/ 619048 h 630484"/>
                <a:gd name="connsiteX3" fmla="*/ 0 w 1243687"/>
                <a:gd name="connsiteY3" fmla="*/ 630484 h 630484"/>
                <a:gd name="connsiteX4" fmla="*/ 62378 w 1243687"/>
                <a:gd name="connsiteY4" fmla="*/ 0 h 630484"/>
                <a:gd name="connsiteX0" fmla="*/ 62378 w 951008"/>
                <a:gd name="connsiteY0" fmla="*/ 0 h 1138113"/>
                <a:gd name="connsiteX1" fmla="*/ 951008 w 951008"/>
                <a:gd name="connsiteY1" fmla="*/ 37773 h 1138113"/>
                <a:gd name="connsiteX2" fmla="*/ 945733 w 951008"/>
                <a:gd name="connsiteY2" fmla="*/ 1138113 h 1138113"/>
                <a:gd name="connsiteX3" fmla="*/ 0 w 951008"/>
                <a:gd name="connsiteY3" fmla="*/ 630484 h 1138113"/>
                <a:gd name="connsiteX4" fmla="*/ 62378 w 951008"/>
                <a:gd name="connsiteY4" fmla="*/ 0 h 1138113"/>
                <a:gd name="connsiteX0" fmla="*/ 62378 w 951008"/>
                <a:gd name="connsiteY0" fmla="*/ 0 h 1130754"/>
                <a:gd name="connsiteX1" fmla="*/ 951008 w 951008"/>
                <a:gd name="connsiteY1" fmla="*/ 37773 h 1130754"/>
                <a:gd name="connsiteX2" fmla="*/ 929816 w 951008"/>
                <a:gd name="connsiteY2" fmla="*/ 1130754 h 1130754"/>
                <a:gd name="connsiteX3" fmla="*/ 0 w 951008"/>
                <a:gd name="connsiteY3" fmla="*/ 630484 h 1130754"/>
                <a:gd name="connsiteX4" fmla="*/ 62378 w 951008"/>
                <a:gd name="connsiteY4" fmla="*/ 0 h 1130754"/>
                <a:gd name="connsiteX0" fmla="*/ 62378 w 951008"/>
                <a:gd name="connsiteY0" fmla="*/ 0 h 1132593"/>
                <a:gd name="connsiteX1" fmla="*/ 951008 w 951008"/>
                <a:gd name="connsiteY1" fmla="*/ 37773 h 1132593"/>
                <a:gd name="connsiteX2" fmla="*/ 933795 w 951008"/>
                <a:gd name="connsiteY2" fmla="*/ 1132593 h 1132593"/>
                <a:gd name="connsiteX3" fmla="*/ 0 w 951008"/>
                <a:gd name="connsiteY3" fmla="*/ 630484 h 1132593"/>
                <a:gd name="connsiteX4" fmla="*/ 62378 w 951008"/>
                <a:gd name="connsiteY4" fmla="*/ 0 h 1132593"/>
                <a:gd name="connsiteX0" fmla="*/ 62378 w 951008"/>
                <a:gd name="connsiteY0" fmla="*/ 0 h 1128615"/>
                <a:gd name="connsiteX1" fmla="*/ 951008 w 951008"/>
                <a:gd name="connsiteY1" fmla="*/ 37773 h 1128615"/>
                <a:gd name="connsiteX2" fmla="*/ 935634 w 951008"/>
                <a:gd name="connsiteY2" fmla="*/ 1128615 h 1128615"/>
                <a:gd name="connsiteX3" fmla="*/ 0 w 951008"/>
                <a:gd name="connsiteY3" fmla="*/ 630484 h 1128615"/>
                <a:gd name="connsiteX4" fmla="*/ 62378 w 951008"/>
                <a:gd name="connsiteY4" fmla="*/ 0 h 1128615"/>
                <a:gd name="connsiteX0" fmla="*/ 62378 w 951008"/>
                <a:gd name="connsiteY0" fmla="*/ 0 h 1122497"/>
                <a:gd name="connsiteX1" fmla="*/ 951008 w 951008"/>
                <a:gd name="connsiteY1" fmla="*/ 37773 h 1122497"/>
                <a:gd name="connsiteX2" fmla="*/ 943293 w 951008"/>
                <a:gd name="connsiteY2" fmla="*/ 1122497 h 1122497"/>
                <a:gd name="connsiteX3" fmla="*/ 0 w 951008"/>
                <a:gd name="connsiteY3" fmla="*/ 630484 h 1122497"/>
                <a:gd name="connsiteX4" fmla="*/ 62378 w 951008"/>
                <a:gd name="connsiteY4" fmla="*/ 0 h 112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08" h="1122497">
                  <a:moveTo>
                    <a:pt x="62378" y="0"/>
                  </a:moveTo>
                  <a:lnTo>
                    <a:pt x="951008" y="37773"/>
                  </a:lnTo>
                  <a:cubicBezTo>
                    <a:pt x="949250" y="404553"/>
                    <a:pt x="945051" y="755717"/>
                    <a:pt x="943293" y="1122497"/>
                  </a:cubicBezTo>
                  <a:lnTo>
                    <a:pt x="0" y="630484"/>
                  </a:lnTo>
                  <a:lnTo>
                    <a:pt x="6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0" name="等腰三角形 5"/>
            <p:cNvSpPr/>
            <p:nvPr/>
          </p:nvSpPr>
          <p:spPr>
            <a:xfrm rot="9110624">
              <a:off x="1642923" y="1166612"/>
              <a:ext cx="1588197" cy="2187614"/>
            </a:xfrm>
            <a:custGeom>
              <a:avLst/>
              <a:gdLst>
                <a:gd name="connsiteX0" fmla="*/ 0 w 1619250"/>
                <a:gd name="connsiteY0" fmla="*/ 2381250 h 2381250"/>
                <a:gd name="connsiteX1" fmla="*/ 809625 w 1619250"/>
                <a:gd name="connsiteY1" fmla="*/ 0 h 2381250"/>
                <a:gd name="connsiteX2" fmla="*/ 1619250 w 1619250"/>
                <a:gd name="connsiteY2" fmla="*/ 2381250 h 2381250"/>
                <a:gd name="connsiteX3" fmla="*/ 0 w 1619250"/>
                <a:gd name="connsiteY3" fmla="*/ 2381250 h 2381250"/>
                <a:gd name="connsiteX0" fmla="*/ 0 w 1283513"/>
                <a:gd name="connsiteY0" fmla="*/ 2381250 h 2381250"/>
                <a:gd name="connsiteX1" fmla="*/ 809625 w 1283513"/>
                <a:gd name="connsiteY1" fmla="*/ 0 h 2381250"/>
                <a:gd name="connsiteX2" fmla="*/ 1283513 w 1283513"/>
                <a:gd name="connsiteY2" fmla="*/ 1899923 h 2381250"/>
                <a:gd name="connsiteX3" fmla="*/ 0 w 1283513"/>
                <a:gd name="connsiteY3" fmla="*/ 2381250 h 2381250"/>
                <a:gd name="connsiteX0" fmla="*/ 0 w 1283513"/>
                <a:gd name="connsiteY0" fmla="*/ 1977588 h 1977588"/>
                <a:gd name="connsiteX1" fmla="*/ 809207 w 1283513"/>
                <a:gd name="connsiteY1" fmla="*/ 0 h 1977588"/>
                <a:gd name="connsiteX2" fmla="*/ 1283513 w 1283513"/>
                <a:gd name="connsiteY2" fmla="*/ 1496261 h 1977588"/>
                <a:gd name="connsiteX3" fmla="*/ 0 w 1283513"/>
                <a:gd name="connsiteY3" fmla="*/ 1977588 h 1977588"/>
                <a:gd name="connsiteX0" fmla="*/ 0 w 1283513"/>
                <a:gd name="connsiteY0" fmla="*/ 2533029 h 2533029"/>
                <a:gd name="connsiteX1" fmla="*/ 1063273 w 1283513"/>
                <a:gd name="connsiteY1" fmla="*/ 0 h 2533029"/>
                <a:gd name="connsiteX2" fmla="*/ 1283513 w 1283513"/>
                <a:gd name="connsiteY2" fmla="*/ 2051702 h 2533029"/>
                <a:gd name="connsiteX3" fmla="*/ 0 w 1283513"/>
                <a:gd name="connsiteY3" fmla="*/ 2533029 h 2533029"/>
                <a:gd name="connsiteX0" fmla="*/ 0 w 1833318"/>
                <a:gd name="connsiteY0" fmla="*/ 2556980 h 2556980"/>
                <a:gd name="connsiteX1" fmla="*/ 1613078 w 1833318"/>
                <a:gd name="connsiteY1" fmla="*/ 0 h 2556980"/>
                <a:gd name="connsiteX2" fmla="*/ 1833318 w 1833318"/>
                <a:gd name="connsiteY2" fmla="*/ 2051702 h 2556980"/>
                <a:gd name="connsiteX3" fmla="*/ 0 w 1833318"/>
                <a:gd name="connsiteY3" fmla="*/ 2556980 h 2556980"/>
              </a:gdLst>
              <a:ahLst/>
              <a:cxnLst>
                <a:cxn ang="0">
                  <a:pos x="connsiteX0" y="connsiteY0"/>
                </a:cxn>
                <a:cxn ang="0">
                  <a:pos x="connsiteX1" y="connsiteY1"/>
                </a:cxn>
                <a:cxn ang="0">
                  <a:pos x="connsiteX2" y="connsiteY2"/>
                </a:cxn>
                <a:cxn ang="0">
                  <a:pos x="connsiteX3" y="connsiteY3"/>
                </a:cxn>
              </a:cxnLst>
              <a:rect l="l" t="t" r="r" b="b"/>
              <a:pathLst>
                <a:path w="1833318" h="2556980">
                  <a:moveTo>
                    <a:pt x="0" y="2556980"/>
                  </a:moveTo>
                  <a:lnTo>
                    <a:pt x="1613078" y="0"/>
                  </a:lnTo>
                  <a:lnTo>
                    <a:pt x="1833318" y="2051702"/>
                  </a:lnTo>
                  <a:lnTo>
                    <a:pt x="0" y="255698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1" name="矩形 9"/>
            <p:cNvSpPr/>
            <p:nvPr/>
          </p:nvSpPr>
          <p:spPr>
            <a:xfrm rot="303323">
              <a:off x="2981376" y="1409604"/>
              <a:ext cx="594753" cy="2133292"/>
            </a:xfrm>
            <a:custGeom>
              <a:avLst/>
              <a:gdLst>
                <a:gd name="connsiteX0" fmla="*/ 0 w 656744"/>
                <a:gd name="connsiteY0" fmla="*/ 0 h 1701800"/>
                <a:gd name="connsiteX1" fmla="*/ 656744 w 656744"/>
                <a:gd name="connsiteY1" fmla="*/ 0 h 1701800"/>
                <a:gd name="connsiteX2" fmla="*/ 656744 w 656744"/>
                <a:gd name="connsiteY2" fmla="*/ 1701800 h 1701800"/>
                <a:gd name="connsiteX3" fmla="*/ 0 w 656744"/>
                <a:gd name="connsiteY3" fmla="*/ 1701800 h 1701800"/>
                <a:gd name="connsiteX4" fmla="*/ 0 w 656744"/>
                <a:gd name="connsiteY4" fmla="*/ 0 h 1701800"/>
                <a:gd name="connsiteX0" fmla="*/ 16592 w 673336"/>
                <a:gd name="connsiteY0" fmla="*/ 0 h 1701800"/>
                <a:gd name="connsiteX1" fmla="*/ 673336 w 673336"/>
                <a:gd name="connsiteY1" fmla="*/ 0 h 1701800"/>
                <a:gd name="connsiteX2" fmla="*/ 673336 w 673336"/>
                <a:gd name="connsiteY2" fmla="*/ 1701800 h 1701800"/>
                <a:gd name="connsiteX3" fmla="*/ 0 w 673336"/>
                <a:gd name="connsiteY3" fmla="*/ 1550273 h 1701800"/>
                <a:gd name="connsiteX4" fmla="*/ 16592 w 673336"/>
                <a:gd name="connsiteY4" fmla="*/ 0 h 1701800"/>
                <a:gd name="connsiteX0" fmla="*/ 16592 w 673336"/>
                <a:gd name="connsiteY0" fmla="*/ 0 h 1902945"/>
                <a:gd name="connsiteX1" fmla="*/ 673336 w 673336"/>
                <a:gd name="connsiteY1" fmla="*/ 0 h 1902945"/>
                <a:gd name="connsiteX2" fmla="*/ 525385 w 673336"/>
                <a:gd name="connsiteY2" fmla="*/ 1902945 h 1902945"/>
                <a:gd name="connsiteX3" fmla="*/ 0 w 673336"/>
                <a:gd name="connsiteY3" fmla="*/ 1550273 h 1902945"/>
                <a:gd name="connsiteX4" fmla="*/ 16592 w 673336"/>
                <a:gd name="connsiteY4" fmla="*/ 0 h 1902945"/>
                <a:gd name="connsiteX0" fmla="*/ 26639 w 683383"/>
                <a:gd name="connsiteY0" fmla="*/ 0 h 1902945"/>
                <a:gd name="connsiteX1" fmla="*/ 683383 w 683383"/>
                <a:gd name="connsiteY1" fmla="*/ 0 h 1902945"/>
                <a:gd name="connsiteX2" fmla="*/ 535432 w 683383"/>
                <a:gd name="connsiteY2" fmla="*/ 1902945 h 1902945"/>
                <a:gd name="connsiteX3" fmla="*/ 0 w 683383"/>
                <a:gd name="connsiteY3" fmla="*/ 1544787 h 1902945"/>
                <a:gd name="connsiteX4" fmla="*/ 26639 w 683383"/>
                <a:gd name="connsiteY4" fmla="*/ 0 h 1902945"/>
                <a:gd name="connsiteX0" fmla="*/ 29802 w 686546"/>
                <a:gd name="connsiteY0" fmla="*/ 0 h 1902945"/>
                <a:gd name="connsiteX1" fmla="*/ 686546 w 686546"/>
                <a:gd name="connsiteY1" fmla="*/ 0 h 1902945"/>
                <a:gd name="connsiteX2" fmla="*/ 538595 w 686546"/>
                <a:gd name="connsiteY2" fmla="*/ 1902945 h 1902945"/>
                <a:gd name="connsiteX3" fmla="*/ 0 w 686546"/>
                <a:gd name="connsiteY3" fmla="*/ 1545067 h 1902945"/>
                <a:gd name="connsiteX4" fmla="*/ 29802 w 686546"/>
                <a:gd name="connsiteY4" fmla="*/ 0 h 1902945"/>
                <a:gd name="connsiteX0" fmla="*/ 29802 w 686546"/>
                <a:gd name="connsiteY0" fmla="*/ 0 h 2493486"/>
                <a:gd name="connsiteX1" fmla="*/ 686546 w 686546"/>
                <a:gd name="connsiteY1" fmla="*/ 0 h 2493486"/>
                <a:gd name="connsiteX2" fmla="*/ 529225 w 686546"/>
                <a:gd name="connsiteY2" fmla="*/ 2493486 h 2493486"/>
                <a:gd name="connsiteX3" fmla="*/ 0 w 686546"/>
                <a:gd name="connsiteY3" fmla="*/ 1545067 h 2493486"/>
                <a:gd name="connsiteX4" fmla="*/ 29802 w 686546"/>
                <a:gd name="connsiteY4" fmla="*/ 0 h 249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46" h="2493486">
                  <a:moveTo>
                    <a:pt x="29802" y="0"/>
                  </a:moveTo>
                  <a:lnTo>
                    <a:pt x="686546" y="0"/>
                  </a:lnTo>
                  <a:lnTo>
                    <a:pt x="529225" y="2493486"/>
                  </a:lnTo>
                  <a:lnTo>
                    <a:pt x="0" y="1545067"/>
                  </a:lnTo>
                  <a:lnTo>
                    <a:pt x="29802"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sp>
        <p:nvSpPr>
          <p:cNvPr id="46" name="正五边形 45"/>
          <p:cNvSpPr/>
          <p:nvPr/>
        </p:nvSpPr>
        <p:spPr>
          <a:xfrm rot="387320">
            <a:off x="6473131" y="1241823"/>
            <a:ext cx="401769" cy="377889"/>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7" name="正五边形 46"/>
          <p:cNvSpPr/>
          <p:nvPr/>
        </p:nvSpPr>
        <p:spPr>
          <a:xfrm rot="387320">
            <a:off x="7142308" y="3521957"/>
            <a:ext cx="352729" cy="331763"/>
          </a:xfrm>
          <a:prstGeom prst="pent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8" name="正五边形 47"/>
          <p:cNvSpPr/>
          <p:nvPr/>
        </p:nvSpPr>
        <p:spPr>
          <a:xfrm rot="1136089">
            <a:off x="7032245" y="1128162"/>
            <a:ext cx="306844" cy="28860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0" name="正五边形 49"/>
          <p:cNvSpPr/>
          <p:nvPr/>
        </p:nvSpPr>
        <p:spPr>
          <a:xfrm rot="1136089">
            <a:off x="7496313" y="1120290"/>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1" name="正五边形 50"/>
          <p:cNvSpPr/>
          <p:nvPr/>
        </p:nvSpPr>
        <p:spPr>
          <a:xfrm rot="1136089">
            <a:off x="6916707" y="3745515"/>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1" name="文本框 22"/>
          <p:cNvSpPr txBox="1"/>
          <p:nvPr/>
        </p:nvSpPr>
        <p:spPr>
          <a:xfrm>
            <a:off x="3449223" y="2046981"/>
            <a:ext cx="3573751" cy="684492"/>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40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THANK YOU </a:t>
            </a:r>
            <a:endParaRPr lang="zh-CN" altLang="en-US" sz="4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文本框 23"/>
          <p:cNvSpPr txBox="1"/>
          <p:nvPr/>
        </p:nvSpPr>
        <p:spPr>
          <a:xfrm>
            <a:off x="3367194" y="2786523"/>
            <a:ext cx="3897564" cy="358377"/>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1881" spc="282" dirty="0" smtClean="0">
                <a:solidFill>
                  <a:prstClr val="white"/>
                </a:solidFill>
                <a:latin typeface="Arial" panose="020B0604020202020204" pitchFamily="34" charset="0"/>
                <a:ea typeface="微软雅黑"/>
                <a:cs typeface="Arial" panose="020B0604020202020204" pitchFamily="34" charset="0"/>
              </a:rPr>
              <a:t>HÃY HỌC TẬP THẬT TỐT!!!</a:t>
            </a:r>
            <a:endParaRPr lang="zh-CN" altLang="en-US" sz="1881" spc="282" dirty="0">
              <a:solidFill>
                <a:prstClr val="white"/>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897543498"/>
      </p:ext>
    </p:extLst>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 calcmode="lin" valueType="num">
                                      <p:cBhvr>
                                        <p:cTn id="60" dur="500" fill="hold"/>
                                        <p:tgtEl>
                                          <p:spTgt spid="2"/>
                                        </p:tgtEl>
                                        <p:attrNameLst>
                                          <p:attrName>style.rotation</p:attrName>
                                        </p:attrNameLst>
                                      </p:cBhvr>
                                      <p:tavLst>
                                        <p:tav tm="0">
                                          <p:val>
                                            <p:fltVal val="90"/>
                                          </p:val>
                                        </p:tav>
                                        <p:tav tm="100000">
                                          <p:val>
                                            <p:fltVal val="0"/>
                                          </p:val>
                                        </p:tav>
                                      </p:tavLst>
                                    </p:anim>
                                    <p:animEffect transition="in" filter="fade">
                                      <p:cBhvr>
                                        <p:cTn id="61" dur="500"/>
                                        <p:tgtEl>
                                          <p:spTgt spid="2"/>
                                        </p:tgtEl>
                                      </p:cBhvr>
                                    </p:animEffect>
                                  </p:childTnLst>
                                </p:cTn>
                              </p:par>
                            </p:childTnLst>
                          </p:cTn>
                        </p:par>
                        <p:par>
                          <p:cTn id="62" fill="hold">
                            <p:stCondLst>
                              <p:cond delay="1000"/>
                            </p:stCondLst>
                            <p:childTnLst>
                              <p:par>
                                <p:cTn id="63" presetID="26" presetClass="emph" presetSubtype="0" fill="hold" nodeType="afterEffect">
                                  <p:stCondLst>
                                    <p:cond delay="0"/>
                                  </p:stCondLst>
                                  <p:childTnLst>
                                    <p:animEffect transition="out" filter="fade">
                                      <p:cBhvr>
                                        <p:cTn id="64" dur="500" tmFilter="0, 0; .2, .5; .8, .5; 1, 0"/>
                                        <p:tgtEl>
                                          <p:spTgt spid="2"/>
                                        </p:tgtEl>
                                      </p:cBhvr>
                                    </p:animEffect>
                                    <p:animScale>
                                      <p:cBhvr>
                                        <p:cTn id="65" dur="250" autoRev="1" fill="hold"/>
                                        <p:tgtEl>
                                          <p:spTgt spid="2"/>
                                        </p:tgtEl>
                                      </p:cBhvr>
                                      <p:by x="105000" y="105000"/>
                                    </p:animScale>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 calcmode="lin" valueType="num">
                                      <p:cBhvr>
                                        <p:cTn id="77" dur="500" fill="hold"/>
                                        <p:tgtEl>
                                          <p:spTgt spid="46"/>
                                        </p:tgtEl>
                                        <p:attrNameLst>
                                          <p:attrName>style.rotation</p:attrName>
                                        </p:attrNameLst>
                                      </p:cBhvr>
                                      <p:tavLst>
                                        <p:tav tm="0">
                                          <p:val>
                                            <p:fltVal val="90"/>
                                          </p:val>
                                        </p:tav>
                                        <p:tav tm="100000">
                                          <p:val>
                                            <p:fltVal val="0"/>
                                          </p:val>
                                        </p:tav>
                                      </p:tavLst>
                                    </p:anim>
                                    <p:animEffect transition="in" filter="fade">
                                      <p:cBhvr>
                                        <p:cTn id="78" dur="500"/>
                                        <p:tgtEl>
                                          <p:spTgt spid="4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 calcmode="lin" valueType="num">
                                      <p:cBhvr>
                                        <p:cTn id="83" dur="500" fill="hold"/>
                                        <p:tgtEl>
                                          <p:spTgt spid="47"/>
                                        </p:tgtEl>
                                        <p:attrNameLst>
                                          <p:attrName>style.rotation</p:attrName>
                                        </p:attrNameLst>
                                      </p:cBhvr>
                                      <p:tavLst>
                                        <p:tav tm="0">
                                          <p:val>
                                            <p:fltVal val="90"/>
                                          </p:val>
                                        </p:tav>
                                        <p:tav tm="100000">
                                          <p:val>
                                            <p:fltVal val="0"/>
                                          </p:val>
                                        </p:tav>
                                      </p:tavLst>
                                    </p:anim>
                                    <p:animEffect transition="in" filter="fade">
                                      <p:cBhvr>
                                        <p:cTn id="84" dur="500"/>
                                        <p:tgtEl>
                                          <p:spTgt spid="4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 calcmode="lin" valueType="num">
                                      <p:cBhvr>
                                        <p:cTn id="89" dur="500" fill="hold"/>
                                        <p:tgtEl>
                                          <p:spTgt spid="48"/>
                                        </p:tgtEl>
                                        <p:attrNameLst>
                                          <p:attrName>style.rotation</p:attrName>
                                        </p:attrNameLst>
                                      </p:cBhvr>
                                      <p:tavLst>
                                        <p:tav tm="0">
                                          <p:val>
                                            <p:fltVal val="90"/>
                                          </p:val>
                                        </p:tav>
                                        <p:tav tm="100000">
                                          <p:val>
                                            <p:fltVal val="0"/>
                                          </p:val>
                                        </p:tav>
                                      </p:tavLst>
                                    </p:anim>
                                    <p:animEffect transition="in" filter="fade">
                                      <p:cBhvr>
                                        <p:cTn id="90" dur="500"/>
                                        <p:tgtEl>
                                          <p:spTgt spid="48"/>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 calcmode="lin" valueType="num">
                                      <p:cBhvr>
                                        <p:cTn id="95" dur="500" fill="hold"/>
                                        <p:tgtEl>
                                          <p:spTgt spid="50"/>
                                        </p:tgtEl>
                                        <p:attrNameLst>
                                          <p:attrName>style.rotation</p:attrName>
                                        </p:attrNameLst>
                                      </p:cBhvr>
                                      <p:tavLst>
                                        <p:tav tm="0">
                                          <p:val>
                                            <p:fltVal val="90"/>
                                          </p:val>
                                        </p:tav>
                                        <p:tav tm="100000">
                                          <p:val>
                                            <p:fltVal val="0"/>
                                          </p:val>
                                        </p:tav>
                                      </p:tavLst>
                                    </p:anim>
                                    <p:animEffect transition="in" filter="fade">
                                      <p:cBhvr>
                                        <p:cTn id="96" dur="500"/>
                                        <p:tgtEl>
                                          <p:spTgt spid="5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 calcmode="lin" valueType="num">
                                      <p:cBhvr>
                                        <p:cTn id="101" dur="500" fill="hold"/>
                                        <p:tgtEl>
                                          <p:spTgt spid="51"/>
                                        </p:tgtEl>
                                        <p:attrNameLst>
                                          <p:attrName>style.rotation</p:attrName>
                                        </p:attrNameLst>
                                      </p:cBhvr>
                                      <p:tavLst>
                                        <p:tav tm="0">
                                          <p:val>
                                            <p:fltVal val="90"/>
                                          </p:val>
                                        </p:tav>
                                        <p:tav tm="100000">
                                          <p:val>
                                            <p:fltVal val="0"/>
                                          </p:val>
                                        </p:tav>
                                      </p:tavLst>
                                    </p:anim>
                                    <p:animEffect transition="in" filter="fade">
                                      <p:cBhvr>
                                        <p:cTn id="102" dur="500"/>
                                        <p:tgtEl>
                                          <p:spTgt spid="51"/>
                                        </p:tgtEl>
                                      </p:cBhvr>
                                    </p:animEffect>
                                  </p:childTnLst>
                                </p:cTn>
                              </p:par>
                            </p:childTnLst>
                          </p:cTn>
                        </p:par>
                        <p:par>
                          <p:cTn id="103" fill="hold">
                            <p:stCondLst>
                              <p:cond delay="2000"/>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61"/>
                                        </p:tgtEl>
                                        <p:attrNameLst>
                                          <p:attrName>ppt_y</p:attrName>
                                        </p:attrNameLst>
                                      </p:cBhvr>
                                      <p:tavLst>
                                        <p:tav tm="0">
                                          <p:val>
                                            <p:strVal val="#ppt_y"/>
                                          </p:val>
                                        </p:tav>
                                        <p:tav tm="100000">
                                          <p:val>
                                            <p:strVal val="#ppt_y"/>
                                          </p:val>
                                        </p:tav>
                                      </p:tavLst>
                                    </p:anim>
                                    <p:anim calcmode="lin" valueType="num">
                                      <p:cBhvr>
                                        <p:cTn id="10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61"/>
                                        </p:tgtEl>
                                      </p:cBhvr>
                                    </p:animEffect>
                                  </p:childTnLst>
                                </p:cTn>
                              </p:par>
                            </p:childTnLst>
                          </p:cTn>
                        </p:par>
                        <p:par>
                          <p:cTn id="111" fill="hold">
                            <p:stCondLst>
                              <p:cond delay="2850"/>
                            </p:stCondLst>
                            <p:childTnLst>
                              <p:par>
                                <p:cTn id="112" presetID="16" presetClass="entr" presetSubtype="37"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barn(outVertical)">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30" grpId="0" animBg="1"/>
      <p:bldP spid="46" grpId="0" animBg="1"/>
      <p:bldP spid="47" grpId="0" animBg="1"/>
      <p:bldP spid="48" grpId="0" animBg="1"/>
      <p:bldP spid="50" grpId="0" animBg="1"/>
      <p:bldP spid="51" grpId="0" animBg="1"/>
      <p:bldP spid="6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ION VÀ SỰ HÌNH THÀNH LIÊN KẾT ION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smtClean="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938462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9" y="246633"/>
            <a:ext cx="5396486"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59880" y="440538"/>
            <a:ext cx="455322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ION VÀ SỰ HÌNH THÀNH LIÊN KẾT ION</a:t>
            </a:r>
            <a:endParaRPr lang="zh-CN" altLang="en-US" sz="1800" dirty="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smtClean="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2"/>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Quan sát hình 9.1 nhận xét số electron trên lớp vỏ ngoài cùng của các ion giải thích vì sao ion lại bền vững về mặt hóa học. Chúng có cấu hình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giống với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nguyên tử nào?</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So sánh số e ở lớp vỏ với số proton trong hạt nhân của mỗi ion tạo thành suy ra cách tạo thành ion dương và ion âm? </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749279" y="3603404"/>
            <a:ext cx="6875563"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Trình bày sự tạo thành ion Na</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Mg</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Cl</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O</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Nêu cách tính điện tích ion?</a:t>
            </a:r>
          </a:p>
        </p:txBody>
      </p:sp>
      <p:sp>
        <p:nvSpPr>
          <p:cNvPr id="41" name="MH_Number_2"/>
          <p:cNvSpPr/>
          <p:nvPr/>
        </p:nvSpPr>
        <p:spPr>
          <a:xfrm>
            <a:off x="743932" y="3609118"/>
            <a:ext cx="833899" cy="736600"/>
          </a:xfrm>
          <a:prstGeom prst="roundRect">
            <a:avLst>
              <a:gd name="adj" fmla="val 7611"/>
            </a:avLst>
          </a:prstGeom>
          <a:solidFill>
            <a:srgbClr val="75625B"/>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ppt_x"/>
                                              </p:val>
                                            </p:tav>
                                            <p:tav tm="100000">
                                              <p:val>
                                                <p:strVal val="#ppt_x"/>
                                              </p:val>
                                            </p:tav>
                                          </p:tavLst>
                                        </p:anim>
                                        <p:anim calcmode="lin" valueType="num">
                                          <p:cBhvr additive="base">
                                            <p:cTn id="5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ppt_x"/>
                                              </p:val>
                                            </p:tav>
                                            <p:tav tm="100000">
                                              <p:val>
                                                <p:strVal val="#ppt_x"/>
                                              </p:val>
                                            </p:tav>
                                          </p:tavLst>
                                        </p:anim>
                                        <p:anim calcmode="lin" valueType="num">
                                          <p:cBhvr additive="base">
                                            <p:cTn id="5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7"/>
          <p:cNvSpPr>
            <a:spLocks noChangeArrowheads="1"/>
          </p:cNvSpPr>
          <p:nvPr/>
        </p:nvSpPr>
        <p:spPr bwMode="auto">
          <a:xfrm>
            <a:off x="568971" y="166510"/>
            <a:ext cx="2343729" cy="210773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3" name="Oval 10"/>
          <p:cNvSpPr>
            <a:spLocks noChangeArrowheads="1"/>
          </p:cNvSpPr>
          <p:nvPr/>
        </p:nvSpPr>
        <p:spPr bwMode="auto">
          <a:xfrm>
            <a:off x="897720" y="421332"/>
            <a:ext cx="1705897" cy="155595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4" name="Oval 16"/>
          <p:cNvSpPr>
            <a:spLocks noChangeArrowheads="1"/>
          </p:cNvSpPr>
          <p:nvPr/>
        </p:nvSpPr>
        <p:spPr bwMode="auto">
          <a:xfrm>
            <a:off x="1236934" y="715599"/>
            <a:ext cx="1096648" cy="100025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5" name="Oval 23"/>
          <p:cNvSpPr>
            <a:spLocks noChangeArrowheads="1"/>
          </p:cNvSpPr>
          <p:nvPr/>
        </p:nvSpPr>
        <p:spPr bwMode="auto">
          <a:xfrm>
            <a:off x="1502229" y="961669"/>
            <a:ext cx="609249" cy="555698"/>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latin typeface="Arial" panose="020B0604020202020204" pitchFamily="34" charset="0"/>
                <a:cs typeface="Arial" panose="020B0604020202020204" pitchFamily="34" charset="0"/>
              </a:rPr>
              <a:t>+11</a:t>
            </a:r>
          </a:p>
        </p:txBody>
      </p:sp>
      <p:sp>
        <p:nvSpPr>
          <p:cNvPr id="6" name="Oval 31"/>
          <p:cNvSpPr>
            <a:spLocks noChangeArrowheads="1"/>
          </p:cNvSpPr>
          <p:nvPr/>
        </p:nvSpPr>
        <p:spPr bwMode="auto">
          <a:xfrm>
            <a:off x="2802675" y="1152871"/>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7" name="Oval 32"/>
          <p:cNvSpPr>
            <a:spLocks noChangeArrowheads="1"/>
          </p:cNvSpPr>
          <p:nvPr/>
        </p:nvSpPr>
        <p:spPr bwMode="auto">
          <a:xfrm>
            <a:off x="1406454" y="1831823"/>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8" name="Oval 33"/>
          <p:cNvSpPr>
            <a:spLocks noChangeArrowheads="1"/>
          </p:cNvSpPr>
          <p:nvPr/>
        </p:nvSpPr>
        <p:spPr bwMode="auto">
          <a:xfrm>
            <a:off x="1787454" y="1831823"/>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9" name="Oval 34"/>
          <p:cNvSpPr>
            <a:spLocks noChangeArrowheads="1"/>
          </p:cNvSpPr>
          <p:nvPr/>
        </p:nvSpPr>
        <p:spPr bwMode="auto">
          <a:xfrm>
            <a:off x="1448507" y="319238"/>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0" name="Oval 35"/>
          <p:cNvSpPr>
            <a:spLocks noChangeArrowheads="1"/>
          </p:cNvSpPr>
          <p:nvPr/>
        </p:nvSpPr>
        <p:spPr bwMode="auto">
          <a:xfrm>
            <a:off x="1829507" y="319238"/>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1" name="Oval 36"/>
          <p:cNvSpPr>
            <a:spLocks noChangeArrowheads="1"/>
          </p:cNvSpPr>
          <p:nvPr/>
        </p:nvSpPr>
        <p:spPr bwMode="auto">
          <a:xfrm>
            <a:off x="789998" y="83938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2" name="Oval 37"/>
          <p:cNvSpPr>
            <a:spLocks noChangeArrowheads="1"/>
          </p:cNvSpPr>
          <p:nvPr/>
        </p:nvSpPr>
        <p:spPr bwMode="auto">
          <a:xfrm>
            <a:off x="789998" y="122038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3" name="Oval 38"/>
          <p:cNvSpPr>
            <a:spLocks noChangeArrowheads="1"/>
          </p:cNvSpPr>
          <p:nvPr/>
        </p:nvSpPr>
        <p:spPr bwMode="auto">
          <a:xfrm>
            <a:off x="2448232" y="90206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4" name="Oval 39"/>
          <p:cNvSpPr>
            <a:spLocks noChangeArrowheads="1"/>
          </p:cNvSpPr>
          <p:nvPr/>
        </p:nvSpPr>
        <p:spPr bwMode="auto">
          <a:xfrm>
            <a:off x="2448232" y="128306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5" name="Oval 40"/>
          <p:cNvSpPr>
            <a:spLocks noChangeArrowheads="1"/>
          </p:cNvSpPr>
          <p:nvPr/>
        </p:nvSpPr>
        <p:spPr bwMode="auto">
          <a:xfrm>
            <a:off x="1632248" y="62193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6" name="Oval 41"/>
          <p:cNvSpPr>
            <a:spLocks noChangeArrowheads="1"/>
          </p:cNvSpPr>
          <p:nvPr/>
        </p:nvSpPr>
        <p:spPr bwMode="auto">
          <a:xfrm>
            <a:off x="1646465" y="159041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7" name="Oval 84"/>
          <p:cNvSpPr>
            <a:spLocks noChangeArrowheads="1"/>
          </p:cNvSpPr>
          <p:nvPr/>
        </p:nvSpPr>
        <p:spPr bwMode="auto">
          <a:xfrm>
            <a:off x="6695943" y="462593"/>
            <a:ext cx="1705897" cy="155595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8" name="Oval 85"/>
          <p:cNvSpPr>
            <a:spLocks noChangeArrowheads="1"/>
          </p:cNvSpPr>
          <p:nvPr/>
        </p:nvSpPr>
        <p:spPr bwMode="auto">
          <a:xfrm>
            <a:off x="7046217" y="761775"/>
            <a:ext cx="1096648" cy="100025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19" name="Oval 86"/>
          <p:cNvSpPr>
            <a:spLocks noChangeArrowheads="1"/>
          </p:cNvSpPr>
          <p:nvPr/>
        </p:nvSpPr>
        <p:spPr bwMode="auto">
          <a:xfrm>
            <a:off x="7305718" y="1019434"/>
            <a:ext cx="609249" cy="555698"/>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latin typeface="Arial" panose="020B0604020202020204" pitchFamily="34" charset="0"/>
                <a:cs typeface="Arial" panose="020B0604020202020204" pitchFamily="34" charset="0"/>
              </a:rPr>
              <a:t>+11</a:t>
            </a:r>
          </a:p>
        </p:txBody>
      </p:sp>
      <p:sp>
        <p:nvSpPr>
          <p:cNvPr id="20" name="Oval 87"/>
          <p:cNvSpPr>
            <a:spLocks noChangeArrowheads="1"/>
          </p:cNvSpPr>
          <p:nvPr/>
        </p:nvSpPr>
        <p:spPr bwMode="auto">
          <a:xfrm>
            <a:off x="7253748" y="1913826"/>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1" name="Oval 88"/>
          <p:cNvSpPr>
            <a:spLocks noChangeArrowheads="1"/>
          </p:cNvSpPr>
          <p:nvPr/>
        </p:nvSpPr>
        <p:spPr bwMode="auto">
          <a:xfrm>
            <a:off x="7634748" y="1913826"/>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2" name="Oval 89"/>
          <p:cNvSpPr>
            <a:spLocks noChangeArrowheads="1"/>
          </p:cNvSpPr>
          <p:nvPr/>
        </p:nvSpPr>
        <p:spPr bwMode="auto">
          <a:xfrm>
            <a:off x="7229343" y="362952"/>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3" name="Oval 90"/>
          <p:cNvSpPr>
            <a:spLocks noChangeArrowheads="1"/>
          </p:cNvSpPr>
          <p:nvPr/>
        </p:nvSpPr>
        <p:spPr bwMode="auto">
          <a:xfrm>
            <a:off x="7610343" y="362952"/>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4" name="Oval 91"/>
          <p:cNvSpPr>
            <a:spLocks noChangeArrowheads="1"/>
          </p:cNvSpPr>
          <p:nvPr/>
        </p:nvSpPr>
        <p:spPr bwMode="auto">
          <a:xfrm>
            <a:off x="6618170" y="101320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5" name="Oval 92"/>
          <p:cNvSpPr>
            <a:spLocks noChangeArrowheads="1"/>
          </p:cNvSpPr>
          <p:nvPr/>
        </p:nvSpPr>
        <p:spPr bwMode="auto">
          <a:xfrm>
            <a:off x="6618170" y="1394200"/>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6" name="Oval 93"/>
          <p:cNvSpPr>
            <a:spLocks noChangeArrowheads="1"/>
          </p:cNvSpPr>
          <p:nvPr/>
        </p:nvSpPr>
        <p:spPr bwMode="auto">
          <a:xfrm>
            <a:off x="8269791" y="998101"/>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7" name="Oval 94"/>
          <p:cNvSpPr>
            <a:spLocks noChangeArrowheads="1"/>
          </p:cNvSpPr>
          <p:nvPr/>
        </p:nvSpPr>
        <p:spPr bwMode="auto">
          <a:xfrm>
            <a:off x="8269791" y="1379101"/>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8" name="Oval 95"/>
          <p:cNvSpPr>
            <a:spLocks noChangeArrowheads="1"/>
          </p:cNvSpPr>
          <p:nvPr/>
        </p:nvSpPr>
        <p:spPr bwMode="auto">
          <a:xfrm>
            <a:off x="7472691" y="668325"/>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29" name="Oval 96"/>
          <p:cNvSpPr>
            <a:spLocks noChangeArrowheads="1"/>
          </p:cNvSpPr>
          <p:nvPr/>
        </p:nvSpPr>
        <p:spPr bwMode="auto">
          <a:xfrm>
            <a:off x="7471638" y="1631245"/>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30" name="Line 97"/>
          <p:cNvSpPr>
            <a:spLocks noChangeShapeType="1"/>
          </p:cNvSpPr>
          <p:nvPr/>
        </p:nvSpPr>
        <p:spPr bwMode="auto">
          <a:xfrm>
            <a:off x="3662692" y="1283060"/>
            <a:ext cx="1163469"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31" name="Text Box 100"/>
          <p:cNvSpPr txBox="1">
            <a:spLocks noChangeArrowheads="1"/>
          </p:cNvSpPr>
          <p:nvPr/>
        </p:nvSpPr>
        <p:spPr bwMode="auto">
          <a:xfrm>
            <a:off x="5527800" y="961669"/>
            <a:ext cx="365549"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ysClr val="windowText" lastClr="000000"/>
                </a:solidFill>
                <a:latin typeface="Arial" panose="020B0604020202020204" pitchFamily="34" charset="0"/>
                <a:cs typeface="Arial" panose="020B0604020202020204" pitchFamily="34" charset="0"/>
              </a:rPr>
              <a:t>+</a:t>
            </a:r>
          </a:p>
        </p:txBody>
      </p:sp>
      <p:sp>
        <p:nvSpPr>
          <p:cNvPr id="32" name="Oval 103"/>
          <p:cNvSpPr>
            <a:spLocks noChangeArrowheads="1"/>
          </p:cNvSpPr>
          <p:nvPr/>
        </p:nvSpPr>
        <p:spPr bwMode="auto">
          <a:xfrm>
            <a:off x="2814703" y="1156822"/>
            <a:ext cx="243700" cy="222279"/>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cs typeface="Arial" panose="020B0604020202020204" pitchFamily="34" charset="0"/>
            </a:endParaRPr>
          </a:p>
        </p:txBody>
      </p:sp>
      <p:sp>
        <p:nvSpPr>
          <p:cNvPr id="33" name="Oval 19"/>
          <p:cNvSpPr>
            <a:spLocks noChangeArrowheads="1"/>
          </p:cNvSpPr>
          <p:nvPr/>
        </p:nvSpPr>
        <p:spPr bwMode="auto">
          <a:xfrm>
            <a:off x="783947" y="2757048"/>
            <a:ext cx="1897625" cy="18472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34" name="Oval 20"/>
          <p:cNvSpPr>
            <a:spLocks noChangeArrowheads="1"/>
          </p:cNvSpPr>
          <p:nvPr/>
        </p:nvSpPr>
        <p:spPr bwMode="auto">
          <a:xfrm>
            <a:off x="1130885" y="3113112"/>
            <a:ext cx="1219902" cy="118754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35" name="Oval 21"/>
          <p:cNvSpPr>
            <a:spLocks noChangeArrowheads="1"/>
          </p:cNvSpPr>
          <p:nvPr/>
        </p:nvSpPr>
        <p:spPr bwMode="auto">
          <a:xfrm>
            <a:off x="1401974" y="3390651"/>
            <a:ext cx="677723" cy="65975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dirty="0" smtClean="0">
                <a:solidFill>
                  <a:sysClr val="windowText" lastClr="000000"/>
                </a:solidFill>
                <a:latin typeface="Arial" panose="020B0604020202020204" pitchFamily="34" charset="0"/>
                <a:cs typeface="Arial" panose="020B0604020202020204" pitchFamily="34" charset="0"/>
              </a:rPr>
              <a:t>+8</a:t>
            </a:r>
            <a:endParaRPr lang="en-US" altLang="en-US" sz="2000" dirty="0">
              <a:solidFill>
                <a:sysClr val="windowText" lastClr="000000"/>
              </a:solidFill>
              <a:latin typeface="Arial" panose="020B0604020202020204" pitchFamily="34" charset="0"/>
              <a:cs typeface="Arial" panose="020B0604020202020204" pitchFamily="34" charset="0"/>
            </a:endParaRPr>
          </a:p>
        </p:txBody>
      </p:sp>
      <p:sp>
        <p:nvSpPr>
          <p:cNvPr id="36" name="Oval 22"/>
          <p:cNvSpPr>
            <a:spLocks noChangeArrowheads="1"/>
          </p:cNvSpPr>
          <p:nvPr/>
        </p:nvSpPr>
        <p:spPr bwMode="auto">
          <a:xfrm>
            <a:off x="1431821" y="445306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37" name="Oval 23"/>
          <p:cNvSpPr>
            <a:spLocks noChangeArrowheads="1"/>
          </p:cNvSpPr>
          <p:nvPr/>
        </p:nvSpPr>
        <p:spPr bwMode="auto">
          <a:xfrm>
            <a:off x="1812821" y="445306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38" name="Oval 24"/>
          <p:cNvSpPr>
            <a:spLocks noChangeArrowheads="1"/>
          </p:cNvSpPr>
          <p:nvPr/>
        </p:nvSpPr>
        <p:spPr bwMode="auto">
          <a:xfrm>
            <a:off x="1469747" y="2604648"/>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39" name="Oval 25"/>
          <p:cNvSpPr>
            <a:spLocks noChangeArrowheads="1"/>
          </p:cNvSpPr>
          <p:nvPr/>
        </p:nvSpPr>
        <p:spPr bwMode="auto">
          <a:xfrm>
            <a:off x="1850747" y="2604648"/>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0" name="Oval 26"/>
          <p:cNvSpPr>
            <a:spLocks noChangeArrowheads="1"/>
          </p:cNvSpPr>
          <p:nvPr/>
        </p:nvSpPr>
        <p:spPr bwMode="auto">
          <a:xfrm>
            <a:off x="652262" y="339065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1" name="Oval 27"/>
          <p:cNvSpPr>
            <a:spLocks noChangeArrowheads="1"/>
          </p:cNvSpPr>
          <p:nvPr/>
        </p:nvSpPr>
        <p:spPr bwMode="auto">
          <a:xfrm>
            <a:off x="652262" y="377165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2" name="Oval 30"/>
          <p:cNvSpPr>
            <a:spLocks noChangeArrowheads="1"/>
          </p:cNvSpPr>
          <p:nvPr/>
        </p:nvSpPr>
        <p:spPr bwMode="auto">
          <a:xfrm>
            <a:off x="1664285" y="2960712"/>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3" name="Oval 31"/>
          <p:cNvSpPr>
            <a:spLocks noChangeArrowheads="1"/>
          </p:cNvSpPr>
          <p:nvPr/>
        </p:nvSpPr>
        <p:spPr bwMode="auto">
          <a:xfrm>
            <a:off x="1602833" y="416871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4" name="Oval 33"/>
          <p:cNvSpPr>
            <a:spLocks noChangeArrowheads="1"/>
          </p:cNvSpPr>
          <p:nvPr/>
        </p:nvSpPr>
        <p:spPr bwMode="auto">
          <a:xfrm>
            <a:off x="3720708" y="3494555"/>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5" name="Oval 61"/>
          <p:cNvSpPr>
            <a:spLocks noChangeArrowheads="1"/>
          </p:cNvSpPr>
          <p:nvPr/>
        </p:nvSpPr>
        <p:spPr bwMode="auto">
          <a:xfrm>
            <a:off x="5874599" y="2792626"/>
            <a:ext cx="1897625" cy="18472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6" name="Oval 62"/>
          <p:cNvSpPr>
            <a:spLocks noChangeArrowheads="1"/>
          </p:cNvSpPr>
          <p:nvPr/>
        </p:nvSpPr>
        <p:spPr bwMode="auto">
          <a:xfrm>
            <a:off x="6221537" y="3148690"/>
            <a:ext cx="1219902" cy="118754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7" name="Oval 63"/>
          <p:cNvSpPr>
            <a:spLocks noChangeArrowheads="1"/>
          </p:cNvSpPr>
          <p:nvPr/>
        </p:nvSpPr>
        <p:spPr bwMode="auto">
          <a:xfrm>
            <a:off x="6492626" y="3426229"/>
            <a:ext cx="677723" cy="65975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dirty="0" smtClean="0">
                <a:solidFill>
                  <a:sysClr val="windowText" lastClr="000000"/>
                </a:solidFill>
                <a:latin typeface="Arial" panose="020B0604020202020204" pitchFamily="34" charset="0"/>
                <a:cs typeface="Arial" panose="020B0604020202020204" pitchFamily="34" charset="0"/>
              </a:rPr>
              <a:t>+8</a:t>
            </a:r>
            <a:endParaRPr lang="en-US" altLang="en-US" sz="2000" dirty="0">
              <a:solidFill>
                <a:sysClr val="windowText" lastClr="000000"/>
              </a:solidFill>
              <a:latin typeface="Arial" panose="020B0604020202020204" pitchFamily="34" charset="0"/>
              <a:cs typeface="Arial" panose="020B0604020202020204" pitchFamily="34" charset="0"/>
            </a:endParaRPr>
          </a:p>
        </p:txBody>
      </p:sp>
      <p:sp>
        <p:nvSpPr>
          <p:cNvPr id="48" name="Oval 64"/>
          <p:cNvSpPr>
            <a:spLocks noChangeArrowheads="1"/>
          </p:cNvSpPr>
          <p:nvPr/>
        </p:nvSpPr>
        <p:spPr bwMode="auto">
          <a:xfrm>
            <a:off x="6526337" y="4480618"/>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49" name="Oval 65"/>
          <p:cNvSpPr>
            <a:spLocks noChangeArrowheads="1"/>
          </p:cNvSpPr>
          <p:nvPr/>
        </p:nvSpPr>
        <p:spPr bwMode="auto">
          <a:xfrm>
            <a:off x="6907337" y="4480618"/>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0" name="Oval 66"/>
          <p:cNvSpPr>
            <a:spLocks noChangeArrowheads="1"/>
          </p:cNvSpPr>
          <p:nvPr/>
        </p:nvSpPr>
        <p:spPr bwMode="auto">
          <a:xfrm>
            <a:off x="6560399" y="2640226"/>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1" name="Oval 67"/>
          <p:cNvSpPr>
            <a:spLocks noChangeArrowheads="1"/>
          </p:cNvSpPr>
          <p:nvPr/>
        </p:nvSpPr>
        <p:spPr bwMode="auto">
          <a:xfrm>
            <a:off x="6941399" y="2640226"/>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2" name="Oval 68"/>
          <p:cNvSpPr>
            <a:spLocks noChangeArrowheads="1"/>
          </p:cNvSpPr>
          <p:nvPr/>
        </p:nvSpPr>
        <p:spPr bwMode="auto">
          <a:xfrm>
            <a:off x="5755207" y="3427907"/>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3" name="Oval 69"/>
          <p:cNvSpPr>
            <a:spLocks noChangeArrowheads="1"/>
          </p:cNvSpPr>
          <p:nvPr/>
        </p:nvSpPr>
        <p:spPr bwMode="auto">
          <a:xfrm>
            <a:off x="5755207" y="3808907"/>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4" name="Oval 70"/>
          <p:cNvSpPr>
            <a:spLocks noChangeArrowheads="1"/>
          </p:cNvSpPr>
          <p:nvPr/>
        </p:nvSpPr>
        <p:spPr bwMode="auto">
          <a:xfrm>
            <a:off x="7601916" y="3389145"/>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5" name="Oval 71"/>
          <p:cNvSpPr>
            <a:spLocks noChangeArrowheads="1"/>
          </p:cNvSpPr>
          <p:nvPr/>
        </p:nvSpPr>
        <p:spPr bwMode="auto">
          <a:xfrm>
            <a:off x="7601916" y="3770145"/>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6" name="Oval 72"/>
          <p:cNvSpPr>
            <a:spLocks noChangeArrowheads="1"/>
          </p:cNvSpPr>
          <p:nvPr/>
        </p:nvSpPr>
        <p:spPr bwMode="auto">
          <a:xfrm>
            <a:off x="6754937" y="2996290"/>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7" name="Oval 73"/>
          <p:cNvSpPr>
            <a:spLocks noChangeArrowheads="1"/>
          </p:cNvSpPr>
          <p:nvPr/>
        </p:nvSpPr>
        <p:spPr bwMode="auto">
          <a:xfrm>
            <a:off x="6695943" y="4179222"/>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58" name="Line 81"/>
          <p:cNvSpPr>
            <a:spLocks noChangeShapeType="1"/>
          </p:cNvSpPr>
          <p:nvPr/>
        </p:nvSpPr>
        <p:spPr bwMode="auto">
          <a:xfrm>
            <a:off x="4440142" y="3847851"/>
            <a:ext cx="88104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ysClr val="windowText" lastClr="000000"/>
              </a:solidFill>
              <a:latin typeface="Arial" panose="020B0604020202020204" pitchFamily="34" charset="0"/>
              <a:cs typeface="Arial" panose="020B0604020202020204" pitchFamily="34" charset="0"/>
            </a:endParaRPr>
          </a:p>
        </p:txBody>
      </p:sp>
      <p:sp>
        <p:nvSpPr>
          <p:cNvPr id="59" name="Text Box 82"/>
          <p:cNvSpPr txBox="1">
            <a:spLocks noChangeArrowheads="1"/>
          </p:cNvSpPr>
          <p:nvPr/>
        </p:nvSpPr>
        <p:spPr bwMode="auto">
          <a:xfrm>
            <a:off x="3078374" y="3494555"/>
            <a:ext cx="47440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solidFill>
                  <a:sysClr val="windowText" lastClr="000000"/>
                </a:solidFill>
                <a:latin typeface="Arial" panose="020B0604020202020204" pitchFamily="34" charset="0"/>
                <a:cs typeface="Arial" panose="020B0604020202020204" pitchFamily="34" charset="0"/>
              </a:rPr>
              <a:t>+</a:t>
            </a:r>
          </a:p>
        </p:txBody>
      </p:sp>
      <p:sp>
        <p:nvSpPr>
          <p:cNvPr id="60" name="Oval 89"/>
          <p:cNvSpPr>
            <a:spLocks noChangeArrowheads="1"/>
          </p:cNvSpPr>
          <p:nvPr/>
        </p:nvSpPr>
        <p:spPr bwMode="auto">
          <a:xfrm>
            <a:off x="3720707" y="3506245"/>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61" name="Oval 33"/>
          <p:cNvSpPr>
            <a:spLocks noChangeArrowheads="1"/>
          </p:cNvSpPr>
          <p:nvPr/>
        </p:nvSpPr>
        <p:spPr bwMode="auto">
          <a:xfrm>
            <a:off x="3720707" y="3935290"/>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62" name="Oval 89"/>
          <p:cNvSpPr>
            <a:spLocks noChangeArrowheads="1"/>
          </p:cNvSpPr>
          <p:nvPr/>
        </p:nvSpPr>
        <p:spPr bwMode="auto">
          <a:xfrm>
            <a:off x="3723931" y="3904811"/>
            <a:ext cx="271089" cy="263900"/>
          </a:xfrm>
          <a:prstGeom prst="ellipse">
            <a:avLst/>
          </a:prstGeom>
          <a:solidFill>
            <a:srgbClr val="FFFF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ysClr val="windowText" lastClr="000000"/>
              </a:solidFill>
              <a:latin typeface="Arial" panose="020B0604020202020204" pitchFamily="34" charset="0"/>
              <a:cs typeface="Arial" panose="020B0604020202020204" pitchFamily="34" charset="0"/>
            </a:endParaRPr>
          </a:p>
        </p:txBody>
      </p:sp>
      <p:sp>
        <p:nvSpPr>
          <p:cNvPr id="63" name="TextBox 62"/>
          <p:cNvSpPr txBox="1"/>
          <p:nvPr/>
        </p:nvSpPr>
        <p:spPr>
          <a:xfrm>
            <a:off x="892648" y="2347292"/>
            <a:ext cx="2060179" cy="30008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Nguyên tử Sodium (Na) </a:t>
            </a:r>
            <a:endParaRPr lang="en-US" dirty="0">
              <a:latin typeface="Arial" panose="020B0604020202020204" pitchFamily="34" charset="0"/>
              <a:cs typeface="Arial" panose="020B0604020202020204" pitchFamily="34" charset="0"/>
            </a:endParaRPr>
          </a:p>
        </p:txBody>
      </p:sp>
      <p:sp>
        <p:nvSpPr>
          <p:cNvPr id="64" name="TextBox 63"/>
          <p:cNvSpPr txBox="1"/>
          <p:nvPr/>
        </p:nvSpPr>
        <p:spPr>
          <a:xfrm>
            <a:off x="892648" y="4716961"/>
            <a:ext cx="1983235" cy="30008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Nguyên tử Oxygen (O) </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6949459" y="2224570"/>
            <a:ext cx="1511952" cy="30008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Ion Sodium (Na</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6" name="TextBox 65"/>
          <p:cNvSpPr txBox="1"/>
          <p:nvPr/>
        </p:nvSpPr>
        <p:spPr>
          <a:xfrm>
            <a:off x="6251466" y="4787019"/>
            <a:ext cx="1374094" cy="30008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Ion Oxyde (O</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451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heckerboard(across)">
                                      <p:cBhvr>
                                        <p:cTn id="43" dur="500"/>
                                        <p:tgtEl>
                                          <p:spTgt spid="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heckerboard(across)">
                                      <p:cBhvr>
                                        <p:cTn id="46" dur="500"/>
                                        <p:tgtEl>
                                          <p:spTgt spid="3"/>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heckerboard(across)">
                                      <p:cBhvr>
                                        <p:cTn id="49" dur="500"/>
                                        <p:tgtEl>
                                          <p:spTgt spid="2"/>
                                        </p:tgtEl>
                                      </p:cBhvr>
                                    </p:animEffec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3.33333E-6 -0.01663 C 0.01528 -0.02241 0.00764 -0.03004 0.01216 -0.04714 C 0.01493 -0.05708 0.0198 -0.05615 0.02691 -0.06101 C 0.03473 -0.06609 0.0408 -0.07441 0.04931 -0.07742 C 0.06233 -0.0825 0.0757 -0.08643 0.08872 -0.09128 C 0.09514 -0.09359 0.10851 -0.09706 0.10851 -0.09683 C 0.12726 -0.11093 0.13212 -0.10469 0.16042 -0.10261 C 0.17622 -0.09359 0.1875 -0.09082 0.20486 -0.08851 C 0.20973 -0.08689 0.21736 -0.08828 0.21962 -0.08296 C 0.22587 -0.06956 0.22101 -0.07349 0.23195 -0.06933 C 0.23351 -0.06655 0.23473 -0.06332 0.23681 -0.06101 C 0.23907 -0.0587 0.24236 -0.058 0.24427 -0.05546 C 0.24584 -0.05315 0.24514 -0.04945 0.2467 -0.04714 C 0.24948 -0.04275 0.25417 -0.04021 0.25677 -0.03605 C 0.26007 -0.0305 0.26667 -0.02611 0.26667 -0.01941 C 0.26667 -0.00924 0.26667 0.00093 0.26667 0.0111 " pathEditMode="relative" rAng="0" ptsTypes="fffffffffffffffA">
                                      <p:cBhvr>
                                        <p:cTn id="56" dur="2000" fill="hold"/>
                                        <p:tgtEl>
                                          <p:spTgt spid="6"/>
                                        </p:tgtEl>
                                        <p:attrNameLst>
                                          <p:attrName>ppt_x</p:attrName>
                                          <p:attrName>ppt_y</p:attrName>
                                        </p:attrNameLst>
                                      </p:cBhvr>
                                      <p:rCtr x="13333" y="-3328"/>
                                    </p:animMotion>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heckerboard(across)">
                                      <p:cBhvr>
                                        <p:cTn id="61" dur="500"/>
                                        <p:tgtEl>
                                          <p:spTgt spid="31"/>
                                        </p:tgtEl>
                                      </p:cBhvr>
                                    </p:animEffect>
                                  </p:childTnLst>
                                </p:cTn>
                              </p:par>
                            </p:childTnLst>
                          </p:cTn>
                        </p:par>
                        <p:par>
                          <p:cTn id="62" fill="hold">
                            <p:stCondLst>
                              <p:cond delay="500"/>
                            </p:stCondLst>
                            <p:childTnLst>
                              <p:par>
                                <p:cTn id="63" presetID="5" presetClass="entr" presetSubtype="1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heckerboard(across)">
                                      <p:cBhvr>
                                        <p:cTn id="68" dur="500"/>
                                        <p:tgtEl>
                                          <p:spTgt spid="19"/>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checkerboard(across)">
                                      <p:cBhvr>
                                        <p:cTn id="71" dur="500"/>
                                        <p:tgtEl>
                                          <p:spTgt spid="2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heckerboard(across)">
                                      <p:cBhvr>
                                        <p:cTn id="74" dur="500"/>
                                        <p:tgtEl>
                                          <p:spTgt spid="21"/>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heckerboard(across)">
                                      <p:cBhvr>
                                        <p:cTn id="80" dur="500"/>
                                        <p:tgtEl>
                                          <p:spTgt spid="2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checkerboard(across)">
                                      <p:cBhvr>
                                        <p:cTn id="83" dur="500"/>
                                        <p:tgtEl>
                                          <p:spTgt spid="24"/>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checkerboard(across)">
                                      <p:cBhvr>
                                        <p:cTn id="86" dur="500"/>
                                        <p:tgtEl>
                                          <p:spTgt spid="28"/>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checkerboard(across)">
                                      <p:cBhvr>
                                        <p:cTn id="89" dur="500"/>
                                        <p:tgtEl>
                                          <p:spTgt spid="18"/>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checkerboard(across)">
                                      <p:cBhvr>
                                        <p:cTn id="92" dur="500"/>
                                        <p:tgtEl>
                                          <p:spTgt spid="22"/>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checkerboard(across)">
                                      <p:cBhvr>
                                        <p:cTn id="95" dur="500"/>
                                        <p:tgtEl>
                                          <p:spTgt spid="23"/>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heckerboard(across)">
                                      <p:cBhvr>
                                        <p:cTn id="98" dur="500"/>
                                        <p:tgtEl>
                                          <p:spTgt spid="26"/>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checkerboard(across)">
                                      <p:cBhvr>
                                        <p:cTn id="101" dur="500"/>
                                        <p:tgtEl>
                                          <p:spTgt spid="27"/>
                                        </p:tgtEl>
                                      </p:cBhvr>
                                    </p:animEffect>
                                  </p:childTnLst>
                                </p:cTn>
                              </p:par>
                            </p:childTnLst>
                          </p:cTn>
                        </p:par>
                        <p:par>
                          <p:cTn id="102" fill="hold">
                            <p:stCondLst>
                              <p:cond delay="1000"/>
                            </p:stCondLst>
                            <p:childTnLst>
                              <p:par>
                                <p:cTn id="103" presetID="5" presetClass="entr" presetSubtype="10" fill="hold" grpId="1"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checkerboard(across)">
                                      <p:cBhvr>
                                        <p:cTn id="105" dur="500"/>
                                        <p:tgtEl>
                                          <p:spTgt spid="2"/>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checkerboard(across)">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barn(inVertical)">
                                      <p:cBhvr>
                                        <p:cTn id="113" dur="500"/>
                                        <p:tgtEl>
                                          <p:spTgt spid="65"/>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barn(inVertical)">
                                      <p:cBhvr>
                                        <p:cTn id="118" dur="500"/>
                                        <p:tgtEl>
                                          <p:spTgt spid="64"/>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checkerboard(across)">
                                      <p:cBhvr>
                                        <p:cTn id="121" dur="500"/>
                                        <p:tgtEl>
                                          <p:spTgt spid="35"/>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checkerboard(across)">
                                      <p:cBhvr>
                                        <p:cTn id="124" dur="500"/>
                                        <p:tgtEl>
                                          <p:spTgt spid="34"/>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checkerboard(across)">
                                      <p:cBhvr>
                                        <p:cTn id="127" dur="500"/>
                                        <p:tgtEl>
                                          <p:spTgt spid="33"/>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checkerboard(across)">
                                      <p:cBhvr>
                                        <p:cTn id="130" dur="500"/>
                                        <p:tgtEl>
                                          <p:spTgt spid="42"/>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checkerboard(across)">
                                      <p:cBhvr>
                                        <p:cTn id="133" dur="500"/>
                                        <p:tgtEl>
                                          <p:spTgt spid="39"/>
                                        </p:tgtEl>
                                      </p:cBhvr>
                                    </p:animEffect>
                                  </p:childTnLst>
                                </p:cTn>
                              </p:par>
                              <p:par>
                                <p:cTn id="134" presetID="5" presetClass="entr" presetSubtype="1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checkerboard(across)">
                                      <p:cBhvr>
                                        <p:cTn id="136" dur="500"/>
                                        <p:tgtEl>
                                          <p:spTgt spid="38"/>
                                        </p:tgtEl>
                                      </p:cBhvr>
                                    </p:animEffect>
                                  </p:childTnLst>
                                </p:cTn>
                              </p:par>
                              <p:par>
                                <p:cTn id="137" presetID="5" presetClass="entr" presetSubtype="1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checkerboard(across)">
                                      <p:cBhvr>
                                        <p:cTn id="139" dur="500"/>
                                        <p:tgtEl>
                                          <p:spTgt spid="40"/>
                                        </p:tgtEl>
                                      </p:cBhvr>
                                    </p:animEffect>
                                  </p:childTnLst>
                                </p:cTn>
                              </p:par>
                              <p:par>
                                <p:cTn id="140" presetID="5" presetClass="entr" presetSubtype="1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checkerboard(across)">
                                      <p:cBhvr>
                                        <p:cTn id="142" dur="500"/>
                                        <p:tgtEl>
                                          <p:spTgt spid="41"/>
                                        </p:tgtEl>
                                      </p:cBhvr>
                                    </p:animEffect>
                                  </p:childTnLst>
                                </p:cTn>
                              </p:par>
                              <p:par>
                                <p:cTn id="143" presetID="5" presetClass="entr" presetSubtype="1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checkerboard(across)">
                                      <p:cBhvr>
                                        <p:cTn id="145" dur="500"/>
                                        <p:tgtEl>
                                          <p:spTgt spid="36"/>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checkerboard(across)">
                                      <p:cBhvr>
                                        <p:cTn id="148" dur="500"/>
                                        <p:tgtEl>
                                          <p:spTgt spid="43"/>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checkerboard(across)">
                                      <p:cBhvr>
                                        <p:cTn id="151" dur="500"/>
                                        <p:tgtEl>
                                          <p:spTgt spid="37"/>
                                        </p:tgtEl>
                                      </p:cBhvr>
                                    </p:animEffect>
                                  </p:childTnLst>
                                </p:cTn>
                              </p:par>
                            </p:childTnLst>
                          </p:cTn>
                        </p:par>
                      </p:childTnLst>
                    </p:cTn>
                  </p:par>
                  <p:par>
                    <p:cTn id="152" fill="hold">
                      <p:stCondLst>
                        <p:cond delay="indefinite"/>
                      </p:stCondLst>
                      <p:childTnLst>
                        <p:par>
                          <p:cTn id="153" fill="hold">
                            <p:stCondLst>
                              <p:cond delay="0"/>
                            </p:stCondLst>
                            <p:childTnLst>
                              <p:par>
                                <p:cTn id="154" presetID="5" presetClass="entr" presetSubtype="10" fill="hold" grpId="0" nodeType="clickEffect">
                                  <p:stCondLst>
                                    <p:cond delay="0"/>
                                  </p:stCondLst>
                                  <p:childTnLst>
                                    <p:set>
                                      <p:cBhvr>
                                        <p:cTn id="155" dur="1" fill="hold">
                                          <p:stCondLst>
                                            <p:cond delay="0"/>
                                          </p:stCondLst>
                                        </p:cTn>
                                        <p:tgtEl>
                                          <p:spTgt spid="59"/>
                                        </p:tgtEl>
                                        <p:attrNameLst>
                                          <p:attrName>style.visibility</p:attrName>
                                        </p:attrNameLst>
                                      </p:cBhvr>
                                      <p:to>
                                        <p:strVal val="visible"/>
                                      </p:to>
                                    </p:set>
                                    <p:animEffect transition="in" filter="checkerboard(across)">
                                      <p:cBhvr>
                                        <p:cTn id="156" dur="500"/>
                                        <p:tgtEl>
                                          <p:spTgt spid="59"/>
                                        </p:tgtEl>
                                      </p:cBhvr>
                                    </p:animEffect>
                                  </p:childTnLst>
                                </p:cTn>
                              </p:par>
                            </p:childTnLst>
                          </p:cTn>
                        </p:par>
                      </p:childTnLst>
                    </p:cTn>
                  </p:par>
                  <p:par>
                    <p:cTn id="157" fill="hold">
                      <p:stCondLst>
                        <p:cond delay="indefinite"/>
                      </p:stCondLst>
                      <p:childTnLst>
                        <p:par>
                          <p:cTn id="158" fill="hold">
                            <p:stCondLst>
                              <p:cond delay="0"/>
                            </p:stCondLst>
                            <p:childTnLst>
                              <p:par>
                                <p:cTn id="159" presetID="5" presetClass="entr" presetSubtype="1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checkerboard(across)">
                                      <p:cBhvr>
                                        <p:cTn id="161" dur="500"/>
                                        <p:tgtEl>
                                          <p:spTgt spid="44"/>
                                        </p:tgtEl>
                                      </p:cBhvr>
                                    </p:animEffect>
                                  </p:childTnLst>
                                </p:cTn>
                              </p:par>
                              <p:par>
                                <p:cTn id="162" presetID="5" presetClass="entr" presetSubtype="10" fill="hold" grpId="0" nodeType="with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checkerboard(across)">
                                      <p:cBhvr>
                                        <p:cTn id="164" dur="500"/>
                                        <p:tgtEl>
                                          <p:spTgt spid="61"/>
                                        </p:tgtEl>
                                      </p:cBhvr>
                                    </p:animEffect>
                                  </p:childTnLst>
                                </p:cTn>
                              </p:par>
                            </p:childTnLst>
                          </p:cTn>
                        </p:par>
                      </p:childTnLst>
                    </p:cTn>
                  </p:par>
                  <p:par>
                    <p:cTn id="165" fill="hold">
                      <p:stCondLst>
                        <p:cond delay="indefinite"/>
                      </p:stCondLst>
                      <p:childTnLst>
                        <p:par>
                          <p:cTn id="166" fill="hold">
                            <p:stCondLst>
                              <p:cond delay="0"/>
                            </p:stCondLst>
                            <p:childTnLst>
                              <p:par>
                                <p:cTn id="167" presetID="0" presetClass="path" presetSubtype="0" accel="50000" decel="50000" fill="hold" grpId="1" nodeType="clickEffect">
                                  <p:stCondLst>
                                    <p:cond delay="0"/>
                                  </p:stCondLst>
                                  <p:childTnLst>
                                    <p:animMotion origin="layout" path="M -1.38889E-6 1.7284E-6 C -0.00121 -0.00309 -0.00121 -0.00556 -0.00312 -0.00772 C -0.01493 -0.02284 -0.02239 -0.02037 -0.04167 -0.0284 C -0.09271 -0.02562 -0.06302 -0.02685 -0.13003 -0.02685 " pathEditMode="relative" rAng="0" ptsTypes="AAAA">
                                      <p:cBhvr>
                                        <p:cTn id="168" dur="2000" fill="hold"/>
                                        <p:tgtEl>
                                          <p:spTgt spid="44"/>
                                        </p:tgtEl>
                                        <p:attrNameLst>
                                          <p:attrName>ppt_x</p:attrName>
                                          <p:attrName>ppt_y</p:attrName>
                                        </p:attrNameLst>
                                      </p:cBhvr>
                                      <p:rCtr x="-6510" y="-1420"/>
                                    </p:animMotion>
                                  </p:childTnLst>
                                </p:cTn>
                              </p:par>
                            </p:childTnLst>
                          </p:cTn>
                        </p:par>
                      </p:childTnLst>
                    </p:cTn>
                  </p:par>
                  <p:par>
                    <p:cTn id="169" fill="hold">
                      <p:stCondLst>
                        <p:cond delay="indefinite"/>
                      </p:stCondLst>
                      <p:childTnLst>
                        <p:par>
                          <p:cTn id="170" fill="hold">
                            <p:stCondLst>
                              <p:cond delay="0"/>
                            </p:stCondLst>
                            <p:childTnLst>
                              <p:par>
                                <p:cTn id="171" presetID="0" presetClass="path" presetSubtype="0" accel="50000" decel="50000" fill="hold" grpId="1" nodeType="clickEffect">
                                  <p:stCondLst>
                                    <p:cond delay="0"/>
                                  </p:stCondLst>
                                  <p:childTnLst>
                                    <p:animMotion origin="layout" path="M -1.38889E-6 -7.40741E-7 C -0.00121 -0.00339 -0.00121 -0.00679 -0.00312 -0.00926 C -0.01545 -0.02778 -0.02309 -0.02438 -0.04323 -0.03457 C -0.09635 -0.03086 -0.06545 -0.03241 -0.13524 -0.03241 " pathEditMode="relative" rAng="0" ptsTypes="AAAA">
                                      <p:cBhvr>
                                        <p:cTn id="172" dur="2000" fill="hold"/>
                                        <p:tgtEl>
                                          <p:spTgt spid="61"/>
                                        </p:tgtEl>
                                        <p:attrNameLst>
                                          <p:attrName>ppt_x</p:attrName>
                                          <p:attrName>ppt_y</p:attrName>
                                        </p:attrNameLst>
                                      </p:cBhvr>
                                      <p:rCtr x="-6771" y="-1728"/>
                                    </p:animMotion>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p:cTn id="177" dur="500" fill="hold"/>
                                        <p:tgtEl>
                                          <p:spTgt spid="62"/>
                                        </p:tgtEl>
                                        <p:attrNameLst>
                                          <p:attrName>ppt_w</p:attrName>
                                        </p:attrNameLst>
                                      </p:cBhvr>
                                      <p:tavLst>
                                        <p:tav tm="0">
                                          <p:val>
                                            <p:fltVal val="0"/>
                                          </p:val>
                                        </p:tav>
                                        <p:tav tm="100000">
                                          <p:val>
                                            <p:strVal val="#ppt_w"/>
                                          </p:val>
                                        </p:tav>
                                      </p:tavLst>
                                    </p:anim>
                                    <p:anim calcmode="lin" valueType="num">
                                      <p:cBhvr>
                                        <p:cTn id="178" dur="500" fill="hold"/>
                                        <p:tgtEl>
                                          <p:spTgt spid="62"/>
                                        </p:tgtEl>
                                        <p:attrNameLst>
                                          <p:attrName>ppt_h</p:attrName>
                                        </p:attrNameLst>
                                      </p:cBhvr>
                                      <p:tavLst>
                                        <p:tav tm="0">
                                          <p:val>
                                            <p:fltVal val="0"/>
                                          </p:val>
                                        </p:tav>
                                        <p:tav tm="100000">
                                          <p:val>
                                            <p:strVal val="#ppt_h"/>
                                          </p:val>
                                        </p:tav>
                                      </p:tavLst>
                                    </p:anim>
                                    <p:animEffect transition="in" filter="fade">
                                      <p:cBhvr>
                                        <p:cTn id="179" dur="500"/>
                                        <p:tgtEl>
                                          <p:spTgt spid="62"/>
                                        </p:tgtEl>
                                      </p:cBhvr>
                                    </p:animEffect>
                                  </p:childTnLst>
                                </p:cTn>
                              </p:par>
                              <p:par>
                                <p:cTn id="180" presetID="4" presetClass="exit" presetSubtype="16" fill="hold" grpId="2" nodeType="withEffect">
                                  <p:stCondLst>
                                    <p:cond delay="0"/>
                                  </p:stCondLst>
                                  <p:childTnLst>
                                    <p:animEffect transition="out" filter="box(in)">
                                      <p:cBhvr>
                                        <p:cTn id="181" dur="500"/>
                                        <p:tgtEl>
                                          <p:spTgt spid="44"/>
                                        </p:tgtEl>
                                      </p:cBhvr>
                                    </p:animEffect>
                                    <p:set>
                                      <p:cBhvr>
                                        <p:cTn id="182" dur="1" fill="hold">
                                          <p:stCondLst>
                                            <p:cond delay="499"/>
                                          </p:stCondLst>
                                        </p:cTn>
                                        <p:tgtEl>
                                          <p:spTgt spid="44"/>
                                        </p:tgtEl>
                                        <p:attrNameLst>
                                          <p:attrName>style.visibility</p:attrName>
                                        </p:attrNameLst>
                                      </p:cBhvr>
                                      <p:to>
                                        <p:strVal val="hidden"/>
                                      </p:to>
                                    </p:set>
                                  </p:childTnLst>
                                </p:cTn>
                              </p:par>
                              <p:par>
                                <p:cTn id="183" presetID="4" presetClass="exit" presetSubtype="16" fill="hold" grpId="2" nodeType="withEffect">
                                  <p:stCondLst>
                                    <p:cond delay="0"/>
                                  </p:stCondLst>
                                  <p:childTnLst>
                                    <p:animEffect transition="out" filter="box(in)">
                                      <p:cBhvr>
                                        <p:cTn id="184" dur="500"/>
                                        <p:tgtEl>
                                          <p:spTgt spid="61"/>
                                        </p:tgtEl>
                                      </p:cBhvr>
                                    </p:animEffect>
                                    <p:set>
                                      <p:cBhvr>
                                        <p:cTn id="185" dur="1" fill="hold">
                                          <p:stCondLst>
                                            <p:cond delay="499"/>
                                          </p:stCondLst>
                                        </p:cTn>
                                        <p:tgtEl>
                                          <p:spTgt spid="61"/>
                                        </p:tgtEl>
                                        <p:attrNameLst>
                                          <p:attrName>style.visibility</p:attrName>
                                        </p:attrNameLst>
                                      </p:cBhvr>
                                      <p:to>
                                        <p:strVal val="hidden"/>
                                      </p:to>
                                    </p:set>
                                  </p:childTnLst>
                                </p:cTn>
                              </p:par>
                              <p:par>
                                <p:cTn id="186" presetID="5" presetClass="entr" presetSubtype="10" fill="hold" grpId="0" nodeType="with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checkerboard(across)">
                                      <p:cBhvr>
                                        <p:cTn id="188" dur="500"/>
                                        <p:tgtEl>
                                          <p:spTgt spid="60"/>
                                        </p:tgtEl>
                                      </p:cBhvr>
                                    </p:animEffect>
                                  </p:childTnLst>
                                </p:cTn>
                              </p:par>
                            </p:childTnLst>
                          </p:cTn>
                        </p:par>
                      </p:childTnLst>
                    </p:cTn>
                  </p:par>
                  <p:par>
                    <p:cTn id="189" fill="hold">
                      <p:stCondLst>
                        <p:cond delay="indefinite"/>
                      </p:stCondLst>
                      <p:childTnLst>
                        <p:par>
                          <p:cTn id="190" fill="hold">
                            <p:stCondLst>
                              <p:cond delay="0"/>
                            </p:stCondLst>
                            <p:childTnLst>
                              <p:par>
                                <p:cTn id="191" presetID="5" presetClass="entr" presetSubtype="10" fill="hold" nodeType="clickEffect">
                                  <p:stCondLst>
                                    <p:cond delay="0"/>
                                  </p:stCondLst>
                                  <p:childTnLst>
                                    <p:set>
                                      <p:cBhvr>
                                        <p:cTn id="192" dur="1" fill="hold">
                                          <p:stCondLst>
                                            <p:cond delay="0"/>
                                          </p:stCondLst>
                                        </p:cTn>
                                        <p:tgtEl>
                                          <p:spTgt spid="58"/>
                                        </p:tgtEl>
                                        <p:attrNameLst>
                                          <p:attrName>style.visibility</p:attrName>
                                        </p:attrNameLst>
                                      </p:cBhvr>
                                      <p:to>
                                        <p:strVal val="visible"/>
                                      </p:to>
                                    </p:set>
                                    <p:animEffect transition="in" filter="checkerboard(across)">
                                      <p:cBhvr>
                                        <p:cTn id="193" dur="500"/>
                                        <p:tgtEl>
                                          <p:spTgt spid="58"/>
                                        </p:tgtEl>
                                      </p:cBhvr>
                                    </p:animEffect>
                                  </p:childTnLst>
                                </p:cTn>
                              </p:par>
                              <p:par>
                                <p:cTn id="194" presetID="5" presetClass="entr" presetSubtype="10" fill="hold" grpId="0" nodeType="withEffect">
                                  <p:stCondLst>
                                    <p:cond delay="0"/>
                                  </p:stCondLst>
                                  <p:childTnLst>
                                    <p:set>
                                      <p:cBhvr>
                                        <p:cTn id="195" dur="1" fill="hold">
                                          <p:stCondLst>
                                            <p:cond delay="0"/>
                                          </p:stCondLst>
                                        </p:cTn>
                                        <p:tgtEl>
                                          <p:spTgt spid="47"/>
                                        </p:tgtEl>
                                        <p:attrNameLst>
                                          <p:attrName>style.visibility</p:attrName>
                                        </p:attrNameLst>
                                      </p:cBhvr>
                                      <p:to>
                                        <p:strVal val="visible"/>
                                      </p:to>
                                    </p:set>
                                    <p:animEffect transition="in" filter="checkerboard(across)">
                                      <p:cBhvr>
                                        <p:cTn id="196" dur="500"/>
                                        <p:tgtEl>
                                          <p:spTgt spid="47"/>
                                        </p:tgtEl>
                                      </p:cBhvr>
                                    </p:animEffect>
                                  </p:childTnLst>
                                </p:cTn>
                              </p:par>
                              <p:par>
                                <p:cTn id="197" presetID="5" presetClass="entr" presetSubtype="10" fill="hold" grpId="0" nodeType="withEffect">
                                  <p:stCondLst>
                                    <p:cond delay="0"/>
                                  </p:stCondLst>
                                  <p:childTnLst>
                                    <p:set>
                                      <p:cBhvr>
                                        <p:cTn id="198" dur="1" fill="hold">
                                          <p:stCondLst>
                                            <p:cond delay="0"/>
                                          </p:stCondLst>
                                        </p:cTn>
                                        <p:tgtEl>
                                          <p:spTgt spid="46"/>
                                        </p:tgtEl>
                                        <p:attrNameLst>
                                          <p:attrName>style.visibility</p:attrName>
                                        </p:attrNameLst>
                                      </p:cBhvr>
                                      <p:to>
                                        <p:strVal val="visible"/>
                                      </p:to>
                                    </p:set>
                                    <p:animEffect transition="in" filter="checkerboard(across)">
                                      <p:cBhvr>
                                        <p:cTn id="199" dur="500"/>
                                        <p:tgtEl>
                                          <p:spTgt spid="46"/>
                                        </p:tgtEl>
                                      </p:cBhvr>
                                    </p:animEffect>
                                  </p:childTnLst>
                                </p:cTn>
                              </p:par>
                              <p:par>
                                <p:cTn id="200" presetID="5" presetClass="entr" presetSubtype="10" fill="hold" grpId="0" nodeType="withEffect">
                                  <p:stCondLst>
                                    <p:cond delay="0"/>
                                  </p:stCondLst>
                                  <p:childTnLst>
                                    <p:set>
                                      <p:cBhvr>
                                        <p:cTn id="201" dur="1" fill="hold">
                                          <p:stCondLst>
                                            <p:cond delay="0"/>
                                          </p:stCondLst>
                                        </p:cTn>
                                        <p:tgtEl>
                                          <p:spTgt spid="45"/>
                                        </p:tgtEl>
                                        <p:attrNameLst>
                                          <p:attrName>style.visibility</p:attrName>
                                        </p:attrNameLst>
                                      </p:cBhvr>
                                      <p:to>
                                        <p:strVal val="visible"/>
                                      </p:to>
                                    </p:set>
                                    <p:animEffect transition="in" filter="checkerboard(across)">
                                      <p:cBhvr>
                                        <p:cTn id="202" dur="500"/>
                                        <p:tgtEl>
                                          <p:spTgt spid="45"/>
                                        </p:tgtEl>
                                      </p:cBhvr>
                                    </p:animEffect>
                                  </p:childTnLst>
                                </p:cTn>
                              </p:par>
                              <p:par>
                                <p:cTn id="203" presetID="5" presetClass="entr" presetSubtype="10" fill="hold" grpId="0" nodeType="with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checkerboard(across)">
                                      <p:cBhvr>
                                        <p:cTn id="205" dur="500"/>
                                        <p:tgtEl>
                                          <p:spTgt spid="51"/>
                                        </p:tgtEl>
                                      </p:cBhvr>
                                    </p:animEffect>
                                  </p:childTnLst>
                                </p:cTn>
                              </p:par>
                              <p:par>
                                <p:cTn id="206" presetID="5" presetClass="entr" presetSubtype="10" fill="hold" grpId="0" nodeType="withEffect">
                                  <p:stCondLst>
                                    <p:cond delay="0"/>
                                  </p:stCondLst>
                                  <p:childTnLst>
                                    <p:set>
                                      <p:cBhvr>
                                        <p:cTn id="207" dur="1" fill="hold">
                                          <p:stCondLst>
                                            <p:cond delay="0"/>
                                          </p:stCondLst>
                                        </p:cTn>
                                        <p:tgtEl>
                                          <p:spTgt spid="56"/>
                                        </p:tgtEl>
                                        <p:attrNameLst>
                                          <p:attrName>style.visibility</p:attrName>
                                        </p:attrNameLst>
                                      </p:cBhvr>
                                      <p:to>
                                        <p:strVal val="visible"/>
                                      </p:to>
                                    </p:set>
                                    <p:animEffect transition="in" filter="checkerboard(across)">
                                      <p:cBhvr>
                                        <p:cTn id="208" dur="500"/>
                                        <p:tgtEl>
                                          <p:spTgt spid="56"/>
                                        </p:tgtEl>
                                      </p:cBhvr>
                                    </p:animEffect>
                                  </p:childTnLst>
                                </p:cTn>
                              </p:par>
                              <p:par>
                                <p:cTn id="209" presetID="5" presetClass="entr" presetSubtype="10" fill="hold" grpId="0" nodeType="withEffect">
                                  <p:stCondLst>
                                    <p:cond delay="0"/>
                                  </p:stCondLst>
                                  <p:childTnLst>
                                    <p:set>
                                      <p:cBhvr>
                                        <p:cTn id="210" dur="1" fill="hold">
                                          <p:stCondLst>
                                            <p:cond delay="0"/>
                                          </p:stCondLst>
                                        </p:cTn>
                                        <p:tgtEl>
                                          <p:spTgt spid="50"/>
                                        </p:tgtEl>
                                        <p:attrNameLst>
                                          <p:attrName>style.visibility</p:attrName>
                                        </p:attrNameLst>
                                      </p:cBhvr>
                                      <p:to>
                                        <p:strVal val="visible"/>
                                      </p:to>
                                    </p:set>
                                    <p:animEffect transition="in" filter="checkerboard(across)">
                                      <p:cBhvr>
                                        <p:cTn id="211" dur="500"/>
                                        <p:tgtEl>
                                          <p:spTgt spid="50"/>
                                        </p:tgtEl>
                                      </p:cBhvr>
                                    </p:animEffect>
                                  </p:childTnLst>
                                </p:cTn>
                              </p:par>
                              <p:par>
                                <p:cTn id="212" presetID="5" presetClass="entr" presetSubtype="10" fill="hold" grpId="0" nodeType="withEffect">
                                  <p:stCondLst>
                                    <p:cond delay="0"/>
                                  </p:stCondLst>
                                  <p:childTnLst>
                                    <p:set>
                                      <p:cBhvr>
                                        <p:cTn id="213" dur="1" fill="hold">
                                          <p:stCondLst>
                                            <p:cond delay="0"/>
                                          </p:stCondLst>
                                        </p:cTn>
                                        <p:tgtEl>
                                          <p:spTgt spid="54"/>
                                        </p:tgtEl>
                                        <p:attrNameLst>
                                          <p:attrName>style.visibility</p:attrName>
                                        </p:attrNameLst>
                                      </p:cBhvr>
                                      <p:to>
                                        <p:strVal val="visible"/>
                                      </p:to>
                                    </p:set>
                                    <p:animEffect transition="in" filter="checkerboard(across)">
                                      <p:cBhvr>
                                        <p:cTn id="214" dur="500"/>
                                        <p:tgtEl>
                                          <p:spTgt spid="54"/>
                                        </p:tgtEl>
                                      </p:cBhvr>
                                    </p:animEffect>
                                  </p:childTnLst>
                                </p:cTn>
                              </p:par>
                              <p:par>
                                <p:cTn id="215" presetID="5" presetClass="entr" presetSubtype="10" fill="hold" grpId="0" nodeType="withEffect">
                                  <p:stCondLst>
                                    <p:cond delay="0"/>
                                  </p:stCondLst>
                                  <p:childTnLst>
                                    <p:set>
                                      <p:cBhvr>
                                        <p:cTn id="216" dur="1" fill="hold">
                                          <p:stCondLst>
                                            <p:cond delay="0"/>
                                          </p:stCondLst>
                                        </p:cTn>
                                        <p:tgtEl>
                                          <p:spTgt spid="55"/>
                                        </p:tgtEl>
                                        <p:attrNameLst>
                                          <p:attrName>style.visibility</p:attrName>
                                        </p:attrNameLst>
                                      </p:cBhvr>
                                      <p:to>
                                        <p:strVal val="visible"/>
                                      </p:to>
                                    </p:set>
                                    <p:animEffect transition="in" filter="checkerboard(across)">
                                      <p:cBhvr>
                                        <p:cTn id="217" dur="500"/>
                                        <p:tgtEl>
                                          <p:spTgt spid="55"/>
                                        </p:tgtEl>
                                      </p:cBhvr>
                                    </p:animEffect>
                                  </p:childTnLst>
                                </p:cTn>
                              </p:par>
                              <p:par>
                                <p:cTn id="218" presetID="5" presetClass="entr" presetSubtype="10" fill="hold" grpId="0" nodeType="withEffect">
                                  <p:stCondLst>
                                    <p:cond delay="0"/>
                                  </p:stCondLst>
                                  <p:childTnLst>
                                    <p:set>
                                      <p:cBhvr>
                                        <p:cTn id="219" dur="1" fill="hold">
                                          <p:stCondLst>
                                            <p:cond delay="0"/>
                                          </p:stCondLst>
                                        </p:cTn>
                                        <p:tgtEl>
                                          <p:spTgt spid="57"/>
                                        </p:tgtEl>
                                        <p:attrNameLst>
                                          <p:attrName>style.visibility</p:attrName>
                                        </p:attrNameLst>
                                      </p:cBhvr>
                                      <p:to>
                                        <p:strVal val="visible"/>
                                      </p:to>
                                    </p:set>
                                    <p:animEffect transition="in" filter="checkerboard(across)">
                                      <p:cBhvr>
                                        <p:cTn id="220" dur="500"/>
                                        <p:tgtEl>
                                          <p:spTgt spid="57"/>
                                        </p:tgtEl>
                                      </p:cBhvr>
                                    </p:animEffect>
                                  </p:childTnLst>
                                </p:cTn>
                              </p:par>
                              <p:par>
                                <p:cTn id="221" presetID="5" presetClass="entr" presetSubtype="10" fill="hold" grpId="0" nodeType="withEffect">
                                  <p:stCondLst>
                                    <p:cond delay="0"/>
                                  </p:stCondLst>
                                  <p:childTnLst>
                                    <p:set>
                                      <p:cBhvr>
                                        <p:cTn id="222" dur="1" fill="hold">
                                          <p:stCondLst>
                                            <p:cond delay="0"/>
                                          </p:stCondLst>
                                        </p:cTn>
                                        <p:tgtEl>
                                          <p:spTgt spid="49"/>
                                        </p:tgtEl>
                                        <p:attrNameLst>
                                          <p:attrName>style.visibility</p:attrName>
                                        </p:attrNameLst>
                                      </p:cBhvr>
                                      <p:to>
                                        <p:strVal val="visible"/>
                                      </p:to>
                                    </p:set>
                                    <p:animEffect transition="in" filter="checkerboard(across)">
                                      <p:cBhvr>
                                        <p:cTn id="223" dur="500"/>
                                        <p:tgtEl>
                                          <p:spTgt spid="49"/>
                                        </p:tgtEl>
                                      </p:cBhvr>
                                    </p:animEffect>
                                  </p:childTnLst>
                                </p:cTn>
                              </p:par>
                              <p:par>
                                <p:cTn id="224" presetID="5" presetClass="entr" presetSubtype="10" fill="hold" grpId="0" nodeType="withEffect">
                                  <p:stCondLst>
                                    <p:cond delay="0"/>
                                  </p:stCondLst>
                                  <p:childTnLst>
                                    <p:set>
                                      <p:cBhvr>
                                        <p:cTn id="225" dur="1" fill="hold">
                                          <p:stCondLst>
                                            <p:cond delay="0"/>
                                          </p:stCondLst>
                                        </p:cTn>
                                        <p:tgtEl>
                                          <p:spTgt spid="48"/>
                                        </p:tgtEl>
                                        <p:attrNameLst>
                                          <p:attrName>style.visibility</p:attrName>
                                        </p:attrNameLst>
                                      </p:cBhvr>
                                      <p:to>
                                        <p:strVal val="visible"/>
                                      </p:to>
                                    </p:set>
                                    <p:animEffect transition="in" filter="checkerboard(across)">
                                      <p:cBhvr>
                                        <p:cTn id="226" dur="500"/>
                                        <p:tgtEl>
                                          <p:spTgt spid="48"/>
                                        </p:tgtEl>
                                      </p:cBhvr>
                                    </p:animEffect>
                                  </p:childTnLst>
                                </p:cTn>
                              </p:par>
                              <p:par>
                                <p:cTn id="227" presetID="5" presetClass="entr" presetSubtype="10" fill="hold" grpId="0" nodeType="withEffect">
                                  <p:stCondLst>
                                    <p:cond delay="0"/>
                                  </p:stCondLst>
                                  <p:childTnLst>
                                    <p:set>
                                      <p:cBhvr>
                                        <p:cTn id="228" dur="1" fill="hold">
                                          <p:stCondLst>
                                            <p:cond delay="0"/>
                                          </p:stCondLst>
                                        </p:cTn>
                                        <p:tgtEl>
                                          <p:spTgt spid="53"/>
                                        </p:tgtEl>
                                        <p:attrNameLst>
                                          <p:attrName>style.visibility</p:attrName>
                                        </p:attrNameLst>
                                      </p:cBhvr>
                                      <p:to>
                                        <p:strVal val="visible"/>
                                      </p:to>
                                    </p:set>
                                    <p:animEffect transition="in" filter="checkerboard(across)">
                                      <p:cBhvr>
                                        <p:cTn id="229" dur="500"/>
                                        <p:tgtEl>
                                          <p:spTgt spid="53"/>
                                        </p:tgtEl>
                                      </p:cBhvr>
                                    </p:animEffect>
                                  </p:childTnLst>
                                </p:cTn>
                              </p:par>
                              <p:par>
                                <p:cTn id="230" presetID="5" presetClass="entr" presetSubtype="10" fill="hold" grpId="0" nodeType="withEffect">
                                  <p:stCondLst>
                                    <p:cond delay="0"/>
                                  </p:stCondLst>
                                  <p:childTnLst>
                                    <p:set>
                                      <p:cBhvr>
                                        <p:cTn id="231" dur="1" fill="hold">
                                          <p:stCondLst>
                                            <p:cond delay="0"/>
                                          </p:stCondLst>
                                        </p:cTn>
                                        <p:tgtEl>
                                          <p:spTgt spid="52"/>
                                        </p:tgtEl>
                                        <p:attrNameLst>
                                          <p:attrName>style.visibility</p:attrName>
                                        </p:attrNameLst>
                                      </p:cBhvr>
                                      <p:to>
                                        <p:strVal val="visible"/>
                                      </p:to>
                                    </p:set>
                                    <p:animEffect transition="in" filter="checkerboard(across)">
                                      <p:cBhvr>
                                        <p:cTn id="232" dur="500"/>
                                        <p:tgtEl>
                                          <p:spTgt spid="52"/>
                                        </p:tgtEl>
                                      </p:cBhvr>
                                    </p:animEffect>
                                  </p:childTnLst>
                                </p:cTn>
                              </p:par>
                            </p:childTnLst>
                          </p:cTn>
                        </p:par>
                      </p:childTnLst>
                    </p:cTn>
                  </p:par>
                  <p:par>
                    <p:cTn id="233" fill="hold">
                      <p:stCondLst>
                        <p:cond delay="indefinite"/>
                      </p:stCondLst>
                      <p:childTnLst>
                        <p:par>
                          <p:cTn id="234" fill="hold">
                            <p:stCondLst>
                              <p:cond delay="0"/>
                            </p:stCondLst>
                            <p:childTnLst>
                              <p:par>
                                <p:cTn id="235" presetID="16" presetClass="entr" presetSubtype="21" fill="hold" grpId="0" nodeType="clickEffect">
                                  <p:stCondLst>
                                    <p:cond delay="0"/>
                                  </p:stCondLst>
                                  <p:childTnLst>
                                    <p:set>
                                      <p:cBhvr>
                                        <p:cTn id="236" dur="1" fill="hold">
                                          <p:stCondLst>
                                            <p:cond delay="0"/>
                                          </p:stCondLst>
                                        </p:cTn>
                                        <p:tgtEl>
                                          <p:spTgt spid="66"/>
                                        </p:tgtEl>
                                        <p:attrNameLst>
                                          <p:attrName>style.visibility</p:attrName>
                                        </p:attrNameLst>
                                      </p:cBhvr>
                                      <p:to>
                                        <p:strVal val="visible"/>
                                      </p:to>
                                    </p:set>
                                    <p:animEffect transition="in" filter="barn(inVertical)">
                                      <p:cBhvr>
                                        <p:cTn id="23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4" grpId="1" animBg="1"/>
      <p:bldP spid="44" grpId="2"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60" grpId="0" animBg="1"/>
      <p:bldP spid="61" grpId="0" animBg="1"/>
      <p:bldP spid="61" grpId="1" animBg="1"/>
      <p:bldP spid="61" grpId="2" animBg="1"/>
      <p:bldP spid="62" grpId="0" animBg="1"/>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Quan sát hình 9.1 nhận xét số electron trên lớp vỏ ngoài cùng của các ion giải thích vì sao ion lại bền vững về mặt hóa học. Chúng có cấu hình </a:t>
            </a: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giống với </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nguyên tử nào?</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So sánh số e ở lớp vỏ với số proton trong hạt nhân của mỗi ion tạo thành suy ra cách tạo thành ion dương và ion âm? </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614515" y="2039583"/>
            <a:ext cx="7969045" cy="1963166"/>
          </a:xfrm>
          <a:prstGeom prst="rect">
            <a:avLst/>
          </a:prstGeom>
        </p:spPr>
        <p:txBody>
          <a:bodyPr wrap="square">
            <a:spAutoFit/>
          </a:bodyPr>
          <a:lstStyle/>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Trong mỗi ion ở lớp vỏ ngoài cùng đều có 8e giống cấu hình e lớp ngoài cùng của khí hiếm nên bền vững về mặt hóa học.</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C</a:t>
            </a:r>
            <a:r>
              <a:rPr lang="en-US" sz="1600" dirty="0" smtClean="0">
                <a:latin typeface="Arial" panose="020B0604020202020204" pitchFamily="34" charset="0"/>
                <a:ea typeface="Calibri" panose="020F0502020204030204" pitchFamily="34" charset="0"/>
                <a:cs typeface="Arial" panose="020B0604020202020204" pitchFamily="34" charset="0"/>
              </a:rPr>
              <a:t>ấu </a:t>
            </a:r>
            <a:r>
              <a:rPr lang="en-US" sz="1600" dirty="0">
                <a:latin typeface="Arial" panose="020B0604020202020204" pitchFamily="34" charset="0"/>
                <a:ea typeface="Calibri" panose="020F0502020204030204" pitchFamily="34" charset="0"/>
                <a:cs typeface="Arial" panose="020B0604020202020204" pitchFamily="34" charset="0"/>
              </a:rPr>
              <a:t>hình</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ion Na</a:t>
            </a:r>
            <a:r>
              <a:rPr lang="en-US" sz="1600" baseline="300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 giống cấu hình Ne; cấu hình</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ion O</a:t>
            </a:r>
            <a:r>
              <a:rPr lang="en-US" sz="1600" baseline="30000" dirty="0">
                <a:latin typeface="Arial" panose="020B0604020202020204" pitchFamily="34" charset="0"/>
                <a:ea typeface="Calibri" panose="020F0502020204030204" pitchFamily="34" charset="0"/>
                <a:cs typeface="Arial" panose="020B0604020202020204" pitchFamily="34" charset="0"/>
              </a:rPr>
              <a:t>2- </a:t>
            </a:r>
            <a:r>
              <a:rPr lang="en-US" sz="1600" dirty="0">
                <a:latin typeface="Arial" panose="020B0604020202020204" pitchFamily="34" charset="0"/>
                <a:ea typeface="Calibri" panose="020F0502020204030204" pitchFamily="34" charset="0"/>
                <a:cs typeface="Arial" panose="020B0604020202020204" pitchFamily="34" charset="0"/>
              </a:rPr>
              <a:t>giống cấu hình  Ne.</a:t>
            </a:r>
          </a:p>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Ion sodium (Na</a:t>
            </a:r>
            <a:r>
              <a:rPr lang="en-US" sz="1600" baseline="30000" dirty="0">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ea typeface="Calibri" panose="020F0502020204030204" pitchFamily="34" charset="0"/>
                <a:cs typeface="Arial" panose="020B0604020202020204" pitchFamily="34" charset="0"/>
              </a:rPr>
              <a:t>): số p (11) &gt; số e (10); ion oxygen (O</a:t>
            </a:r>
            <a:r>
              <a:rPr lang="en-US" sz="1600" baseline="30000" dirty="0">
                <a:latin typeface="Arial" panose="020B0604020202020204" pitchFamily="34" charset="0"/>
                <a:ea typeface="Calibri" panose="020F0502020204030204" pitchFamily="34" charset="0"/>
                <a:cs typeface="Arial" panose="020B0604020202020204" pitchFamily="34" charset="0"/>
              </a:rPr>
              <a:t>2-</a:t>
            </a:r>
            <a:r>
              <a:rPr lang="en-US" sz="1600" dirty="0">
                <a:latin typeface="Arial" panose="020B0604020202020204" pitchFamily="34" charset="0"/>
                <a:ea typeface="Calibri" panose="020F0502020204030204" pitchFamily="34" charset="0"/>
                <a:cs typeface="Arial" panose="020B0604020202020204" pitchFamily="34" charset="0"/>
              </a:rPr>
              <a:t>): số p (8) &lt; số e (10). </a:t>
            </a:r>
          </a:p>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 Nguyên tử nhận e tạo ion âm:            X + ne → X</a:t>
            </a:r>
            <a:r>
              <a:rPr lang="en-US" sz="1600" baseline="30000" dirty="0">
                <a:latin typeface="Arial" panose="020B0604020202020204" pitchFamily="34" charset="0"/>
                <a:ea typeface="Calibri" panose="020F0502020204030204" pitchFamily="34" charset="0"/>
                <a:cs typeface="Arial" panose="020B0604020202020204" pitchFamily="34" charset="0"/>
              </a:rPr>
              <a:t>n-</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 Nguyên tử nhường e tạo ion dương:  M → M</a:t>
            </a:r>
            <a:r>
              <a:rPr lang="en-US" sz="1600" baseline="30000" dirty="0">
                <a:latin typeface="Arial" panose="020B0604020202020204" pitchFamily="34" charset="0"/>
                <a:ea typeface="Calibri" panose="020F0502020204030204" pitchFamily="34" charset="0"/>
                <a:cs typeface="Arial" panose="020B0604020202020204" pitchFamily="34" charset="0"/>
              </a:rPr>
              <a:t>n+</a:t>
            </a:r>
            <a:r>
              <a:rPr lang="en-US" sz="1600" baseline="-250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 ne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772402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p:cNvSpPr/>
          <p:nvPr/>
        </p:nvSpPr>
        <p:spPr>
          <a:xfrm>
            <a:off x="1658834" y="367445"/>
            <a:ext cx="6927026"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Trình bày sự tạo thành ion Na</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Mg</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Cl</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O</a:t>
            </a:r>
            <a:r>
              <a:rPr lang="en-US" sz="16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Nêu cách tính điện tích ion?</a:t>
            </a:r>
          </a:p>
        </p:txBody>
      </p:sp>
      <p:sp>
        <p:nvSpPr>
          <p:cNvPr id="3" name="MH_Number_2"/>
          <p:cNvSpPr/>
          <p:nvPr/>
        </p:nvSpPr>
        <p:spPr>
          <a:xfrm>
            <a:off x="653487" y="373159"/>
            <a:ext cx="840141" cy="736600"/>
          </a:xfrm>
          <a:prstGeom prst="roundRect">
            <a:avLst>
              <a:gd name="adj" fmla="val 7611"/>
            </a:avLst>
          </a:prstGeom>
          <a:solidFill>
            <a:srgbClr val="75625B"/>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4" name="Rectangle 3"/>
          <p:cNvSpPr/>
          <p:nvPr/>
        </p:nvSpPr>
        <p:spPr>
          <a:xfrm>
            <a:off x="2685381" y="1298984"/>
            <a:ext cx="3456087" cy="2513509"/>
          </a:xfrm>
          <a:prstGeom prst="rect">
            <a:avLst/>
          </a:prstGeom>
        </p:spPr>
        <p:txBody>
          <a:bodyPr wrap="square">
            <a:spAutoFit/>
          </a:bodyPr>
          <a:lstStyle/>
          <a:p>
            <a:pPr algn="just">
              <a:lnSpc>
                <a:spcPct val="150000"/>
              </a:lnSpc>
              <a:spcAft>
                <a:spcPts val="800"/>
              </a:spcAft>
              <a:tabLst>
                <a:tab pos="180340" algn="l"/>
              </a:tabLst>
            </a:pPr>
            <a:r>
              <a:rPr lang="en-US" sz="2400" dirty="0">
                <a:latin typeface="Arial" panose="020B0604020202020204" pitchFamily="34" charset="0"/>
                <a:ea typeface="Calibri" panose="020F0502020204030204" pitchFamily="34" charset="0"/>
                <a:cs typeface="Arial" panose="020B0604020202020204" pitchFamily="34" charset="0"/>
              </a:rPr>
              <a:t>Na </a:t>
            </a:r>
            <a:r>
              <a:rPr lang="en-US" sz="2400" dirty="0" smtClean="0">
                <a:latin typeface="Arial" panose="020B0604020202020204" pitchFamily="34" charset="0"/>
                <a:ea typeface="Calibri" panose="020F0502020204030204" pitchFamily="34" charset="0"/>
                <a:cs typeface="Arial" panose="020B0604020202020204" pitchFamily="34" charset="0"/>
              </a:rPr>
              <a:t>   →      </a:t>
            </a:r>
            <a:r>
              <a:rPr lang="en-US" sz="2400" dirty="0">
                <a:latin typeface="Arial" panose="020B0604020202020204" pitchFamily="34" charset="0"/>
                <a:ea typeface="Calibri" panose="020F0502020204030204" pitchFamily="34" charset="0"/>
                <a:cs typeface="Arial" panose="020B0604020202020204" pitchFamily="34" charset="0"/>
              </a:rPr>
              <a:t>Na</a:t>
            </a:r>
            <a:r>
              <a:rPr lang="en-US" sz="2400" baseline="30000" dirty="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   1e      </a:t>
            </a:r>
          </a:p>
          <a:p>
            <a:pPr algn="just">
              <a:lnSpc>
                <a:spcPct val="150000"/>
              </a:lnSpc>
              <a:spcAft>
                <a:spcPts val="800"/>
              </a:spcAft>
              <a:tabLst>
                <a:tab pos="180340" algn="l"/>
              </a:tabLst>
            </a:pPr>
            <a:r>
              <a:rPr lang="en-US" sz="2400" dirty="0" smtClean="0">
                <a:latin typeface="Arial" panose="020B0604020202020204" pitchFamily="34" charset="0"/>
                <a:ea typeface="Calibri" panose="020F0502020204030204" pitchFamily="34" charset="0"/>
                <a:cs typeface="Arial" panose="020B0604020202020204" pitchFamily="34" charset="0"/>
              </a:rPr>
              <a:t>Mg   →      Mg</a:t>
            </a:r>
            <a:r>
              <a:rPr lang="en-US" sz="2400" baseline="30000" dirty="0" smtClean="0">
                <a:latin typeface="Arial" panose="020B0604020202020204" pitchFamily="34" charset="0"/>
                <a:ea typeface="Calibri" panose="020F0502020204030204" pitchFamily="34" charset="0"/>
                <a:cs typeface="Arial" panose="020B0604020202020204" pitchFamily="34" charset="0"/>
              </a:rPr>
              <a:t>2</a:t>
            </a:r>
            <a:r>
              <a:rPr lang="en-US" sz="2400" baseline="30000" dirty="0">
                <a:latin typeface="Arial" panose="020B0604020202020204" pitchFamily="34" charset="0"/>
                <a:ea typeface="Calibri" panose="020F0502020204030204" pitchFamily="34" charset="0"/>
                <a:cs typeface="Arial" panose="020B0604020202020204" pitchFamily="34" charset="0"/>
              </a:rPr>
              <a:t>+</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    2e   </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2400" dirty="0" smtClean="0">
                <a:latin typeface="Arial" panose="020B0604020202020204" pitchFamily="34" charset="0"/>
                <a:ea typeface="Calibri" panose="020F0502020204030204" pitchFamily="34" charset="0"/>
                <a:cs typeface="Arial" panose="020B0604020202020204" pitchFamily="34" charset="0"/>
              </a:rPr>
              <a:t>Cl    +   1e     </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    Cl</a:t>
            </a:r>
            <a:r>
              <a:rPr lang="en-US" sz="2400" baseline="30000" dirty="0" smtClean="0">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2400" dirty="0" smtClean="0">
                <a:latin typeface="Arial" panose="020B0604020202020204" pitchFamily="34" charset="0"/>
                <a:ea typeface="Calibri" panose="020F0502020204030204" pitchFamily="34" charset="0"/>
                <a:cs typeface="Arial" panose="020B0604020202020204" pitchFamily="34" charset="0"/>
              </a:rPr>
              <a:t>O     +   </a:t>
            </a:r>
            <a:r>
              <a:rPr lang="en-US" sz="2400" dirty="0">
                <a:latin typeface="Arial" panose="020B0604020202020204" pitchFamily="34" charset="0"/>
                <a:ea typeface="Calibri" panose="020F0502020204030204" pitchFamily="34" charset="0"/>
                <a:cs typeface="Arial" panose="020B0604020202020204" pitchFamily="34" charset="0"/>
              </a:rPr>
              <a:t>2e </a:t>
            </a:r>
            <a:r>
              <a:rPr lang="en-US" sz="2400" dirty="0" smtClean="0">
                <a:latin typeface="Arial" panose="020B0604020202020204" pitchFamily="34" charset="0"/>
                <a:ea typeface="Calibri" panose="020F0502020204030204" pitchFamily="34" charset="0"/>
                <a:cs typeface="Arial" panose="020B0604020202020204" pitchFamily="34" charset="0"/>
              </a:rPr>
              <a:t>    →     O</a:t>
            </a:r>
            <a:r>
              <a:rPr lang="en-US" sz="2400" baseline="30000" dirty="0" smtClean="0">
                <a:latin typeface="Arial" panose="020B0604020202020204" pitchFamily="34" charset="0"/>
                <a:ea typeface="Calibri" panose="020F0502020204030204" pitchFamily="34" charset="0"/>
                <a:cs typeface="Arial" panose="020B0604020202020204" pitchFamily="34" charset="0"/>
              </a:rPr>
              <a:t>2- </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776674" y="4001718"/>
            <a:ext cx="7635490" cy="646331"/>
          </a:xfrm>
          <a:prstGeom prst="rect">
            <a:avLst/>
          </a:prstGeom>
        </p:spPr>
        <p:txBody>
          <a:bodyPr wrap="square">
            <a:spAutoFit/>
          </a:bodyPr>
          <a:lstStyle/>
          <a:p>
            <a:pPr algn="ctr"/>
            <a:r>
              <a:rPr lang="en-US" sz="1800" b="1" i="1" dirty="0" smtClean="0">
                <a:solidFill>
                  <a:srgbClr val="002060"/>
                </a:solidFill>
                <a:latin typeface="Arial" panose="020B0604020202020204" pitchFamily="34" charset="0"/>
                <a:cs typeface="Arial" panose="020B0604020202020204" pitchFamily="34" charset="0"/>
              </a:rPr>
              <a:t>Giá </a:t>
            </a:r>
            <a:r>
              <a:rPr lang="en-US" sz="1800" b="1" i="1" dirty="0">
                <a:solidFill>
                  <a:srgbClr val="002060"/>
                </a:solidFill>
                <a:latin typeface="Arial" panose="020B0604020202020204" pitchFamily="34" charset="0"/>
                <a:cs typeface="Arial" panose="020B0604020202020204" pitchFamily="34" charset="0"/>
              </a:rPr>
              <a:t>trị điện tích trên cation hoặc anion bằng số e mà nguyên tử đã nhường hoặc nhận.</a:t>
            </a:r>
          </a:p>
        </p:txBody>
      </p:sp>
    </p:spTree>
    <p:extLst>
      <p:ext uri="{BB962C8B-B14F-4D97-AF65-F5344CB8AC3E}">
        <p14:creationId xmlns:p14="http://schemas.microsoft.com/office/powerpoint/2010/main" val="361549908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淡雅彩色精美毕业答辩ppt模板"/>
</p:tagLst>
</file>

<file path=ppt/tags/tag1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3"/>
</p:tagLst>
</file>

<file path=ppt/tags/tag2.xml><?xml version="1.0" encoding="utf-8"?>
<p:tagLst xmlns:a="http://schemas.openxmlformats.org/drawingml/2006/main" xmlns:r="http://schemas.openxmlformats.org/officeDocument/2006/relationships" xmlns:p="http://schemas.openxmlformats.org/presentationml/2006/main">
  <p:tag name="TIMING" val="|0.8|1.4|63.2"/>
</p:tagLst>
</file>

<file path=ppt/tags/tag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5"/>
</p:tagLst>
</file>

<file path=ppt/tags/tag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6"/>
</p:tagLst>
</file>

<file path=ppt/tags/tag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1"/>
</p:tagLst>
</file>

<file path=ppt/tags/tag6.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2"/>
</p:tagLst>
</file>

<file path=ppt/tags/tag7.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7"/>
</p:tagLst>
</file>

<file path=ppt/tags/tag8.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8"/>
</p:tagLst>
</file>

<file path=ppt/tags/tag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1690</Words>
  <Application>Microsoft Office PowerPoint</Application>
  <PresentationFormat>On-screen Show (16:9)</PresentationFormat>
  <Paragraphs>439</Paragraphs>
  <Slides>43</Slides>
  <Notes>10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淡雅彩色精美毕业答辩ppt模板</dc:title>
  <dc:creator>www.1ppt.com</dc:creator>
  <cp:keywords>www.1ppt.com</cp:keywords>
  <cp:lastModifiedBy>Admin</cp:lastModifiedBy>
  <cp:revision>76</cp:revision>
  <dcterms:created xsi:type="dcterms:W3CDTF">2016-05-19T05:14:00Z</dcterms:created>
  <dcterms:modified xsi:type="dcterms:W3CDTF">2022-11-06T13:52:57Z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