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54"/>
  </p:notesMasterIdLst>
  <p:sldIdLst>
    <p:sldId id="256" r:id="rId2"/>
    <p:sldId id="258" r:id="rId3"/>
    <p:sldId id="313" r:id="rId4"/>
    <p:sldId id="259" r:id="rId5"/>
    <p:sldId id="261" r:id="rId6"/>
    <p:sldId id="272" r:id="rId7"/>
    <p:sldId id="314" r:id="rId8"/>
    <p:sldId id="470" r:id="rId9"/>
    <p:sldId id="266" r:id="rId10"/>
    <p:sldId id="269" r:id="rId11"/>
    <p:sldId id="316" r:id="rId12"/>
    <p:sldId id="471" r:id="rId13"/>
    <p:sldId id="323" r:id="rId14"/>
    <p:sldId id="324" r:id="rId15"/>
    <p:sldId id="461" r:id="rId16"/>
    <p:sldId id="262" r:id="rId17"/>
    <p:sldId id="263" r:id="rId18"/>
    <p:sldId id="472" r:id="rId19"/>
    <p:sldId id="473" r:id="rId20"/>
    <p:sldId id="474" r:id="rId21"/>
    <p:sldId id="469" r:id="rId22"/>
    <p:sldId id="317" r:id="rId23"/>
    <p:sldId id="475" r:id="rId24"/>
    <p:sldId id="476" r:id="rId25"/>
    <p:sldId id="477" r:id="rId26"/>
    <p:sldId id="319" r:id="rId27"/>
    <p:sldId id="478" r:id="rId28"/>
    <p:sldId id="321" r:id="rId29"/>
    <p:sldId id="479" r:id="rId30"/>
    <p:sldId id="480" r:id="rId31"/>
    <p:sldId id="322" r:id="rId32"/>
    <p:sldId id="481" r:id="rId33"/>
    <p:sldId id="482" r:id="rId34"/>
    <p:sldId id="484" r:id="rId35"/>
    <p:sldId id="483" r:id="rId36"/>
    <p:sldId id="485" r:id="rId37"/>
    <p:sldId id="487" r:id="rId38"/>
    <p:sldId id="488" r:id="rId39"/>
    <p:sldId id="462" r:id="rId40"/>
    <p:sldId id="489" r:id="rId41"/>
    <p:sldId id="490" r:id="rId42"/>
    <p:sldId id="491" r:id="rId43"/>
    <p:sldId id="492" r:id="rId44"/>
    <p:sldId id="318" r:id="rId45"/>
    <p:sldId id="493" r:id="rId46"/>
    <p:sldId id="494" r:id="rId47"/>
    <p:sldId id="496" r:id="rId48"/>
    <p:sldId id="495" r:id="rId49"/>
    <p:sldId id="497" r:id="rId50"/>
    <p:sldId id="498" r:id="rId51"/>
    <p:sldId id="499" r:id="rId52"/>
    <p:sldId id="271" r:id="rId53"/>
  </p:sldIdLst>
  <p:sldSz cx="9144000" cy="5143500" type="screen16x9"/>
  <p:notesSz cx="6858000" cy="9144000"/>
  <p:embeddedFontLst>
    <p:embeddedFont>
      <p:font typeface="Aharoni" panose="02010803020104030203" pitchFamily="2" charset="-79"/>
      <p:bold r:id="rId55"/>
    </p:embeddedFont>
    <p:embeddedFont>
      <p:font typeface="Cambria Math" panose="02040503050406030204" pitchFamily="18" charset="0"/>
      <p:regular r:id="rId56"/>
    </p:embeddedFont>
    <p:embeddedFont>
      <p:font typeface="Figtree" panose="020B0604020202020204" charset="0"/>
      <p:regular r:id="rId57"/>
      <p:bold r:id="rId58"/>
      <p:italic r:id="rId59"/>
      <p:boldItalic r:id="rId60"/>
    </p:embeddedFont>
    <p:embeddedFont>
      <p:font typeface="Nunito Medium" panose="020B0604020202020204" charset="0"/>
      <p:regular r:id="rId61"/>
      <p:bold r:id="rId62"/>
      <p:italic r:id="rId63"/>
      <p:boldItalic r:id="rId64"/>
    </p:embeddedFont>
    <p:embeddedFont>
      <p:font typeface="Segoe UI" panose="020B0502040204020203"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30C2D3-F942-405F-ACB1-C4B95A956475}">
  <a:tblStyle styleId="{7530C2D3-F942-405F-ACB1-C4B95A9564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1" autoAdjust="0"/>
    <p:restoredTop sz="94660"/>
  </p:normalViewPr>
  <p:slideViewPr>
    <p:cSldViewPr snapToGrid="0">
      <p:cViewPr varScale="1">
        <p:scale>
          <a:sx n="78" d="100"/>
          <a:sy n="78" d="100"/>
        </p:scale>
        <p:origin x="8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CBED7B-2553-4DDA-9A17-77665F3C56FA}" type="doc">
      <dgm:prSet loTypeId="urn:microsoft.com/office/officeart/2005/8/layout/pyramid2" loCatId="list" qsTypeId="urn:microsoft.com/office/officeart/2005/8/quickstyle/simple1" qsCatId="simple" csTypeId="urn:microsoft.com/office/officeart/2005/8/colors/accent1_2" csCatId="accent1" phldr="1"/>
      <dgm:spPr/>
    </dgm:pt>
    <dgm:pt modelId="{65725DD8-7361-4710-88E7-024EF446619C}">
      <dgm:prSet phldrT="[Text]" custT="1"/>
      <dgm:spPr/>
      <dgm:t>
        <a:bodyPr/>
        <a:lstStyle/>
        <a:p>
          <a:r>
            <a:rPr lang="vi-VN" sz="1600" b="1" dirty="0"/>
            <a:t>Vị trí, cấu tạo và thái tự nhiên của nguyên tố nhóm IIA</a:t>
          </a:r>
          <a:endParaRPr lang="en-GB" sz="1600" dirty="0"/>
        </a:p>
      </dgm:t>
    </dgm:pt>
    <dgm:pt modelId="{1E34BD06-3712-49AF-A185-5D5F9E3B467C}" type="parTrans" cxnId="{740DF6A5-E1DD-4B59-9832-88A38DD9373B}">
      <dgm:prSet/>
      <dgm:spPr/>
      <dgm:t>
        <a:bodyPr/>
        <a:lstStyle/>
        <a:p>
          <a:endParaRPr lang="en-GB"/>
        </a:p>
      </dgm:t>
    </dgm:pt>
    <dgm:pt modelId="{7EE67193-3785-4E83-85F9-417A99BDBBD3}" type="sibTrans" cxnId="{740DF6A5-E1DD-4B59-9832-88A38DD9373B}">
      <dgm:prSet/>
      <dgm:spPr/>
      <dgm:t>
        <a:bodyPr/>
        <a:lstStyle/>
        <a:p>
          <a:endParaRPr lang="en-GB"/>
        </a:p>
      </dgm:t>
    </dgm:pt>
    <dgm:pt modelId="{16EE75BA-F4ED-4E36-B99A-798FE07C66AD}">
      <dgm:prSet phldrT="[Text]" custT="1"/>
      <dgm:spPr/>
      <dgm:t>
        <a:bodyPr/>
        <a:lstStyle/>
        <a:p>
          <a:r>
            <a:rPr lang="vi-VN" sz="1600" b="1" dirty="0"/>
            <a:t>Tính chất vật lí</a:t>
          </a:r>
          <a:endParaRPr lang="en-GB" sz="1600" dirty="0"/>
        </a:p>
      </dgm:t>
    </dgm:pt>
    <dgm:pt modelId="{A05E84CF-CDF6-4574-99CD-21BFC9D1D08D}" type="parTrans" cxnId="{FC30217F-15B1-4C4B-A147-B53B7D95C5EB}">
      <dgm:prSet/>
      <dgm:spPr/>
      <dgm:t>
        <a:bodyPr/>
        <a:lstStyle/>
        <a:p>
          <a:endParaRPr lang="en-GB"/>
        </a:p>
      </dgm:t>
    </dgm:pt>
    <dgm:pt modelId="{53754A45-A8A5-4C01-9707-B1273160E242}" type="sibTrans" cxnId="{FC30217F-15B1-4C4B-A147-B53B7D95C5EB}">
      <dgm:prSet/>
      <dgm:spPr/>
      <dgm:t>
        <a:bodyPr/>
        <a:lstStyle/>
        <a:p>
          <a:endParaRPr lang="en-GB"/>
        </a:p>
      </dgm:t>
    </dgm:pt>
    <dgm:pt modelId="{E821277C-0F77-41DE-AB86-B8466477BBA6}">
      <dgm:prSet phldrT="[Text]" custT="1"/>
      <dgm:spPr/>
      <dgm:t>
        <a:bodyPr/>
        <a:lstStyle/>
        <a:p>
          <a:r>
            <a:rPr lang="vi-VN" sz="1600" b="1" dirty="0"/>
            <a:t>Phản ứng với oxygen </a:t>
          </a:r>
          <a:endParaRPr lang="en-GB" sz="1600" dirty="0"/>
        </a:p>
      </dgm:t>
    </dgm:pt>
    <dgm:pt modelId="{021318A5-8940-4912-867C-80A532177029}" type="parTrans" cxnId="{1E992913-D7C7-4F75-9C58-A633E63A0A50}">
      <dgm:prSet/>
      <dgm:spPr/>
      <dgm:t>
        <a:bodyPr/>
        <a:lstStyle/>
        <a:p>
          <a:endParaRPr lang="en-GB"/>
        </a:p>
      </dgm:t>
    </dgm:pt>
    <dgm:pt modelId="{60E57D79-73D1-4BC6-A7E6-94123D9E3222}" type="sibTrans" cxnId="{1E992913-D7C7-4F75-9C58-A633E63A0A50}">
      <dgm:prSet/>
      <dgm:spPr/>
      <dgm:t>
        <a:bodyPr/>
        <a:lstStyle/>
        <a:p>
          <a:endParaRPr lang="en-GB"/>
        </a:p>
      </dgm:t>
    </dgm:pt>
    <dgm:pt modelId="{498CA83C-03D2-44A2-AA74-660DB612922D}">
      <dgm:prSet phldrT="[Text]" custT="1"/>
      <dgm:spPr/>
      <dgm:t>
        <a:bodyPr/>
        <a:lstStyle/>
        <a:p>
          <a:r>
            <a:rPr lang="vi-VN" sz="1600" b="1" dirty="0"/>
            <a:t>Luyện tập. </a:t>
          </a:r>
          <a:endParaRPr lang="en-GB" sz="1600" dirty="0"/>
        </a:p>
      </dgm:t>
    </dgm:pt>
    <dgm:pt modelId="{FC69A615-3064-4EC8-8E94-5F33442A097D}" type="parTrans" cxnId="{3BD01369-CC1B-450B-B686-0838E6655E45}">
      <dgm:prSet/>
      <dgm:spPr/>
      <dgm:t>
        <a:bodyPr/>
        <a:lstStyle/>
        <a:p>
          <a:endParaRPr lang="en-GB"/>
        </a:p>
      </dgm:t>
    </dgm:pt>
    <dgm:pt modelId="{AE8C0A3C-D0E7-4366-9782-4A2F93F8AF36}" type="sibTrans" cxnId="{3BD01369-CC1B-450B-B686-0838E6655E45}">
      <dgm:prSet/>
      <dgm:spPr/>
      <dgm:t>
        <a:bodyPr/>
        <a:lstStyle/>
        <a:p>
          <a:endParaRPr lang="en-GB"/>
        </a:p>
      </dgm:t>
    </dgm:pt>
    <dgm:pt modelId="{185FC4D5-1729-4FEF-86DA-C81042096749}">
      <dgm:prSet phldrT="[Text]" custT="1"/>
      <dgm:spPr/>
      <dgm:t>
        <a:bodyPr/>
        <a:lstStyle/>
        <a:p>
          <a:r>
            <a:rPr lang="vi-VN" sz="1600" b="1" dirty="0"/>
            <a:t>Phản ứng với nước</a:t>
          </a:r>
          <a:endParaRPr lang="en-GB" sz="1600" dirty="0"/>
        </a:p>
      </dgm:t>
    </dgm:pt>
    <dgm:pt modelId="{F16A13AB-2E10-4B90-8FDA-B5CC02BDD7F8}" type="parTrans" cxnId="{744D2575-0F3F-433A-B12C-F7D7A4AEFE51}">
      <dgm:prSet/>
      <dgm:spPr/>
      <dgm:t>
        <a:bodyPr/>
        <a:lstStyle/>
        <a:p>
          <a:endParaRPr lang="en-GB"/>
        </a:p>
      </dgm:t>
    </dgm:pt>
    <dgm:pt modelId="{157D4096-80C7-4378-8E74-E49FFA8BDDA1}" type="sibTrans" cxnId="{744D2575-0F3F-433A-B12C-F7D7A4AEFE51}">
      <dgm:prSet/>
      <dgm:spPr/>
      <dgm:t>
        <a:bodyPr/>
        <a:lstStyle/>
        <a:p>
          <a:endParaRPr lang="en-GB"/>
        </a:p>
      </dgm:t>
    </dgm:pt>
    <dgm:pt modelId="{37B40257-0D52-404C-928B-0A1A7F71360F}" type="pres">
      <dgm:prSet presAssocID="{81CBED7B-2553-4DDA-9A17-77665F3C56FA}" presName="compositeShape" presStyleCnt="0">
        <dgm:presLayoutVars>
          <dgm:dir/>
          <dgm:resizeHandles/>
        </dgm:presLayoutVars>
      </dgm:prSet>
      <dgm:spPr/>
    </dgm:pt>
    <dgm:pt modelId="{33D14666-A29E-47A6-A083-60851B4527F6}" type="pres">
      <dgm:prSet presAssocID="{81CBED7B-2553-4DDA-9A17-77665F3C56FA}" presName="pyramid" presStyleLbl="node1" presStyleIdx="0" presStyleCnt="1"/>
      <dgm:spPr/>
    </dgm:pt>
    <dgm:pt modelId="{E27AAAC3-A529-4281-BB65-F685BDF8AAB9}" type="pres">
      <dgm:prSet presAssocID="{81CBED7B-2553-4DDA-9A17-77665F3C56FA}" presName="theList" presStyleCnt="0"/>
      <dgm:spPr/>
    </dgm:pt>
    <dgm:pt modelId="{09D9A660-98F0-415C-99A7-B8214A49E48A}" type="pres">
      <dgm:prSet presAssocID="{65725DD8-7361-4710-88E7-024EF446619C}" presName="aNode" presStyleLbl="fgAcc1" presStyleIdx="0" presStyleCnt="5" custScaleY="150104">
        <dgm:presLayoutVars>
          <dgm:bulletEnabled val="1"/>
        </dgm:presLayoutVars>
      </dgm:prSet>
      <dgm:spPr/>
    </dgm:pt>
    <dgm:pt modelId="{3071F4BD-6148-428B-A00B-F1DB53869FFA}" type="pres">
      <dgm:prSet presAssocID="{65725DD8-7361-4710-88E7-024EF446619C}" presName="aSpace" presStyleCnt="0"/>
      <dgm:spPr/>
    </dgm:pt>
    <dgm:pt modelId="{5F2BAB06-20A1-4C14-A5EA-B3E4074DD9E8}" type="pres">
      <dgm:prSet presAssocID="{16EE75BA-F4ED-4E36-B99A-798FE07C66AD}" presName="aNode" presStyleLbl="fgAcc1" presStyleIdx="1" presStyleCnt="5">
        <dgm:presLayoutVars>
          <dgm:bulletEnabled val="1"/>
        </dgm:presLayoutVars>
      </dgm:prSet>
      <dgm:spPr/>
    </dgm:pt>
    <dgm:pt modelId="{1C787879-7D4D-4ABE-B9F5-B743802406DC}" type="pres">
      <dgm:prSet presAssocID="{16EE75BA-F4ED-4E36-B99A-798FE07C66AD}" presName="aSpace" presStyleCnt="0"/>
      <dgm:spPr/>
    </dgm:pt>
    <dgm:pt modelId="{BAF783A9-E9EA-4CE7-9706-F6FB6A061489}" type="pres">
      <dgm:prSet presAssocID="{E821277C-0F77-41DE-AB86-B8466477BBA6}" presName="aNode" presStyleLbl="fgAcc1" presStyleIdx="2" presStyleCnt="5">
        <dgm:presLayoutVars>
          <dgm:bulletEnabled val="1"/>
        </dgm:presLayoutVars>
      </dgm:prSet>
      <dgm:spPr/>
    </dgm:pt>
    <dgm:pt modelId="{8B269EA8-1039-4832-81AF-254A54012A73}" type="pres">
      <dgm:prSet presAssocID="{E821277C-0F77-41DE-AB86-B8466477BBA6}" presName="aSpace" presStyleCnt="0"/>
      <dgm:spPr/>
    </dgm:pt>
    <dgm:pt modelId="{2DE3C832-4FC4-4FDE-91B1-6E927177B10F}" type="pres">
      <dgm:prSet presAssocID="{185FC4D5-1729-4FEF-86DA-C81042096749}" presName="aNode" presStyleLbl="fgAcc1" presStyleIdx="3" presStyleCnt="5" custLinFactNeighborX="311" custLinFactNeighborY="2687">
        <dgm:presLayoutVars>
          <dgm:bulletEnabled val="1"/>
        </dgm:presLayoutVars>
      </dgm:prSet>
      <dgm:spPr/>
    </dgm:pt>
    <dgm:pt modelId="{F927F286-7063-441C-A299-14189C1E2901}" type="pres">
      <dgm:prSet presAssocID="{185FC4D5-1729-4FEF-86DA-C81042096749}" presName="aSpace" presStyleCnt="0"/>
      <dgm:spPr/>
    </dgm:pt>
    <dgm:pt modelId="{EF762C1C-8B37-4F72-AD34-FF7AF4C0E348}" type="pres">
      <dgm:prSet presAssocID="{498CA83C-03D2-44A2-AA74-660DB612922D}" presName="aNode" presStyleLbl="fgAcc1" presStyleIdx="4" presStyleCnt="5">
        <dgm:presLayoutVars>
          <dgm:bulletEnabled val="1"/>
        </dgm:presLayoutVars>
      </dgm:prSet>
      <dgm:spPr/>
    </dgm:pt>
    <dgm:pt modelId="{4B832D31-06BE-4B82-97D6-9D7914F3F374}" type="pres">
      <dgm:prSet presAssocID="{498CA83C-03D2-44A2-AA74-660DB612922D}" presName="aSpace" presStyleCnt="0"/>
      <dgm:spPr/>
    </dgm:pt>
  </dgm:ptLst>
  <dgm:cxnLst>
    <dgm:cxn modelId="{1E992913-D7C7-4F75-9C58-A633E63A0A50}" srcId="{81CBED7B-2553-4DDA-9A17-77665F3C56FA}" destId="{E821277C-0F77-41DE-AB86-B8466477BBA6}" srcOrd="2" destOrd="0" parTransId="{021318A5-8940-4912-867C-80A532177029}" sibTransId="{60E57D79-73D1-4BC6-A7E6-94123D9E3222}"/>
    <dgm:cxn modelId="{0C288221-E795-462E-AC1E-2E2B583E5F1E}" type="presOf" srcId="{81CBED7B-2553-4DDA-9A17-77665F3C56FA}" destId="{37B40257-0D52-404C-928B-0A1A7F71360F}" srcOrd="0" destOrd="0" presId="urn:microsoft.com/office/officeart/2005/8/layout/pyramid2"/>
    <dgm:cxn modelId="{8F6EC544-527B-4C78-939A-478D2D913926}" type="presOf" srcId="{498CA83C-03D2-44A2-AA74-660DB612922D}" destId="{EF762C1C-8B37-4F72-AD34-FF7AF4C0E348}" srcOrd="0" destOrd="0" presId="urn:microsoft.com/office/officeart/2005/8/layout/pyramid2"/>
    <dgm:cxn modelId="{3BD01369-CC1B-450B-B686-0838E6655E45}" srcId="{81CBED7B-2553-4DDA-9A17-77665F3C56FA}" destId="{498CA83C-03D2-44A2-AA74-660DB612922D}" srcOrd="4" destOrd="0" parTransId="{FC69A615-3064-4EC8-8E94-5F33442A097D}" sibTransId="{AE8C0A3C-D0E7-4366-9782-4A2F93F8AF36}"/>
    <dgm:cxn modelId="{744D2575-0F3F-433A-B12C-F7D7A4AEFE51}" srcId="{81CBED7B-2553-4DDA-9A17-77665F3C56FA}" destId="{185FC4D5-1729-4FEF-86DA-C81042096749}" srcOrd="3" destOrd="0" parTransId="{F16A13AB-2E10-4B90-8FDA-B5CC02BDD7F8}" sibTransId="{157D4096-80C7-4378-8E74-E49FFA8BDDA1}"/>
    <dgm:cxn modelId="{FC30217F-15B1-4C4B-A147-B53B7D95C5EB}" srcId="{81CBED7B-2553-4DDA-9A17-77665F3C56FA}" destId="{16EE75BA-F4ED-4E36-B99A-798FE07C66AD}" srcOrd="1" destOrd="0" parTransId="{A05E84CF-CDF6-4574-99CD-21BFC9D1D08D}" sibTransId="{53754A45-A8A5-4C01-9707-B1273160E242}"/>
    <dgm:cxn modelId="{056C6389-AB19-4D32-A0E0-00B6667978F1}" type="presOf" srcId="{E821277C-0F77-41DE-AB86-B8466477BBA6}" destId="{BAF783A9-E9EA-4CE7-9706-F6FB6A061489}" srcOrd="0" destOrd="0" presId="urn:microsoft.com/office/officeart/2005/8/layout/pyramid2"/>
    <dgm:cxn modelId="{426DC28E-1171-4460-AE46-FE5E7FC41D3F}" type="presOf" srcId="{65725DD8-7361-4710-88E7-024EF446619C}" destId="{09D9A660-98F0-415C-99A7-B8214A49E48A}" srcOrd="0" destOrd="0" presId="urn:microsoft.com/office/officeart/2005/8/layout/pyramid2"/>
    <dgm:cxn modelId="{C906BE9E-DD10-4450-8AC0-4AC7E22E1992}" type="presOf" srcId="{185FC4D5-1729-4FEF-86DA-C81042096749}" destId="{2DE3C832-4FC4-4FDE-91B1-6E927177B10F}" srcOrd="0" destOrd="0" presId="urn:microsoft.com/office/officeart/2005/8/layout/pyramid2"/>
    <dgm:cxn modelId="{740DF6A5-E1DD-4B59-9832-88A38DD9373B}" srcId="{81CBED7B-2553-4DDA-9A17-77665F3C56FA}" destId="{65725DD8-7361-4710-88E7-024EF446619C}" srcOrd="0" destOrd="0" parTransId="{1E34BD06-3712-49AF-A185-5D5F9E3B467C}" sibTransId="{7EE67193-3785-4E83-85F9-417A99BDBBD3}"/>
    <dgm:cxn modelId="{FFC857BD-45A1-4B62-AE08-B3F984899869}" type="presOf" srcId="{16EE75BA-F4ED-4E36-B99A-798FE07C66AD}" destId="{5F2BAB06-20A1-4C14-A5EA-B3E4074DD9E8}" srcOrd="0" destOrd="0" presId="urn:microsoft.com/office/officeart/2005/8/layout/pyramid2"/>
    <dgm:cxn modelId="{25A7457D-32B3-425B-B4DC-062251935A71}" type="presParOf" srcId="{37B40257-0D52-404C-928B-0A1A7F71360F}" destId="{33D14666-A29E-47A6-A083-60851B4527F6}" srcOrd="0" destOrd="0" presId="urn:microsoft.com/office/officeart/2005/8/layout/pyramid2"/>
    <dgm:cxn modelId="{5A1EA3EB-F85D-4896-9930-40243BC65A78}" type="presParOf" srcId="{37B40257-0D52-404C-928B-0A1A7F71360F}" destId="{E27AAAC3-A529-4281-BB65-F685BDF8AAB9}" srcOrd="1" destOrd="0" presId="urn:microsoft.com/office/officeart/2005/8/layout/pyramid2"/>
    <dgm:cxn modelId="{A370D6B8-2BCA-46F5-9936-EFFC3876998F}" type="presParOf" srcId="{E27AAAC3-A529-4281-BB65-F685BDF8AAB9}" destId="{09D9A660-98F0-415C-99A7-B8214A49E48A}" srcOrd="0" destOrd="0" presId="urn:microsoft.com/office/officeart/2005/8/layout/pyramid2"/>
    <dgm:cxn modelId="{F90E6C68-ECBD-419A-BAD9-2564133ADF06}" type="presParOf" srcId="{E27AAAC3-A529-4281-BB65-F685BDF8AAB9}" destId="{3071F4BD-6148-428B-A00B-F1DB53869FFA}" srcOrd="1" destOrd="0" presId="urn:microsoft.com/office/officeart/2005/8/layout/pyramid2"/>
    <dgm:cxn modelId="{9B467139-5C06-4006-9141-10E6415CADFB}" type="presParOf" srcId="{E27AAAC3-A529-4281-BB65-F685BDF8AAB9}" destId="{5F2BAB06-20A1-4C14-A5EA-B3E4074DD9E8}" srcOrd="2" destOrd="0" presId="urn:microsoft.com/office/officeart/2005/8/layout/pyramid2"/>
    <dgm:cxn modelId="{CAAFFACE-ECEA-4AD1-8658-A1955E35617C}" type="presParOf" srcId="{E27AAAC3-A529-4281-BB65-F685BDF8AAB9}" destId="{1C787879-7D4D-4ABE-B9F5-B743802406DC}" srcOrd="3" destOrd="0" presId="urn:microsoft.com/office/officeart/2005/8/layout/pyramid2"/>
    <dgm:cxn modelId="{556D53E8-7DE5-49BE-829B-39E86316695E}" type="presParOf" srcId="{E27AAAC3-A529-4281-BB65-F685BDF8AAB9}" destId="{BAF783A9-E9EA-4CE7-9706-F6FB6A061489}" srcOrd="4" destOrd="0" presId="urn:microsoft.com/office/officeart/2005/8/layout/pyramid2"/>
    <dgm:cxn modelId="{0F48B974-EB5B-4D86-AE1C-67E584ED90AF}" type="presParOf" srcId="{E27AAAC3-A529-4281-BB65-F685BDF8AAB9}" destId="{8B269EA8-1039-4832-81AF-254A54012A73}" srcOrd="5" destOrd="0" presId="urn:microsoft.com/office/officeart/2005/8/layout/pyramid2"/>
    <dgm:cxn modelId="{83BEF5B0-50FB-4E6F-BF1C-0C3AA44AB1CF}" type="presParOf" srcId="{E27AAAC3-A529-4281-BB65-F685BDF8AAB9}" destId="{2DE3C832-4FC4-4FDE-91B1-6E927177B10F}" srcOrd="6" destOrd="0" presId="urn:microsoft.com/office/officeart/2005/8/layout/pyramid2"/>
    <dgm:cxn modelId="{D78ADE72-97E0-4E37-AF5E-4EFD1715A0A8}" type="presParOf" srcId="{E27AAAC3-A529-4281-BB65-F685BDF8AAB9}" destId="{F927F286-7063-441C-A299-14189C1E2901}" srcOrd="7" destOrd="0" presId="urn:microsoft.com/office/officeart/2005/8/layout/pyramid2"/>
    <dgm:cxn modelId="{F97C9B32-5166-4895-9406-877FAE1D62F2}" type="presParOf" srcId="{E27AAAC3-A529-4281-BB65-F685BDF8AAB9}" destId="{EF762C1C-8B37-4F72-AD34-FF7AF4C0E348}" srcOrd="8" destOrd="0" presId="urn:microsoft.com/office/officeart/2005/8/layout/pyramid2"/>
    <dgm:cxn modelId="{0837C1D7-B891-4DCD-BB4C-44B2578B91F8}" type="presParOf" srcId="{E27AAAC3-A529-4281-BB65-F685BDF8AAB9}" destId="{4B832D31-06BE-4B82-97D6-9D7914F3F374}"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CBED7B-2553-4DDA-9A17-77665F3C56FA}" type="doc">
      <dgm:prSet loTypeId="urn:microsoft.com/office/officeart/2005/8/layout/pyramid2" loCatId="list" qsTypeId="urn:microsoft.com/office/officeart/2005/8/quickstyle/simple1" qsCatId="simple" csTypeId="urn:microsoft.com/office/officeart/2005/8/colors/accent1_2" csCatId="accent1" phldr="1"/>
      <dgm:spPr/>
    </dgm:pt>
    <dgm:pt modelId="{65725DD8-7361-4710-88E7-024EF446619C}">
      <dgm:prSet phldrT="[Text]" custT="1"/>
      <dgm:spPr/>
      <dgm:t>
        <a:bodyPr/>
        <a:lstStyle/>
        <a:p>
          <a:r>
            <a:rPr lang="vi-VN" sz="1100" b="1" dirty="0">
              <a:solidFill>
                <a:schemeClr val="tx1"/>
              </a:solidFill>
            </a:rPr>
            <a:t>Tính chất hóa học của muối carbonate, nitrate. </a:t>
          </a:r>
          <a:endParaRPr lang="en-GB" sz="1100" dirty="0">
            <a:solidFill>
              <a:schemeClr val="tx1"/>
            </a:solidFill>
          </a:endParaRPr>
        </a:p>
      </dgm:t>
    </dgm:pt>
    <dgm:pt modelId="{1E34BD06-3712-49AF-A185-5D5F9E3B467C}" type="parTrans" cxnId="{740DF6A5-E1DD-4B59-9832-88A38DD9373B}">
      <dgm:prSet/>
      <dgm:spPr/>
      <dgm:t>
        <a:bodyPr/>
        <a:lstStyle/>
        <a:p>
          <a:endParaRPr lang="en-GB"/>
        </a:p>
      </dgm:t>
    </dgm:pt>
    <dgm:pt modelId="{7EE67193-3785-4E83-85F9-417A99BDBBD3}" type="sibTrans" cxnId="{740DF6A5-E1DD-4B59-9832-88A38DD9373B}">
      <dgm:prSet/>
      <dgm:spPr/>
      <dgm:t>
        <a:bodyPr/>
        <a:lstStyle/>
        <a:p>
          <a:endParaRPr lang="en-GB"/>
        </a:p>
      </dgm:t>
    </dgm:pt>
    <dgm:pt modelId="{16EE75BA-F4ED-4E36-B99A-798FE07C66AD}">
      <dgm:prSet phldrT="[Text]" custT="1"/>
      <dgm:spPr/>
      <dgm:t>
        <a:bodyPr/>
        <a:lstStyle/>
        <a:p>
          <a:r>
            <a:rPr lang="vi-VN" sz="1100" b="1" dirty="0"/>
            <a:t>Tính tan của muối carbonate, sulfate, nitrate.</a:t>
          </a:r>
          <a:endParaRPr lang="en-GB" sz="1100" dirty="0"/>
        </a:p>
      </dgm:t>
    </dgm:pt>
    <dgm:pt modelId="{A05E84CF-CDF6-4574-99CD-21BFC9D1D08D}" type="parTrans" cxnId="{FC30217F-15B1-4C4B-A147-B53B7D95C5EB}">
      <dgm:prSet/>
      <dgm:spPr/>
      <dgm:t>
        <a:bodyPr/>
        <a:lstStyle/>
        <a:p>
          <a:endParaRPr lang="en-GB"/>
        </a:p>
      </dgm:t>
    </dgm:pt>
    <dgm:pt modelId="{53754A45-A8A5-4C01-9707-B1273160E242}" type="sibTrans" cxnId="{FC30217F-15B1-4C4B-A147-B53B7D95C5EB}">
      <dgm:prSet/>
      <dgm:spPr/>
      <dgm:t>
        <a:bodyPr/>
        <a:lstStyle/>
        <a:p>
          <a:endParaRPr lang="en-GB"/>
        </a:p>
      </dgm:t>
    </dgm:pt>
    <dgm:pt modelId="{E821277C-0F77-41DE-AB86-B8466477BBA6}">
      <dgm:prSet phldrT="[Text]" custT="1"/>
      <dgm:spPr/>
      <dgm:t>
        <a:bodyPr/>
        <a:lstStyle/>
        <a:p>
          <a:r>
            <a:rPr lang="vi-VN" sz="1100" b="1" dirty="0">
              <a:solidFill>
                <a:schemeClr val="tx1"/>
              </a:solidFill>
            </a:rPr>
            <a:t>So sánh độ tan giữa calcium sulfate và barium sulfate</a:t>
          </a:r>
          <a:endParaRPr lang="en-GB" sz="1100" dirty="0">
            <a:solidFill>
              <a:schemeClr val="tx1"/>
            </a:solidFill>
          </a:endParaRPr>
        </a:p>
      </dgm:t>
    </dgm:pt>
    <dgm:pt modelId="{021318A5-8940-4912-867C-80A532177029}" type="parTrans" cxnId="{1E992913-D7C7-4F75-9C58-A633E63A0A50}">
      <dgm:prSet/>
      <dgm:spPr/>
      <dgm:t>
        <a:bodyPr/>
        <a:lstStyle/>
        <a:p>
          <a:endParaRPr lang="en-GB"/>
        </a:p>
      </dgm:t>
    </dgm:pt>
    <dgm:pt modelId="{60E57D79-73D1-4BC6-A7E6-94123D9E3222}" type="sibTrans" cxnId="{1E992913-D7C7-4F75-9C58-A633E63A0A50}">
      <dgm:prSet/>
      <dgm:spPr/>
      <dgm:t>
        <a:bodyPr/>
        <a:lstStyle/>
        <a:p>
          <a:endParaRPr lang="en-GB"/>
        </a:p>
      </dgm:t>
    </dgm:pt>
    <dgm:pt modelId="{498CA83C-03D2-44A2-AA74-660DB612922D}">
      <dgm:prSet phldrT="[Text]" custT="1"/>
      <dgm:spPr/>
      <dgm:t>
        <a:bodyPr/>
        <a:lstStyle/>
        <a:p>
          <a:r>
            <a:rPr lang="vi-VN" sz="1100" b="1" dirty="0">
              <a:solidFill>
                <a:schemeClr val="tx1"/>
              </a:solidFill>
            </a:rPr>
            <a:t>Ứng dụng của đơn chất và hợp chất kim loại nhóm IIA.</a:t>
          </a:r>
          <a:endParaRPr lang="en-GB" sz="1100" dirty="0">
            <a:solidFill>
              <a:schemeClr val="tx1"/>
            </a:solidFill>
          </a:endParaRPr>
        </a:p>
      </dgm:t>
    </dgm:pt>
    <dgm:pt modelId="{FC69A615-3064-4EC8-8E94-5F33442A097D}" type="parTrans" cxnId="{3BD01369-CC1B-450B-B686-0838E6655E45}">
      <dgm:prSet/>
      <dgm:spPr/>
      <dgm:t>
        <a:bodyPr/>
        <a:lstStyle/>
        <a:p>
          <a:endParaRPr lang="en-GB"/>
        </a:p>
      </dgm:t>
    </dgm:pt>
    <dgm:pt modelId="{AE8C0A3C-D0E7-4366-9782-4A2F93F8AF36}" type="sibTrans" cxnId="{3BD01369-CC1B-450B-B686-0838E6655E45}">
      <dgm:prSet/>
      <dgm:spPr/>
      <dgm:t>
        <a:bodyPr/>
        <a:lstStyle/>
        <a:p>
          <a:endParaRPr lang="en-GB"/>
        </a:p>
      </dgm:t>
    </dgm:pt>
    <dgm:pt modelId="{185FC4D5-1729-4FEF-86DA-C81042096749}">
      <dgm:prSet phldrT="[Text]" custT="1"/>
      <dgm:spPr/>
      <dgm:t>
        <a:bodyPr/>
        <a:lstStyle/>
        <a:p>
          <a:r>
            <a:rPr lang="en-GB" sz="1100" b="1" dirty="0" err="1"/>
            <a:t>Nhận</a:t>
          </a:r>
          <a:r>
            <a:rPr lang="en-GB" sz="1100" b="1" dirty="0"/>
            <a:t> </a:t>
          </a:r>
          <a:r>
            <a:rPr lang="en-GB" sz="1100" b="1" dirty="0" err="1"/>
            <a:t>biết</a:t>
          </a:r>
          <a:r>
            <a:rPr lang="en-GB" sz="1100" b="1" dirty="0"/>
            <a:t> </a:t>
          </a:r>
          <a:r>
            <a:rPr lang="en-GB" sz="1100" b="1" dirty="0" err="1"/>
            <a:t>các</a:t>
          </a:r>
          <a:r>
            <a:rPr lang="en-GB" sz="1100" b="1" dirty="0"/>
            <a:t> ion Ca</a:t>
          </a:r>
          <a:r>
            <a:rPr lang="en-GB" sz="1100" b="1" baseline="30000" dirty="0"/>
            <a:t>2+</a:t>
          </a:r>
          <a:r>
            <a:rPr lang="en-GB" sz="1100" b="1" dirty="0"/>
            <a:t>, Ba</a:t>
          </a:r>
          <a:r>
            <a:rPr lang="en-GB" sz="1100" b="1" baseline="30000" dirty="0"/>
            <a:t>2+</a:t>
          </a:r>
          <a:r>
            <a:rPr lang="en-GB" sz="1100" b="1" dirty="0"/>
            <a:t>, SO</a:t>
          </a:r>
          <a:r>
            <a:rPr lang="en-GB" sz="1100" b="1" baseline="30000" dirty="0"/>
            <a:t>2</a:t>
          </a:r>
          <a:r>
            <a:rPr lang="en-GB" sz="1100" b="1" baseline="-25000" dirty="0"/>
            <a:t>4</a:t>
          </a:r>
          <a:r>
            <a:rPr lang="en-GB" sz="1100" b="1" baseline="30000" dirty="0"/>
            <a:t>– </a:t>
          </a:r>
          <a:r>
            <a:rPr lang="en-GB" sz="1100" b="1" dirty="0"/>
            <a:t>, CO</a:t>
          </a:r>
          <a:r>
            <a:rPr lang="en-GB" sz="1100" b="1" baseline="30000" dirty="0"/>
            <a:t>2</a:t>
          </a:r>
          <a:r>
            <a:rPr lang="en-GB" sz="1100" b="1" baseline="-25000" dirty="0"/>
            <a:t>3</a:t>
          </a:r>
          <a:r>
            <a:rPr lang="en-GB" sz="1100" b="1" baseline="30000" dirty="0"/>
            <a:t>–</a:t>
          </a:r>
          <a:r>
            <a:rPr lang="en-GB" sz="1100" b="1" dirty="0"/>
            <a:t> </a:t>
          </a:r>
          <a:r>
            <a:rPr lang="en-GB" sz="1100" b="1" dirty="0" err="1"/>
            <a:t>trong</a:t>
          </a:r>
          <a:r>
            <a:rPr lang="en-GB" sz="1100" b="1" dirty="0"/>
            <a:t> dung </a:t>
          </a:r>
          <a:r>
            <a:rPr lang="vi-VN" sz="1100" b="1" dirty="0"/>
            <a:t>dịch.</a:t>
          </a:r>
          <a:endParaRPr lang="en-GB" sz="1100" dirty="0"/>
        </a:p>
      </dgm:t>
    </dgm:pt>
    <dgm:pt modelId="{F16A13AB-2E10-4B90-8FDA-B5CC02BDD7F8}" type="parTrans" cxnId="{744D2575-0F3F-433A-B12C-F7D7A4AEFE51}">
      <dgm:prSet/>
      <dgm:spPr/>
      <dgm:t>
        <a:bodyPr/>
        <a:lstStyle/>
        <a:p>
          <a:endParaRPr lang="en-GB"/>
        </a:p>
      </dgm:t>
    </dgm:pt>
    <dgm:pt modelId="{157D4096-80C7-4378-8E74-E49FFA8BDDA1}" type="sibTrans" cxnId="{744D2575-0F3F-433A-B12C-F7D7A4AEFE51}">
      <dgm:prSet/>
      <dgm:spPr/>
      <dgm:t>
        <a:bodyPr/>
        <a:lstStyle/>
        <a:p>
          <a:endParaRPr lang="en-GB"/>
        </a:p>
      </dgm:t>
    </dgm:pt>
    <dgm:pt modelId="{802E2DE6-63BE-4F60-92DF-0BF446119997}">
      <dgm:prSet phldrT="[Text]" custT="1"/>
      <dgm:spPr/>
      <dgm:t>
        <a:bodyPr/>
        <a:lstStyle/>
        <a:p>
          <a:r>
            <a:rPr lang="vi-VN" sz="1100" b="1" dirty="0"/>
            <a:t>Vận dụng.</a:t>
          </a:r>
          <a:endParaRPr lang="en-GB" sz="1100" dirty="0">
            <a:solidFill>
              <a:schemeClr val="tx1"/>
            </a:solidFill>
          </a:endParaRPr>
        </a:p>
      </dgm:t>
    </dgm:pt>
    <dgm:pt modelId="{59B5FAD8-68DC-4F9A-90F3-73D1D1A783E4}" type="parTrans" cxnId="{DBF6F069-363D-47B1-A8FB-CB799A6CB11C}">
      <dgm:prSet/>
      <dgm:spPr/>
      <dgm:t>
        <a:bodyPr/>
        <a:lstStyle/>
        <a:p>
          <a:endParaRPr lang="en-GB"/>
        </a:p>
      </dgm:t>
    </dgm:pt>
    <dgm:pt modelId="{BF31CDF9-B21F-4E50-9791-89B6222E18C8}" type="sibTrans" cxnId="{DBF6F069-363D-47B1-A8FB-CB799A6CB11C}">
      <dgm:prSet/>
      <dgm:spPr/>
      <dgm:t>
        <a:bodyPr/>
        <a:lstStyle/>
        <a:p>
          <a:endParaRPr lang="en-GB"/>
        </a:p>
      </dgm:t>
    </dgm:pt>
    <dgm:pt modelId="{9615C849-92FA-4E75-88A8-B7E31B08FA99}">
      <dgm:prSet phldrT="[Text]" custT="1"/>
      <dgm:spPr/>
      <dgm:t>
        <a:bodyPr/>
        <a:lstStyle/>
        <a:p>
          <a:r>
            <a:rPr lang="vi-VN" sz="1100" b="1" dirty="0"/>
            <a:t>Luyện tập</a:t>
          </a:r>
          <a:endParaRPr lang="en-GB" sz="1100" dirty="0">
            <a:solidFill>
              <a:schemeClr val="tx1"/>
            </a:solidFill>
          </a:endParaRPr>
        </a:p>
      </dgm:t>
    </dgm:pt>
    <dgm:pt modelId="{F40BEDB5-F252-48EF-BED2-B953491093AA}" type="parTrans" cxnId="{EB233A49-C6C2-47F6-9016-843B31BE053C}">
      <dgm:prSet/>
      <dgm:spPr/>
      <dgm:t>
        <a:bodyPr/>
        <a:lstStyle/>
        <a:p>
          <a:endParaRPr lang="en-GB"/>
        </a:p>
      </dgm:t>
    </dgm:pt>
    <dgm:pt modelId="{9850A606-7C58-41BF-9C9D-5485CD0BA987}" type="sibTrans" cxnId="{EB233A49-C6C2-47F6-9016-843B31BE053C}">
      <dgm:prSet/>
      <dgm:spPr/>
      <dgm:t>
        <a:bodyPr/>
        <a:lstStyle/>
        <a:p>
          <a:endParaRPr lang="en-GB"/>
        </a:p>
      </dgm:t>
    </dgm:pt>
    <dgm:pt modelId="{C1AB797B-69AF-449F-A5D7-C28B428C96C3}">
      <dgm:prSet phldrT="[Text]" custT="1"/>
      <dgm:spPr/>
      <dgm:t>
        <a:bodyPr/>
        <a:lstStyle/>
        <a:p>
          <a:r>
            <a:rPr lang="vi-VN" sz="1100" b="1" dirty="0"/>
            <a:t>Nước cứng và cách làm mềm nước cứng.</a:t>
          </a:r>
          <a:endParaRPr lang="en-GB" sz="1100" dirty="0">
            <a:solidFill>
              <a:schemeClr val="tx1"/>
            </a:solidFill>
          </a:endParaRPr>
        </a:p>
      </dgm:t>
    </dgm:pt>
    <dgm:pt modelId="{9FCDA65F-809A-44A7-8010-3456A27D6273}" type="parTrans" cxnId="{8713B6E6-64B2-430C-BD25-9E63361ADE26}">
      <dgm:prSet/>
      <dgm:spPr/>
      <dgm:t>
        <a:bodyPr/>
        <a:lstStyle/>
        <a:p>
          <a:endParaRPr lang="en-GB"/>
        </a:p>
      </dgm:t>
    </dgm:pt>
    <dgm:pt modelId="{31BAC688-A749-4E49-9EAA-E5479827FB5A}" type="sibTrans" cxnId="{8713B6E6-64B2-430C-BD25-9E63361ADE26}">
      <dgm:prSet/>
      <dgm:spPr/>
      <dgm:t>
        <a:bodyPr/>
        <a:lstStyle/>
        <a:p>
          <a:endParaRPr lang="en-GB"/>
        </a:p>
      </dgm:t>
    </dgm:pt>
    <dgm:pt modelId="{37B40257-0D52-404C-928B-0A1A7F71360F}" type="pres">
      <dgm:prSet presAssocID="{81CBED7B-2553-4DDA-9A17-77665F3C56FA}" presName="compositeShape" presStyleCnt="0">
        <dgm:presLayoutVars>
          <dgm:dir/>
          <dgm:resizeHandles/>
        </dgm:presLayoutVars>
      </dgm:prSet>
      <dgm:spPr/>
    </dgm:pt>
    <dgm:pt modelId="{33D14666-A29E-47A6-A083-60851B4527F6}" type="pres">
      <dgm:prSet presAssocID="{81CBED7B-2553-4DDA-9A17-77665F3C56FA}" presName="pyramid" presStyleLbl="node1" presStyleIdx="0" presStyleCnt="1"/>
      <dgm:spPr/>
    </dgm:pt>
    <dgm:pt modelId="{E27AAAC3-A529-4281-BB65-F685BDF8AAB9}" type="pres">
      <dgm:prSet presAssocID="{81CBED7B-2553-4DDA-9A17-77665F3C56FA}" presName="theList" presStyleCnt="0"/>
      <dgm:spPr/>
    </dgm:pt>
    <dgm:pt modelId="{09D9A660-98F0-415C-99A7-B8214A49E48A}" type="pres">
      <dgm:prSet presAssocID="{65725DD8-7361-4710-88E7-024EF446619C}" presName="aNode" presStyleLbl="fgAcc1" presStyleIdx="0" presStyleCnt="8" custScaleX="108039" custLinFactNeighborX="966" custLinFactNeighborY="95799">
        <dgm:presLayoutVars>
          <dgm:bulletEnabled val="1"/>
        </dgm:presLayoutVars>
      </dgm:prSet>
      <dgm:spPr/>
    </dgm:pt>
    <dgm:pt modelId="{3071F4BD-6148-428B-A00B-F1DB53869FFA}" type="pres">
      <dgm:prSet presAssocID="{65725DD8-7361-4710-88E7-024EF446619C}" presName="aSpace" presStyleCnt="0"/>
      <dgm:spPr/>
    </dgm:pt>
    <dgm:pt modelId="{5F2BAB06-20A1-4C14-A5EA-B3E4074DD9E8}" type="pres">
      <dgm:prSet presAssocID="{16EE75BA-F4ED-4E36-B99A-798FE07C66AD}" presName="aNode" presStyleLbl="fgAcc1" presStyleIdx="1" presStyleCnt="8" custScaleX="105764" custLinFactNeighborX="31" custLinFactNeighborY="37515">
        <dgm:presLayoutVars>
          <dgm:bulletEnabled val="1"/>
        </dgm:presLayoutVars>
      </dgm:prSet>
      <dgm:spPr/>
    </dgm:pt>
    <dgm:pt modelId="{1C787879-7D4D-4ABE-B9F5-B743802406DC}" type="pres">
      <dgm:prSet presAssocID="{16EE75BA-F4ED-4E36-B99A-798FE07C66AD}" presName="aSpace" presStyleCnt="0"/>
      <dgm:spPr/>
    </dgm:pt>
    <dgm:pt modelId="{BAF783A9-E9EA-4CE7-9706-F6FB6A061489}" type="pres">
      <dgm:prSet presAssocID="{E821277C-0F77-41DE-AB86-B8466477BBA6}" presName="aNode" presStyleLbl="fgAcc1" presStyleIdx="2" presStyleCnt="8" custScaleX="103984" custLinFactNeighborX="236" custLinFactNeighborY="27402">
        <dgm:presLayoutVars>
          <dgm:bulletEnabled val="1"/>
        </dgm:presLayoutVars>
      </dgm:prSet>
      <dgm:spPr/>
    </dgm:pt>
    <dgm:pt modelId="{8B269EA8-1039-4832-81AF-254A54012A73}" type="pres">
      <dgm:prSet presAssocID="{E821277C-0F77-41DE-AB86-B8466477BBA6}" presName="aSpace" presStyleCnt="0"/>
      <dgm:spPr/>
    </dgm:pt>
    <dgm:pt modelId="{2DE3C832-4FC4-4FDE-91B1-6E927177B10F}" type="pres">
      <dgm:prSet presAssocID="{185FC4D5-1729-4FEF-86DA-C81042096749}" presName="aNode" presStyleLbl="fgAcc1" presStyleIdx="3" presStyleCnt="8" custLinFactNeighborX="311" custLinFactNeighborY="2687">
        <dgm:presLayoutVars>
          <dgm:bulletEnabled val="1"/>
        </dgm:presLayoutVars>
      </dgm:prSet>
      <dgm:spPr/>
    </dgm:pt>
    <dgm:pt modelId="{F927F286-7063-441C-A299-14189C1E2901}" type="pres">
      <dgm:prSet presAssocID="{185FC4D5-1729-4FEF-86DA-C81042096749}" presName="aSpace" presStyleCnt="0"/>
      <dgm:spPr/>
    </dgm:pt>
    <dgm:pt modelId="{EF762C1C-8B37-4F72-AD34-FF7AF4C0E348}" type="pres">
      <dgm:prSet presAssocID="{498CA83C-03D2-44A2-AA74-660DB612922D}" presName="aNode" presStyleLbl="fgAcc1" presStyleIdx="4" presStyleCnt="8">
        <dgm:presLayoutVars>
          <dgm:bulletEnabled val="1"/>
        </dgm:presLayoutVars>
      </dgm:prSet>
      <dgm:spPr/>
    </dgm:pt>
    <dgm:pt modelId="{4B832D31-06BE-4B82-97D6-9D7914F3F374}" type="pres">
      <dgm:prSet presAssocID="{498CA83C-03D2-44A2-AA74-660DB612922D}" presName="aSpace" presStyleCnt="0"/>
      <dgm:spPr/>
    </dgm:pt>
    <dgm:pt modelId="{861BC9B4-B110-4907-AA14-2FBBFC57F898}" type="pres">
      <dgm:prSet presAssocID="{9615C849-92FA-4E75-88A8-B7E31B08FA99}" presName="aNode" presStyleLbl="fgAcc1" presStyleIdx="5" presStyleCnt="8">
        <dgm:presLayoutVars>
          <dgm:bulletEnabled val="1"/>
        </dgm:presLayoutVars>
      </dgm:prSet>
      <dgm:spPr/>
    </dgm:pt>
    <dgm:pt modelId="{16A62722-2DF3-417F-BD36-7326238BD2D7}" type="pres">
      <dgm:prSet presAssocID="{9615C849-92FA-4E75-88A8-B7E31B08FA99}" presName="aSpace" presStyleCnt="0"/>
      <dgm:spPr/>
    </dgm:pt>
    <dgm:pt modelId="{8731017D-999C-4F61-B6FD-EF8C95C983C8}" type="pres">
      <dgm:prSet presAssocID="{C1AB797B-69AF-449F-A5D7-C28B428C96C3}" presName="aNode" presStyleLbl="fgAcc1" presStyleIdx="6" presStyleCnt="8">
        <dgm:presLayoutVars>
          <dgm:bulletEnabled val="1"/>
        </dgm:presLayoutVars>
      </dgm:prSet>
      <dgm:spPr/>
    </dgm:pt>
    <dgm:pt modelId="{D1663072-BAAD-4A06-8D2A-C91350E68559}" type="pres">
      <dgm:prSet presAssocID="{C1AB797B-69AF-449F-A5D7-C28B428C96C3}" presName="aSpace" presStyleCnt="0"/>
      <dgm:spPr/>
    </dgm:pt>
    <dgm:pt modelId="{B1CACA9C-3CD5-46BD-848B-E66E0C6B8D2C}" type="pres">
      <dgm:prSet presAssocID="{802E2DE6-63BE-4F60-92DF-0BF446119997}" presName="aNode" presStyleLbl="fgAcc1" presStyleIdx="7" presStyleCnt="8">
        <dgm:presLayoutVars>
          <dgm:bulletEnabled val="1"/>
        </dgm:presLayoutVars>
      </dgm:prSet>
      <dgm:spPr/>
    </dgm:pt>
    <dgm:pt modelId="{961B8779-A8B9-4822-8B62-F151C16699D3}" type="pres">
      <dgm:prSet presAssocID="{802E2DE6-63BE-4F60-92DF-0BF446119997}" presName="aSpace" presStyleCnt="0"/>
      <dgm:spPr/>
    </dgm:pt>
  </dgm:ptLst>
  <dgm:cxnLst>
    <dgm:cxn modelId="{D2202B03-21FF-4F7A-A1CD-16ECA356401D}" type="presOf" srcId="{9615C849-92FA-4E75-88A8-B7E31B08FA99}" destId="{861BC9B4-B110-4907-AA14-2FBBFC57F898}" srcOrd="0" destOrd="0" presId="urn:microsoft.com/office/officeart/2005/8/layout/pyramid2"/>
    <dgm:cxn modelId="{0B02990D-C02A-43E2-A43E-CF6EBF118404}" type="presOf" srcId="{C1AB797B-69AF-449F-A5D7-C28B428C96C3}" destId="{8731017D-999C-4F61-B6FD-EF8C95C983C8}" srcOrd="0" destOrd="0" presId="urn:microsoft.com/office/officeart/2005/8/layout/pyramid2"/>
    <dgm:cxn modelId="{1E992913-D7C7-4F75-9C58-A633E63A0A50}" srcId="{81CBED7B-2553-4DDA-9A17-77665F3C56FA}" destId="{E821277C-0F77-41DE-AB86-B8466477BBA6}" srcOrd="2" destOrd="0" parTransId="{021318A5-8940-4912-867C-80A532177029}" sibTransId="{60E57D79-73D1-4BC6-A7E6-94123D9E3222}"/>
    <dgm:cxn modelId="{0C288221-E795-462E-AC1E-2E2B583E5F1E}" type="presOf" srcId="{81CBED7B-2553-4DDA-9A17-77665F3C56FA}" destId="{37B40257-0D52-404C-928B-0A1A7F71360F}" srcOrd="0" destOrd="0" presId="urn:microsoft.com/office/officeart/2005/8/layout/pyramid2"/>
    <dgm:cxn modelId="{8F6EC544-527B-4C78-939A-478D2D913926}" type="presOf" srcId="{498CA83C-03D2-44A2-AA74-660DB612922D}" destId="{EF762C1C-8B37-4F72-AD34-FF7AF4C0E348}" srcOrd="0" destOrd="0" presId="urn:microsoft.com/office/officeart/2005/8/layout/pyramid2"/>
    <dgm:cxn modelId="{3BD01369-CC1B-450B-B686-0838E6655E45}" srcId="{81CBED7B-2553-4DDA-9A17-77665F3C56FA}" destId="{498CA83C-03D2-44A2-AA74-660DB612922D}" srcOrd="4" destOrd="0" parTransId="{FC69A615-3064-4EC8-8E94-5F33442A097D}" sibTransId="{AE8C0A3C-D0E7-4366-9782-4A2F93F8AF36}"/>
    <dgm:cxn modelId="{EB233A49-C6C2-47F6-9016-843B31BE053C}" srcId="{81CBED7B-2553-4DDA-9A17-77665F3C56FA}" destId="{9615C849-92FA-4E75-88A8-B7E31B08FA99}" srcOrd="5" destOrd="0" parTransId="{F40BEDB5-F252-48EF-BED2-B953491093AA}" sibTransId="{9850A606-7C58-41BF-9C9D-5485CD0BA987}"/>
    <dgm:cxn modelId="{DBF6F069-363D-47B1-A8FB-CB799A6CB11C}" srcId="{81CBED7B-2553-4DDA-9A17-77665F3C56FA}" destId="{802E2DE6-63BE-4F60-92DF-0BF446119997}" srcOrd="7" destOrd="0" parTransId="{59B5FAD8-68DC-4F9A-90F3-73D1D1A783E4}" sibTransId="{BF31CDF9-B21F-4E50-9791-89B6222E18C8}"/>
    <dgm:cxn modelId="{744D2575-0F3F-433A-B12C-F7D7A4AEFE51}" srcId="{81CBED7B-2553-4DDA-9A17-77665F3C56FA}" destId="{185FC4D5-1729-4FEF-86DA-C81042096749}" srcOrd="3" destOrd="0" parTransId="{F16A13AB-2E10-4B90-8FDA-B5CC02BDD7F8}" sibTransId="{157D4096-80C7-4378-8E74-E49FFA8BDDA1}"/>
    <dgm:cxn modelId="{FC30217F-15B1-4C4B-A147-B53B7D95C5EB}" srcId="{81CBED7B-2553-4DDA-9A17-77665F3C56FA}" destId="{16EE75BA-F4ED-4E36-B99A-798FE07C66AD}" srcOrd="1" destOrd="0" parTransId="{A05E84CF-CDF6-4574-99CD-21BFC9D1D08D}" sibTransId="{53754A45-A8A5-4C01-9707-B1273160E242}"/>
    <dgm:cxn modelId="{056C6389-AB19-4D32-A0E0-00B6667978F1}" type="presOf" srcId="{E821277C-0F77-41DE-AB86-B8466477BBA6}" destId="{BAF783A9-E9EA-4CE7-9706-F6FB6A061489}" srcOrd="0" destOrd="0" presId="urn:microsoft.com/office/officeart/2005/8/layout/pyramid2"/>
    <dgm:cxn modelId="{426DC28E-1171-4460-AE46-FE5E7FC41D3F}" type="presOf" srcId="{65725DD8-7361-4710-88E7-024EF446619C}" destId="{09D9A660-98F0-415C-99A7-B8214A49E48A}" srcOrd="0" destOrd="0" presId="urn:microsoft.com/office/officeart/2005/8/layout/pyramid2"/>
    <dgm:cxn modelId="{C906BE9E-DD10-4450-8AC0-4AC7E22E1992}" type="presOf" srcId="{185FC4D5-1729-4FEF-86DA-C81042096749}" destId="{2DE3C832-4FC4-4FDE-91B1-6E927177B10F}" srcOrd="0" destOrd="0" presId="urn:microsoft.com/office/officeart/2005/8/layout/pyramid2"/>
    <dgm:cxn modelId="{740DF6A5-E1DD-4B59-9832-88A38DD9373B}" srcId="{81CBED7B-2553-4DDA-9A17-77665F3C56FA}" destId="{65725DD8-7361-4710-88E7-024EF446619C}" srcOrd="0" destOrd="0" parTransId="{1E34BD06-3712-49AF-A185-5D5F9E3B467C}" sibTransId="{7EE67193-3785-4E83-85F9-417A99BDBBD3}"/>
    <dgm:cxn modelId="{FFC857BD-45A1-4B62-AE08-B3F984899869}" type="presOf" srcId="{16EE75BA-F4ED-4E36-B99A-798FE07C66AD}" destId="{5F2BAB06-20A1-4C14-A5EA-B3E4074DD9E8}" srcOrd="0" destOrd="0" presId="urn:microsoft.com/office/officeart/2005/8/layout/pyramid2"/>
    <dgm:cxn modelId="{D5A73BE0-66EE-41CE-B7E6-2A3EE4710260}" type="presOf" srcId="{802E2DE6-63BE-4F60-92DF-0BF446119997}" destId="{B1CACA9C-3CD5-46BD-848B-E66E0C6B8D2C}" srcOrd="0" destOrd="0" presId="urn:microsoft.com/office/officeart/2005/8/layout/pyramid2"/>
    <dgm:cxn modelId="{8713B6E6-64B2-430C-BD25-9E63361ADE26}" srcId="{81CBED7B-2553-4DDA-9A17-77665F3C56FA}" destId="{C1AB797B-69AF-449F-A5D7-C28B428C96C3}" srcOrd="6" destOrd="0" parTransId="{9FCDA65F-809A-44A7-8010-3456A27D6273}" sibTransId="{31BAC688-A749-4E49-9EAA-E5479827FB5A}"/>
    <dgm:cxn modelId="{25A7457D-32B3-425B-B4DC-062251935A71}" type="presParOf" srcId="{37B40257-0D52-404C-928B-0A1A7F71360F}" destId="{33D14666-A29E-47A6-A083-60851B4527F6}" srcOrd="0" destOrd="0" presId="urn:microsoft.com/office/officeart/2005/8/layout/pyramid2"/>
    <dgm:cxn modelId="{5A1EA3EB-F85D-4896-9930-40243BC65A78}" type="presParOf" srcId="{37B40257-0D52-404C-928B-0A1A7F71360F}" destId="{E27AAAC3-A529-4281-BB65-F685BDF8AAB9}" srcOrd="1" destOrd="0" presId="urn:microsoft.com/office/officeart/2005/8/layout/pyramid2"/>
    <dgm:cxn modelId="{A370D6B8-2BCA-46F5-9936-EFFC3876998F}" type="presParOf" srcId="{E27AAAC3-A529-4281-BB65-F685BDF8AAB9}" destId="{09D9A660-98F0-415C-99A7-B8214A49E48A}" srcOrd="0" destOrd="0" presId="urn:microsoft.com/office/officeart/2005/8/layout/pyramid2"/>
    <dgm:cxn modelId="{F90E6C68-ECBD-419A-BAD9-2564133ADF06}" type="presParOf" srcId="{E27AAAC3-A529-4281-BB65-F685BDF8AAB9}" destId="{3071F4BD-6148-428B-A00B-F1DB53869FFA}" srcOrd="1" destOrd="0" presId="urn:microsoft.com/office/officeart/2005/8/layout/pyramid2"/>
    <dgm:cxn modelId="{9B467139-5C06-4006-9141-10E6415CADFB}" type="presParOf" srcId="{E27AAAC3-A529-4281-BB65-F685BDF8AAB9}" destId="{5F2BAB06-20A1-4C14-A5EA-B3E4074DD9E8}" srcOrd="2" destOrd="0" presId="urn:microsoft.com/office/officeart/2005/8/layout/pyramid2"/>
    <dgm:cxn modelId="{CAAFFACE-ECEA-4AD1-8658-A1955E35617C}" type="presParOf" srcId="{E27AAAC3-A529-4281-BB65-F685BDF8AAB9}" destId="{1C787879-7D4D-4ABE-B9F5-B743802406DC}" srcOrd="3" destOrd="0" presId="urn:microsoft.com/office/officeart/2005/8/layout/pyramid2"/>
    <dgm:cxn modelId="{556D53E8-7DE5-49BE-829B-39E86316695E}" type="presParOf" srcId="{E27AAAC3-A529-4281-BB65-F685BDF8AAB9}" destId="{BAF783A9-E9EA-4CE7-9706-F6FB6A061489}" srcOrd="4" destOrd="0" presId="urn:microsoft.com/office/officeart/2005/8/layout/pyramid2"/>
    <dgm:cxn modelId="{0F48B974-EB5B-4D86-AE1C-67E584ED90AF}" type="presParOf" srcId="{E27AAAC3-A529-4281-BB65-F685BDF8AAB9}" destId="{8B269EA8-1039-4832-81AF-254A54012A73}" srcOrd="5" destOrd="0" presId="urn:microsoft.com/office/officeart/2005/8/layout/pyramid2"/>
    <dgm:cxn modelId="{83BEF5B0-50FB-4E6F-BF1C-0C3AA44AB1CF}" type="presParOf" srcId="{E27AAAC3-A529-4281-BB65-F685BDF8AAB9}" destId="{2DE3C832-4FC4-4FDE-91B1-6E927177B10F}" srcOrd="6" destOrd="0" presId="urn:microsoft.com/office/officeart/2005/8/layout/pyramid2"/>
    <dgm:cxn modelId="{D78ADE72-97E0-4E37-AF5E-4EFD1715A0A8}" type="presParOf" srcId="{E27AAAC3-A529-4281-BB65-F685BDF8AAB9}" destId="{F927F286-7063-441C-A299-14189C1E2901}" srcOrd="7" destOrd="0" presId="urn:microsoft.com/office/officeart/2005/8/layout/pyramid2"/>
    <dgm:cxn modelId="{F97C9B32-5166-4895-9406-877FAE1D62F2}" type="presParOf" srcId="{E27AAAC3-A529-4281-BB65-F685BDF8AAB9}" destId="{EF762C1C-8B37-4F72-AD34-FF7AF4C0E348}" srcOrd="8" destOrd="0" presId="urn:microsoft.com/office/officeart/2005/8/layout/pyramid2"/>
    <dgm:cxn modelId="{0837C1D7-B891-4DCD-BB4C-44B2578B91F8}" type="presParOf" srcId="{E27AAAC3-A529-4281-BB65-F685BDF8AAB9}" destId="{4B832D31-06BE-4B82-97D6-9D7914F3F374}" srcOrd="9" destOrd="0" presId="urn:microsoft.com/office/officeart/2005/8/layout/pyramid2"/>
    <dgm:cxn modelId="{5684A9E5-4166-4A74-8395-28BB466E592D}" type="presParOf" srcId="{E27AAAC3-A529-4281-BB65-F685BDF8AAB9}" destId="{861BC9B4-B110-4907-AA14-2FBBFC57F898}" srcOrd="10" destOrd="0" presId="urn:microsoft.com/office/officeart/2005/8/layout/pyramid2"/>
    <dgm:cxn modelId="{5758B4AB-C33F-4738-A4C6-09B474649B0B}" type="presParOf" srcId="{E27AAAC3-A529-4281-BB65-F685BDF8AAB9}" destId="{16A62722-2DF3-417F-BD36-7326238BD2D7}" srcOrd="11" destOrd="0" presId="urn:microsoft.com/office/officeart/2005/8/layout/pyramid2"/>
    <dgm:cxn modelId="{6FE82699-CD37-45A9-9586-B3556A282182}" type="presParOf" srcId="{E27AAAC3-A529-4281-BB65-F685BDF8AAB9}" destId="{8731017D-999C-4F61-B6FD-EF8C95C983C8}" srcOrd="12" destOrd="0" presId="urn:microsoft.com/office/officeart/2005/8/layout/pyramid2"/>
    <dgm:cxn modelId="{174031E1-26AF-4016-B4AB-A8FD779B35BC}" type="presParOf" srcId="{E27AAAC3-A529-4281-BB65-F685BDF8AAB9}" destId="{D1663072-BAAD-4A06-8D2A-C91350E68559}" srcOrd="13" destOrd="0" presId="urn:microsoft.com/office/officeart/2005/8/layout/pyramid2"/>
    <dgm:cxn modelId="{C66765F1-DEB4-4432-99D2-F1CBA35F860A}" type="presParOf" srcId="{E27AAAC3-A529-4281-BB65-F685BDF8AAB9}" destId="{B1CACA9C-3CD5-46BD-848B-E66E0C6B8D2C}" srcOrd="14" destOrd="0" presId="urn:microsoft.com/office/officeart/2005/8/layout/pyramid2"/>
    <dgm:cxn modelId="{81FAE071-97B7-482A-80CB-DA0EB1AE8712}" type="presParOf" srcId="{E27AAAC3-A529-4281-BB65-F685BDF8AAB9}" destId="{961B8779-A8B9-4822-8B62-F151C16699D3}" srcOrd="1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14666-A29E-47A6-A083-60851B4527F6}">
      <dsp:nvSpPr>
        <dsp:cNvPr id="0" name=""/>
        <dsp:cNvSpPr/>
      </dsp:nvSpPr>
      <dsp:spPr>
        <a:xfrm>
          <a:off x="812293" y="0"/>
          <a:ext cx="3888186" cy="3888186"/>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9A660-98F0-415C-99A7-B8214A49E48A}">
      <dsp:nvSpPr>
        <dsp:cNvPr id="0" name=""/>
        <dsp:cNvSpPr/>
      </dsp:nvSpPr>
      <dsp:spPr>
        <a:xfrm>
          <a:off x="2756386" y="390263"/>
          <a:ext cx="2527320" cy="76145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t>Vị trí, cấu tạo và thái tự nhiên của nguyên tố nhóm IIA</a:t>
          </a:r>
          <a:endParaRPr lang="en-GB" sz="1600" kern="1200" dirty="0"/>
        </a:p>
      </dsp:txBody>
      <dsp:txXfrm>
        <a:off x="2793557" y="427434"/>
        <a:ext cx="2452978" cy="687115"/>
      </dsp:txXfrm>
    </dsp:sp>
    <dsp:sp modelId="{5F2BAB06-20A1-4C14-A5EA-B3E4074DD9E8}">
      <dsp:nvSpPr>
        <dsp:cNvPr id="0" name=""/>
        <dsp:cNvSpPr/>
      </dsp:nvSpPr>
      <dsp:spPr>
        <a:xfrm>
          <a:off x="2756386" y="1215132"/>
          <a:ext cx="2527320" cy="50728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t>Tính chất vật lí</a:t>
          </a:r>
          <a:endParaRPr lang="en-GB" sz="1600" kern="1200" dirty="0"/>
        </a:p>
      </dsp:txBody>
      <dsp:txXfrm>
        <a:off x="2781150" y="1239896"/>
        <a:ext cx="2477792" cy="457758"/>
      </dsp:txXfrm>
    </dsp:sp>
    <dsp:sp modelId="{BAF783A9-E9EA-4CE7-9706-F6FB6A061489}">
      <dsp:nvSpPr>
        <dsp:cNvPr id="0" name=""/>
        <dsp:cNvSpPr/>
      </dsp:nvSpPr>
      <dsp:spPr>
        <a:xfrm>
          <a:off x="2756386" y="1785829"/>
          <a:ext cx="2527320" cy="50728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t>Phản ứng với oxygen </a:t>
          </a:r>
          <a:endParaRPr lang="en-GB" sz="1600" kern="1200" dirty="0"/>
        </a:p>
      </dsp:txBody>
      <dsp:txXfrm>
        <a:off x="2781150" y="1810593"/>
        <a:ext cx="2477792" cy="457758"/>
      </dsp:txXfrm>
    </dsp:sp>
    <dsp:sp modelId="{2DE3C832-4FC4-4FDE-91B1-6E927177B10F}">
      <dsp:nvSpPr>
        <dsp:cNvPr id="0" name=""/>
        <dsp:cNvSpPr/>
      </dsp:nvSpPr>
      <dsp:spPr>
        <a:xfrm>
          <a:off x="2764246" y="2358231"/>
          <a:ext cx="2527320" cy="50728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t>Phản ứng với nước</a:t>
          </a:r>
          <a:endParaRPr lang="en-GB" sz="1600" kern="1200" dirty="0"/>
        </a:p>
      </dsp:txBody>
      <dsp:txXfrm>
        <a:off x="2789010" y="2382995"/>
        <a:ext cx="2477792" cy="457758"/>
      </dsp:txXfrm>
    </dsp:sp>
    <dsp:sp modelId="{EF762C1C-8B37-4F72-AD34-FF7AF4C0E348}">
      <dsp:nvSpPr>
        <dsp:cNvPr id="0" name=""/>
        <dsp:cNvSpPr/>
      </dsp:nvSpPr>
      <dsp:spPr>
        <a:xfrm>
          <a:off x="2756386" y="2927224"/>
          <a:ext cx="2527320" cy="50728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b="1" kern="1200" dirty="0"/>
            <a:t>Luyện tập. </a:t>
          </a:r>
          <a:endParaRPr lang="en-GB" sz="1600" kern="1200" dirty="0"/>
        </a:p>
      </dsp:txBody>
      <dsp:txXfrm>
        <a:off x="2781150" y="2951988"/>
        <a:ext cx="2477792" cy="457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14666-A29E-47A6-A083-60851B4527F6}">
      <dsp:nvSpPr>
        <dsp:cNvPr id="0" name=""/>
        <dsp:cNvSpPr/>
      </dsp:nvSpPr>
      <dsp:spPr>
        <a:xfrm>
          <a:off x="1155542" y="0"/>
          <a:ext cx="3888186" cy="3888186"/>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9A660-98F0-415C-99A7-B8214A49E48A}">
      <dsp:nvSpPr>
        <dsp:cNvPr id="0" name=""/>
        <dsp:cNvSpPr/>
      </dsp:nvSpPr>
      <dsp:spPr>
        <a:xfrm>
          <a:off x="3022463" y="430575"/>
          <a:ext cx="2730492"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solidFill>
                <a:schemeClr val="tx1"/>
              </a:solidFill>
            </a:rPr>
            <a:t>Tính chất hóa học của muối carbonate, nitrate. </a:t>
          </a:r>
          <a:endParaRPr lang="en-GB" sz="1100" kern="1200" dirty="0">
            <a:solidFill>
              <a:schemeClr val="tx1"/>
            </a:solidFill>
          </a:endParaRPr>
        </a:p>
      </dsp:txBody>
      <dsp:txXfrm>
        <a:off x="3039330" y="447442"/>
        <a:ext cx="2696758" cy="311798"/>
      </dsp:txXfrm>
    </dsp:sp>
    <dsp:sp modelId="{5F2BAB06-20A1-4C14-A5EA-B3E4074DD9E8}">
      <dsp:nvSpPr>
        <dsp:cNvPr id="0" name=""/>
        <dsp:cNvSpPr/>
      </dsp:nvSpPr>
      <dsp:spPr>
        <a:xfrm>
          <a:off x="3027581" y="794125"/>
          <a:ext cx="2672995"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t>Tính tan của muối carbonate, sulfate, nitrate.</a:t>
          </a:r>
          <a:endParaRPr lang="en-GB" sz="1100" kern="1200" dirty="0"/>
        </a:p>
      </dsp:txBody>
      <dsp:txXfrm>
        <a:off x="3044448" y="810992"/>
        <a:ext cx="2639261" cy="311798"/>
      </dsp:txXfrm>
    </dsp:sp>
    <dsp:sp modelId="{BAF783A9-E9EA-4CE7-9706-F6FB6A061489}">
      <dsp:nvSpPr>
        <dsp:cNvPr id="0" name=""/>
        <dsp:cNvSpPr/>
      </dsp:nvSpPr>
      <dsp:spPr>
        <a:xfrm>
          <a:off x="3055255" y="1178480"/>
          <a:ext cx="2628009"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solidFill>
                <a:schemeClr val="tx1"/>
              </a:solidFill>
            </a:rPr>
            <a:t>So sánh độ tan giữa calcium sulfate và barium sulfate</a:t>
          </a:r>
          <a:endParaRPr lang="en-GB" sz="1100" kern="1200" dirty="0">
            <a:solidFill>
              <a:schemeClr val="tx1"/>
            </a:solidFill>
          </a:endParaRPr>
        </a:p>
      </dsp:txBody>
      <dsp:txXfrm>
        <a:off x="3072122" y="1195347"/>
        <a:ext cx="2594275" cy="311798"/>
      </dsp:txXfrm>
    </dsp:sp>
    <dsp:sp modelId="{2DE3C832-4FC4-4FDE-91B1-6E927177B10F}">
      <dsp:nvSpPr>
        <dsp:cNvPr id="0" name=""/>
        <dsp:cNvSpPr/>
      </dsp:nvSpPr>
      <dsp:spPr>
        <a:xfrm>
          <a:off x="3107495" y="1556529"/>
          <a:ext cx="2527320"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err="1"/>
            <a:t>Nhận</a:t>
          </a:r>
          <a:r>
            <a:rPr lang="en-GB" sz="1100" b="1" kern="1200" dirty="0"/>
            <a:t> </a:t>
          </a:r>
          <a:r>
            <a:rPr lang="en-GB" sz="1100" b="1" kern="1200" dirty="0" err="1"/>
            <a:t>biết</a:t>
          </a:r>
          <a:r>
            <a:rPr lang="en-GB" sz="1100" b="1" kern="1200" dirty="0"/>
            <a:t> </a:t>
          </a:r>
          <a:r>
            <a:rPr lang="en-GB" sz="1100" b="1" kern="1200" dirty="0" err="1"/>
            <a:t>các</a:t>
          </a:r>
          <a:r>
            <a:rPr lang="en-GB" sz="1100" b="1" kern="1200" dirty="0"/>
            <a:t> ion Ca</a:t>
          </a:r>
          <a:r>
            <a:rPr lang="en-GB" sz="1100" b="1" kern="1200" baseline="30000" dirty="0"/>
            <a:t>2+</a:t>
          </a:r>
          <a:r>
            <a:rPr lang="en-GB" sz="1100" b="1" kern="1200" dirty="0"/>
            <a:t>, Ba</a:t>
          </a:r>
          <a:r>
            <a:rPr lang="en-GB" sz="1100" b="1" kern="1200" baseline="30000" dirty="0"/>
            <a:t>2+</a:t>
          </a:r>
          <a:r>
            <a:rPr lang="en-GB" sz="1100" b="1" kern="1200" dirty="0"/>
            <a:t>, SO</a:t>
          </a:r>
          <a:r>
            <a:rPr lang="en-GB" sz="1100" b="1" kern="1200" baseline="30000" dirty="0"/>
            <a:t>2</a:t>
          </a:r>
          <a:r>
            <a:rPr lang="en-GB" sz="1100" b="1" kern="1200" baseline="-25000" dirty="0"/>
            <a:t>4</a:t>
          </a:r>
          <a:r>
            <a:rPr lang="en-GB" sz="1100" b="1" kern="1200" baseline="30000" dirty="0"/>
            <a:t>– </a:t>
          </a:r>
          <a:r>
            <a:rPr lang="en-GB" sz="1100" b="1" kern="1200" dirty="0"/>
            <a:t>, CO</a:t>
          </a:r>
          <a:r>
            <a:rPr lang="en-GB" sz="1100" b="1" kern="1200" baseline="30000" dirty="0"/>
            <a:t>2</a:t>
          </a:r>
          <a:r>
            <a:rPr lang="en-GB" sz="1100" b="1" kern="1200" baseline="-25000" dirty="0"/>
            <a:t>3</a:t>
          </a:r>
          <a:r>
            <a:rPr lang="en-GB" sz="1100" b="1" kern="1200" baseline="30000" dirty="0"/>
            <a:t>–</a:t>
          </a:r>
          <a:r>
            <a:rPr lang="en-GB" sz="1100" b="1" kern="1200" dirty="0"/>
            <a:t> </a:t>
          </a:r>
          <a:r>
            <a:rPr lang="en-GB" sz="1100" b="1" kern="1200" dirty="0" err="1"/>
            <a:t>trong</a:t>
          </a:r>
          <a:r>
            <a:rPr lang="en-GB" sz="1100" b="1" kern="1200" dirty="0"/>
            <a:t> dung </a:t>
          </a:r>
          <a:r>
            <a:rPr lang="vi-VN" sz="1100" b="1" kern="1200" dirty="0"/>
            <a:t>dịch.</a:t>
          </a:r>
          <a:endParaRPr lang="en-GB" sz="1100" kern="1200" dirty="0"/>
        </a:p>
      </dsp:txBody>
      <dsp:txXfrm>
        <a:off x="3124362" y="1573396"/>
        <a:ext cx="2493586" cy="311798"/>
      </dsp:txXfrm>
    </dsp:sp>
    <dsp:sp modelId="{EF762C1C-8B37-4F72-AD34-FF7AF4C0E348}">
      <dsp:nvSpPr>
        <dsp:cNvPr id="0" name=""/>
        <dsp:cNvSpPr/>
      </dsp:nvSpPr>
      <dsp:spPr>
        <a:xfrm>
          <a:off x="3099635" y="1944093"/>
          <a:ext cx="2527320"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solidFill>
                <a:schemeClr val="tx1"/>
              </a:solidFill>
            </a:rPr>
            <a:t>Ứng dụng của đơn chất và hợp chất kim loại nhóm IIA.</a:t>
          </a:r>
          <a:endParaRPr lang="en-GB" sz="1100" kern="1200" dirty="0">
            <a:solidFill>
              <a:schemeClr val="tx1"/>
            </a:solidFill>
          </a:endParaRPr>
        </a:p>
      </dsp:txBody>
      <dsp:txXfrm>
        <a:off x="3116502" y="1960960"/>
        <a:ext cx="2493586" cy="311798"/>
      </dsp:txXfrm>
    </dsp:sp>
    <dsp:sp modelId="{861BC9B4-B110-4907-AA14-2FBBFC57F898}">
      <dsp:nvSpPr>
        <dsp:cNvPr id="0" name=""/>
        <dsp:cNvSpPr/>
      </dsp:nvSpPr>
      <dsp:spPr>
        <a:xfrm>
          <a:off x="3099635" y="2332816"/>
          <a:ext cx="2527320"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t>Luyện tập</a:t>
          </a:r>
          <a:endParaRPr lang="en-GB" sz="1100" kern="1200" dirty="0">
            <a:solidFill>
              <a:schemeClr val="tx1"/>
            </a:solidFill>
          </a:endParaRPr>
        </a:p>
      </dsp:txBody>
      <dsp:txXfrm>
        <a:off x="3116502" y="2349683"/>
        <a:ext cx="2493586" cy="311798"/>
      </dsp:txXfrm>
    </dsp:sp>
    <dsp:sp modelId="{8731017D-999C-4F61-B6FD-EF8C95C983C8}">
      <dsp:nvSpPr>
        <dsp:cNvPr id="0" name=""/>
        <dsp:cNvSpPr/>
      </dsp:nvSpPr>
      <dsp:spPr>
        <a:xfrm>
          <a:off x="3099635" y="2721540"/>
          <a:ext cx="2527320"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t>Nước cứng và cách làm mềm nước cứng.</a:t>
          </a:r>
          <a:endParaRPr lang="en-GB" sz="1100" kern="1200" dirty="0">
            <a:solidFill>
              <a:schemeClr val="tx1"/>
            </a:solidFill>
          </a:endParaRPr>
        </a:p>
      </dsp:txBody>
      <dsp:txXfrm>
        <a:off x="3116502" y="2738407"/>
        <a:ext cx="2493586" cy="311798"/>
      </dsp:txXfrm>
    </dsp:sp>
    <dsp:sp modelId="{B1CACA9C-3CD5-46BD-848B-E66E0C6B8D2C}">
      <dsp:nvSpPr>
        <dsp:cNvPr id="0" name=""/>
        <dsp:cNvSpPr/>
      </dsp:nvSpPr>
      <dsp:spPr>
        <a:xfrm>
          <a:off x="3099635" y="3110264"/>
          <a:ext cx="2527320" cy="3455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vi-VN" sz="1100" b="1" kern="1200" dirty="0"/>
            <a:t>Vận dụng.</a:t>
          </a:r>
          <a:endParaRPr lang="en-GB" sz="1100" kern="1200" dirty="0">
            <a:solidFill>
              <a:schemeClr val="tx1"/>
            </a:solidFill>
          </a:endParaRPr>
        </a:p>
      </dsp:txBody>
      <dsp:txXfrm>
        <a:off x="3116502" y="3127131"/>
        <a:ext cx="2493586" cy="31179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22a3d5dd5f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22a3d5dd5f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855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7351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3687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8"/>
        <p:cNvGrpSpPr/>
        <p:nvPr/>
      </p:nvGrpSpPr>
      <p:grpSpPr>
        <a:xfrm>
          <a:off x="0" y="0"/>
          <a:ext cx="0" cy="0"/>
          <a:chOff x="0" y="0"/>
          <a:chExt cx="0" cy="0"/>
        </a:xfrm>
      </p:grpSpPr>
      <p:sp>
        <p:nvSpPr>
          <p:cNvPr id="2839" name="Google Shape;2839;g1e044d868c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0" name="Google Shape;2840;g1e044d868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31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94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60224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5" name="Google Shape;3075;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04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195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61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8"/>
        <p:cNvGrpSpPr/>
        <p:nvPr/>
      </p:nvGrpSpPr>
      <p:grpSpPr>
        <a:xfrm>
          <a:off x="0" y="0"/>
          <a:ext cx="0" cy="0"/>
          <a:chOff x="0" y="0"/>
          <a:chExt cx="0" cy="0"/>
        </a:xfrm>
      </p:grpSpPr>
      <p:sp>
        <p:nvSpPr>
          <p:cNvPr id="2839" name="Google Shape;2839;g1e044d868c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0" name="Google Shape;2840;g1e044d868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727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630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880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50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593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2094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961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211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8085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224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026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17e0beec93d_0_3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17e0beec93d_0_3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732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8051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4861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3"/>
        <p:cNvGrpSpPr/>
        <p:nvPr/>
      </p:nvGrpSpPr>
      <p:grpSpPr>
        <a:xfrm>
          <a:off x="0" y="0"/>
          <a:ext cx="0" cy="0"/>
          <a:chOff x="0" y="0"/>
          <a:chExt cx="0" cy="0"/>
        </a:xfrm>
      </p:grpSpPr>
      <p:sp>
        <p:nvSpPr>
          <p:cNvPr id="3354" name="Google Shape;3354;g1f691bf7f77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5" name="Google Shape;3355;g1f691bf7f77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5" name="Google Shape;3075;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1"/>
        <p:cNvGrpSpPr/>
        <p:nvPr/>
      </p:nvGrpSpPr>
      <p:grpSpPr>
        <a:xfrm>
          <a:off x="0" y="0"/>
          <a:ext cx="0" cy="0"/>
          <a:chOff x="0" y="0"/>
          <a:chExt cx="0" cy="0"/>
        </a:xfrm>
      </p:grpSpPr>
      <p:sp>
        <p:nvSpPr>
          <p:cNvPr id="3392" name="Google Shape;3392;g1a2b618630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3" name="Google Shape;3393;g1a2b618630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5" name="Google Shape;3075;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81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1"/>
        <p:cNvGrpSpPr/>
        <p:nvPr/>
      </p:nvGrpSpPr>
      <p:grpSpPr>
        <a:xfrm>
          <a:off x="0" y="0"/>
          <a:ext cx="0" cy="0"/>
          <a:chOff x="0" y="0"/>
          <a:chExt cx="0" cy="0"/>
        </a:xfrm>
      </p:grpSpPr>
      <p:sp>
        <p:nvSpPr>
          <p:cNvPr id="3392" name="Google Shape;3392;g1a2b618630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3" name="Google Shape;3393;g1a2b618630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428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17e0beec93d_0_3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17e0beec93d_0_3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dk1"/>
            </a:gs>
            <a:gs pos="21000">
              <a:schemeClr val="dk2"/>
            </a:gs>
            <a:gs pos="75000">
              <a:schemeClr val="dk2"/>
            </a:gs>
            <a:gs pos="100000">
              <a:schemeClr val="dk1"/>
            </a:gs>
          </a:gsLst>
          <a:lin ang="0" scaled="0"/>
        </a:gra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8447" y="-62686"/>
            <a:ext cx="9196855" cy="5268863"/>
            <a:chOff x="-52030" y="-64836"/>
            <a:chExt cx="9196855" cy="5268863"/>
          </a:xfrm>
        </p:grpSpPr>
        <p:grpSp>
          <p:nvGrpSpPr>
            <p:cNvPr id="10" name="Google Shape;10;p2"/>
            <p:cNvGrpSpPr/>
            <p:nvPr/>
          </p:nvGrpSpPr>
          <p:grpSpPr>
            <a:xfrm>
              <a:off x="-52030" y="-64836"/>
              <a:ext cx="9196855" cy="5268863"/>
              <a:chOff x="3472542" y="1337200"/>
              <a:chExt cx="7641757" cy="4377950"/>
            </a:xfrm>
          </p:grpSpPr>
          <p:sp>
            <p:nvSpPr>
              <p:cNvPr id="11" name="Google Shape;11;p2"/>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123007" y="-64836"/>
              <a:ext cx="3743878" cy="5268863"/>
              <a:chOff x="7780725" y="1337200"/>
              <a:chExt cx="3110825" cy="4377950"/>
            </a:xfrm>
          </p:grpSpPr>
          <p:sp>
            <p:nvSpPr>
              <p:cNvPr id="44" name="Google Shape;44;p2"/>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43871" y="-64836"/>
              <a:ext cx="873741" cy="5268863"/>
              <a:chOff x="10165550" y="1337200"/>
              <a:chExt cx="726000" cy="4377950"/>
            </a:xfrm>
          </p:grpSpPr>
          <p:sp>
            <p:nvSpPr>
              <p:cNvPr id="59" name="Google Shape;59;p2"/>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 name="Google Shape;63;p2"/>
          <p:cNvSpPr txBox="1">
            <a:spLocks noGrp="1"/>
          </p:cNvSpPr>
          <p:nvPr>
            <p:ph type="ctrTitle"/>
          </p:nvPr>
        </p:nvSpPr>
        <p:spPr>
          <a:xfrm>
            <a:off x="1846908" y="1585875"/>
            <a:ext cx="5451600" cy="1538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a:off x="2716525" y="3279528"/>
            <a:ext cx="3718200" cy="33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500">
                <a:solidFill>
                  <a:srgbClr val="FFFFFF"/>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3">
    <p:bg>
      <p:bgPr>
        <a:gradFill>
          <a:gsLst>
            <a:gs pos="0">
              <a:schemeClr val="dk1"/>
            </a:gs>
            <a:gs pos="21000">
              <a:schemeClr val="dk2"/>
            </a:gs>
            <a:gs pos="75000">
              <a:schemeClr val="dk2"/>
            </a:gs>
            <a:gs pos="100000">
              <a:schemeClr val="dk1"/>
            </a:gs>
          </a:gsLst>
          <a:lin ang="0" scaled="0"/>
        </a:gradFill>
        <a:effectLst/>
      </p:bgPr>
    </p:bg>
    <p:spTree>
      <p:nvGrpSpPr>
        <p:cNvPr id="1" name="Shape 2509"/>
        <p:cNvGrpSpPr/>
        <p:nvPr/>
      </p:nvGrpSpPr>
      <p:grpSpPr>
        <a:xfrm>
          <a:off x="0" y="0"/>
          <a:ext cx="0" cy="0"/>
          <a:chOff x="0" y="0"/>
          <a:chExt cx="0" cy="0"/>
        </a:xfrm>
      </p:grpSpPr>
      <p:grpSp>
        <p:nvGrpSpPr>
          <p:cNvPr id="2510" name="Google Shape;2510;p33"/>
          <p:cNvGrpSpPr/>
          <p:nvPr/>
        </p:nvGrpSpPr>
        <p:grpSpPr>
          <a:xfrm>
            <a:off x="-38447" y="-62686"/>
            <a:ext cx="9196855" cy="5268863"/>
            <a:chOff x="-38447" y="-62686"/>
            <a:chExt cx="9196855" cy="5268863"/>
          </a:xfrm>
        </p:grpSpPr>
        <p:grpSp>
          <p:nvGrpSpPr>
            <p:cNvPr id="2511" name="Google Shape;2511;p33"/>
            <p:cNvGrpSpPr/>
            <p:nvPr/>
          </p:nvGrpSpPr>
          <p:grpSpPr>
            <a:xfrm>
              <a:off x="-38447" y="-62686"/>
              <a:ext cx="9196855" cy="5268863"/>
              <a:chOff x="-52030" y="-64836"/>
              <a:chExt cx="9196855" cy="5268863"/>
            </a:xfrm>
          </p:grpSpPr>
          <p:grpSp>
            <p:nvGrpSpPr>
              <p:cNvPr id="2512" name="Google Shape;2512;p33"/>
              <p:cNvGrpSpPr/>
              <p:nvPr/>
            </p:nvGrpSpPr>
            <p:grpSpPr>
              <a:xfrm>
                <a:off x="-52030" y="-64836"/>
                <a:ext cx="9196855" cy="5268863"/>
                <a:chOff x="3472542" y="1337200"/>
                <a:chExt cx="7641757" cy="4377950"/>
              </a:xfrm>
            </p:grpSpPr>
            <p:sp>
              <p:nvSpPr>
                <p:cNvPr id="2513" name="Google Shape;2513;p33"/>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3"/>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3"/>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3"/>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3"/>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3"/>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3"/>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3"/>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3"/>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3"/>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3"/>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3"/>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3"/>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3"/>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3"/>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3"/>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3"/>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3"/>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3"/>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3"/>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3"/>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3"/>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3"/>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3"/>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3"/>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3"/>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3"/>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3"/>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5" name="Google Shape;2545;p33"/>
              <p:cNvGrpSpPr/>
              <p:nvPr/>
            </p:nvGrpSpPr>
            <p:grpSpPr>
              <a:xfrm>
                <a:off x="1123007" y="-64836"/>
                <a:ext cx="3743878" cy="5268863"/>
                <a:chOff x="7780725" y="1337200"/>
                <a:chExt cx="3110825" cy="4377950"/>
              </a:xfrm>
            </p:grpSpPr>
            <p:sp>
              <p:nvSpPr>
                <p:cNvPr id="2546" name="Google Shape;2546;p33"/>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3"/>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3"/>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3"/>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3"/>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3"/>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3"/>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3"/>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3"/>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3"/>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0" name="Google Shape;2560;p33"/>
              <p:cNvGrpSpPr/>
              <p:nvPr/>
            </p:nvGrpSpPr>
            <p:grpSpPr>
              <a:xfrm>
                <a:off x="-43871" y="-64836"/>
                <a:ext cx="873741" cy="5268863"/>
                <a:chOff x="10165550" y="1337200"/>
                <a:chExt cx="726000" cy="4377950"/>
              </a:xfrm>
            </p:grpSpPr>
            <p:sp>
              <p:nvSpPr>
                <p:cNvPr id="2561" name="Google Shape;2561;p3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65" name="Google Shape;2565;p33"/>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33"/>
          <p:cNvGrpSpPr/>
          <p:nvPr/>
        </p:nvGrpSpPr>
        <p:grpSpPr>
          <a:xfrm>
            <a:off x="200364" y="78700"/>
            <a:ext cx="1950875" cy="2695600"/>
            <a:chOff x="200364" y="78700"/>
            <a:chExt cx="1950875" cy="2695600"/>
          </a:xfrm>
        </p:grpSpPr>
        <p:grpSp>
          <p:nvGrpSpPr>
            <p:cNvPr id="2567" name="Google Shape;2567;p33"/>
            <p:cNvGrpSpPr/>
            <p:nvPr/>
          </p:nvGrpSpPr>
          <p:grpSpPr>
            <a:xfrm flipH="1">
              <a:off x="200364" y="78700"/>
              <a:ext cx="1950875" cy="2695600"/>
              <a:chOff x="7052275" y="78700"/>
              <a:chExt cx="1950875" cy="2695600"/>
            </a:xfrm>
          </p:grpSpPr>
          <p:sp>
            <p:nvSpPr>
              <p:cNvPr id="2568" name="Google Shape;2568;p3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3"/>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3"/>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3"/>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3"/>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3"/>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3"/>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3"/>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3"/>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2" name="Google Shape;2582;p33"/>
            <p:cNvSpPr/>
            <p:nvPr/>
          </p:nvSpPr>
          <p:spPr>
            <a:xfrm>
              <a:off x="1110914"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3" name="Google Shape;2583;p33"/>
          <p:cNvGrpSpPr/>
          <p:nvPr/>
        </p:nvGrpSpPr>
        <p:grpSpPr>
          <a:xfrm flipH="1">
            <a:off x="166252" y="1052257"/>
            <a:ext cx="1581750" cy="1271025"/>
            <a:chOff x="5527475" y="2008700"/>
            <a:chExt cx="1581750" cy="1271025"/>
          </a:xfrm>
        </p:grpSpPr>
        <p:sp>
          <p:nvSpPr>
            <p:cNvPr id="2584" name="Google Shape;2584;p33"/>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3"/>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3"/>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3"/>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3"/>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3"/>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3"/>
          <p:cNvGrpSpPr/>
          <p:nvPr/>
        </p:nvGrpSpPr>
        <p:grpSpPr>
          <a:xfrm>
            <a:off x="7430011" y="2459775"/>
            <a:ext cx="1842080" cy="2939376"/>
            <a:chOff x="7390989" y="2459775"/>
            <a:chExt cx="1842080" cy="2939376"/>
          </a:xfrm>
        </p:grpSpPr>
        <p:grpSp>
          <p:nvGrpSpPr>
            <p:cNvPr id="2591" name="Google Shape;2591;p33"/>
            <p:cNvGrpSpPr/>
            <p:nvPr/>
          </p:nvGrpSpPr>
          <p:grpSpPr>
            <a:xfrm flipH="1">
              <a:off x="7478657" y="3746542"/>
              <a:ext cx="1754412" cy="1652609"/>
              <a:chOff x="8076900" y="4466150"/>
              <a:chExt cx="1514775" cy="1427000"/>
            </a:xfrm>
          </p:grpSpPr>
          <p:sp>
            <p:nvSpPr>
              <p:cNvPr id="2592" name="Google Shape;2592;p33"/>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gradFill>
                <a:gsLst>
                  <a:gs pos="0">
                    <a:schemeClr val="lt1"/>
                  </a:gs>
                  <a:gs pos="60000">
                    <a:srgbClr val="838EB4"/>
                  </a:gs>
                  <a:gs pos="100000">
                    <a:schemeClr val="dk1"/>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3"/>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3"/>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3"/>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3"/>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3"/>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3"/>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3"/>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3"/>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3"/>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gradFill>
                <a:gsLst>
                  <a:gs pos="0">
                    <a:schemeClr val="lt1"/>
                  </a:gs>
                  <a:gs pos="60000">
                    <a:srgbClr val="838EB4"/>
                  </a:gs>
                  <a:gs pos="100000">
                    <a:schemeClr val="dk1"/>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3"/>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3"/>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3"/>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3"/>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3"/>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3"/>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3"/>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3"/>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0" name="Google Shape;2610;p33"/>
            <p:cNvGrpSpPr/>
            <p:nvPr/>
          </p:nvGrpSpPr>
          <p:grpSpPr>
            <a:xfrm>
              <a:off x="8119189" y="2459775"/>
              <a:ext cx="823950" cy="1181700"/>
              <a:chOff x="7969950" y="436200"/>
              <a:chExt cx="823950" cy="1181700"/>
            </a:xfrm>
          </p:grpSpPr>
          <p:sp>
            <p:nvSpPr>
              <p:cNvPr id="2611" name="Google Shape;2611;p3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3"/>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33"/>
            <p:cNvGrpSpPr/>
            <p:nvPr/>
          </p:nvGrpSpPr>
          <p:grpSpPr>
            <a:xfrm flipH="1">
              <a:off x="7390989" y="3192300"/>
              <a:ext cx="804600" cy="1156100"/>
              <a:chOff x="7802975" y="436200"/>
              <a:chExt cx="804600" cy="1156100"/>
            </a:xfrm>
          </p:grpSpPr>
          <p:sp>
            <p:nvSpPr>
              <p:cNvPr id="2617" name="Google Shape;2617;p33"/>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4">
    <p:bg>
      <p:bgPr>
        <a:gradFill>
          <a:gsLst>
            <a:gs pos="0">
              <a:schemeClr val="dk1"/>
            </a:gs>
            <a:gs pos="21000">
              <a:schemeClr val="dk2"/>
            </a:gs>
            <a:gs pos="75000">
              <a:schemeClr val="dk2"/>
            </a:gs>
            <a:gs pos="100000">
              <a:schemeClr val="dk1"/>
            </a:gs>
          </a:gsLst>
          <a:lin ang="0" scaled="0"/>
        </a:gradFill>
        <a:effectLst/>
      </p:bgPr>
    </p:bg>
    <p:spTree>
      <p:nvGrpSpPr>
        <p:cNvPr id="1" name="Shape 2621"/>
        <p:cNvGrpSpPr/>
        <p:nvPr/>
      </p:nvGrpSpPr>
      <p:grpSpPr>
        <a:xfrm>
          <a:off x="0" y="0"/>
          <a:ext cx="0" cy="0"/>
          <a:chOff x="0" y="0"/>
          <a:chExt cx="0" cy="0"/>
        </a:xfrm>
      </p:grpSpPr>
      <p:grpSp>
        <p:nvGrpSpPr>
          <p:cNvPr id="2622" name="Google Shape;2622;p34"/>
          <p:cNvGrpSpPr/>
          <p:nvPr/>
        </p:nvGrpSpPr>
        <p:grpSpPr>
          <a:xfrm>
            <a:off x="-38447" y="-62686"/>
            <a:ext cx="9196855" cy="5268863"/>
            <a:chOff x="-38447" y="-62686"/>
            <a:chExt cx="9196855" cy="5268863"/>
          </a:xfrm>
        </p:grpSpPr>
        <p:grpSp>
          <p:nvGrpSpPr>
            <p:cNvPr id="2623" name="Google Shape;2623;p34"/>
            <p:cNvGrpSpPr/>
            <p:nvPr/>
          </p:nvGrpSpPr>
          <p:grpSpPr>
            <a:xfrm>
              <a:off x="-38447" y="-62686"/>
              <a:ext cx="9196855" cy="5268863"/>
              <a:chOff x="-52030" y="-64836"/>
              <a:chExt cx="9196855" cy="5268863"/>
            </a:xfrm>
          </p:grpSpPr>
          <p:grpSp>
            <p:nvGrpSpPr>
              <p:cNvPr id="2624" name="Google Shape;2624;p34"/>
              <p:cNvGrpSpPr/>
              <p:nvPr/>
            </p:nvGrpSpPr>
            <p:grpSpPr>
              <a:xfrm>
                <a:off x="-52030" y="-64836"/>
                <a:ext cx="9196855" cy="5268863"/>
                <a:chOff x="3472542" y="1337200"/>
                <a:chExt cx="7641757" cy="4377950"/>
              </a:xfrm>
            </p:grpSpPr>
            <p:sp>
              <p:nvSpPr>
                <p:cNvPr id="2625" name="Google Shape;2625;p34"/>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4"/>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34"/>
              <p:cNvGrpSpPr/>
              <p:nvPr/>
            </p:nvGrpSpPr>
            <p:grpSpPr>
              <a:xfrm>
                <a:off x="1123007" y="-64836"/>
                <a:ext cx="3743878" cy="5268863"/>
                <a:chOff x="7780725" y="1337200"/>
                <a:chExt cx="3110825" cy="4377950"/>
              </a:xfrm>
            </p:grpSpPr>
            <p:sp>
              <p:nvSpPr>
                <p:cNvPr id="2658" name="Google Shape;2658;p34"/>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34"/>
              <p:cNvGrpSpPr/>
              <p:nvPr/>
            </p:nvGrpSpPr>
            <p:grpSpPr>
              <a:xfrm>
                <a:off x="-43871" y="-64836"/>
                <a:ext cx="873741" cy="5268863"/>
                <a:chOff x="10165550" y="1337200"/>
                <a:chExt cx="726000" cy="4377950"/>
              </a:xfrm>
            </p:grpSpPr>
            <p:sp>
              <p:nvSpPr>
                <p:cNvPr id="2673" name="Google Shape;2673;p34"/>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7" name="Google Shape;2677;p34"/>
            <p:cNvSpPr/>
            <p:nvPr/>
          </p:nvSpPr>
          <p:spPr>
            <a:xfrm>
              <a:off x="489975" y="394100"/>
              <a:ext cx="8165100" cy="4369500"/>
            </a:xfrm>
            <a:prstGeom prst="round2DiagRect">
              <a:avLst>
                <a:gd name="adj1" fmla="val 1859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8" name="Google Shape;2678;p34"/>
            <p:cNvGrpSpPr/>
            <p:nvPr/>
          </p:nvGrpSpPr>
          <p:grpSpPr>
            <a:xfrm rot="10800000">
              <a:off x="7907234" y="2831161"/>
              <a:ext cx="1160576" cy="2103143"/>
              <a:chOff x="200364" y="123600"/>
              <a:chExt cx="1950875" cy="3535288"/>
            </a:xfrm>
          </p:grpSpPr>
          <p:grpSp>
            <p:nvGrpSpPr>
              <p:cNvPr id="2679" name="Google Shape;2679;p34"/>
              <p:cNvGrpSpPr/>
              <p:nvPr/>
            </p:nvGrpSpPr>
            <p:grpSpPr>
              <a:xfrm flipH="1">
                <a:off x="200364" y="123600"/>
                <a:ext cx="1950875" cy="3535288"/>
                <a:chOff x="7052275" y="123600"/>
                <a:chExt cx="1950875" cy="3535288"/>
              </a:xfrm>
            </p:grpSpPr>
            <p:sp>
              <p:nvSpPr>
                <p:cNvPr id="2680" name="Google Shape;2680;p3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4"/>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4"/>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4"/>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4"/>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3" name="Google Shape;2693;p34"/>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34"/>
            <p:cNvGrpSpPr/>
            <p:nvPr/>
          </p:nvGrpSpPr>
          <p:grpSpPr>
            <a:xfrm>
              <a:off x="7772789" y="155675"/>
              <a:ext cx="1062950" cy="210175"/>
              <a:chOff x="7730950" y="424275"/>
              <a:chExt cx="1062950" cy="210175"/>
            </a:xfrm>
          </p:grpSpPr>
          <p:sp>
            <p:nvSpPr>
              <p:cNvPr id="2695" name="Google Shape;2695;p3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7730950" y="5689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8" name="Google Shape;2698;p34"/>
            <p:cNvGrpSpPr/>
            <p:nvPr/>
          </p:nvGrpSpPr>
          <p:grpSpPr>
            <a:xfrm flipH="1">
              <a:off x="231814" y="155675"/>
              <a:ext cx="976350" cy="426850"/>
              <a:chOff x="7817550" y="436200"/>
              <a:chExt cx="976350" cy="426850"/>
            </a:xfrm>
          </p:grpSpPr>
          <p:sp>
            <p:nvSpPr>
              <p:cNvPr id="2699" name="Google Shape;2699;p3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7817550" y="5766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34"/>
            <p:cNvGrpSpPr/>
            <p:nvPr/>
          </p:nvGrpSpPr>
          <p:grpSpPr>
            <a:xfrm flipH="1">
              <a:off x="231814" y="3846975"/>
              <a:ext cx="529550" cy="1048375"/>
              <a:chOff x="8264350" y="-185325"/>
              <a:chExt cx="529550" cy="1048375"/>
            </a:xfrm>
          </p:grpSpPr>
          <p:sp>
            <p:nvSpPr>
              <p:cNvPr id="2703" name="Google Shape;2703;p3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82643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8579550" y="-18532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dk1"/>
            </a:gs>
            <a:gs pos="21000">
              <a:schemeClr val="dk2"/>
            </a:gs>
            <a:gs pos="75000">
              <a:schemeClr val="dk2"/>
            </a:gs>
            <a:gs pos="100000">
              <a:schemeClr val="dk1"/>
            </a:gs>
          </a:gsLst>
          <a:lin ang="0" scaled="0"/>
        </a:gradFill>
        <a:effectLst/>
      </p:bgPr>
    </p:bg>
    <p:spTree>
      <p:nvGrpSpPr>
        <p:cNvPr id="1" name="Shape 65"/>
        <p:cNvGrpSpPr/>
        <p:nvPr/>
      </p:nvGrpSpPr>
      <p:grpSpPr>
        <a:xfrm>
          <a:off x="0" y="0"/>
          <a:ext cx="0" cy="0"/>
          <a:chOff x="0" y="0"/>
          <a:chExt cx="0" cy="0"/>
        </a:xfrm>
      </p:grpSpPr>
      <p:grpSp>
        <p:nvGrpSpPr>
          <p:cNvPr id="66" name="Google Shape;66;p3"/>
          <p:cNvGrpSpPr/>
          <p:nvPr/>
        </p:nvGrpSpPr>
        <p:grpSpPr>
          <a:xfrm>
            <a:off x="-38447" y="-62686"/>
            <a:ext cx="9196855" cy="5268863"/>
            <a:chOff x="-38447" y="-62686"/>
            <a:chExt cx="9196855" cy="5268863"/>
          </a:xfrm>
        </p:grpSpPr>
        <p:grpSp>
          <p:nvGrpSpPr>
            <p:cNvPr id="67" name="Google Shape;67;p3"/>
            <p:cNvGrpSpPr/>
            <p:nvPr/>
          </p:nvGrpSpPr>
          <p:grpSpPr>
            <a:xfrm>
              <a:off x="-38447" y="-62686"/>
              <a:ext cx="9196855" cy="5268863"/>
              <a:chOff x="-52030" y="-64836"/>
              <a:chExt cx="9196855" cy="5268863"/>
            </a:xfrm>
          </p:grpSpPr>
          <p:grpSp>
            <p:nvGrpSpPr>
              <p:cNvPr id="68" name="Google Shape;68;p3"/>
              <p:cNvGrpSpPr/>
              <p:nvPr/>
            </p:nvGrpSpPr>
            <p:grpSpPr>
              <a:xfrm>
                <a:off x="-52030" y="-64836"/>
                <a:ext cx="9196855" cy="5268863"/>
                <a:chOff x="3472542" y="1337200"/>
                <a:chExt cx="7641757" cy="4377950"/>
              </a:xfrm>
            </p:grpSpPr>
            <p:sp>
              <p:nvSpPr>
                <p:cNvPr id="69" name="Google Shape;69;p3"/>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1123007" y="-64836"/>
                <a:ext cx="3743878" cy="5268863"/>
                <a:chOff x="7780725" y="1337200"/>
                <a:chExt cx="3110825" cy="4377950"/>
              </a:xfrm>
            </p:grpSpPr>
            <p:sp>
              <p:nvSpPr>
                <p:cNvPr id="102" name="Google Shape;102;p3"/>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3"/>
              <p:cNvGrpSpPr/>
              <p:nvPr/>
            </p:nvGrpSpPr>
            <p:grpSpPr>
              <a:xfrm>
                <a:off x="-43871" y="-64836"/>
                <a:ext cx="873741" cy="5268863"/>
                <a:chOff x="10165550" y="1337200"/>
                <a:chExt cx="726000" cy="4377950"/>
              </a:xfrm>
            </p:grpSpPr>
            <p:sp>
              <p:nvSpPr>
                <p:cNvPr id="117" name="Google Shape;117;p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Google Shape;121;p3"/>
            <p:cNvGrpSpPr/>
            <p:nvPr/>
          </p:nvGrpSpPr>
          <p:grpSpPr>
            <a:xfrm>
              <a:off x="8208561" y="136963"/>
              <a:ext cx="824075" cy="1181700"/>
              <a:chOff x="8119064" y="2459775"/>
              <a:chExt cx="824075" cy="1181700"/>
            </a:xfrm>
          </p:grpSpPr>
          <p:grpSp>
            <p:nvGrpSpPr>
              <p:cNvPr id="122" name="Google Shape;122;p3"/>
              <p:cNvGrpSpPr/>
              <p:nvPr/>
            </p:nvGrpSpPr>
            <p:grpSpPr>
              <a:xfrm>
                <a:off x="8119189" y="2459775"/>
                <a:ext cx="823950" cy="1181700"/>
                <a:chOff x="7969950" y="436200"/>
                <a:chExt cx="823950" cy="1181700"/>
              </a:xfrm>
            </p:grpSpPr>
            <p:sp>
              <p:nvSpPr>
                <p:cNvPr id="123" name="Google Shape;123;p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3"/>
              <p:cNvSpPr/>
              <p:nvPr/>
            </p:nvSpPr>
            <p:spPr>
              <a:xfrm flipH="1">
                <a:off x="8119064" y="28113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6072686" y="136963"/>
              <a:ext cx="688525" cy="553350"/>
              <a:chOff x="8376250" y="797550"/>
              <a:chExt cx="688525" cy="553350"/>
            </a:xfrm>
          </p:grpSpPr>
          <p:sp>
            <p:nvSpPr>
              <p:cNvPr id="130" name="Google Shape;130;p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8927825" y="9219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3"/>
            <p:cNvGrpSpPr/>
            <p:nvPr/>
          </p:nvGrpSpPr>
          <p:grpSpPr>
            <a:xfrm flipH="1">
              <a:off x="210161" y="3649988"/>
              <a:ext cx="824075" cy="1181700"/>
              <a:chOff x="8119064" y="2459775"/>
              <a:chExt cx="824075" cy="1181700"/>
            </a:xfrm>
          </p:grpSpPr>
          <p:grpSp>
            <p:nvGrpSpPr>
              <p:cNvPr id="134" name="Google Shape;134;p3"/>
              <p:cNvGrpSpPr/>
              <p:nvPr/>
            </p:nvGrpSpPr>
            <p:grpSpPr>
              <a:xfrm>
                <a:off x="8119189" y="2459775"/>
                <a:ext cx="823950" cy="1181700"/>
                <a:chOff x="7969950" y="436200"/>
                <a:chExt cx="823950" cy="1181700"/>
              </a:xfrm>
            </p:grpSpPr>
            <p:sp>
              <p:nvSpPr>
                <p:cNvPr id="135" name="Google Shape;135;p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flipH="1">
                <a:off x="8119064" y="28113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3"/>
          <p:cNvSpPr txBox="1">
            <a:spLocks noGrp="1"/>
          </p:cNvSpPr>
          <p:nvPr>
            <p:ph type="title"/>
          </p:nvPr>
        </p:nvSpPr>
        <p:spPr>
          <a:xfrm>
            <a:off x="2748025" y="2398075"/>
            <a:ext cx="3650700" cy="737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3"/>
          <p:cNvSpPr txBox="1">
            <a:spLocks noGrp="1"/>
          </p:cNvSpPr>
          <p:nvPr>
            <p:ph type="title" idx="2" hasCustomPrompt="1"/>
          </p:nvPr>
        </p:nvSpPr>
        <p:spPr>
          <a:xfrm>
            <a:off x="3869275" y="1355650"/>
            <a:ext cx="1408200" cy="899100"/>
          </a:xfrm>
          <a:prstGeom prst="rect">
            <a:avLst/>
          </a:prstGeom>
          <a:noFill/>
          <a:ln>
            <a:noFill/>
          </a:ln>
        </p:spPr>
        <p:txBody>
          <a:bodyPr spcFirstLastPara="1" wrap="square" lIns="91425" tIns="91425" rIns="91425" bIns="91425" anchor="b" anchorCtr="0">
            <a:noAutofit/>
          </a:bodyPr>
          <a:lstStyle>
            <a:lvl1pPr lvl="0" algn="ctr" rtl="0">
              <a:lnSpc>
                <a:spcPct val="115000"/>
              </a:lnSpc>
              <a:spcBef>
                <a:spcPts val="0"/>
              </a:spcBef>
              <a:spcAft>
                <a:spcPts val="0"/>
              </a:spcAft>
              <a:buSzPts val="6000"/>
              <a:buNone/>
              <a:defRPr sz="48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3"/>
          <p:cNvSpPr txBox="1">
            <a:spLocks noGrp="1"/>
          </p:cNvSpPr>
          <p:nvPr>
            <p:ph type="subTitle" idx="1"/>
          </p:nvPr>
        </p:nvSpPr>
        <p:spPr>
          <a:xfrm>
            <a:off x="3105775" y="3103825"/>
            <a:ext cx="2935200" cy="700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dk1"/>
            </a:gs>
            <a:gs pos="21000">
              <a:schemeClr val="dk2"/>
            </a:gs>
            <a:gs pos="75000">
              <a:schemeClr val="dk2"/>
            </a:gs>
            <a:gs pos="100000">
              <a:schemeClr val="dk1"/>
            </a:gs>
          </a:gsLst>
          <a:lin ang="0" scaled="0"/>
        </a:gradFill>
        <a:effectLst/>
      </p:bgPr>
    </p:bg>
    <p:spTree>
      <p:nvGrpSpPr>
        <p:cNvPr id="1" name="Shape 484"/>
        <p:cNvGrpSpPr/>
        <p:nvPr/>
      </p:nvGrpSpPr>
      <p:grpSpPr>
        <a:xfrm>
          <a:off x="0" y="0"/>
          <a:ext cx="0" cy="0"/>
          <a:chOff x="0" y="0"/>
          <a:chExt cx="0" cy="0"/>
        </a:xfrm>
      </p:grpSpPr>
      <p:grpSp>
        <p:nvGrpSpPr>
          <p:cNvPr id="485" name="Google Shape;485;p8"/>
          <p:cNvGrpSpPr/>
          <p:nvPr/>
        </p:nvGrpSpPr>
        <p:grpSpPr>
          <a:xfrm>
            <a:off x="-38447" y="-62686"/>
            <a:ext cx="9196855" cy="5268863"/>
            <a:chOff x="-38447" y="-62686"/>
            <a:chExt cx="9196855" cy="5268863"/>
          </a:xfrm>
        </p:grpSpPr>
        <p:grpSp>
          <p:nvGrpSpPr>
            <p:cNvPr id="486" name="Google Shape;486;p8"/>
            <p:cNvGrpSpPr/>
            <p:nvPr/>
          </p:nvGrpSpPr>
          <p:grpSpPr>
            <a:xfrm>
              <a:off x="-38447" y="-62686"/>
              <a:ext cx="9196855" cy="5268863"/>
              <a:chOff x="-52030" y="-64836"/>
              <a:chExt cx="9196855" cy="5268863"/>
            </a:xfrm>
          </p:grpSpPr>
          <p:grpSp>
            <p:nvGrpSpPr>
              <p:cNvPr id="487" name="Google Shape;487;p8"/>
              <p:cNvGrpSpPr/>
              <p:nvPr/>
            </p:nvGrpSpPr>
            <p:grpSpPr>
              <a:xfrm>
                <a:off x="-52030" y="-64836"/>
                <a:ext cx="9196855" cy="5268863"/>
                <a:chOff x="3472542" y="1337200"/>
                <a:chExt cx="7641757" cy="4377950"/>
              </a:xfrm>
            </p:grpSpPr>
            <p:sp>
              <p:nvSpPr>
                <p:cNvPr id="488" name="Google Shape;488;p8"/>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8"/>
              <p:cNvGrpSpPr/>
              <p:nvPr/>
            </p:nvGrpSpPr>
            <p:grpSpPr>
              <a:xfrm>
                <a:off x="1123007" y="-64836"/>
                <a:ext cx="3743878" cy="5268863"/>
                <a:chOff x="7780725" y="1337200"/>
                <a:chExt cx="3110825" cy="4377950"/>
              </a:xfrm>
            </p:grpSpPr>
            <p:sp>
              <p:nvSpPr>
                <p:cNvPr id="521" name="Google Shape;521;p8"/>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43871" y="-64836"/>
                <a:ext cx="873741" cy="5268863"/>
                <a:chOff x="10165550" y="1337200"/>
                <a:chExt cx="726000" cy="4377950"/>
              </a:xfrm>
            </p:grpSpPr>
            <p:sp>
              <p:nvSpPr>
                <p:cNvPr id="536" name="Google Shape;536;p8"/>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0" name="Google Shape;540;p8"/>
            <p:cNvGrpSpPr/>
            <p:nvPr/>
          </p:nvGrpSpPr>
          <p:grpSpPr>
            <a:xfrm flipH="1">
              <a:off x="192536" y="3278613"/>
              <a:ext cx="824075" cy="1658550"/>
              <a:chOff x="8119064" y="1982925"/>
              <a:chExt cx="824075" cy="1658550"/>
            </a:xfrm>
          </p:grpSpPr>
          <p:grpSp>
            <p:nvGrpSpPr>
              <p:cNvPr id="541" name="Google Shape;541;p8"/>
              <p:cNvGrpSpPr/>
              <p:nvPr/>
            </p:nvGrpSpPr>
            <p:grpSpPr>
              <a:xfrm>
                <a:off x="8119189" y="1982925"/>
                <a:ext cx="823950" cy="1658550"/>
                <a:chOff x="7969950" y="-40650"/>
                <a:chExt cx="823950" cy="1658550"/>
              </a:xfrm>
            </p:grpSpPr>
            <p:sp>
              <p:nvSpPr>
                <p:cNvPr id="542" name="Google Shape;542;p8"/>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8376250" y="7228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8492950" y="-406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8"/>
              <p:cNvSpPr/>
              <p:nvPr/>
            </p:nvSpPr>
            <p:spPr>
              <a:xfrm flipH="1">
                <a:off x="8119064" y="31923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8"/>
            <p:cNvGrpSpPr/>
            <p:nvPr/>
          </p:nvGrpSpPr>
          <p:grpSpPr>
            <a:xfrm>
              <a:off x="7590986" y="230388"/>
              <a:ext cx="1334125" cy="324750"/>
              <a:chOff x="7766650" y="797550"/>
              <a:chExt cx="1334125" cy="324750"/>
            </a:xfrm>
          </p:grpSpPr>
          <p:sp>
            <p:nvSpPr>
              <p:cNvPr id="549" name="Google Shape;549;p8"/>
              <p:cNvSpPr/>
              <p:nvPr/>
            </p:nvSpPr>
            <p:spPr>
              <a:xfrm>
                <a:off x="7766650" y="10276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8963825" y="950988"/>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2" name="Google Shape;552;p8"/>
          <p:cNvSpPr txBox="1">
            <a:spLocks noGrp="1"/>
          </p:cNvSpPr>
          <p:nvPr>
            <p:ph type="title"/>
          </p:nvPr>
        </p:nvSpPr>
        <p:spPr>
          <a:xfrm>
            <a:off x="2007214" y="1622739"/>
            <a:ext cx="5136900" cy="18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chemeClr val="dk1"/>
            </a:gs>
            <a:gs pos="21000">
              <a:schemeClr val="dk2"/>
            </a:gs>
            <a:gs pos="75000">
              <a:schemeClr val="dk2"/>
            </a:gs>
            <a:gs pos="100000">
              <a:schemeClr val="dk1"/>
            </a:gs>
          </a:gsLst>
          <a:lin ang="0" scaled="0"/>
        </a:gradFill>
        <a:effectLst/>
      </p:bgPr>
    </p:bg>
    <p:spTree>
      <p:nvGrpSpPr>
        <p:cNvPr id="1" name="Shape 553"/>
        <p:cNvGrpSpPr/>
        <p:nvPr/>
      </p:nvGrpSpPr>
      <p:grpSpPr>
        <a:xfrm>
          <a:off x="0" y="0"/>
          <a:ext cx="0" cy="0"/>
          <a:chOff x="0" y="0"/>
          <a:chExt cx="0" cy="0"/>
        </a:xfrm>
      </p:grpSpPr>
      <p:grpSp>
        <p:nvGrpSpPr>
          <p:cNvPr id="554" name="Google Shape;554;p9"/>
          <p:cNvGrpSpPr/>
          <p:nvPr/>
        </p:nvGrpSpPr>
        <p:grpSpPr>
          <a:xfrm>
            <a:off x="-38447" y="-62686"/>
            <a:ext cx="9196855" cy="5268863"/>
            <a:chOff x="-38447" y="-62686"/>
            <a:chExt cx="9196855" cy="5268863"/>
          </a:xfrm>
        </p:grpSpPr>
        <p:grpSp>
          <p:nvGrpSpPr>
            <p:cNvPr id="555" name="Google Shape;555;p9"/>
            <p:cNvGrpSpPr/>
            <p:nvPr/>
          </p:nvGrpSpPr>
          <p:grpSpPr>
            <a:xfrm>
              <a:off x="-38447" y="-62686"/>
              <a:ext cx="9196855" cy="5268863"/>
              <a:chOff x="-52030" y="-64836"/>
              <a:chExt cx="9196855" cy="5268863"/>
            </a:xfrm>
          </p:grpSpPr>
          <p:grpSp>
            <p:nvGrpSpPr>
              <p:cNvPr id="556" name="Google Shape;556;p9"/>
              <p:cNvGrpSpPr/>
              <p:nvPr/>
            </p:nvGrpSpPr>
            <p:grpSpPr>
              <a:xfrm>
                <a:off x="-52030" y="-64836"/>
                <a:ext cx="9196855" cy="5268863"/>
                <a:chOff x="3472542" y="1337200"/>
                <a:chExt cx="7641757" cy="4377950"/>
              </a:xfrm>
            </p:grpSpPr>
            <p:sp>
              <p:nvSpPr>
                <p:cNvPr id="557" name="Google Shape;557;p9"/>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9"/>
              <p:cNvGrpSpPr/>
              <p:nvPr/>
            </p:nvGrpSpPr>
            <p:grpSpPr>
              <a:xfrm>
                <a:off x="1123007" y="-64836"/>
                <a:ext cx="3743878" cy="5268863"/>
                <a:chOff x="7780725" y="1337200"/>
                <a:chExt cx="3110825" cy="4377950"/>
              </a:xfrm>
            </p:grpSpPr>
            <p:sp>
              <p:nvSpPr>
                <p:cNvPr id="590" name="Google Shape;590;p9"/>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9"/>
              <p:cNvGrpSpPr/>
              <p:nvPr/>
            </p:nvGrpSpPr>
            <p:grpSpPr>
              <a:xfrm>
                <a:off x="-43871" y="-64836"/>
                <a:ext cx="873741" cy="5268863"/>
                <a:chOff x="10165550" y="1337200"/>
                <a:chExt cx="726000" cy="4377950"/>
              </a:xfrm>
            </p:grpSpPr>
            <p:sp>
              <p:nvSpPr>
                <p:cNvPr id="605" name="Google Shape;605;p9"/>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9" name="Google Shape;609;p9"/>
            <p:cNvSpPr/>
            <p:nvPr/>
          </p:nvSpPr>
          <p:spPr>
            <a:xfrm>
              <a:off x="489975" y="394100"/>
              <a:ext cx="8165100" cy="4369500"/>
            </a:xfrm>
            <a:prstGeom prst="round2DiagRect">
              <a:avLst>
                <a:gd name="adj1" fmla="val 1859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9"/>
            <p:cNvGrpSpPr/>
            <p:nvPr/>
          </p:nvGrpSpPr>
          <p:grpSpPr>
            <a:xfrm rot="10800000" flipH="1">
              <a:off x="76809" y="2831161"/>
              <a:ext cx="1160576" cy="2103143"/>
              <a:chOff x="200364" y="123600"/>
              <a:chExt cx="1950875" cy="3535288"/>
            </a:xfrm>
          </p:grpSpPr>
          <p:grpSp>
            <p:nvGrpSpPr>
              <p:cNvPr id="611" name="Google Shape;611;p9"/>
              <p:cNvGrpSpPr/>
              <p:nvPr/>
            </p:nvGrpSpPr>
            <p:grpSpPr>
              <a:xfrm flipH="1">
                <a:off x="200364" y="123600"/>
                <a:ext cx="1950875" cy="3535288"/>
                <a:chOff x="7052275" y="123600"/>
                <a:chExt cx="1950875" cy="3535288"/>
              </a:xfrm>
            </p:grpSpPr>
            <p:sp>
              <p:nvSpPr>
                <p:cNvPr id="612" name="Google Shape;612;p9"/>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9"/>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9"/>
            <p:cNvGrpSpPr/>
            <p:nvPr/>
          </p:nvGrpSpPr>
          <p:grpSpPr>
            <a:xfrm rot="10800000">
              <a:off x="7907234" y="2831161"/>
              <a:ext cx="1160576" cy="2103143"/>
              <a:chOff x="200364" y="123600"/>
              <a:chExt cx="1950875" cy="3535288"/>
            </a:xfrm>
          </p:grpSpPr>
          <p:grpSp>
            <p:nvGrpSpPr>
              <p:cNvPr id="627" name="Google Shape;627;p9"/>
              <p:cNvGrpSpPr/>
              <p:nvPr/>
            </p:nvGrpSpPr>
            <p:grpSpPr>
              <a:xfrm flipH="1">
                <a:off x="200364" y="123600"/>
                <a:ext cx="1950875" cy="3535288"/>
                <a:chOff x="7052275" y="123600"/>
                <a:chExt cx="1950875" cy="3535288"/>
              </a:xfrm>
            </p:grpSpPr>
            <p:sp>
              <p:nvSpPr>
                <p:cNvPr id="628" name="Google Shape;628;p9"/>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9"/>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9"/>
            <p:cNvGrpSpPr/>
            <p:nvPr/>
          </p:nvGrpSpPr>
          <p:grpSpPr>
            <a:xfrm flipH="1">
              <a:off x="147839" y="181700"/>
              <a:ext cx="976350" cy="426850"/>
              <a:chOff x="7817550" y="436200"/>
              <a:chExt cx="976350" cy="426850"/>
            </a:xfrm>
          </p:grpSpPr>
          <p:sp>
            <p:nvSpPr>
              <p:cNvPr id="643" name="Google Shape;643;p9"/>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7817550" y="5766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 name="Google Shape;646;p9"/>
          <p:cNvSpPr txBox="1">
            <a:spLocks noGrp="1"/>
          </p:cNvSpPr>
          <p:nvPr>
            <p:ph type="title"/>
          </p:nvPr>
        </p:nvSpPr>
        <p:spPr>
          <a:xfrm>
            <a:off x="1058075" y="1500738"/>
            <a:ext cx="5049900" cy="8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7" name="Google Shape;647;p9"/>
          <p:cNvSpPr txBox="1">
            <a:spLocks noGrp="1"/>
          </p:cNvSpPr>
          <p:nvPr>
            <p:ph type="subTitle" idx="1"/>
          </p:nvPr>
        </p:nvSpPr>
        <p:spPr>
          <a:xfrm>
            <a:off x="1058250" y="2371898"/>
            <a:ext cx="5049900" cy="129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dk1"/>
            </a:gs>
            <a:gs pos="21000">
              <a:schemeClr val="dk2"/>
            </a:gs>
            <a:gs pos="75000">
              <a:schemeClr val="dk2"/>
            </a:gs>
            <a:gs pos="100000">
              <a:schemeClr val="dk1"/>
            </a:gs>
          </a:gsLst>
          <a:lin ang="0" scaled="0"/>
        </a:gradFill>
        <a:effectLst/>
      </p:bgPr>
    </p:bg>
    <p:spTree>
      <p:nvGrpSpPr>
        <p:cNvPr id="1" name="Shape 648"/>
        <p:cNvGrpSpPr/>
        <p:nvPr/>
      </p:nvGrpSpPr>
      <p:grpSpPr>
        <a:xfrm>
          <a:off x="0" y="0"/>
          <a:ext cx="0" cy="0"/>
          <a:chOff x="0" y="0"/>
          <a:chExt cx="0" cy="0"/>
        </a:xfrm>
      </p:grpSpPr>
      <p:sp>
        <p:nvSpPr>
          <p:cNvPr id="649" name="Google Shape;649;p10"/>
          <p:cNvSpPr>
            <a:spLocks noGrp="1"/>
          </p:cNvSpPr>
          <p:nvPr>
            <p:ph type="pic" idx="2"/>
          </p:nvPr>
        </p:nvSpPr>
        <p:spPr>
          <a:xfrm>
            <a:off x="-7175" y="-7175"/>
            <a:ext cx="9151200" cy="5182200"/>
          </a:xfrm>
          <a:prstGeom prst="rect">
            <a:avLst/>
          </a:prstGeom>
          <a:noFill/>
          <a:ln>
            <a:noFill/>
          </a:ln>
        </p:spPr>
      </p:sp>
      <p:sp>
        <p:nvSpPr>
          <p:cNvPr id="650" name="Google Shape;650;p10"/>
          <p:cNvSpPr txBox="1">
            <a:spLocks noGrp="1"/>
          </p:cNvSpPr>
          <p:nvPr>
            <p:ph type="title"/>
          </p:nvPr>
        </p:nvSpPr>
        <p:spPr>
          <a:xfrm>
            <a:off x="4884300" y="990150"/>
            <a:ext cx="3539700" cy="1047000"/>
          </a:xfrm>
          <a:prstGeom prst="rect">
            <a:avLst/>
          </a:prstGeom>
          <a:solidFill>
            <a:schemeClr val="dk2"/>
          </a:solid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lvl1pPr>
            <a:lvl2pPr lvl="1" algn="ctr" rtl="0">
              <a:spcBef>
                <a:spcPts val="0"/>
              </a:spcBef>
              <a:spcAft>
                <a:spcPts val="0"/>
              </a:spcAft>
              <a:buClr>
                <a:schemeClr val="dk2"/>
              </a:buClr>
              <a:buSzPts val="3000"/>
              <a:buNone/>
              <a:defRPr>
                <a:solidFill>
                  <a:schemeClr val="dk2"/>
                </a:solidFill>
              </a:defRPr>
            </a:lvl2pPr>
            <a:lvl3pPr lvl="2" algn="ctr" rtl="0">
              <a:spcBef>
                <a:spcPts val="0"/>
              </a:spcBef>
              <a:spcAft>
                <a:spcPts val="0"/>
              </a:spcAft>
              <a:buClr>
                <a:schemeClr val="dk2"/>
              </a:buClr>
              <a:buSzPts val="3000"/>
              <a:buNone/>
              <a:defRPr>
                <a:solidFill>
                  <a:schemeClr val="dk2"/>
                </a:solidFill>
              </a:defRPr>
            </a:lvl3pPr>
            <a:lvl4pPr lvl="3" algn="ctr" rtl="0">
              <a:spcBef>
                <a:spcPts val="0"/>
              </a:spcBef>
              <a:spcAft>
                <a:spcPts val="0"/>
              </a:spcAft>
              <a:buClr>
                <a:schemeClr val="dk2"/>
              </a:buClr>
              <a:buSzPts val="3000"/>
              <a:buNone/>
              <a:defRPr>
                <a:solidFill>
                  <a:schemeClr val="dk2"/>
                </a:solidFill>
              </a:defRPr>
            </a:lvl4pPr>
            <a:lvl5pPr lvl="4" algn="ctr" rtl="0">
              <a:spcBef>
                <a:spcPts val="0"/>
              </a:spcBef>
              <a:spcAft>
                <a:spcPts val="0"/>
              </a:spcAft>
              <a:buClr>
                <a:schemeClr val="dk2"/>
              </a:buClr>
              <a:buSzPts val="3000"/>
              <a:buNone/>
              <a:defRPr>
                <a:solidFill>
                  <a:schemeClr val="dk2"/>
                </a:solidFill>
              </a:defRPr>
            </a:lvl5pPr>
            <a:lvl6pPr lvl="5" algn="ctr" rtl="0">
              <a:spcBef>
                <a:spcPts val="0"/>
              </a:spcBef>
              <a:spcAft>
                <a:spcPts val="0"/>
              </a:spcAft>
              <a:buClr>
                <a:schemeClr val="dk2"/>
              </a:buClr>
              <a:buSzPts val="3000"/>
              <a:buNone/>
              <a:defRPr>
                <a:solidFill>
                  <a:schemeClr val="dk2"/>
                </a:solidFill>
              </a:defRPr>
            </a:lvl6pPr>
            <a:lvl7pPr lvl="6" algn="ctr" rtl="0">
              <a:spcBef>
                <a:spcPts val="0"/>
              </a:spcBef>
              <a:spcAft>
                <a:spcPts val="0"/>
              </a:spcAft>
              <a:buClr>
                <a:schemeClr val="dk2"/>
              </a:buClr>
              <a:buSzPts val="3000"/>
              <a:buNone/>
              <a:defRPr>
                <a:solidFill>
                  <a:schemeClr val="dk2"/>
                </a:solidFill>
              </a:defRPr>
            </a:lvl7pPr>
            <a:lvl8pPr lvl="7" algn="ctr" rtl="0">
              <a:spcBef>
                <a:spcPts val="0"/>
              </a:spcBef>
              <a:spcAft>
                <a:spcPts val="0"/>
              </a:spcAft>
              <a:buClr>
                <a:schemeClr val="dk2"/>
              </a:buClr>
              <a:buSzPts val="3000"/>
              <a:buNone/>
              <a:defRPr>
                <a:solidFill>
                  <a:schemeClr val="dk2"/>
                </a:solidFill>
              </a:defRPr>
            </a:lvl8pPr>
            <a:lvl9pPr lvl="8" algn="ctr"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gradFill>
          <a:gsLst>
            <a:gs pos="0">
              <a:schemeClr val="dk1"/>
            </a:gs>
            <a:gs pos="21000">
              <a:schemeClr val="dk2"/>
            </a:gs>
            <a:gs pos="75000">
              <a:schemeClr val="dk2"/>
            </a:gs>
            <a:gs pos="100000">
              <a:schemeClr val="dk1"/>
            </a:gs>
          </a:gsLst>
          <a:lin ang="0" scaled="0"/>
        </a:gradFill>
        <a:effectLst/>
      </p:bgPr>
    </p:bg>
    <p:spTree>
      <p:nvGrpSpPr>
        <p:cNvPr id="1" name="Shape 719"/>
        <p:cNvGrpSpPr/>
        <p:nvPr/>
      </p:nvGrpSpPr>
      <p:grpSpPr>
        <a:xfrm>
          <a:off x="0" y="0"/>
          <a:ext cx="0" cy="0"/>
          <a:chOff x="0" y="0"/>
          <a:chExt cx="0" cy="0"/>
        </a:xfrm>
      </p:grpSpPr>
      <p:grpSp>
        <p:nvGrpSpPr>
          <p:cNvPr id="720" name="Google Shape;720;p13"/>
          <p:cNvGrpSpPr/>
          <p:nvPr/>
        </p:nvGrpSpPr>
        <p:grpSpPr>
          <a:xfrm>
            <a:off x="-38447" y="-62686"/>
            <a:ext cx="9196855" cy="5268863"/>
            <a:chOff x="-38447" y="-62686"/>
            <a:chExt cx="9196855" cy="5268863"/>
          </a:xfrm>
        </p:grpSpPr>
        <p:grpSp>
          <p:nvGrpSpPr>
            <p:cNvPr id="721" name="Google Shape;721;p13"/>
            <p:cNvGrpSpPr/>
            <p:nvPr/>
          </p:nvGrpSpPr>
          <p:grpSpPr>
            <a:xfrm>
              <a:off x="-38447" y="-62686"/>
              <a:ext cx="9196855" cy="5268863"/>
              <a:chOff x="-52030" y="-64836"/>
              <a:chExt cx="9196855" cy="5268863"/>
            </a:xfrm>
          </p:grpSpPr>
          <p:grpSp>
            <p:nvGrpSpPr>
              <p:cNvPr id="722" name="Google Shape;722;p13"/>
              <p:cNvGrpSpPr/>
              <p:nvPr/>
            </p:nvGrpSpPr>
            <p:grpSpPr>
              <a:xfrm>
                <a:off x="-52030" y="-64836"/>
                <a:ext cx="9196855" cy="5268863"/>
                <a:chOff x="3472542" y="1337200"/>
                <a:chExt cx="7641757" cy="4377950"/>
              </a:xfrm>
            </p:grpSpPr>
            <p:sp>
              <p:nvSpPr>
                <p:cNvPr id="723" name="Google Shape;723;p13"/>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13"/>
              <p:cNvGrpSpPr/>
              <p:nvPr/>
            </p:nvGrpSpPr>
            <p:grpSpPr>
              <a:xfrm>
                <a:off x="1123007" y="-64836"/>
                <a:ext cx="3743878" cy="5268863"/>
                <a:chOff x="7780725" y="1337200"/>
                <a:chExt cx="3110825" cy="4377950"/>
              </a:xfrm>
            </p:grpSpPr>
            <p:sp>
              <p:nvSpPr>
                <p:cNvPr id="756" name="Google Shape;756;p13"/>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13"/>
              <p:cNvGrpSpPr/>
              <p:nvPr/>
            </p:nvGrpSpPr>
            <p:grpSpPr>
              <a:xfrm>
                <a:off x="-43871" y="-64836"/>
                <a:ext cx="873741" cy="5268863"/>
                <a:chOff x="10165550" y="1337200"/>
                <a:chExt cx="726000" cy="4377950"/>
              </a:xfrm>
            </p:grpSpPr>
            <p:sp>
              <p:nvSpPr>
                <p:cNvPr id="771" name="Google Shape;771;p13"/>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5" name="Google Shape;775;p13"/>
            <p:cNvSpPr/>
            <p:nvPr/>
          </p:nvSpPr>
          <p:spPr>
            <a:xfrm>
              <a:off x="489975" y="394100"/>
              <a:ext cx="8165100" cy="4369500"/>
            </a:xfrm>
            <a:prstGeom prst="round2DiagRect">
              <a:avLst>
                <a:gd name="adj1" fmla="val 1859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13"/>
            <p:cNvGrpSpPr/>
            <p:nvPr/>
          </p:nvGrpSpPr>
          <p:grpSpPr>
            <a:xfrm flipH="1">
              <a:off x="97541" y="152325"/>
              <a:ext cx="874850" cy="1174275"/>
              <a:chOff x="7919050" y="418025"/>
              <a:chExt cx="874850" cy="1174275"/>
            </a:xfrm>
          </p:grpSpPr>
          <p:sp>
            <p:nvSpPr>
              <p:cNvPr id="777" name="Google Shape;777;p1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7919050" y="4180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8122350" y="10338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3"/>
            <p:cNvGrpSpPr/>
            <p:nvPr/>
          </p:nvGrpSpPr>
          <p:grpSpPr>
            <a:xfrm>
              <a:off x="147016" y="1777000"/>
              <a:ext cx="136950" cy="794750"/>
              <a:chOff x="8470625" y="797550"/>
              <a:chExt cx="136950" cy="794750"/>
            </a:xfrm>
          </p:grpSpPr>
          <p:sp>
            <p:nvSpPr>
              <p:cNvPr id="783" name="Google Shape;783;p1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5" name="Google Shape;785;p13"/>
          <p:cNvSpPr txBox="1">
            <a:spLocks noGrp="1"/>
          </p:cNvSpPr>
          <p:nvPr>
            <p:ph type="title"/>
          </p:nvPr>
        </p:nvSpPr>
        <p:spPr>
          <a:xfrm>
            <a:off x="1147700" y="1860925"/>
            <a:ext cx="2547000" cy="4389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6" name="Google Shape;786;p13"/>
          <p:cNvSpPr txBox="1">
            <a:spLocks noGrp="1"/>
          </p:cNvSpPr>
          <p:nvPr>
            <p:ph type="title" idx="2" hasCustomPrompt="1"/>
          </p:nvPr>
        </p:nvSpPr>
        <p:spPr>
          <a:xfrm>
            <a:off x="1147700" y="1254931"/>
            <a:ext cx="941400" cy="584700"/>
          </a:xfrm>
          <a:prstGeom prst="rect">
            <a:avLst/>
          </a:prstGeom>
          <a:noFill/>
          <a:ln>
            <a:noFill/>
          </a:ln>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7" name="Google Shape;787;p13"/>
          <p:cNvSpPr txBox="1">
            <a:spLocks noGrp="1"/>
          </p:cNvSpPr>
          <p:nvPr>
            <p:ph type="subTitle" idx="1"/>
          </p:nvPr>
        </p:nvSpPr>
        <p:spPr>
          <a:xfrm>
            <a:off x="1147700" y="2169231"/>
            <a:ext cx="25470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8" name="Google Shape;788;p13"/>
          <p:cNvSpPr txBox="1">
            <a:spLocks noGrp="1"/>
          </p:cNvSpPr>
          <p:nvPr>
            <p:ph type="title" idx="3"/>
          </p:nvPr>
        </p:nvSpPr>
        <p:spPr>
          <a:xfrm>
            <a:off x="3978650" y="1860925"/>
            <a:ext cx="2547000" cy="4389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9" name="Google Shape;789;p13"/>
          <p:cNvSpPr txBox="1">
            <a:spLocks noGrp="1"/>
          </p:cNvSpPr>
          <p:nvPr>
            <p:ph type="title" idx="4" hasCustomPrompt="1"/>
          </p:nvPr>
        </p:nvSpPr>
        <p:spPr>
          <a:xfrm>
            <a:off x="3978652" y="1254931"/>
            <a:ext cx="941400" cy="584700"/>
          </a:xfrm>
          <a:prstGeom prst="rect">
            <a:avLst/>
          </a:prstGeom>
          <a:noFill/>
          <a:ln>
            <a:noFill/>
          </a:ln>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0" name="Google Shape;790;p13"/>
          <p:cNvSpPr txBox="1">
            <a:spLocks noGrp="1"/>
          </p:cNvSpPr>
          <p:nvPr>
            <p:ph type="subTitle" idx="5"/>
          </p:nvPr>
        </p:nvSpPr>
        <p:spPr>
          <a:xfrm>
            <a:off x="3978650" y="2169224"/>
            <a:ext cx="25470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1" name="Google Shape;791;p13"/>
          <p:cNvSpPr txBox="1">
            <a:spLocks noGrp="1"/>
          </p:cNvSpPr>
          <p:nvPr>
            <p:ph type="title" idx="6"/>
          </p:nvPr>
        </p:nvSpPr>
        <p:spPr>
          <a:xfrm>
            <a:off x="1147700" y="3492096"/>
            <a:ext cx="2547000" cy="4389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2" name="Google Shape;792;p13"/>
          <p:cNvSpPr txBox="1">
            <a:spLocks noGrp="1"/>
          </p:cNvSpPr>
          <p:nvPr>
            <p:ph type="title" idx="7" hasCustomPrompt="1"/>
          </p:nvPr>
        </p:nvSpPr>
        <p:spPr>
          <a:xfrm>
            <a:off x="1147700" y="2885925"/>
            <a:ext cx="941400" cy="5853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3" name="Google Shape;793;p13"/>
          <p:cNvSpPr txBox="1">
            <a:spLocks noGrp="1"/>
          </p:cNvSpPr>
          <p:nvPr>
            <p:ph type="subTitle" idx="8"/>
          </p:nvPr>
        </p:nvSpPr>
        <p:spPr>
          <a:xfrm>
            <a:off x="1147700" y="3800400"/>
            <a:ext cx="25470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4" name="Google Shape;794;p13"/>
          <p:cNvSpPr txBox="1">
            <a:spLocks noGrp="1"/>
          </p:cNvSpPr>
          <p:nvPr>
            <p:ph type="title" idx="9"/>
          </p:nvPr>
        </p:nvSpPr>
        <p:spPr>
          <a:xfrm>
            <a:off x="3978650" y="3492096"/>
            <a:ext cx="2547000" cy="4389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5" name="Google Shape;795;p13"/>
          <p:cNvSpPr txBox="1">
            <a:spLocks noGrp="1"/>
          </p:cNvSpPr>
          <p:nvPr>
            <p:ph type="title" idx="13" hasCustomPrompt="1"/>
          </p:nvPr>
        </p:nvSpPr>
        <p:spPr>
          <a:xfrm>
            <a:off x="3978652" y="2885925"/>
            <a:ext cx="941400" cy="5853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6" name="Google Shape;796;p13"/>
          <p:cNvSpPr txBox="1">
            <a:spLocks noGrp="1"/>
          </p:cNvSpPr>
          <p:nvPr>
            <p:ph type="subTitle" idx="14"/>
          </p:nvPr>
        </p:nvSpPr>
        <p:spPr>
          <a:xfrm>
            <a:off x="3978650" y="3800400"/>
            <a:ext cx="25470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7" name="Google Shape;797;p13"/>
          <p:cNvSpPr txBox="1">
            <a:spLocks noGrp="1"/>
          </p:cNvSpPr>
          <p:nvPr>
            <p:ph type="title" idx="15"/>
          </p:nvPr>
        </p:nvSpPr>
        <p:spPr>
          <a:xfrm>
            <a:off x="720000" y="496318"/>
            <a:ext cx="7704000" cy="63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2">
    <p:bg>
      <p:bgPr>
        <a:gradFill>
          <a:gsLst>
            <a:gs pos="0">
              <a:schemeClr val="dk1"/>
            </a:gs>
            <a:gs pos="21000">
              <a:schemeClr val="dk2"/>
            </a:gs>
            <a:gs pos="75000">
              <a:schemeClr val="dk2"/>
            </a:gs>
            <a:gs pos="100000">
              <a:schemeClr val="dk1"/>
            </a:gs>
          </a:gsLst>
          <a:lin ang="0" scaled="0"/>
        </a:gradFill>
        <a:effectLst/>
      </p:bgPr>
    </p:bg>
    <p:spTree>
      <p:nvGrpSpPr>
        <p:cNvPr id="1" name="Shape 884"/>
        <p:cNvGrpSpPr/>
        <p:nvPr/>
      </p:nvGrpSpPr>
      <p:grpSpPr>
        <a:xfrm>
          <a:off x="0" y="0"/>
          <a:ext cx="0" cy="0"/>
          <a:chOff x="0" y="0"/>
          <a:chExt cx="0" cy="0"/>
        </a:xfrm>
      </p:grpSpPr>
      <p:grpSp>
        <p:nvGrpSpPr>
          <p:cNvPr id="885" name="Google Shape;885;p15"/>
          <p:cNvGrpSpPr/>
          <p:nvPr/>
        </p:nvGrpSpPr>
        <p:grpSpPr>
          <a:xfrm>
            <a:off x="-38447" y="-62686"/>
            <a:ext cx="9196855" cy="5268863"/>
            <a:chOff x="-38447" y="-62686"/>
            <a:chExt cx="9196855" cy="5268863"/>
          </a:xfrm>
        </p:grpSpPr>
        <p:grpSp>
          <p:nvGrpSpPr>
            <p:cNvPr id="886" name="Google Shape;886;p15"/>
            <p:cNvGrpSpPr/>
            <p:nvPr/>
          </p:nvGrpSpPr>
          <p:grpSpPr>
            <a:xfrm>
              <a:off x="-38447" y="-62686"/>
              <a:ext cx="9196855" cy="5268863"/>
              <a:chOff x="-52030" y="-64836"/>
              <a:chExt cx="9196855" cy="5268863"/>
            </a:xfrm>
          </p:grpSpPr>
          <p:grpSp>
            <p:nvGrpSpPr>
              <p:cNvPr id="887" name="Google Shape;887;p15"/>
              <p:cNvGrpSpPr/>
              <p:nvPr/>
            </p:nvGrpSpPr>
            <p:grpSpPr>
              <a:xfrm>
                <a:off x="-52030" y="-64836"/>
                <a:ext cx="9196855" cy="5268863"/>
                <a:chOff x="3472542" y="1337200"/>
                <a:chExt cx="7641757" cy="4377950"/>
              </a:xfrm>
            </p:grpSpPr>
            <p:sp>
              <p:nvSpPr>
                <p:cNvPr id="888" name="Google Shape;888;p15"/>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5"/>
              <p:cNvGrpSpPr/>
              <p:nvPr/>
            </p:nvGrpSpPr>
            <p:grpSpPr>
              <a:xfrm>
                <a:off x="1123007" y="-64836"/>
                <a:ext cx="3743878" cy="5268863"/>
                <a:chOff x="7780725" y="1337200"/>
                <a:chExt cx="3110825" cy="4377950"/>
              </a:xfrm>
            </p:grpSpPr>
            <p:sp>
              <p:nvSpPr>
                <p:cNvPr id="921" name="Google Shape;921;p15"/>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5"/>
              <p:cNvGrpSpPr/>
              <p:nvPr/>
            </p:nvGrpSpPr>
            <p:grpSpPr>
              <a:xfrm>
                <a:off x="-43871" y="-64836"/>
                <a:ext cx="873741" cy="5268863"/>
                <a:chOff x="10165550" y="1337200"/>
                <a:chExt cx="726000" cy="4377950"/>
              </a:xfrm>
            </p:grpSpPr>
            <p:sp>
              <p:nvSpPr>
                <p:cNvPr id="936" name="Google Shape;936;p15"/>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0" name="Google Shape;940;p15"/>
            <p:cNvGrpSpPr/>
            <p:nvPr/>
          </p:nvGrpSpPr>
          <p:grpSpPr>
            <a:xfrm flipH="1">
              <a:off x="166536" y="592313"/>
              <a:ext cx="824075" cy="1632950"/>
              <a:chOff x="8119064" y="1982925"/>
              <a:chExt cx="824075" cy="1632950"/>
            </a:xfrm>
          </p:grpSpPr>
          <p:grpSp>
            <p:nvGrpSpPr>
              <p:cNvPr id="941" name="Google Shape;941;p15"/>
              <p:cNvGrpSpPr/>
              <p:nvPr/>
            </p:nvGrpSpPr>
            <p:grpSpPr>
              <a:xfrm>
                <a:off x="8525489" y="1982925"/>
                <a:ext cx="417650" cy="1632950"/>
                <a:chOff x="8376250" y="-40650"/>
                <a:chExt cx="417650" cy="1632950"/>
              </a:xfrm>
            </p:grpSpPr>
            <p:sp>
              <p:nvSpPr>
                <p:cNvPr id="942" name="Google Shape;942;p15"/>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8376250" y="7228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8492950" y="-406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15"/>
              <p:cNvSpPr/>
              <p:nvPr/>
            </p:nvSpPr>
            <p:spPr>
              <a:xfrm flipH="1">
                <a:off x="8119064" y="31923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15"/>
            <p:cNvGrpSpPr/>
            <p:nvPr/>
          </p:nvGrpSpPr>
          <p:grpSpPr>
            <a:xfrm>
              <a:off x="950861" y="274413"/>
              <a:ext cx="1334125" cy="324750"/>
              <a:chOff x="7766650" y="797550"/>
              <a:chExt cx="1334125" cy="324750"/>
            </a:xfrm>
          </p:grpSpPr>
          <p:sp>
            <p:nvSpPr>
              <p:cNvPr id="948" name="Google Shape;948;p15"/>
              <p:cNvSpPr/>
              <p:nvPr/>
            </p:nvSpPr>
            <p:spPr>
              <a:xfrm>
                <a:off x="7766650" y="10276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8963825" y="950988"/>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1" name="Google Shape;951;p15"/>
          <p:cNvSpPr txBox="1">
            <a:spLocks noGrp="1"/>
          </p:cNvSpPr>
          <p:nvPr>
            <p:ph type="subTitle" idx="1"/>
          </p:nvPr>
        </p:nvSpPr>
        <p:spPr>
          <a:xfrm>
            <a:off x="1645605" y="2685800"/>
            <a:ext cx="3416400" cy="10689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2" name="Google Shape;952;p15"/>
          <p:cNvSpPr txBox="1">
            <a:spLocks noGrp="1"/>
          </p:cNvSpPr>
          <p:nvPr>
            <p:ph type="title"/>
          </p:nvPr>
        </p:nvSpPr>
        <p:spPr>
          <a:xfrm>
            <a:off x="1645599" y="1415525"/>
            <a:ext cx="3416400" cy="118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2_1">
    <p:bg>
      <p:bgPr>
        <a:gradFill>
          <a:gsLst>
            <a:gs pos="0">
              <a:schemeClr val="dk1"/>
            </a:gs>
            <a:gs pos="21000">
              <a:schemeClr val="dk2"/>
            </a:gs>
            <a:gs pos="75000">
              <a:schemeClr val="dk2"/>
            </a:gs>
            <a:gs pos="100000">
              <a:schemeClr val="dk1"/>
            </a:gs>
          </a:gsLst>
          <a:lin ang="0" scaled="0"/>
        </a:gradFill>
        <a:effectLst/>
      </p:bgPr>
    </p:bg>
    <p:spTree>
      <p:nvGrpSpPr>
        <p:cNvPr id="1" name="Shape 1031"/>
        <p:cNvGrpSpPr/>
        <p:nvPr/>
      </p:nvGrpSpPr>
      <p:grpSpPr>
        <a:xfrm>
          <a:off x="0" y="0"/>
          <a:ext cx="0" cy="0"/>
          <a:chOff x="0" y="0"/>
          <a:chExt cx="0" cy="0"/>
        </a:xfrm>
      </p:grpSpPr>
      <p:grpSp>
        <p:nvGrpSpPr>
          <p:cNvPr id="1032" name="Google Shape;1032;p17"/>
          <p:cNvGrpSpPr/>
          <p:nvPr/>
        </p:nvGrpSpPr>
        <p:grpSpPr>
          <a:xfrm>
            <a:off x="-38447" y="-62686"/>
            <a:ext cx="9196855" cy="5268863"/>
            <a:chOff x="-38447" y="-62686"/>
            <a:chExt cx="9196855" cy="5268863"/>
          </a:xfrm>
        </p:grpSpPr>
        <p:grpSp>
          <p:nvGrpSpPr>
            <p:cNvPr id="1033" name="Google Shape;1033;p17"/>
            <p:cNvGrpSpPr/>
            <p:nvPr/>
          </p:nvGrpSpPr>
          <p:grpSpPr>
            <a:xfrm>
              <a:off x="-38447" y="-62686"/>
              <a:ext cx="9196855" cy="5268863"/>
              <a:chOff x="-52030" y="-64836"/>
              <a:chExt cx="9196855" cy="5268863"/>
            </a:xfrm>
          </p:grpSpPr>
          <p:grpSp>
            <p:nvGrpSpPr>
              <p:cNvPr id="1034" name="Google Shape;1034;p17"/>
              <p:cNvGrpSpPr/>
              <p:nvPr/>
            </p:nvGrpSpPr>
            <p:grpSpPr>
              <a:xfrm>
                <a:off x="-52030" y="-64836"/>
                <a:ext cx="9196855" cy="5268863"/>
                <a:chOff x="3472542" y="1337200"/>
                <a:chExt cx="7641757" cy="4377950"/>
              </a:xfrm>
            </p:grpSpPr>
            <p:sp>
              <p:nvSpPr>
                <p:cNvPr id="1035" name="Google Shape;1035;p17"/>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17"/>
              <p:cNvGrpSpPr/>
              <p:nvPr/>
            </p:nvGrpSpPr>
            <p:grpSpPr>
              <a:xfrm>
                <a:off x="1123007" y="-64836"/>
                <a:ext cx="3743878" cy="5268863"/>
                <a:chOff x="7780725" y="1337200"/>
                <a:chExt cx="3110825" cy="4377950"/>
              </a:xfrm>
            </p:grpSpPr>
            <p:sp>
              <p:nvSpPr>
                <p:cNvPr id="1068" name="Google Shape;1068;p17"/>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7"/>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7"/>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7"/>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7"/>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7"/>
              <p:cNvGrpSpPr/>
              <p:nvPr/>
            </p:nvGrpSpPr>
            <p:grpSpPr>
              <a:xfrm>
                <a:off x="-43871" y="-64836"/>
                <a:ext cx="873741" cy="5268863"/>
                <a:chOff x="10165550" y="1337200"/>
                <a:chExt cx="726000" cy="4377950"/>
              </a:xfrm>
            </p:grpSpPr>
            <p:sp>
              <p:nvSpPr>
                <p:cNvPr id="1083" name="Google Shape;1083;p17"/>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7"/>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7"/>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7"/>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7" name="Google Shape;1087;p17"/>
            <p:cNvSpPr/>
            <p:nvPr/>
          </p:nvSpPr>
          <p:spPr>
            <a:xfrm>
              <a:off x="489975" y="394100"/>
              <a:ext cx="8165100" cy="4369500"/>
            </a:xfrm>
            <a:prstGeom prst="round2DiagRect">
              <a:avLst>
                <a:gd name="adj1" fmla="val 1859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17"/>
            <p:cNvGrpSpPr/>
            <p:nvPr/>
          </p:nvGrpSpPr>
          <p:grpSpPr>
            <a:xfrm flipH="1">
              <a:off x="231814" y="155675"/>
              <a:ext cx="976350" cy="426850"/>
              <a:chOff x="7817550" y="436200"/>
              <a:chExt cx="976350" cy="426850"/>
            </a:xfrm>
          </p:grpSpPr>
          <p:sp>
            <p:nvSpPr>
              <p:cNvPr id="1089" name="Google Shape;1089;p17"/>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7"/>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7"/>
              <p:cNvSpPr/>
              <p:nvPr/>
            </p:nvSpPr>
            <p:spPr>
              <a:xfrm>
                <a:off x="7817550" y="5766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7"/>
            <p:cNvGrpSpPr/>
            <p:nvPr/>
          </p:nvGrpSpPr>
          <p:grpSpPr>
            <a:xfrm rot="10800000" flipH="1">
              <a:off x="76809" y="2831161"/>
              <a:ext cx="1160576" cy="2103143"/>
              <a:chOff x="200364" y="123600"/>
              <a:chExt cx="1950875" cy="3535288"/>
            </a:xfrm>
          </p:grpSpPr>
          <p:grpSp>
            <p:nvGrpSpPr>
              <p:cNvPr id="1093" name="Google Shape;1093;p17"/>
              <p:cNvGrpSpPr/>
              <p:nvPr/>
            </p:nvGrpSpPr>
            <p:grpSpPr>
              <a:xfrm flipH="1">
                <a:off x="200364" y="123600"/>
                <a:ext cx="1950875" cy="3535288"/>
                <a:chOff x="7052275" y="123600"/>
                <a:chExt cx="1950875" cy="3535288"/>
              </a:xfrm>
            </p:grpSpPr>
            <p:sp>
              <p:nvSpPr>
                <p:cNvPr id="1094" name="Google Shape;1094;p17"/>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7" name="Google Shape;1107;p17"/>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17"/>
            <p:cNvGrpSpPr/>
            <p:nvPr/>
          </p:nvGrpSpPr>
          <p:grpSpPr>
            <a:xfrm flipH="1">
              <a:off x="7903784" y="40111"/>
              <a:ext cx="1160576" cy="2103143"/>
              <a:chOff x="200364" y="123600"/>
              <a:chExt cx="1950875" cy="3535288"/>
            </a:xfrm>
          </p:grpSpPr>
          <p:grpSp>
            <p:nvGrpSpPr>
              <p:cNvPr id="1109" name="Google Shape;1109;p17"/>
              <p:cNvGrpSpPr/>
              <p:nvPr/>
            </p:nvGrpSpPr>
            <p:grpSpPr>
              <a:xfrm flipH="1">
                <a:off x="200364" y="123600"/>
                <a:ext cx="1950875" cy="3535288"/>
                <a:chOff x="7052275" y="123600"/>
                <a:chExt cx="1950875" cy="3535288"/>
              </a:xfrm>
            </p:grpSpPr>
            <p:sp>
              <p:nvSpPr>
                <p:cNvPr id="1110" name="Google Shape;1110;p17"/>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7"/>
              <p:cNvSpPr/>
              <p:nvPr/>
            </p:nvSpPr>
            <p:spPr>
              <a:xfrm>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24" name="Google Shape;1124;p17"/>
          <p:cNvSpPr txBox="1">
            <a:spLocks noGrp="1"/>
          </p:cNvSpPr>
          <p:nvPr>
            <p:ph type="title"/>
          </p:nvPr>
        </p:nvSpPr>
        <p:spPr>
          <a:xfrm>
            <a:off x="957350" y="1184625"/>
            <a:ext cx="3810000" cy="166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25" name="Google Shape;1125;p17"/>
          <p:cNvSpPr txBox="1">
            <a:spLocks noGrp="1"/>
          </p:cNvSpPr>
          <p:nvPr>
            <p:ph type="subTitle" idx="1"/>
          </p:nvPr>
        </p:nvSpPr>
        <p:spPr>
          <a:xfrm>
            <a:off x="957347" y="2961950"/>
            <a:ext cx="3810000" cy="99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6" name="Google Shape;1126;p17"/>
          <p:cNvSpPr>
            <a:spLocks noGrp="1"/>
          </p:cNvSpPr>
          <p:nvPr>
            <p:ph type="pic" idx="2"/>
          </p:nvPr>
        </p:nvSpPr>
        <p:spPr>
          <a:xfrm>
            <a:off x="5271975" y="898650"/>
            <a:ext cx="2946900" cy="3346200"/>
          </a:xfrm>
          <a:prstGeom prst="round2DiagRect">
            <a:avLst>
              <a:gd name="adj1" fmla="val 16667"/>
              <a:gd name="adj2" fmla="val 0"/>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gradFill>
          <a:gsLst>
            <a:gs pos="0">
              <a:schemeClr val="dk1"/>
            </a:gs>
            <a:gs pos="21000">
              <a:schemeClr val="dk2"/>
            </a:gs>
            <a:gs pos="75000">
              <a:schemeClr val="dk2"/>
            </a:gs>
            <a:gs pos="100000">
              <a:schemeClr val="dk1"/>
            </a:gs>
          </a:gsLst>
          <a:lin ang="0" scaled="0"/>
        </a:gradFill>
        <a:effectLst/>
      </p:bgPr>
    </p:bg>
    <p:spTree>
      <p:nvGrpSpPr>
        <p:cNvPr id="1" name="Shape 1689"/>
        <p:cNvGrpSpPr/>
        <p:nvPr/>
      </p:nvGrpSpPr>
      <p:grpSpPr>
        <a:xfrm>
          <a:off x="0" y="0"/>
          <a:ext cx="0" cy="0"/>
          <a:chOff x="0" y="0"/>
          <a:chExt cx="0" cy="0"/>
        </a:xfrm>
      </p:grpSpPr>
      <p:grpSp>
        <p:nvGrpSpPr>
          <p:cNvPr id="1690" name="Google Shape;1690;p24"/>
          <p:cNvGrpSpPr/>
          <p:nvPr/>
        </p:nvGrpSpPr>
        <p:grpSpPr>
          <a:xfrm>
            <a:off x="-82986" y="-145299"/>
            <a:ext cx="9241394" cy="5351476"/>
            <a:chOff x="-82986" y="-145299"/>
            <a:chExt cx="9241394" cy="5351476"/>
          </a:xfrm>
        </p:grpSpPr>
        <p:grpSp>
          <p:nvGrpSpPr>
            <p:cNvPr id="1691" name="Google Shape;1691;p24"/>
            <p:cNvGrpSpPr/>
            <p:nvPr/>
          </p:nvGrpSpPr>
          <p:grpSpPr>
            <a:xfrm>
              <a:off x="-38447" y="-62686"/>
              <a:ext cx="9196855" cy="5268863"/>
              <a:chOff x="-52030" y="-64836"/>
              <a:chExt cx="9196855" cy="5268863"/>
            </a:xfrm>
          </p:grpSpPr>
          <p:grpSp>
            <p:nvGrpSpPr>
              <p:cNvPr id="1692" name="Google Shape;1692;p24"/>
              <p:cNvGrpSpPr/>
              <p:nvPr/>
            </p:nvGrpSpPr>
            <p:grpSpPr>
              <a:xfrm>
                <a:off x="-52030" y="-64836"/>
                <a:ext cx="9196855" cy="5268863"/>
                <a:chOff x="3472542" y="1337200"/>
                <a:chExt cx="7641757" cy="4377950"/>
              </a:xfrm>
            </p:grpSpPr>
            <p:sp>
              <p:nvSpPr>
                <p:cNvPr id="1693" name="Google Shape;1693;p24"/>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3472542" y="1501791"/>
                  <a:ext cx="7641112" cy="10450"/>
                </a:xfrm>
                <a:custGeom>
                  <a:avLst/>
                  <a:gdLst/>
                  <a:ahLst/>
                  <a:cxnLst/>
                  <a:rect l="l" t="t" r="r" b="b"/>
                  <a:pathLst>
                    <a:path w="142233" h="418" extrusionOk="0">
                      <a:moveTo>
                        <a:pt x="1" y="1"/>
                      </a:moveTo>
                      <a:lnTo>
                        <a:pt x="1" y="417"/>
                      </a:lnTo>
                      <a:lnTo>
                        <a:pt x="142233" y="417"/>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3472542" y="1740216"/>
                  <a:ext cx="7641112" cy="10450"/>
                </a:xfrm>
                <a:custGeom>
                  <a:avLst/>
                  <a:gdLst/>
                  <a:ahLst/>
                  <a:cxnLst/>
                  <a:rect l="l" t="t" r="r" b="b"/>
                  <a:pathLst>
                    <a:path w="142233" h="418"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3472542" y="197894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3472542" y="2217367"/>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3472542" y="2455792"/>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3472542" y="2694492"/>
                  <a:ext cx="7641112" cy="10450"/>
                </a:xfrm>
                <a:custGeom>
                  <a:avLst/>
                  <a:gdLst/>
                  <a:ahLst/>
                  <a:cxnLst/>
                  <a:rect l="l" t="t" r="r" b="b"/>
                  <a:pathLst>
                    <a:path w="142233" h="418" extrusionOk="0">
                      <a:moveTo>
                        <a:pt x="1" y="1"/>
                      </a:moveTo>
                      <a:lnTo>
                        <a:pt x="1" y="418"/>
                      </a:lnTo>
                      <a:lnTo>
                        <a:pt x="142233" y="418"/>
                      </a:lnTo>
                      <a:lnTo>
                        <a:pt x="142233"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3472542" y="293291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3472542" y="3171342"/>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3472542" y="3409767"/>
                  <a:ext cx="7641757" cy="10450"/>
                </a:xfrm>
                <a:custGeom>
                  <a:avLst/>
                  <a:gdLst/>
                  <a:ahLst/>
                  <a:cxnLst/>
                  <a:rect l="l" t="t" r="r" b="b"/>
                  <a:pathLst>
                    <a:path w="142245" h="418" extrusionOk="0">
                      <a:moveTo>
                        <a:pt x="1" y="1"/>
                      </a:moveTo>
                      <a:lnTo>
                        <a:pt x="1" y="417"/>
                      </a:lnTo>
                      <a:lnTo>
                        <a:pt x="142244" y="417"/>
                      </a:lnTo>
                      <a:lnTo>
                        <a:pt x="142244"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3472542" y="3648492"/>
                  <a:ext cx="7641757" cy="10450"/>
                </a:xfrm>
                <a:custGeom>
                  <a:avLst/>
                  <a:gdLst/>
                  <a:ahLst/>
                  <a:cxnLst/>
                  <a:rect l="l" t="t" r="r" b="b"/>
                  <a:pathLst>
                    <a:path w="142245" h="418" extrusionOk="0">
                      <a:moveTo>
                        <a:pt x="1" y="0"/>
                      </a:moveTo>
                      <a:lnTo>
                        <a:pt x="1" y="417"/>
                      </a:lnTo>
                      <a:lnTo>
                        <a:pt x="142244" y="417"/>
                      </a:lnTo>
                      <a:lnTo>
                        <a:pt x="142244"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3473187" y="3886917"/>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3473187" y="4125343"/>
                  <a:ext cx="7641112" cy="10425"/>
                </a:xfrm>
                <a:custGeom>
                  <a:avLst/>
                  <a:gdLst/>
                  <a:ahLst/>
                  <a:cxnLst/>
                  <a:rect l="l" t="t" r="r" b="b"/>
                  <a:pathLst>
                    <a:path w="142233" h="417"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3473187" y="4364043"/>
                  <a:ext cx="7641112" cy="10450"/>
                </a:xfrm>
                <a:custGeom>
                  <a:avLst/>
                  <a:gdLst/>
                  <a:ahLst/>
                  <a:cxnLst/>
                  <a:rect l="l" t="t" r="r" b="b"/>
                  <a:pathLst>
                    <a:path w="142233" h="418" extrusionOk="0">
                      <a:moveTo>
                        <a:pt x="0" y="1"/>
                      </a:moveTo>
                      <a:lnTo>
                        <a:pt x="0" y="418"/>
                      </a:lnTo>
                      <a:lnTo>
                        <a:pt x="142232" y="418"/>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3473187" y="4602468"/>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3473187" y="4840893"/>
                  <a:ext cx="7641112" cy="10450"/>
                </a:xfrm>
                <a:custGeom>
                  <a:avLst/>
                  <a:gdLst/>
                  <a:ahLst/>
                  <a:cxnLst/>
                  <a:rect l="l" t="t" r="r" b="b"/>
                  <a:pathLst>
                    <a:path w="142233" h="418" extrusionOk="0">
                      <a:moveTo>
                        <a:pt x="0" y="1"/>
                      </a:moveTo>
                      <a:lnTo>
                        <a:pt x="0" y="417"/>
                      </a:lnTo>
                      <a:lnTo>
                        <a:pt x="142232" y="417"/>
                      </a:lnTo>
                      <a:lnTo>
                        <a:pt x="142232" y="1"/>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3473187" y="5079618"/>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3473187" y="5318043"/>
                  <a:ext cx="7641112" cy="10450"/>
                </a:xfrm>
                <a:custGeom>
                  <a:avLst/>
                  <a:gdLst/>
                  <a:ahLst/>
                  <a:cxnLst/>
                  <a:rect l="l" t="t" r="r" b="b"/>
                  <a:pathLst>
                    <a:path w="142233" h="418" extrusionOk="0">
                      <a:moveTo>
                        <a:pt x="0" y="0"/>
                      </a:moveTo>
                      <a:lnTo>
                        <a:pt x="0" y="417"/>
                      </a:lnTo>
                      <a:lnTo>
                        <a:pt x="142232" y="417"/>
                      </a:lnTo>
                      <a:lnTo>
                        <a:pt x="142232"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3472542" y="5556468"/>
                  <a:ext cx="7641112" cy="10425"/>
                </a:xfrm>
                <a:custGeom>
                  <a:avLst/>
                  <a:gdLst/>
                  <a:ahLst/>
                  <a:cxnLst/>
                  <a:rect l="l" t="t" r="r" b="b"/>
                  <a:pathLst>
                    <a:path w="142233" h="417" extrusionOk="0">
                      <a:moveTo>
                        <a:pt x="1" y="0"/>
                      </a:moveTo>
                      <a:lnTo>
                        <a:pt x="1" y="417"/>
                      </a:lnTo>
                      <a:lnTo>
                        <a:pt x="142233" y="417"/>
                      </a:lnTo>
                      <a:lnTo>
                        <a:pt x="142233"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24"/>
              <p:cNvGrpSpPr/>
              <p:nvPr/>
            </p:nvGrpSpPr>
            <p:grpSpPr>
              <a:xfrm>
                <a:off x="1123007" y="-64836"/>
                <a:ext cx="3743878" cy="5268863"/>
                <a:chOff x="7780725" y="1337200"/>
                <a:chExt cx="3110825" cy="4377950"/>
              </a:xfrm>
            </p:grpSpPr>
            <p:sp>
              <p:nvSpPr>
                <p:cNvPr id="1726" name="Google Shape;1726;p24"/>
                <p:cNvSpPr/>
                <p:nvPr/>
              </p:nvSpPr>
              <p:spPr>
                <a:xfrm>
                  <a:off x="77807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80191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82575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849630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87347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897312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9211850"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9450275" y="1337200"/>
                  <a:ext cx="10450" cy="4377950"/>
                </a:xfrm>
                <a:custGeom>
                  <a:avLst/>
                  <a:gdLst/>
                  <a:ahLst/>
                  <a:cxnLst/>
                  <a:rect l="l" t="t" r="r" b="b"/>
                  <a:pathLst>
                    <a:path w="418" h="175118" extrusionOk="0">
                      <a:moveTo>
                        <a:pt x="1" y="0"/>
                      </a:moveTo>
                      <a:lnTo>
                        <a:pt x="1"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9688700"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9927125" y="1337200"/>
                  <a:ext cx="10450" cy="4377950"/>
                </a:xfrm>
                <a:custGeom>
                  <a:avLst/>
                  <a:gdLst/>
                  <a:ahLst/>
                  <a:cxnLst/>
                  <a:rect l="l" t="t" r="r" b="b"/>
                  <a:pathLst>
                    <a:path w="418"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24"/>
              <p:cNvGrpSpPr/>
              <p:nvPr/>
            </p:nvGrpSpPr>
            <p:grpSpPr>
              <a:xfrm>
                <a:off x="-43871" y="-64836"/>
                <a:ext cx="873741" cy="5268863"/>
                <a:chOff x="10165550" y="1337200"/>
                <a:chExt cx="726000" cy="4377950"/>
              </a:xfrm>
            </p:grpSpPr>
            <p:sp>
              <p:nvSpPr>
                <p:cNvPr id="1741" name="Google Shape;1741;p24"/>
                <p:cNvSpPr/>
                <p:nvPr/>
              </p:nvSpPr>
              <p:spPr>
                <a:xfrm>
                  <a:off x="10165550"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10404275" y="1337200"/>
                  <a:ext cx="10425" cy="4377950"/>
                </a:xfrm>
                <a:custGeom>
                  <a:avLst/>
                  <a:gdLst/>
                  <a:ahLst/>
                  <a:cxnLst/>
                  <a:rect l="l" t="t" r="r" b="b"/>
                  <a:pathLst>
                    <a:path w="417" h="175118" extrusionOk="0">
                      <a:moveTo>
                        <a:pt x="0" y="0"/>
                      </a:moveTo>
                      <a:lnTo>
                        <a:pt x="0" y="175117"/>
                      </a:lnTo>
                      <a:lnTo>
                        <a:pt x="417" y="175117"/>
                      </a:lnTo>
                      <a:lnTo>
                        <a:pt x="417"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10642675"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10881100" y="1337200"/>
                  <a:ext cx="10450" cy="4377950"/>
                </a:xfrm>
                <a:custGeom>
                  <a:avLst/>
                  <a:gdLst/>
                  <a:ahLst/>
                  <a:cxnLst/>
                  <a:rect l="l" t="t" r="r" b="b"/>
                  <a:pathLst>
                    <a:path w="418" h="175118" extrusionOk="0">
                      <a:moveTo>
                        <a:pt x="1" y="0"/>
                      </a:moveTo>
                      <a:lnTo>
                        <a:pt x="1" y="175117"/>
                      </a:lnTo>
                      <a:lnTo>
                        <a:pt x="418" y="175117"/>
                      </a:lnTo>
                      <a:lnTo>
                        <a:pt x="418" y="0"/>
                      </a:lnTo>
                      <a:close/>
                    </a:path>
                  </a:pathLst>
                </a:custGeom>
                <a:solidFill>
                  <a:srgbClr val="FFFFFF">
                    <a:alpha val="12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45" name="Google Shape;1745;p24"/>
            <p:cNvSpPr/>
            <p:nvPr/>
          </p:nvSpPr>
          <p:spPr>
            <a:xfrm>
              <a:off x="489975" y="394100"/>
              <a:ext cx="8165100" cy="4369500"/>
            </a:xfrm>
            <a:prstGeom prst="round2DiagRect">
              <a:avLst>
                <a:gd name="adj1" fmla="val 1859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6" name="Google Shape;1746;p24"/>
            <p:cNvGrpSpPr/>
            <p:nvPr/>
          </p:nvGrpSpPr>
          <p:grpSpPr>
            <a:xfrm>
              <a:off x="7772789" y="155675"/>
              <a:ext cx="1062950" cy="210175"/>
              <a:chOff x="7730950" y="424275"/>
              <a:chExt cx="1062950" cy="210175"/>
            </a:xfrm>
          </p:grpSpPr>
          <p:sp>
            <p:nvSpPr>
              <p:cNvPr id="1747" name="Google Shape;1747;p2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7730950" y="5689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24"/>
            <p:cNvGrpSpPr/>
            <p:nvPr/>
          </p:nvGrpSpPr>
          <p:grpSpPr>
            <a:xfrm flipH="1">
              <a:off x="231814" y="4463100"/>
              <a:ext cx="976350" cy="426850"/>
              <a:chOff x="7817550" y="436200"/>
              <a:chExt cx="976350" cy="426850"/>
            </a:xfrm>
          </p:grpSpPr>
          <p:sp>
            <p:nvSpPr>
              <p:cNvPr id="1751" name="Google Shape;1751;p2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7817550" y="5766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4" name="Google Shape;1754;p24"/>
            <p:cNvGrpSpPr/>
            <p:nvPr/>
          </p:nvGrpSpPr>
          <p:grpSpPr>
            <a:xfrm rot="-5984175" flipH="1">
              <a:off x="471256" y="-447090"/>
              <a:ext cx="1160513" cy="2103030"/>
              <a:chOff x="200364" y="123600"/>
              <a:chExt cx="1950875" cy="3535288"/>
            </a:xfrm>
          </p:grpSpPr>
          <p:grpSp>
            <p:nvGrpSpPr>
              <p:cNvPr id="1755" name="Google Shape;1755;p24"/>
              <p:cNvGrpSpPr/>
              <p:nvPr/>
            </p:nvGrpSpPr>
            <p:grpSpPr>
              <a:xfrm flipH="1">
                <a:off x="200364" y="123600"/>
                <a:ext cx="1950875" cy="3535288"/>
                <a:chOff x="7052275" y="123600"/>
                <a:chExt cx="1950875" cy="3535288"/>
              </a:xfrm>
            </p:grpSpPr>
            <p:sp>
              <p:nvSpPr>
                <p:cNvPr id="1756" name="Google Shape;1756;p2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4"/>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4"/>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4"/>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4"/>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4"/>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9" name="Google Shape;1769;p24"/>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0" name="Google Shape;1770;p24"/>
            <p:cNvGrpSpPr/>
            <p:nvPr/>
          </p:nvGrpSpPr>
          <p:grpSpPr>
            <a:xfrm rot="10800000">
              <a:off x="7907234" y="2831161"/>
              <a:ext cx="1160576" cy="2103143"/>
              <a:chOff x="200364" y="123600"/>
              <a:chExt cx="1950875" cy="3535288"/>
            </a:xfrm>
          </p:grpSpPr>
          <p:grpSp>
            <p:nvGrpSpPr>
              <p:cNvPr id="1771" name="Google Shape;1771;p24"/>
              <p:cNvGrpSpPr/>
              <p:nvPr/>
            </p:nvGrpSpPr>
            <p:grpSpPr>
              <a:xfrm flipH="1">
                <a:off x="200364" y="123600"/>
                <a:ext cx="1950875" cy="3535288"/>
                <a:chOff x="7052275" y="123600"/>
                <a:chExt cx="1950875" cy="3535288"/>
              </a:xfrm>
            </p:grpSpPr>
            <p:sp>
              <p:nvSpPr>
                <p:cNvPr id="1772" name="Google Shape;1772;p2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24"/>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86" name="Google Shape;1786;p24"/>
          <p:cNvSpPr txBox="1">
            <a:spLocks noGrp="1"/>
          </p:cNvSpPr>
          <p:nvPr>
            <p:ph type="title"/>
          </p:nvPr>
        </p:nvSpPr>
        <p:spPr>
          <a:xfrm>
            <a:off x="932200" y="2477378"/>
            <a:ext cx="22632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7" name="Google Shape;1787;p24"/>
          <p:cNvSpPr txBox="1">
            <a:spLocks noGrp="1"/>
          </p:cNvSpPr>
          <p:nvPr>
            <p:ph type="subTitle" idx="1"/>
          </p:nvPr>
        </p:nvSpPr>
        <p:spPr>
          <a:xfrm>
            <a:off x="932215" y="2831426"/>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8" name="Google Shape;1788;p24"/>
          <p:cNvSpPr txBox="1">
            <a:spLocks noGrp="1"/>
          </p:cNvSpPr>
          <p:nvPr>
            <p:ph type="title" idx="2"/>
          </p:nvPr>
        </p:nvSpPr>
        <p:spPr>
          <a:xfrm>
            <a:off x="3450491" y="3163178"/>
            <a:ext cx="22632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9" name="Google Shape;1789;p24"/>
          <p:cNvSpPr txBox="1">
            <a:spLocks noGrp="1"/>
          </p:cNvSpPr>
          <p:nvPr>
            <p:ph type="subTitle" idx="3"/>
          </p:nvPr>
        </p:nvSpPr>
        <p:spPr>
          <a:xfrm>
            <a:off x="3450488" y="3517226"/>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0" name="Google Shape;1790;p24"/>
          <p:cNvSpPr txBox="1">
            <a:spLocks noGrp="1"/>
          </p:cNvSpPr>
          <p:nvPr>
            <p:ph type="title" idx="4"/>
          </p:nvPr>
        </p:nvSpPr>
        <p:spPr>
          <a:xfrm>
            <a:off x="5953901" y="2477378"/>
            <a:ext cx="22632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91" name="Google Shape;1791;p24"/>
          <p:cNvSpPr txBox="1">
            <a:spLocks noGrp="1"/>
          </p:cNvSpPr>
          <p:nvPr>
            <p:ph type="subTitle" idx="5"/>
          </p:nvPr>
        </p:nvSpPr>
        <p:spPr>
          <a:xfrm>
            <a:off x="5953914" y="2831426"/>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2" name="Google Shape;1792;p24"/>
          <p:cNvSpPr txBox="1">
            <a:spLocks noGrp="1"/>
          </p:cNvSpPr>
          <p:nvPr>
            <p:ph type="title" idx="6"/>
          </p:nvPr>
        </p:nvSpPr>
        <p:spPr>
          <a:xfrm>
            <a:off x="720000" y="496318"/>
            <a:ext cx="7704000" cy="631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1"/>
            </a:gs>
            <a:gs pos="21000">
              <a:schemeClr val="dk2"/>
            </a:gs>
            <a:gs pos="75000">
              <a:schemeClr val="dk2"/>
            </a:gs>
            <a:gs pos="100000">
              <a:schemeClr val="dk1"/>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96318"/>
            <a:ext cx="7704000" cy="631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1pPr>
            <a:lvl2pPr lvl="1">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2pPr>
            <a:lvl3pPr lvl="2">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3pPr>
            <a:lvl4pPr lvl="3">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4pPr>
            <a:lvl5pPr lvl="4">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5pPr>
            <a:lvl6pPr lvl="5">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6pPr>
            <a:lvl7pPr lvl="6">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7pPr>
            <a:lvl8pPr lvl="7">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8pPr>
            <a:lvl9pPr lvl="8">
              <a:spcBef>
                <a:spcPts val="0"/>
              </a:spcBef>
              <a:spcAft>
                <a:spcPts val="0"/>
              </a:spcAft>
              <a:buClr>
                <a:schemeClr val="lt1"/>
              </a:buClr>
              <a:buSzPts val="3000"/>
              <a:buFont typeface="Figtree"/>
              <a:buNone/>
              <a:defRPr sz="3000" b="1">
                <a:solidFill>
                  <a:schemeClr val="lt1"/>
                </a:solidFill>
                <a:latin typeface="Figtree"/>
                <a:ea typeface="Figtree"/>
                <a:cs typeface="Figtree"/>
                <a:sym typeface="Figtre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lt1"/>
              </a:buClr>
              <a:buSzPts val="1400"/>
              <a:buFont typeface="Nunito Medium"/>
              <a:buChar char="■"/>
              <a:defRPr>
                <a:solidFill>
                  <a:schemeClr val="lt1"/>
                </a:solidFill>
                <a:latin typeface="Nunito Medium"/>
                <a:ea typeface="Nunito Medium"/>
                <a:cs typeface="Nunito Medium"/>
                <a:sym typeface="Nunito Medium"/>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49" r:id="rId2"/>
    <p:sldLayoutId id="2147483654" r:id="rId3"/>
    <p:sldLayoutId id="2147483655" r:id="rId4"/>
    <p:sldLayoutId id="2147483656" r:id="rId5"/>
    <p:sldLayoutId id="2147483659" r:id="rId6"/>
    <p:sldLayoutId id="2147483687" r:id="rId7"/>
    <p:sldLayoutId id="2147483663" r:id="rId8"/>
    <p:sldLayoutId id="2147483670" r:id="rId9"/>
    <p:sldLayoutId id="2147483679" r:id="rId10"/>
    <p:sldLayoutId id="214748368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0" Type="http://schemas.openxmlformats.org/officeDocument/2006/relationships/notesSlide" Target="../notesSlides/notesSlide1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38"/>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7" name="Google Shape;2717;p38"/>
          <p:cNvGrpSpPr/>
          <p:nvPr/>
        </p:nvGrpSpPr>
        <p:grpSpPr>
          <a:xfrm>
            <a:off x="6889000" y="78700"/>
            <a:ext cx="1950875" cy="2695600"/>
            <a:chOff x="6987239" y="78700"/>
            <a:chExt cx="1950875" cy="2695600"/>
          </a:xfrm>
        </p:grpSpPr>
        <p:grpSp>
          <p:nvGrpSpPr>
            <p:cNvPr id="2718" name="Google Shape;2718;p38"/>
            <p:cNvGrpSpPr/>
            <p:nvPr/>
          </p:nvGrpSpPr>
          <p:grpSpPr>
            <a:xfrm>
              <a:off x="6987239" y="78700"/>
              <a:ext cx="1950875" cy="2695600"/>
              <a:chOff x="7052275" y="78700"/>
              <a:chExt cx="1950875" cy="2695600"/>
            </a:xfrm>
          </p:grpSpPr>
          <p:sp>
            <p:nvSpPr>
              <p:cNvPr id="2719" name="Google Shape;2719;p38"/>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8"/>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8"/>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8"/>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8"/>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8"/>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8"/>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8"/>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8"/>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8"/>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8"/>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8"/>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38"/>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4" name="Google Shape;2734;p38"/>
          <p:cNvGrpSpPr/>
          <p:nvPr/>
        </p:nvGrpSpPr>
        <p:grpSpPr>
          <a:xfrm>
            <a:off x="200364" y="78700"/>
            <a:ext cx="1950875" cy="2695600"/>
            <a:chOff x="200364" y="78700"/>
            <a:chExt cx="1950875" cy="2695600"/>
          </a:xfrm>
        </p:grpSpPr>
        <p:grpSp>
          <p:nvGrpSpPr>
            <p:cNvPr id="2735" name="Google Shape;2735;p38"/>
            <p:cNvGrpSpPr/>
            <p:nvPr/>
          </p:nvGrpSpPr>
          <p:grpSpPr>
            <a:xfrm flipH="1">
              <a:off x="200364" y="78700"/>
              <a:ext cx="1950875" cy="2695600"/>
              <a:chOff x="7052275" y="78700"/>
              <a:chExt cx="1950875" cy="2695600"/>
            </a:xfrm>
          </p:grpSpPr>
          <p:sp>
            <p:nvSpPr>
              <p:cNvPr id="2736" name="Google Shape;2736;p38"/>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8"/>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8"/>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8"/>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8"/>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8"/>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8"/>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8"/>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8"/>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8"/>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8"/>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8"/>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38"/>
            <p:cNvSpPr/>
            <p:nvPr/>
          </p:nvSpPr>
          <p:spPr>
            <a:xfrm>
              <a:off x="1110914"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38"/>
          <p:cNvGrpSpPr/>
          <p:nvPr/>
        </p:nvGrpSpPr>
        <p:grpSpPr>
          <a:xfrm>
            <a:off x="7290651" y="1052257"/>
            <a:ext cx="1581750" cy="1271025"/>
            <a:chOff x="5527475" y="2008700"/>
            <a:chExt cx="1581750" cy="1271025"/>
          </a:xfrm>
        </p:grpSpPr>
        <p:sp>
          <p:nvSpPr>
            <p:cNvPr id="2752" name="Google Shape;2752;p38"/>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8"/>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8"/>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8"/>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8"/>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8"/>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8" name="Google Shape;2758;p38"/>
          <p:cNvGrpSpPr/>
          <p:nvPr/>
        </p:nvGrpSpPr>
        <p:grpSpPr>
          <a:xfrm flipH="1">
            <a:off x="166252" y="1052257"/>
            <a:ext cx="1581750" cy="1271025"/>
            <a:chOff x="5527475" y="2008700"/>
            <a:chExt cx="1581750" cy="1271025"/>
          </a:xfrm>
        </p:grpSpPr>
        <p:sp>
          <p:nvSpPr>
            <p:cNvPr id="2759" name="Google Shape;2759;p38"/>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8"/>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8"/>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8"/>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8"/>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8"/>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5" name="Google Shape;2765;p38"/>
          <p:cNvGrpSpPr/>
          <p:nvPr/>
        </p:nvGrpSpPr>
        <p:grpSpPr>
          <a:xfrm>
            <a:off x="7430011" y="2459775"/>
            <a:ext cx="1842080" cy="2939376"/>
            <a:chOff x="7390989" y="2459775"/>
            <a:chExt cx="1842080" cy="2939376"/>
          </a:xfrm>
        </p:grpSpPr>
        <p:grpSp>
          <p:nvGrpSpPr>
            <p:cNvPr id="2766" name="Google Shape;2766;p38"/>
            <p:cNvGrpSpPr/>
            <p:nvPr/>
          </p:nvGrpSpPr>
          <p:grpSpPr>
            <a:xfrm flipH="1">
              <a:off x="7478657" y="3746542"/>
              <a:ext cx="1754412" cy="1652609"/>
              <a:chOff x="8076900" y="4466150"/>
              <a:chExt cx="1514775" cy="1427000"/>
            </a:xfrm>
          </p:grpSpPr>
          <p:sp>
            <p:nvSpPr>
              <p:cNvPr id="2767" name="Google Shape;2767;p38"/>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gradFill>
                <a:gsLst>
                  <a:gs pos="0">
                    <a:schemeClr val="lt1"/>
                  </a:gs>
                  <a:gs pos="60000">
                    <a:srgbClr val="838EB4"/>
                  </a:gs>
                  <a:gs pos="100000">
                    <a:schemeClr val="dk1"/>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8"/>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8"/>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8"/>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8"/>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8"/>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8"/>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8"/>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8"/>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8"/>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gradFill>
                <a:gsLst>
                  <a:gs pos="0">
                    <a:schemeClr val="lt1"/>
                  </a:gs>
                  <a:gs pos="60000">
                    <a:srgbClr val="838EB4"/>
                  </a:gs>
                  <a:gs pos="100000">
                    <a:schemeClr val="dk1"/>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8"/>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8"/>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8"/>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8"/>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8"/>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8"/>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8"/>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8"/>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38"/>
            <p:cNvGrpSpPr/>
            <p:nvPr/>
          </p:nvGrpSpPr>
          <p:grpSpPr>
            <a:xfrm>
              <a:off x="8119189" y="2459775"/>
              <a:ext cx="823950" cy="1181700"/>
              <a:chOff x="7969950" y="436200"/>
              <a:chExt cx="823950" cy="1181700"/>
            </a:xfrm>
          </p:grpSpPr>
          <p:sp>
            <p:nvSpPr>
              <p:cNvPr id="2786" name="Google Shape;2786;p38"/>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8"/>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8"/>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1" name="Google Shape;2791;p38"/>
            <p:cNvGrpSpPr/>
            <p:nvPr/>
          </p:nvGrpSpPr>
          <p:grpSpPr>
            <a:xfrm flipH="1">
              <a:off x="7390989" y="3192300"/>
              <a:ext cx="804600" cy="1156100"/>
              <a:chOff x="7802975" y="436200"/>
              <a:chExt cx="804600" cy="1156100"/>
            </a:xfrm>
          </p:grpSpPr>
          <p:sp>
            <p:nvSpPr>
              <p:cNvPr id="2792" name="Google Shape;2792;p38"/>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8"/>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6" name="Google Shape;2796;p38"/>
          <p:cNvGrpSpPr/>
          <p:nvPr/>
        </p:nvGrpSpPr>
        <p:grpSpPr>
          <a:xfrm flipH="1">
            <a:off x="-120839" y="2459775"/>
            <a:ext cx="1842080" cy="2939376"/>
            <a:chOff x="7390989" y="2459775"/>
            <a:chExt cx="1842080" cy="2939376"/>
          </a:xfrm>
        </p:grpSpPr>
        <p:grpSp>
          <p:nvGrpSpPr>
            <p:cNvPr id="2797" name="Google Shape;2797;p38"/>
            <p:cNvGrpSpPr/>
            <p:nvPr/>
          </p:nvGrpSpPr>
          <p:grpSpPr>
            <a:xfrm flipH="1">
              <a:off x="7478657" y="3746542"/>
              <a:ext cx="1754412" cy="1652609"/>
              <a:chOff x="8076900" y="4466150"/>
              <a:chExt cx="1514775" cy="1427000"/>
            </a:xfrm>
          </p:grpSpPr>
          <p:sp>
            <p:nvSpPr>
              <p:cNvPr id="2798" name="Google Shape;2798;p38"/>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gradFill>
                <a:gsLst>
                  <a:gs pos="0">
                    <a:schemeClr val="lt1"/>
                  </a:gs>
                  <a:gs pos="60000">
                    <a:srgbClr val="838EB4"/>
                  </a:gs>
                  <a:gs pos="100000">
                    <a:schemeClr val="dk1"/>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8"/>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8"/>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8"/>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8"/>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8"/>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8"/>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8"/>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8"/>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8"/>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gradFill>
                <a:gsLst>
                  <a:gs pos="0">
                    <a:schemeClr val="lt1"/>
                  </a:gs>
                  <a:gs pos="60000">
                    <a:srgbClr val="838EB4"/>
                  </a:gs>
                  <a:gs pos="100000">
                    <a:schemeClr val="dk1"/>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8"/>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8"/>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8"/>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8"/>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8"/>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8"/>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8"/>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8"/>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38"/>
            <p:cNvGrpSpPr/>
            <p:nvPr/>
          </p:nvGrpSpPr>
          <p:grpSpPr>
            <a:xfrm>
              <a:off x="8119189" y="2459775"/>
              <a:ext cx="823950" cy="1181700"/>
              <a:chOff x="7969950" y="436200"/>
              <a:chExt cx="823950" cy="1181700"/>
            </a:xfrm>
          </p:grpSpPr>
          <p:sp>
            <p:nvSpPr>
              <p:cNvPr id="2817" name="Google Shape;2817;p38"/>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8"/>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8"/>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2" name="Google Shape;2822;p38"/>
            <p:cNvGrpSpPr/>
            <p:nvPr/>
          </p:nvGrpSpPr>
          <p:grpSpPr>
            <a:xfrm flipH="1">
              <a:off x="7390989" y="3192300"/>
              <a:ext cx="804600" cy="1156100"/>
              <a:chOff x="7802975" y="436200"/>
              <a:chExt cx="804600" cy="1156100"/>
            </a:xfrm>
          </p:grpSpPr>
          <p:sp>
            <p:nvSpPr>
              <p:cNvPr id="2823" name="Google Shape;2823;p38"/>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8"/>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8"/>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8"/>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28" name="Google Shape;2828;p38"/>
          <p:cNvSpPr txBox="1">
            <a:spLocks noGrp="1"/>
          </p:cNvSpPr>
          <p:nvPr>
            <p:ph type="ctrTitle"/>
          </p:nvPr>
        </p:nvSpPr>
        <p:spPr>
          <a:xfrm>
            <a:off x="1846908" y="1585875"/>
            <a:ext cx="5451600" cy="1538100"/>
          </a:xfrm>
          <a:prstGeom prst="rect">
            <a:avLst/>
          </a:prstGeom>
        </p:spPr>
        <p:txBody>
          <a:bodyPr spcFirstLastPara="1" wrap="square" lIns="91425" tIns="45700" rIns="0" bIns="91425" anchor="t" anchorCtr="0">
            <a:noAutofit/>
          </a:bodyPr>
          <a:lstStyle/>
          <a:p>
            <a:pPr marL="0" lvl="0" indent="0" algn="ctr" rtl="0">
              <a:spcBef>
                <a:spcPts val="0"/>
              </a:spcBef>
              <a:spcAft>
                <a:spcPts val="0"/>
              </a:spcAft>
              <a:buClr>
                <a:schemeClr val="dk1"/>
              </a:buClr>
              <a:buSzPts val="1100"/>
              <a:buFont typeface="Arial"/>
              <a:buNone/>
            </a:pPr>
            <a:r>
              <a:rPr lang="vi-VN" sz="3200" dirty="0">
                <a:solidFill>
                  <a:schemeClr val="tx2">
                    <a:lumMod val="60000"/>
                    <a:lumOff val="40000"/>
                  </a:schemeClr>
                </a:solidFill>
              </a:rPr>
              <a:t>BÀI 18: KIM LOẠI NHÓM IIA</a:t>
            </a:r>
            <a:br>
              <a:rPr lang="vi-VN" sz="3200" dirty="0"/>
            </a:br>
            <a:r>
              <a:rPr lang="vi-VN" sz="3200" dirty="0"/>
              <a:t>(</a:t>
            </a:r>
            <a:r>
              <a:rPr lang="en-US" sz="3200" dirty="0"/>
              <a:t>4</a:t>
            </a:r>
            <a:r>
              <a:rPr lang="vi-VN" sz="3200" dirty="0"/>
              <a:t> Tiết)</a:t>
            </a:r>
            <a:endParaRPr sz="3200" b="0" i="1" dirty="0"/>
          </a:p>
        </p:txBody>
      </p:sp>
      <p:sp>
        <p:nvSpPr>
          <p:cNvPr id="3" name="Subtitle 2">
            <a:extLst>
              <a:ext uri="{FF2B5EF4-FFF2-40B4-BE49-F238E27FC236}">
                <a16:creationId xmlns:a16="http://schemas.microsoft.com/office/drawing/2014/main" id="{EB5B1ADB-AF81-0263-1B2C-C5A8380244AF}"/>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41929" y="775510"/>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1"/>
          <p:cNvSpPr txBox="1">
            <a:spLocks noGrp="1"/>
          </p:cNvSpPr>
          <p:nvPr>
            <p:ph type="title"/>
          </p:nvPr>
        </p:nvSpPr>
        <p:spPr>
          <a:xfrm>
            <a:off x="1692072" y="2170549"/>
            <a:ext cx="5719620" cy="1880084"/>
          </a:xfrm>
          <a:prstGeom prst="rect">
            <a:avLst/>
          </a:prstGeom>
        </p:spPr>
        <p:style>
          <a:lnRef idx="2">
            <a:schemeClr val="dk1">
              <a:shade val="15000"/>
            </a:schemeClr>
          </a:lnRef>
          <a:fillRef idx="1">
            <a:schemeClr val="dk1"/>
          </a:fillRef>
          <a:effectRef idx="0">
            <a:schemeClr val="dk1"/>
          </a:effectRef>
          <a:fontRef idx="minor">
            <a:schemeClr val="lt1"/>
          </a:fontRef>
        </p:style>
        <p:txBody>
          <a:bodyPr spcFirstLastPara="1" wrap="square" lIns="91425" tIns="91425" rIns="91425" bIns="91425" anchor="t" anchorCtr="0">
            <a:noAutofit/>
          </a:bodyPr>
          <a:lstStyle/>
          <a:p>
            <a:r>
              <a:rPr lang="vi-VN" sz="1800" dirty="0"/>
              <a:t>PHIẾU HỌC TẬP SỐ 3</a:t>
            </a:r>
            <a:br>
              <a:rPr lang="en-GB" sz="1800" dirty="0"/>
            </a:br>
            <a:r>
              <a:rPr lang="vi-VN" sz="1800" b="0" dirty="0"/>
              <a:t>Câu 1: Trình bày về khả năng phản ứng với nước của các kim loại nhóm IIA? Viết phương trình minh họa?</a:t>
            </a:r>
            <a:br>
              <a:rPr lang="en-GB" sz="1800" b="0" dirty="0"/>
            </a:br>
            <a:r>
              <a:rPr lang="vi-VN" sz="1800" b="0" dirty="0"/>
              <a:t>Câu 2: Trình bày về khả năng tan trong nước của các hydroxide kim loại kiềm thổ?</a:t>
            </a:r>
            <a:endParaRPr lang="vi-VN" sz="900" b="0" dirty="0">
              <a:solidFill>
                <a:schemeClr val="bg1"/>
              </a:solidFill>
              <a:effectLst/>
              <a:latin typeface="Segoe UI" panose="020B0502040204020203" pitchFamily="34" charset="0"/>
              <a:ea typeface="Times New Roman" panose="02020603050405020304" pitchFamily="18" charset="0"/>
            </a:endParaRPr>
          </a:p>
        </p:txBody>
      </p:sp>
      <p:grpSp>
        <p:nvGrpSpPr>
          <p:cNvPr id="3285" name="Google Shape;3285;p51"/>
          <p:cNvGrpSpPr/>
          <p:nvPr/>
        </p:nvGrpSpPr>
        <p:grpSpPr>
          <a:xfrm flipH="1">
            <a:off x="6972811" y="2459775"/>
            <a:ext cx="1842080" cy="2939376"/>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394152" y="307300"/>
            <a:ext cx="1950875" cy="2695600"/>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361625" y="1274786"/>
            <a:ext cx="1581750" cy="1271025"/>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817D97B-1AF5-B469-FB83-2210E942FB86}"/>
              </a:ext>
            </a:extLst>
          </p:cNvPr>
          <p:cNvSpPr txBox="1"/>
          <p:nvPr/>
        </p:nvSpPr>
        <p:spPr>
          <a:xfrm>
            <a:off x="1791197" y="885961"/>
            <a:ext cx="3711191"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vi-VN" sz="2400" b="1" dirty="0"/>
              <a:t>Phản ứng với nước</a:t>
            </a:r>
            <a:endParaRPr lang="en-GB" sz="2400" dirty="0"/>
          </a:p>
        </p:txBody>
      </p:sp>
      <p:sp>
        <p:nvSpPr>
          <p:cNvPr id="9" name="TextBox 8">
            <a:extLst>
              <a:ext uri="{FF2B5EF4-FFF2-40B4-BE49-F238E27FC236}">
                <a16:creationId xmlns:a16="http://schemas.microsoft.com/office/drawing/2014/main" id="{B7ECB225-0B6F-14E0-FBF3-9E44983E9600}"/>
              </a:ext>
            </a:extLst>
          </p:cNvPr>
          <p:cNvSpPr txBox="1"/>
          <p:nvPr/>
        </p:nvSpPr>
        <p:spPr>
          <a:xfrm>
            <a:off x="1860294" y="1413722"/>
            <a:ext cx="5557078" cy="646331"/>
          </a:xfrm>
          <a:prstGeom prst="rect">
            <a:avLst/>
          </a:prstGeom>
          <a:noFill/>
        </p:spPr>
        <p:txBody>
          <a:bodyPr wrap="square" rtlCol="0">
            <a:spAutoFit/>
          </a:bodyPr>
          <a:lstStyle/>
          <a:p>
            <a:r>
              <a:rPr lang="vi-VN" sz="1800" kern="0" dirty="0">
                <a:solidFill>
                  <a:schemeClr val="accent1">
                    <a:lumMod val="60000"/>
                    <a:lumOff val="40000"/>
                  </a:schemeClr>
                </a:solidFill>
                <a:effectLst/>
                <a:latin typeface="Times New Roman" panose="02020603050405020304" pitchFamily="18" charset="0"/>
                <a:ea typeface="Calibri" panose="020F0502020204030204" pitchFamily="34" charset="0"/>
              </a:rPr>
              <a:t>Quan sát thông tin SGK và hoạt động nhóm trả lời câu hỏi trong PHT số 3</a:t>
            </a:r>
            <a:endParaRPr lang="en-GB" dirty="0">
              <a:solidFill>
                <a:schemeClr val="accent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84"/>
                                        </p:tgtEl>
                                        <p:attrNameLst>
                                          <p:attrName>style.visibility</p:attrName>
                                        </p:attrNameLst>
                                      </p:cBhvr>
                                      <p:to>
                                        <p:strVal val="visible"/>
                                      </p:to>
                                    </p:set>
                                    <p:animEffect transition="in" filter="fade">
                                      <p:cBhvr>
                                        <p:cTn id="7" dur="1000"/>
                                        <p:tgtEl>
                                          <p:spTgt spid="3284"/>
                                        </p:tgtEl>
                                      </p:cBhvr>
                                    </p:animEffect>
                                    <p:anim calcmode="lin" valueType="num">
                                      <p:cBhvr>
                                        <p:cTn id="8" dur="1000" fill="hold"/>
                                        <p:tgtEl>
                                          <p:spTgt spid="3284"/>
                                        </p:tgtEl>
                                        <p:attrNameLst>
                                          <p:attrName>ppt_x</p:attrName>
                                        </p:attrNameLst>
                                      </p:cBhvr>
                                      <p:tavLst>
                                        <p:tav tm="0">
                                          <p:val>
                                            <p:strVal val="#ppt_x"/>
                                          </p:val>
                                        </p:tav>
                                        <p:tav tm="100000">
                                          <p:val>
                                            <p:strVal val="#ppt_x"/>
                                          </p:val>
                                        </p:tav>
                                      </p:tavLst>
                                    </p:anim>
                                    <p:anim calcmode="lin" valueType="num">
                                      <p:cBhvr>
                                        <p:cTn id="9" dur="1000" fill="hold"/>
                                        <p:tgtEl>
                                          <p:spTgt spid="3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3688295"/>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1479473" y="142306"/>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499690" y="439849"/>
            <a:ext cx="7025912" cy="4093428"/>
          </a:xfrm>
          <a:prstGeom prst="rect">
            <a:avLst/>
          </a:prstGeom>
          <a:noFill/>
        </p:spPr>
        <p:txBody>
          <a:bodyPr wrap="square">
            <a:spAutoFit/>
          </a:bodyPr>
          <a:lstStyle/>
          <a:p>
            <a:r>
              <a:rPr lang="vi-VN" sz="2000" b="1" dirty="0">
                <a:solidFill>
                  <a:schemeClr val="accent1">
                    <a:lumMod val="60000"/>
                    <a:lumOff val="40000"/>
                  </a:schemeClr>
                </a:solidFill>
              </a:rPr>
              <a:t>	TRẢ LỜI PHIẾU HỌC TẬP SỐ 3</a:t>
            </a:r>
            <a:br>
              <a:rPr lang="en-GB" sz="2000" b="1" dirty="0">
                <a:solidFill>
                  <a:schemeClr val="accent1">
                    <a:lumMod val="60000"/>
                    <a:lumOff val="40000"/>
                  </a:schemeClr>
                </a:solidFill>
              </a:rPr>
            </a:br>
            <a:r>
              <a:rPr lang="vi-VN" sz="2000" dirty="0">
                <a:solidFill>
                  <a:schemeClr val="accent1">
                    <a:lumMod val="75000"/>
                  </a:schemeClr>
                </a:solidFill>
              </a:rPr>
              <a:t>Câu 1:</a:t>
            </a:r>
            <a:r>
              <a:rPr lang="vi-VN" sz="2000" dirty="0">
                <a:solidFill>
                  <a:schemeClr val="bg1"/>
                </a:solidFill>
              </a:rPr>
              <a:t>- Ca, Sr, Ba tác dụng với nước ở nhiệt độ thường tạo dung dịch bazơ:</a:t>
            </a:r>
            <a:br>
              <a:rPr lang="en-GB" sz="2000" dirty="0">
                <a:solidFill>
                  <a:schemeClr val="bg1"/>
                </a:solidFill>
              </a:rPr>
            </a:br>
            <a:r>
              <a:rPr lang="vi-VN" sz="2000" dirty="0">
                <a:solidFill>
                  <a:schemeClr val="bg1"/>
                </a:solidFill>
              </a:rPr>
              <a:t>M + 2H</a:t>
            </a:r>
            <a:r>
              <a:rPr lang="vi-VN" sz="2000" baseline="-25000" dirty="0">
                <a:solidFill>
                  <a:schemeClr val="bg1"/>
                </a:solidFill>
              </a:rPr>
              <a:t>2</a:t>
            </a:r>
            <a:r>
              <a:rPr lang="vi-VN" sz="2000" dirty="0">
                <a:solidFill>
                  <a:schemeClr val="bg1"/>
                </a:solidFill>
              </a:rPr>
              <a:t>O → M(OH)</a:t>
            </a:r>
            <a:r>
              <a:rPr lang="vi-VN" sz="2000" baseline="-25000" dirty="0">
                <a:solidFill>
                  <a:schemeClr val="bg1"/>
                </a:solidFill>
              </a:rPr>
              <a:t>2</a:t>
            </a:r>
            <a:r>
              <a:rPr lang="vi-VN" sz="2000" dirty="0">
                <a:solidFill>
                  <a:schemeClr val="bg1"/>
                </a:solidFill>
              </a:rPr>
              <a:t>  + H</a:t>
            </a:r>
            <a:r>
              <a:rPr lang="vi-VN" sz="2000" baseline="-25000" dirty="0">
                <a:solidFill>
                  <a:schemeClr val="bg1"/>
                </a:solidFill>
              </a:rPr>
              <a:t>2 </a:t>
            </a:r>
            <a:r>
              <a:rPr lang="vi-VN" sz="2000" dirty="0">
                <a:solidFill>
                  <a:schemeClr val="bg1"/>
                </a:solidFill>
              </a:rPr>
              <a:t>   (với M là Ca, Sr, Ba)</a:t>
            </a:r>
            <a:br>
              <a:rPr lang="en-GB" sz="2000" dirty="0">
                <a:solidFill>
                  <a:schemeClr val="bg1"/>
                </a:solidFill>
              </a:rPr>
            </a:br>
            <a:r>
              <a:rPr lang="vi-VN" sz="2000" dirty="0">
                <a:solidFill>
                  <a:schemeClr val="bg1"/>
                </a:solidFill>
              </a:rPr>
              <a:t>- Mg không tan trong nước lạnh, tan nhanh hơn trong nước nóng.</a:t>
            </a:r>
            <a:br>
              <a:rPr lang="en-GB" sz="2000" dirty="0">
                <a:solidFill>
                  <a:schemeClr val="bg1"/>
                </a:solidFill>
              </a:rPr>
            </a:br>
            <a:r>
              <a:rPr lang="vi-VN" sz="2000" dirty="0">
                <a:solidFill>
                  <a:schemeClr val="bg1"/>
                </a:solidFill>
              </a:rPr>
              <a:t>Mg + 2H</a:t>
            </a:r>
            <a:r>
              <a:rPr lang="vi-VN" sz="2000" baseline="-25000" dirty="0">
                <a:solidFill>
                  <a:schemeClr val="bg1"/>
                </a:solidFill>
              </a:rPr>
              <a:t>2</a:t>
            </a:r>
            <a:r>
              <a:rPr lang="vi-VN" sz="2000" dirty="0">
                <a:solidFill>
                  <a:schemeClr val="bg1"/>
                </a:solidFill>
              </a:rPr>
              <a:t>O →  Mg(OH)</a:t>
            </a:r>
            <a:r>
              <a:rPr lang="vi-VN" sz="2000" baseline="-25000" dirty="0">
                <a:solidFill>
                  <a:schemeClr val="bg1"/>
                </a:solidFill>
              </a:rPr>
              <a:t>2</a:t>
            </a:r>
            <a:r>
              <a:rPr lang="vi-VN" sz="2000" dirty="0">
                <a:solidFill>
                  <a:schemeClr val="bg1"/>
                </a:solidFill>
              </a:rPr>
              <a:t>  + H</a:t>
            </a:r>
            <a:r>
              <a:rPr lang="vi-VN" sz="2000" baseline="-25000" dirty="0">
                <a:solidFill>
                  <a:schemeClr val="bg1"/>
                </a:solidFill>
              </a:rPr>
              <a:t>2</a:t>
            </a:r>
            <a:br>
              <a:rPr lang="en-GB" sz="2000" dirty="0">
                <a:solidFill>
                  <a:schemeClr val="bg1"/>
                </a:solidFill>
              </a:rPr>
            </a:br>
            <a:r>
              <a:rPr lang="vi-VN" sz="2000" dirty="0">
                <a:solidFill>
                  <a:schemeClr val="bg1"/>
                </a:solidFill>
              </a:rPr>
              <a:t>Be không tác dụng với nước và hơi nước do có lớp màn oxit bảo vệ bề mặt.</a:t>
            </a:r>
            <a:br>
              <a:rPr lang="en-GB" sz="2000" dirty="0">
                <a:solidFill>
                  <a:schemeClr val="bg1"/>
                </a:solidFill>
              </a:rPr>
            </a:br>
            <a:r>
              <a:rPr lang="vi-VN" sz="2000" dirty="0">
                <a:solidFill>
                  <a:schemeClr val="accent1">
                    <a:lumMod val="75000"/>
                  </a:schemeClr>
                </a:solidFill>
              </a:rPr>
              <a:t>Câu 2: </a:t>
            </a:r>
            <a:r>
              <a:rPr lang="vi-VN" sz="2000" dirty="0">
                <a:solidFill>
                  <a:schemeClr val="bg1"/>
                </a:solidFill>
              </a:rPr>
              <a:t>Độ tan của các hydroxide trong nước tăng theo thứ tự:  </a:t>
            </a:r>
          </a:p>
          <a:p>
            <a:r>
              <a:rPr lang="vi-VN" sz="2000" dirty="0">
                <a:solidFill>
                  <a:schemeClr val="bg1"/>
                </a:solidFill>
              </a:rPr>
              <a:t>Be(OH)</a:t>
            </a:r>
            <a:r>
              <a:rPr lang="vi-VN" sz="2000" baseline="-25000" dirty="0">
                <a:solidFill>
                  <a:schemeClr val="bg1"/>
                </a:solidFill>
              </a:rPr>
              <a:t>2</a:t>
            </a:r>
            <a:r>
              <a:rPr lang="vi-VN" sz="2000" dirty="0">
                <a:solidFill>
                  <a:schemeClr val="bg1"/>
                </a:solidFill>
              </a:rPr>
              <a:t> &lt; Mg(OH)</a:t>
            </a:r>
            <a:r>
              <a:rPr lang="vi-VN" sz="2000" baseline="-25000" dirty="0">
                <a:solidFill>
                  <a:schemeClr val="bg1"/>
                </a:solidFill>
              </a:rPr>
              <a:t>2</a:t>
            </a:r>
            <a:r>
              <a:rPr lang="vi-VN" sz="2000" dirty="0">
                <a:solidFill>
                  <a:schemeClr val="bg1"/>
                </a:solidFill>
              </a:rPr>
              <a:t> &lt; Ca(OH)</a:t>
            </a:r>
            <a:r>
              <a:rPr lang="vi-VN" sz="2000" baseline="-25000" dirty="0">
                <a:solidFill>
                  <a:schemeClr val="bg1"/>
                </a:solidFill>
              </a:rPr>
              <a:t>2</a:t>
            </a:r>
            <a:r>
              <a:rPr lang="vi-VN" sz="2000" dirty="0">
                <a:solidFill>
                  <a:schemeClr val="bg1"/>
                </a:solidFill>
              </a:rPr>
              <a:t> &lt; Sr(OH)</a:t>
            </a:r>
            <a:r>
              <a:rPr lang="vi-VN" sz="2000" baseline="-25000" dirty="0">
                <a:solidFill>
                  <a:schemeClr val="bg1"/>
                </a:solidFill>
              </a:rPr>
              <a:t>2</a:t>
            </a:r>
            <a:r>
              <a:rPr lang="vi-VN" sz="2000" dirty="0">
                <a:solidFill>
                  <a:schemeClr val="bg1"/>
                </a:solidFill>
              </a:rPr>
              <a:t> &lt; Ba(OH)</a:t>
            </a:r>
            <a:r>
              <a:rPr lang="vi-VN" sz="2000" baseline="-25000" dirty="0">
                <a:solidFill>
                  <a:schemeClr val="bg1"/>
                </a:solidFill>
              </a:rPr>
              <a:t>2</a:t>
            </a:r>
            <a:r>
              <a:rPr lang="vi-VN" sz="2000" dirty="0">
                <a:solidFill>
                  <a:schemeClr val="bg1"/>
                </a:solidFill>
              </a:rPr>
              <a:t> </a:t>
            </a:r>
            <a:br>
              <a:rPr lang="en-GB" sz="2000" dirty="0">
                <a:solidFill>
                  <a:schemeClr val="bg1"/>
                </a:solidFill>
              </a:rPr>
            </a:br>
            <a:r>
              <a:rPr lang="vi-VN" sz="2000" dirty="0">
                <a:solidFill>
                  <a:schemeClr val="bg1"/>
                </a:solidFill>
              </a:rPr>
              <a:t>Tính kiềm của dung dịch tăng dần từ Be(OH)</a:t>
            </a:r>
            <a:r>
              <a:rPr lang="vi-VN" sz="2000" baseline="-25000" dirty="0">
                <a:solidFill>
                  <a:schemeClr val="bg1"/>
                </a:solidFill>
              </a:rPr>
              <a:t>2</a:t>
            </a:r>
            <a:r>
              <a:rPr lang="vi-VN" sz="2000" dirty="0">
                <a:solidFill>
                  <a:schemeClr val="bg1"/>
                </a:solidFill>
              </a:rPr>
              <a:t> đến Ba(OH)</a:t>
            </a:r>
            <a:r>
              <a:rPr lang="vi-VN" sz="2000" baseline="-25000" dirty="0">
                <a:solidFill>
                  <a:schemeClr val="bg1"/>
                </a:solidFill>
              </a:rPr>
              <a:t>2</a:t>
            </a:r>
            <a:r>
              <a:rPr lang="vi-VN" sz="2000" dirty="0">
                <a:solidFill>
                  <a:schemeClr val="bg1"/>
                </a:solidFill>
              </a:rPr>
              <a:t>.</a:t>
            </a:r>
            <a:endParaRPr lang="en-GB" sz="2000" dirty="0">
              <a:solidFill>
                <a:schemeClr val="bg1"/>
              </a:solidFill>
            </a:endParaRPr>
          </a:p>
        </p:txBody>
      </p:sp>
    </p:spTree>
    <p:extLst>
      <p:ext uri="{BB962C8B-B14F-4D97-AF65-F5344CB8AC3E}">
        <p14:creationId xmlns:p14="http://schemas.microsoft.com/office/powerpoint/2010/main" val="178645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3688295"/>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1479473" y="142306"/>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313263" y="584648"/>
            <a:ext cx="7025912" cy="3908762"/>
          </a:xfrm>
          <a:prstGeom prst="rect">
            <a:avLst/>
          </a:prstGeom>
          <a:noFill/>
        </p:spPr>
        <p:txBody>
          <a:bodyPr wrap="square">
            <a:spAutoFit/>
          </a:bodyPr>
          <a:lstStyle/>
          <a:p>
            <a:r>
              <a:rPr lang="vi-VN" sz="2000" b="1" dirty="0">
                <a:solidFill>
                  <a:schemeClr val="accent1">
                    <a:lumMod val="60000"/>
                    <a:lumOff val="40000"/>
                  </a:schemeClr>
                </a:solidFill>
              </a:rPr>
              <a:t>	    </a:t>
            </a:r>
            <a:r>
              <a:rPr lang="vi-VN" sz="2800" b="1" dirty="0">
                <a:solidFill>
                  <a:schemeClr val="accent1">
                    <a:lumMod val="60000"/>
                    <a:lumOff val="40000"/>
                  </a:schemeClr>
                </a:solidFill>
              </a:rPr>
              <a:t>KIẾN THỨC TRỌNG TÂM</a:t>
            </a:r>
            <a:br>
              <a:rPr lang="en-GB" sz="2000" b="1" dirty="0">
                <a:solidFill>
                  <a:schemeClr val="accent1">
                    <a:lumMod val="60000"/>
                    <a:lumOff val="40000"/>
                  </a:schemeClr>
                </a:solidFill>
              </a:rPr>
            </a:br>
            <a:r>
              <a:rPr lang="vi-VN" sz="2000" dirty="0">
                <a:solidFill>
                  <a:schemeClr val="bg1"/>
                </a:solidFill>
              </a:rPr>
              <a:t>- Ca, Sr, Ba tác dụng với nước ở nhiệt độ thường tạo dung dịch bazơ:</a:t>
            </a:r>
            <a:br>
              <a:rPr lang="en-GB" sz="2000" dirty="0">
                <a:solidFill>
                  <a:schemeClr val="bg1"/>
                </a:solidFill>
              </a:rPr>
            </a:br>
            <a:r>
              <a:rPr lang="vi-VN" sz="2000" dirty="0">
                <a:solidFill>
                  <a:schemeClr val="bg1"/>
                </a:solidFill>
              </a:rPr>
              <a:t>M + 2H</a:t>
            </a:r>
            <a:r>
              <a:rPr lang="vi-VN" sz="2000" baseline="-25000" dirty="0">
                <a:solidFill>
                  <a:schemeClr val="bg1"/>
                </a:solidFill>
              </a:rPr>
              <a:t>2</a:t>
            </a:r>
            <a:r>
              <a:rPr lang="vi-VN" sz="2000" dirty="0">
                <a:solidFill>
                  <a:schemeClr val="bg1"/>
                </a:solidFill>
              </a:rPr>
              <a:t>O → M(OH)</a:t>
            </a:r>
            <a:r>
              <a:rPr lang="vi-VN" sz="2000" baseline="-25000" dirty="0">
                <a:solidFill>
                  <a:schemeClr val="bg1"/>
                </a:solidFill>
              </a:rPr>
              <a:t>2</a:t>
            </a:r>
            <a:r>
              <a:rPr lang="vi-VN" sz="2000" dirty="0">
                <a:solidFill>
                  <a:schemeClr val="bg1"/>
                </a:solidFill>
              </a:rPr>
              <a:t>  + H</a:t>
            </a:r>
            <a:r>
              <a:rPr lang="vi-VN" sz="2000" baseline="-25000" dirty="0">
                <a:solidFill>
                  <a:schemeClr val="bg1"/>
                </a:solidFill>
              </a:rPr>
              <a:t>2 </a:t>
            </a:r>
            <a:r>
              <a:rPr lang="vi-VN" sz="2000" dirty="0">
                <a:solidFill>
                  <a:schemeClr val="bg1"/>
                </a:solidFill>
              </a:rPr>
              <a:t>   (với M là Ca, Sr, Ba)</a:t>
            </a:r>
            <a:br>
              <a:rPr lang="en-GB" sz="2000" dirty="0">
                <a:solidFill>
                  <a:schemeClr val="bg1"/>
                </a:solidFill>
              </a:rPr>
            </a:br>
            <a:r>
              <a:rPr lang="vi-VN" sz="2000" dirty="0">
                <a:solidFill>
                  <a:schemeClr val="bg1"/>
                </a:solidFill>
              </a:rPr>
              <a:t>- Mg không tan trong nước lạnh, tan nhanh hơn trong nước nóng.</a:t>
            </a:r>
            <a:br>
              <a:rPr lang="en-GB" sz="2000" dirty="0">
                <a:solidFill>
                  <a:schemeClr val="bg1"/>
                </a:solidFill>
              </a:rPr>
            </a:br>
            <a:r>
              <a:rPr lang="vi-VN" sz="2000" dirty="0">
                <a:solidFill>
                  <a:schemeClr val="bg1"/>
                </a:solidFill>
              </a:rPr>
              <a:t>Mg + 2H</a:t>
            </a:r>
            <a:r>
              <a:rPr lang="vi-VN" sz="2000" baseline="-25000" dirty="0">
                <a:solidFill>
                  <a:schemeClr val="bg1"/>
                </a:solidFill>
              </a:rPr>
              <a:t>2</a:t>
            </a:r>
            <a:r>
              <a:rPr lang="vi-VN" sz="2000" dirty="0">
                <a:solidFill>
                  <a:schemeClr val="bg1"/>
                </a:solidFill>
              </a:rPr>
              <a:t>O →  Mg(OH)</a:t>
            </a:r>
            <a:r>
              <a:rPr lang="vi-VN" sz="2000" baseline="-25000" dirty="0">
                <a:solidFill>
                  <a:schemeClr val="bg1"/>
                </a:solidFill>
              </a:rPr>
              <a:t>2</a:t>
            </a:r>
            <a:r>
              <a:rPr lang="vi-VN" sz="2000" dirty="0">
                <a:solidFill>
                  <a:schemeClr val="bg1"/>
                </a:solidFill>
              </a:rPr>
              <a:t>  + H</a:t>
            </a:r>
            <a:r>
              <a:rPr lang="vi-VN" sz="2000" baseline="-25000" dirty="0">
                <a:solidFill>
                  <a:schemeClr val="bg1"/>
                </a:solidFill>
              </a:rPr>
              <a:t>2</a:t>
            </a:r>
            <a:br>
              <a:rPr lang="en-GB" sz="2000" dirty="0">
                <a:solidFill>
                  <a:schemeClr val="bg1"/>
                </a:solidFill>
              </a:rPr>
            </a:br>
            <a:r>
              <a:rPr lang="vi-VN" sz="2000" dirty="0">
                <a:solidFill>
                  <a:schemeClr val="bg1"/>
                </a:solidFill>
              </a:rPr>
              <a:t>- Be không tác dụng với nước và hơi nước do có lớp màn oxit bảo vệ bề mặt.</a:t>
            </a:r>
            <a:br>
              <a:rPr lang="en-GB" sz="2000" dirty="0">
                <a:solidFill>
                  <a:schemeClr val="bg1"/>
                </a:solidFill>
              </a:rPr>
            </a:br>
            <a:r>
              <a:rPr lang="vi-VN" sz="2000" dirty="0">
                <a:solidFill>
                  <a:schemeClr val="bg1"/>
                </a:solidFill>
              </a:rPr>
              <a:t>- Độ tan của các hydroxide trong nước tăng theo thứ tự:  </a:t>
            </a:r>
          </a:p>
          <a:p>
            <a:r>
              <a:rPr lang="vi-VN" sz="2000" dirty="0">
                <a:solidFill>
                  <a:schemeClr val="bg1"/>
                </a:solidFill>
              </a:rPr>
              <a:t>Be(OH)</a:t>
            </a:r>
            <a:r>
              <a:rPr lang="vi-VN" sz="2000" baseline="-25000" dirty="0">
                <a:solidFill>
                  <a:schemeClr val="bg1"/>
                </a:solidFill>
              </a:rPr>
              <a:t>2</a:t>
            </a:r>
            <a:r>
              <a:rPr lang="vi-VN" sz="2000" dirty="0">
                <a:solidFill>
                  <a:schemeClr val="bg1"/>
                </a:solidFill>
              </a:rPr>
              <a:t> &lt; Mg(OH)</a:t>
            </a:r>
            <a:r>
              <a:rPr lang="vi-VN" sz="2000" baseline="-25000" dirty="0">
                <a:solidFill>
                  <a:schemeClr val="bg1"/>
                </a:solidFill>
              </a:rPr>
              <a:t>2</a:t>
            </a:r>
            <a:r>
              <a:rPr lang="vi-VN" sz="2000" dirty="0">
                <a:solidFill>
                  <a:schemeClr val="bg1"/>
                </a:solidFill>
              </a:rPr>
              <a:t> &lt; Ca(OH)</a:t>
            </a:r>
            <a:r>
              <a:rPr lang="vi-VN" sz="2000" baseline="-25000" dirty="0">
                <a:solidFill>
                  <a:schemeClr val="bg1"/>
                </a:solidFill>
              </a:rPr>
              <a:t>2</a:t>
            </a:r>
            <a:r>
              <a:rPr lang="vi-VN" sz="2000" dirty="0">
                <a:solidFill>
                  <a:schemeClr val="bg1"/>
                </a:solidFill>
              </a:rPr>
              <a:t> &lt; Sr(OH)</a:t>
            </a:r>
            <a:r>
              <a:rPr lang="vi-VN" sz="2000" baseline="-25000" dirty="0">
                <a:solidFill>
                  <a:schemeClr val="bg1"/>
                </a:solidFill>
              </a:rPr>
              <a:t>2</a:t>
            </a:r>
            <a:r>
              <a:rPr lang="vi-VN" sz="2000" dirty="0">
                <a:solidFill>
                  <a:schemeClr val="bg1"/>
                </a:solidFill>
              </a:rPr>
              <a:t> &lt; Ba(OH)</a:t>
            </a:r>
            <a:r>
              <a:rPr lang="vi-VN" sz="2000" baseline="-25000" dirty="0">
                <a:solidFill>
                  <a:schemeClr val="bg1"/>
                </a:solidFill>
              </a:rPr>
              <a:t>2</a:t>
            </a:r>
            <a:r>
              <a:rPr lang="vi-VN" sz="2000" dirty="0">
                <a:solidFill>
                  <a:schemeClr val="bg1"/>
                </a:solidFill>
              </a:rPr>
              <a:t> </a:t>
            </a:r>
            <a:br>
              <a:rPr lang="en-GB" sz="2000" dirty="0">
                <a:solidFill>
                  <a:schemeClr val="bg1"/>
                </a:solidFill>
              </a:rPr>
            </a:br>
            <a:r>
              <a:rPr lang="vi-VN" sz="2000" dirty="0">
                <a:solidFill>
                  <a:schemeClr val="bg1"/>
                </a:solidFill>
              </a:rPr>
              <a:t>-Tính kiềm của dung dịch tăng dần từ Be(OH)</a:t>
            </a:r>
            <a:r>
              <a:rPr lang="vi-VN" sz="2000" baseline="-25000" dirty="0">
                <a:solidFill>
                  <a:schemeClr val="bg1"/>
                </a:solidFill>
              </a:rPr>
              <a:t>2</a:t>
            </a:r>
            <a:r>
              <a:rPr lang="vi-VN" sz="2000" dirty="0">
                <a:solidFill>
                  <a:schemeClr val="bg1"/>
                </a:solidFill>
              </a:rPr>
              <a:t> đến Ba(OH)</a:t>
            </a:r>
            <a:r>
              <a:rPr lang="vi-VN" sz="2000" baseline="-25000" dirty="0">
                <a:solidFill>
                  <a:schemeClr val="bg1"/>
                </a:solidFill>
              </a:rPr>
              <a:t>2</a:t>
            </a:r>
            <a:r>
              <a:rPr lang="vi-VN" sz="2000" dirty="0">
                <a:solidFill>
                  <a:schemeClr val="bg1"/>
                </a:solidFill>
              </a:rPr>
              <a:t>.</a:t>
            </a:r>
            <a:endParaRPr lang="en-GB" sz="2000" dirty="0">
              <a:solidFill>
                <a:schemeClr val="bg1"/>
              </a:solidFill>
            </a:endParaRPr>
          </a:p>
        </p:txBody>
      </p:sp>
    </p:spTree>
    <p:extLst>
      <p:ext uri="{BB962C8B-B14F-4D97-AF65-F5344CB8AC3E}">
        <p14:creationId xmlns:p14="http://schemas.microsoft.com/office/powerpoint/2010/main" val="2376903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564" y="-37419"/>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60863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581335" y="2653659"/>
            <a:ext cx="7921487" cy="17008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75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1341451" y="3026536"/>
            <a:ext cx="6649278" cy="1061829"/>
          </a:xfrm>
          <a:prstGeom prst="rect">
            <a:avLst/>
          </a:prstGeom>
          <a:noFill/>
        </p:spPr>
        <p:txBody>
          <a:bodyPr wrap="square" rtlCol="0">
            <a:spAutoFit/>
          </a:bodyPr>
          <a:lstStyle/>
          <a:p>
            <a:pPr lvl="0" algn="ctr">
              <a:defRPr/>
            </a:pPr>
            <a:r>
              <a:rPr lang="vi-VN" sz="3150" b="1" dirty="0">
                <a:solidFill>
                  <a:prstClr val="white"/>
                </a:solidFill>
                <a:latin typeface="Arial" panose="020B0604020202020204" pitchFamily="34" charset="0"/>
                <a:cs typeface="Arial" panose="020B0604020202020204" pitchFamily="34" charset="0"/>
              </a:rPr>
              <a:t>LUYỆN TẬP</a:t>
            </a:r>
          </a:p>
          <a:p>
            <a:pPr lvl="0" algn="ctr">
              <a:defRPr/>
            </a:pPr>
            <a:r>
              <a:rPr lang="en-US" sz="3150" b="1" dirty="0" err="1">
                <a:solidFill>
                  <a:prstClr val="white"/>
                </a:solidFill>
                <a:latin typeface="Arial" panose="020B0604020202020204" pitchFamily="34" charset="0"/>
                <a:cs typeface="Arial" panose="020B0604020202020204" pitchFamily="34" charset="0"/>
              </a:rPr>
              <a:t>TRÒ</a:t>
            </a:r>
            <a:r>
              <a:rPr lang="en-US" sz="3150" b="1" dirty="0">
                <a:solidFill>
                  <a:prstClr val="white"/>
                </a:solidFill>
                <a:latin typeface="Arial" panose="020B0604020202020204" pitchFamily="34" charset="0"/>
                <a:cs typeface="Arial" panose="020B0604020202020204" pitchFamily="34" charset="0"/>
              </a:rPr>
              <a:t> </a:t>
            </a:r>
            <a:r>
              <a:rPr lang="en-US" sz="3150" b="1" dirty="0" err="1">
                <a:solidFill>
                  <a:prstClr val="white"/>
                </a:solidFill>
                <a:latin typeface="Arial" panose="020B0604020202020204" pitchFamily="34" charset="0"/>
                <a:cs typeface="Arial" panose="020B0604020202020204" pitchFamily="34" charset="0"/>
              </a:rPr>
              <a:t>CHƠI</a:t>
            </a:r>
            <a:r>
              <a:rPr lang="en-US" sz="3150" b="1" dirty="0">
                <a:solidFill>
                  <a:prstClr val="white"/>
                </a:solidFill>
                <a:latin typeface="Arial" panose="020B0604020202020204" pitchFamily="34" charset="0"/>
                <a:cs typeface="Arial" panose="020B0604020202020204" pitchFamily="34" charset="0"/>
              </a:rPr>
              <a:t>: AI </a:t>
            </a:r>
            <a:r>
              <a:rPr lang="en-US" sz="3150" b="1" dirty="0" err="1">
                <a:solidFill>
                  <a:prstClr val="white"/>
                </a:solidFill>
                <a:latin typeface="Arial" panose="020B0604020202020204" pitchFamily="34" charset="0"/>
                <a:cs typeface="Arial" panose="020B0604020202020204" pitchFamily="34" charset="0"/>
              </a:rPr>
              <a:t>LÀ</a:t>
            </a:r>
            <a:r>
              <a:rPr lang="en-US" sz="3150" b="1" dirty="0">
                <a:solidFill>
                  <a:prstClr val="white"/>
                </a:solidFill>
                <a:latin typeface="Arial" panose="020B0604020202020204" pitchFamily="34" charset="0"/>
                <a:cs typeface="Arial" panose="020B0604020202020204" pitchFamily="34" charset="0"/>
              </a:rPr>
              <a:t> </a:t>
            </a:r>
            <a:r>
              <a:rPr lang="en-US" sz="3150" b="1" dirty="0" err="1">
                <a:solidFill>
                  <a:prstClr val="white"/>
                </a:solidFill>
                <a:latin typeface="Arial" panose="020B0604020202020204" pitchFamily="34" charset="0"/>
                <a:cs typeface="Arial" panose="020B0604020202020204" pitchFamily="34" charset="0"/>
              </a:rPr>
              <a:t>TRIỆU</a:t>
            </a:r>
            <a:r>
              <a:rPr lang="en-US" sz="3150" b="1" dirty="0">
                <a:solidFill>
                  <a:prstClr val="white"/>
                </a:solidFill>
                <a:latin typeface="Arial" panose="020B0604020202020204" pitchFamily="34" charset="0"/>
                <a:cs typeface="Arial" panose="020B0604020202020204" pitchFamily="34" charset="0"/>
              </a:rPr>
              <a:t> </a:t>
            </a:r>
            <a:r>
              <a:rPr lang="en-US" sz="3150" b="1" dirty="0" err="1">
                <a:solidFill>
                  <a:prstClr val="white"/>
                </a:solidFill>
                <a:latin typeface="Arial" panose="020B0604020202020204" pitchFamily="34" charset="0"/>
                <a:cs typeface="Arial" panose="020B0604020202020204" pitchFamily="34" charset="0"/>
              </a:rPr>
              <a:t>PHÚ</a:t>
            </a:r>
            <a:endParaRPr lang="en-US" sz="31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19"/>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tx2">
              <a:lumMod val="20000"/>
              <a:lumOff val="8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76398" y="2904476"/>
            <a:ext cx="7500563" cy="461665"/>
          </a:xfrm>
          <a:prstGeom prst="rect">
            <a:avLst/>
          </a:prstGeom>
          <a:noFill/>
        </p:spPr>
        <p:txBody>
          <a:bodyPr wrap="square" rtlCol="0">
            <a:spAutoFit/>
          </a:bodyPr>
          <a:lstStyle/>
          <a:p>
            <a:r>
              <a:rPr lang="vi-VN" sz="2400" b="1" dirty="0"/>
              <a:t>Câu 1: </a:t>
            </a:r>
            <a:r>
              <a:rPr lang="vi-VN" sz="2400" dirty="0"/>
              <a:t>Hydroxide nào sau đây ít tan trong nước?</a:t>
            </a:r>
            <a:endParaRPr lang="en-GB" sz="2400" dirty="0"/>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56028" y="3897873"/>
            <a:ext cx="3487814" cy="323165"/>
          </a:xfrm>
          <a:prstGeom prst="rect">
            <a:avLst/>
          </a:prstGeom>
          <a:noFill/>
        </p:spPr>
        <p:txBody>
          <a:bodyPr wrap="square" rtlCol="0">
            <a:spAutoFit/>
          </a:bodyPr>
          <a:lstStyle/>
          <a:p>
            <a:pPr defTabSz="685800">
              <a:buClr>
                <a:prstClr val="white"/>
              </a:buClr>
              <a:defRPr/>
            </a:pPr>
            <a:r>
              <a:rPr lang="en-US" sz="1500" b="1" kern="1200" dirty="0">
                <a:solidFill>
                  <a:schemeClr val="bg2"/>
                </a:solidFill>
                <a:latin typeface="+mn-lt"/>
                <a:ea typeface="Tahoma" panose="020B0604030504040204" pitchFamily="34" charset="0"/>
                <a:cs typeface="Tahoma" panose="020B0604030504040204" pitchFamily="34" charset="0"/>
              </a:rPr>
              <a:t>A. </a:t>
            </a:r>
            <a:r>
              <a:rPr lang="vi-VN" b="1" dirty="0">
                <a:solidFill>
                  <a:schemeClr val="bg2"/>
                </a:solidFill>
                <a:latin typeface="+mn-lt"/>
              </a:rPr>
              <a:t>Be(OH)</a:t>
            </a:r>
            <a:r>
              <a:rPr lang="vi-VN" b="1" baseline="-25000" dirty="0">
                <a:solidFill>
                  <a:schemeClr val="bg2"/>
                </a:solidFill>
                <a:latin typeface="+mn-lt"/>
              </a:rPr>
              <a:t>2 </a:t>
            </a:r>
            <a:endParaRPr lang="en-US" sz="1500" b="1" kern="1200" dirty="0">
              <a:solidFill>
                <a:schemeClr val="bg2"/>
              </a:solidFill>
              <a:latin typeface="+mn-lt"/>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defTabSz="685800">
              <a:buClr>
                <a:prstClr val="white"/>
              </a:buClr>
              <a:defRPr/>
            </a:pPr>
            <a:r>
              <a:rPr lang="en-US" sz="1500" b="1" kern="1200" dirty="0">
                <a:solidFill>
                  <a:schemeClr val="bg2"/>
                </a:solidFill>
                <a:latin typeface="Calibri"/>
                <a:ea typeface="Tahoma" panose="020B0604030504040204" pitchFamily="34" charset="0"/>
                <a:cs typeface="Tahoma" panose="020B0604030504040204" pitchFamily="34" charset="0"/>
              </a:rPr>
              <a:t>C. </a:t>
            </a:r>
            <a:r>
              <a:rPr lang="vi-VN" b="1" dirty="0">
                <a:solidFill>
                  <a:schemeClr val="bg2"/>
                </a:solidFill>
              </a:rPr>
              <a:t>Ba(OH)</a:t>
            </a:r>
            <a:r>
              <a:rPr lang="vi-VN" b="1" baseline="-25000" dirty="0">
                <a:solidFill>
                  <a:schemeClr val="bg2"/>
                </a:solidFill>
              </a:rPr>
              <a:t>2 </a:t>
            </a:r>
            <a:endParaRPr lang="en-US" sz="1500" b="1" kern="1200" dirty="0">
              <a:solidFill>
                <a:schemeClr val="bg2"/>
              </a:solidFill>
              <a:latin typeface="Calibri"/>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80" y="3897873"/>
            <a:ext cx="3487814" cy="323165"/>
          </a:xfrm>
          <a:prstGeom prst="rect">
            <a:avLst/>
          </a:prstGeom>
          <a:noFill/>
        </p:spPr>
        <p:txBody>
          <a:bodyPr wrap="square" rtlCol="0">
            <a:spAutoFit/>
          </a:bodyPr>
          <a:lstStyle/>
          <a:p>
            <a:pPr defTabSz="685800">
              <a:buClr>
                <a:prstClr val="white"/>
              </a:buClr>
              <a:defRPr/>
            </a:pPr>
            <a:r>
              <a:rPr lang="en-US" sz="1500" b="1" kern="1200" dirty="0">
                <a:solidFill>
                  <a:schemeClr val="bg2"/>
                </a:solidFill>
                <a:latin typeface="Calibri"/>
                <a:ea typeface="Tahoma" panose="020B0604030504040204" pitchFamily="34" charset="0"/>
                <a:cs typeface="Tahoma" panose="020B0604030504040204" pitchFamily="34" charset="0"/>
              </a:rPr>
              <a:t>B. </a:t>
            </a:r>
            <a:r>
              <a:rPr lang="vi-VN" b="1" dirty="0">
                <a:solidFill>
                  <a:schemeClr val="bg2"/>
                </a:solidFill>
              </a:rPr>
              <a:t>NaOH</a:t>
            </a:r>
            <a:endParaRPr lang="en-US" sz="1500" b="1" kern="1200" dirty="0">
              <a:solidFill>
                <a:schemeClr val="bg2"/>
              </a:solidFill>
              <a:latin typeface="Calibri"/>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80" y="4545319"/>
            <a:ext cx="3487814" cy="323165"/>
          </a:xfrm>
          <a:prstGeom prst="rect">
            <a:avLst/>
          </a:prstGeom>
          <a:noFill/>
        </p:spPr>
        <p:txBody>
          <a:bodyPr wrap="square" rtlCol="0">
            <a:spAutoFit/>
          </a:bodyPr>
          <a:lstStyle/>
          <a:p>
            <a:pPr defTabSz="685800">
              <a:buClr>
                <a:prstClr val="white"/>
              </a:buClr>
              <a:defRPr/>
            </a:pPr>
            <a:r>
              <a:rPr lang="en-US" sz="1500" b="1" kern="1200" dirty="0">
                <a:solidFill>
                  <a:schemeClr val="bg2"/>
                </a:solidFill>
                <a:latin typeface="Calibri"/>
                <a:ea typeface="Tahoma" panose="020B0604030504040204" pitchFamily="34" charset="0"/>
                <a:cs typeface="Tahoma" panose="020B0604030504040204" pitchFamily="34" charset="0"/>
              </a:rPr>
              <a:t>D. </a:t>
            </a:r>
            <a:r>
              <a:rPr lang="vi-VN" b="1" dirty="0">
                <a:solidFill>
                  <a:schemeClr val="bg2"/>
                </a:solidFill>
              </a:rPr>
              <a:t>KOH</a:t>
            </a:r>
            <a:endParaRPr lang="en-US" sz="1500" b="1" kern="1200" dirty="0">
              <a:solidFill>
                <a:schemeClr val="bg2"/>
              </a:solidFill>
              <a:latin typeface="Calibri"/>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2"/>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941695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9288" y="81841"/>
            <a:ext cx="916064" cy="91606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330265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5521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1" y="17638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965048"/>
            <a:ext cx="8154143" cy="1269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1">
            <a:schemeClr val="dk1"/>
          </a:lnRef>
          <a:fillRef idx="2">
            <a:schemeClr val="dk1"/>
          </a:fillRef>
          <a:effectRef idx="1">
            <a:schemeClr val="dk1"/>
          </a:effectRef>
          <a:fontRef idx="minor">
            <a:schemeClr val="dk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89349" y="1206656"/>
            <a:ext cx="7610384" cy="830997"/>
          </a:xfrm>
          <a:prstGeom prst="rect">
            <a:avLst/>
          </a:prstGeom>
          <a:noFill/>
        </p:spPr>
        <p:txBody>
          <a:bodyPr wrap="square" rtlCol="0">
            <a:spAutoFit/>
          </a:bodyPr>
          <a:lstStyle/>
          <a:p>
            <a:r>
              <a:rPr lang="vi-VN" sz="2400" b="1" dirty="0"/>
              <a:t>Câu 2:</a:t>
            </a:r>
            <a:r>
              <a:rPr lang="vi-VN" sz="2400" dirty="0"/>
              <a:t> Kim loại nào sau đây không tác dụng với nước ở nhiệt độ thường và hơi nước ỏ nhiệt độ cao?</a:t>
            </a:r>
            <a:endParaRPr lang="en-GB" sz="2400" dirty="0"/>
          </a:p>
        </p:txBody>
      </p:sp>
      <p:sp>
        <p:nvSpPr>
          <p:cNvPr id="31" name="bang a">
            <a:extLst>
              <a:ext uri="{FF2B5EF4-FFF2-40B4-BE49-F238E27FC236}">
                <a16:creationId xmlns:a16="http://schemas.microsoft.com/office/drawing/2014/main" id="{8DD63B39-09F3-4F04-83CD-408FC7619A90}"/>
              </a:ext>
            </a:extLst>
          </p:cNvPr>
          <p:cNvSpPr/>
          <p:nvPr/>
        </p:nvSpPr>
        <p:spPr>
          <a:xfrm flipH="1">
            <a:off x="604749" y="24285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2060"/>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307596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2060"/>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2505171"/>
            <a:ext cx="3487814" cy="323165"/>
          </a:xfrm>
          <a:prstGeom prst="rect">
            <a:avLst/>
          </a:prstGeom>
          <a:noFill/>
        </p:spPr>
        <p:txBody>
          <a:bodyPr wrap="square" rtlCol="0">
            <a:spAutoFit/>
          </a:bodyPr>
          <a:lstStyle/>
          <a:p>
            <a:pPr defTabSz="685800">
              <a:buClr>
                <a:prstClr val="white"/>
              </a:buClr>
              <a:defRPr/>
            </a:pPr>
            <a:r>
              <a:rPr lang="en-US" sz="1500" b="1" kern="1200" dirty="0">
                <a:solidFill>
                  <a:schemeClr val="tx1"/>
                </a:solidFill>
                <a:latin typeface="Calibri" panose="020F0502020204030204"/>
                <a:ea typeface="Tahoma" panose="020B0604030504040204" pitchFamily="34" charset="0"/>
                <a:cs typeface="Tahoma" panose="020B0604030504040204" pitchFamily="34" charset="0"/>
              </a:rPr>
              <a:t>A. </a:t>
            </a:r>
            <a:r>
              <a:rPr lang="vi-VN" sz="1500" b="1" kern="1200" dirty="0">
                <a:solidFill>
                  <a:schemeClr val="tx1"/>
                </a:solidFill>
                <a:latin typeface="Calibri" panose="020F0502020204030204"/>
                <a:ea typeface="Tahoma" panose="020B0604030504040204" pitchFamily="34" charset="0"/>
                <a:cs typeface="Tahoma" panose="020B0604030504040204" pitchFamily="34" charset="0"/>
              </a:rPr>
              <a:t>Ca</a:t>
            </a:r>
            <a:endParaRPr lang="en-GB" dirty="0">
              <a:solidFill>
                <a:schemeClr val="tx1"/>
              </a:solidFil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89349" y="3157948"/>
            <a:ext cx="3487814" cy="323165"/>
          </a:xfrm>
          <a:prstGeom prst="rect">
            <a:avLst/>
          </a:prstGeom>
          <a:noFill/>
        </p:spPr>
        <p:txBody>
          <a:bodyPr wrap="square" rtlCol="0">
            <a:spAutoFit/>
          </a:bodyPr>
          <a:lstStyle/>
          <a:p>
            <a:pPr defTabSz="685800">
              <a:buClr>
                <a:prstClr val="white"/>
              </a:buClr>
              <a:defRPr/>
            </a:pPr>
            <a:r>
              <a:rPr lang="en-US" sz="1500" b="1" kern="1200" dirty="0">
                <a:solidFill>
                  <a:schemeClr val="tx1"/>
                </a:solidFill>
                <a:latin typeface="Calibri" panose="020F0502020204030204"/>
                <a:ea typeface="Tahoma" panose="020B0604030504040204" pitchFamily="34" charset="0"/>
                <a:cs typeface="Tahoma" panose="020B0604030504040204" pitchFamily="34" charset="0"/>
              </a:rPr>
              <a:t>B. </a:t>
            </a:r>
            <a:r>
              <a:rPr lang="vi-VN" sz="1500" b="1" kern="1200" dirty="0">
                <a:solidFill>
                  <a:schemeClr val="tx1"/>
                </a:solidFill>
                <a:latin typeface="Calibri" panose="020F0502020204030204"/>
                <a:ea typeface="Tahoma" panose="020B0604030504040204" pitchFamily="34" charset="0"/>
                <a:cs typeface="Tahoma" panose="020B0604030504040204" pitchFamily="34" charset="0"/>
              </a:rPr>
              <a:t>Ba</a:t>
            </a:r>
            <a:endParaRPr lang="en-US" sz="1500" b="1" kern="1200" dirty="0">
              <a:solidFill>
                <a:schemeClr val="tx1"/>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744807"/>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283681"/>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629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580108"/>
            <a:ext cx="365522" cy="365522"/>
          </a:xfrm>
          <a:prstGeom prst="rect">
            <a:avLst/>
          </a:prstGeom>
        </p:spPr>
      </p:pic>
      <p:cxnSp>
        <p:nvCxnSpPr>
          <p:cNvPr id="20" name="Straight Connector 19">
            <a:extLst>
              <a:ext uri="{FF2B5EF4-FFF2-40B4-BE49-F238E27FC236}">
                <a16:creationId xmlns:a16="http://schemas.microsoft.com/office/drawing/2014/main" id="{D5957371-B757-7938-B10A-569C473E8B96}"/>
              </a:ext>
            </a:extLst>
          </p:cNvPr>
          <p:cNvCxnSpPr/>
          <p:nvPr/>
        </p:nvCxnSpPr>
        <p:spPr>
          <a:xfrm>
            <a:off x="114937" y="396479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0" name="bang c">
            <a:extLst>
              <a:ext uri="{FF2B5EF4-FFF2-40B4-BE49-F238E27FC236}">
                <a16:creationId xmlns:a16="http://schemas.microsoft.com/office/drawing/2014/main" id="{13C1187B-A9C1-5A88-31CE-3C4FF03427DD}"/>
              </a:ext>
            </a:extLst>
          </p:cNvPr>
          <p:cNvSpPr/>
          <p:nvPr/>
        </p:nvSpPr>
        <p:spPr>
          <a:xfrm flipH="1">
            <a:off x="719687" y="373810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2060"/>
              </a:solidFill>
              <a:latin typeface="Calibri" panose="020F0502020204030204"/>
            </a:endParaRPr>
          </a:p>
        </p:txBody>
      </p:sp>
      <p:sp>
        <p:nvSpPr>
          <p:cNvPr id="35" name="cau hoi c">
            <a:extLst>
              <a:ext uri="{FF2B5EF4-FFF2-40B4-BE49-F238E27FC236}">
                <a16:creationId xmlns:a16="http://schemas.microsoft.com/office/drawing/2014/main" id="{E0FFAAD3-A335-EEE5-210F-4703C53CEA70}"/>
              </a:ext>
            </a:extLst>
          </p:cNvPr>
          <p:cNvSpPr txBox="1"/>
          <p:nvPr/>
        </p:nvSpPr>
        <p:spPr>
          <a:xfrm>
            <a:off x="944443" y="3814752"/>
            <a:ext cx="3487814" cy="323165"/>
          </a:xfrm>
          <a:prstGeom prst="rect">
            <a:avLst/>
          </a:prstGeom>
          <a:noFill/>
        </p:spPr>
        <p:txBody>
          <a:bodyPr wrap="square" rtlCol="0">
            <a:spAutoFit/>
          </a:bodyPr>
          <a:lstStyle/>
          <a:p>
            <a:pPr defTabSz="685800">
              <a:buClr>
                <a:prstClr val="white"/>
              </a:buClr>
              <a:defRPr/>
            </a:pPr>
            <a:r>
              <a:rPr lang="en-US" sz="1500" b="1" kern="1200" dirty="0">
                <a:solidFill>
                  <a:srgbClr val="002060"/>
                </a:solidFill>
                <a:latin typeface="Calibri" panose="020F0502020204030204"/>
                <a:ea typeface="Tahoma" panose="020B0604030504040204" pitchFamily="34" charset="0"/>
                <a:cs typeface="Tahoma" panose="020B0604030504040204" pitchFamily="34" charset="0"/>
              </a:rPr>
              <a:t>C.</a:t>
            </a:r>
            <a:r>
              <a:rPr lang="vi-VN" sz="1500" b="1" kern="1200" dirty="0">
                <a:solidFill>
                  <a:srgbClr val="002060"/>
                </a:solidFill>
                <a:latin typeface="Calibri" panose="020F0502020204030204"/>
                <a:ea typeface="Tahoma" panose="020B0604030504040204" pitchFamily="34" charset="0"/>
                <a:cs typeface="Tahoma" panose="020B0604030504040204" pitchFamily="34" charset="0"/>
              </a:rPr>
              <a:t> Mg</a:t>
            </a:r>
            <a:endParaRPr lang="en-US" sz="1500" b="1" kern="1200" dirty="0">
              <a:solidFill>
                <a:srgbClr val="002060"/>
              </a:solidFill>
              <a:latin typeface="Calibri" panose="020F0502020204030204"/>
              <a:ea typeface="Tahoma" panose="020B0604030504040204" pitchFamily="34" charset="0"/>
              <a:cs typeface="Tahoma" panose="020B0604030504040204" pitchFamily="34" charset="0"/>
            </a:endParaRPr>
          </a:p>
        </p:txBody>
      </p:sp>
      <p:cxnSp>
        <p:nvCxnSpPr>
          <p:cNvPr id="36" name="Straight Connector 35">
            <a:extLst>
              <a:ext uri="{FF2B5EF4-FFF2-40B4-BE49-F238E27FC236}">
                <a16:creationId xmlns:a16="http://schemas.microsoft.com/office/drawing/2014/main" id="{60D1580C-FF2D-2642-F225-7E790CD595C1}"/>
              </a:ext>
            </a:extLst>
          </p:cNvPr>
          <p:cNvCxnSpPr/>
          <p:nvPr/>
        </p:nvCxnSpPr>
        <p:spPr>
          <a:xfrm>
            <a:off x="114937" y="456822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bang d">
            <a:extLst>
              <a:ext uri="{FF2B5EF4-FFF2-40B4-BE49-F238E27FC236}">
                <a16:creationId xmlns:a16="http://schemas.microsoft.com/office/drawing/2014/main" id="{58FDC8C2-B9F5-C7AA-710D-B0F3FC8A3683}"/>
              </a:ext>
            </a:extLst>
          </p:cNvPr>
          <p:cNvSpPr/>
          <p:nvPr/>
        </p:nvSpPr>
        <p:spPr>
          <a:xfrm flipH="1">
            <a:off x="664593" y="430889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srgbClr val="002060"/>
              </a:solidFill>
              <a:latin typeface="Calibri" panose="020F0502020204030204"/>
            </a:endParaRPr>
          </a:p>
        </p:txBody>
      </p:sp>
      <p:sp>
        <p:nvSpPr>
          <p:cNvPr id="42" name="cau hoi d">
            <a:extLst>
              <a:ext uri="{FF2B5EF4-FFF2-40B4-BE49-F238E27FC236}">
                <a16:creationId xmlns:a16="http://schemas.microsoft.com/office/drawing/2014/main" id="{9B8C4BD7-0110-79D8-D822-ADD81955A3AB}"/>
              </a:ext>
            </a:extLst>
          </p:cNvPr>
          <p:cNvSpPr txBox="1"/>
          <p:nvPr/>
        </p:nvSpPr>
        <p:spPr>
          <a:xfrm>
            <a:off x="944443" y="4385040"/>
            <a:ext cx="3487814" cy="323165"/>
          </a:xfrm>
          <a:prstGeom prst="rect">
            <a:avLst/>
          </a:prstGeom>
          <a:noFill/>
        </p:spPr>
        <p:txBody>
          <a:bodyPr wrap="square" rtlCol="0">
            <a:spAutoFit/>
          </a:bodyPr>
          <a:lstStyle/>
          <a:p>
            <a:pPr defTabSz="685800">
              <a:buClr>
                <a:prstClr val="white"/>
              </a:buClr>
              <a:defRPr/>
            </a:pPr>
            <a:r>
              <a:rPr lang="en-US" sz="1500" b="1" kern="1200" dirty="0">
                <a:solidFill>
                  <a:srgbClr val="002060"/>
                </a:solidFill>
                <a:latin typeface="Calibri" panose="020F0502020204030204"/>
                <a:ea typeface="Tahoma" panose="020B0604030504040204" pitchFamily="34" charset="0"/>
                <a:cs typeface="Tahoma" panose="020B0604030504040204" pitchFamily="34" charset="0"/>
              </a:rPr>
              <a:t>D. </a:t>
            </a:r>
            <a:r>
              <a:rPr lang="vi-VN" b="1" dirty="0">
                <a:solidFill>
                  <a:srgbClr val="002060"/>
                </a:solidFill>
              </a:rPr>
              <a:t>Be</a:t>
            </a:r>
            <a:endParaRPr lang="en-GB" b="1" dirty="0">
              <a:solidFill>
                <a:srgbClr val="002060"/>
              </a:solidFill>
            </a:endParaRPr>
          </a:p>
        </p:txBody>
      </p:sp>
    </p:spTree>
    <p:extLst>
      <p:ext uri="{BB962C8B-B14F-4D97-AF65-F5344CB8AC3E}">
        <p14:creationId xmlns:p14="http://schemas.microsoft.com/office/powerpoint/2010/main" val="615323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9" presetClass="emph" presetSubtype="0" repeatCount="4000" fill="hold" grpId="2" nodeType="withEffect">
                                  <p:stCondLst>
                                    <p:cond delay="3000"/>
                                  </p:stCondLst>
                                  <p:childTnLst>
                                    <p:animClr clrSpc="rgb" dir="cw">
                                      <p:cBhvr override="childStyle">
                                        <p:cTn id="31" dur="500" fill="hold"/>
                                        <p:tgtEl>
                                          <p:spTgt spid="37"/>
                                        </p:tgtEl>
                                        <p:attrNameLst>
                                          <p:attrName>style.color</p:attrName>
                                        </p:attrNameLst>
                                      </p:cBhvr>
                                      <p:to>
                                        <a:srgbClr val="92D050"/>
                                      </p:to>
                                    </p:animClr>
                                    <p:animClr clrSpc="rgb" dir="cw">
                                      <p:cBhvr>
                                        <p:cTn id="32" dur="500" fill="hold"/>
                                        <p:tgtEl>
                                          <p:spTgt spid="37"/>
                                        </p:tgtEl>
                                        <p:attrNameLst>
                                          <p:attrName>fillcolor</p:attrName>
                                        </p:attrNameLst>
                                      </p:cBhvr>
                                      <p:to>
                                        <a:srgbClr val="92D050"/>
                                      </p:to>
                                    </p:animClr>
                                    <p:set>
                                      <p:cBhvr>
                                        <p:cTn id="33" dur="500" fill="hold"/>
                                        <p:tgtEl>
                                          <p:spTgt spid="37"/>
                                        </p:tgtEl>
                                        <p:attrNameLst>
                                          <p:attrName>fill.type</p:attrName>
                                        </p:attrNameLst>
                                      </p:cBhvr>
                                      <p:to>
                                        <p:strVal val="solid"/>
                                      </p:to>
                                    </p:set>
                                    <p:set>
                                      <p:cBhvr>
                                        <p:cTn id="34" dur="500" fill="hold"/>
                                        <p:tgtEl>
                                          <p:spTgt spid="37"/>
                                        </p:tgtEl>
                                        <p:attrNameLst>
                                          <p:attrName>fill.on</p:attrName>
                                        </p:attrNameLst>
                                      </p:cBhvr>
                                      <p:to>
                                        <p:strVal val="true"/>
                                      </p:to>
                                    </p:set>
                                  </p:childTnLst>
                                </p:cTn>
                              </p:par>
                              <p:par>
                                <p:cTn id="35" presetID="24" presetClass="emph" presetSubtype="0" fill="hold" grpId="3" nodeType="withEffect">
                                  <p:stCondLst>
                                    <p:cond delay="3000"/>
                                  </p:stCondLst>
                                  <p:childTnLst>
                                    <p:animClr clrSpc="hsl" dir="cw">
                                      <p:cBhvr override="childStyle">
                                        <p:cTn id="36" dur="500" fill="hold"/>
                                        <p:tgtEl>
                                          <p:spTgt spid="42"/>
                                        </p:tgtEl>
                                        <p:attrNameLst>
                                          <p:attrName>style.color</p:attrName>
                                        </p:attrNameLst>
                                      </p:cBhvr>
                                      <p:by>
                                        <p:hsl h="0" s="-12549" l="-25098"/>
                                      </p:by>
                                    </p:animClr>
                                    <p:animClr clrSpc="hsl" dir="cw">
                                      <p:cBhvr>
                                        <p:cTn id="37" dur="500" fill="hold"/>
                                        <p:tgtEl>
                                          <p:spTgt spid="42"/>
                                        </p:tgtEl>
                                        <p:attrNameLst>
                                          <p:attrName>fillcolor</p:attrName>
                                        </p:attrNameLst>
                                      </p:cBhvr>
                                      <p:by>
                                        <p:hsl h="0" s="-12549" l="-25098"/>
                                      </p:by>
                                    </p:animClr>
                                    <p:animClr clrSpc="hsl" dir="cw">
                                      <p:cBhvr>
                                        <p:cTn id="38" dur="500" fill="hold"/>
                                        <p:tgtEl>
                                          <p:spTgt spid="42"/>
                                        </p:tgtEl>
                                        <p:attrNameLst>
                                          <p:attrName>stroke.color</p:attrName>
                                        </p:attrNameLst>
                                      </p:cBhvr>
                                      <p:by>
                                        <p:hsl h="0" s="-12549" l="-25098"/>
                                      </p:by>
                                    </p:animClr>
                                    <p:set>
                                      <p:cBhvr>
                                        <p:cTn id="39" dur="500" fill="hold"/>
                                        <p:tgtEl>
                                          <p:spTgt spid="42"/>
                                        </p:tgtEl>
                                        <p:attrNameLst>
                                          <p:attrName>fill.type</p:attrName>
                                        </p:attrNameLst>
                                      </p:cBhvr>
                                      <p:to>
                                        <p:strVal val="solid"/>
                                      </p:to>
                                    </p:set>
                                  </p:childTnLst>
                                </p:cTn>
                              </p:par>
                              <p:par>
                                <p:cTn id="40" presetID="19" presetClass="emph" presetSubtype="0" repeatCount="4000" fill="hold" grpId="3" nodeType="withEffect">
                                  <p:stCondLst>
                                    <p:cond delay="3500"/>
                                  </p:stCondLst>
                                  <p:childTnLst>
                                    <p:animClr clrSpc="rgb" dir="cw">
                                      <p:cBhvr override="childStyle">
                                        <p:cTn id="41" dur="500" fill="hold"/>
                                        <p:tgtEl>
                                          <p:spTgt spid="37"/>
                                        </p:tgtEl>
                                        <p:attrNameLst>
                                          <p:attrName>style.color</p:attrName>
                                        </p:attrNameLst>
                                      </p:cBhvr>
                                      <p:to>
                                        <a:srgbClr val="92D050"/>
                                      </p:to>
                                    </p:animClr>
                                    <p:animClr clrSpc="rgb" dir="cw">
                                      <p:cBhvr>
                                        <p:cTn id="42" dur="500" fill="hold"/>
                                        <p:tgtEl>
                                          <p:spTgt spid="37"/>
                                        </p:tgtEl>
                                        <p:attrNameLst>
                                          <p:attrName>fillcolor</p:attrName>
                                        </p:attrNameLst>
                                      </p:cBhvr>
                                      <p:to>
                                        <a:srgbClr val="92D050"/>
                                      </p:to>
                                    </p:animClr>
                                    <p:set>
                                      <p:cBhvr>
                                        <p:cTn id="43" dur="500" fill="hold"/>
                                        <p:tgtEl>
                                          <p:spTgt spid="37"/>
                                        </p:tgtEl>
                                        <p:attrNameLst>
                                          <p:attrName>fill.type</p:attrName>
                                        </p:attrNameLst>
                                      </p:cBhvr>
                                      <p:to>
                                        <p:strVal val="solid"/>
                                      </p:to>
                                    </p:set>
                                    <p:set>
                                      <p:cBhvr>
                                        <p:cTn id="44" dur="500" fill="hold"/>
                                        <p:tgtEl>
                                          <p:spTgt spid="37"/>
                                        </p:tgtEl>
                                        <p:attrNameLst>
                                          <p:attrName>fill.on</p:attrName>
                                        </p:attrNameLst>
                                      </p:cBhvr>
                                      <p:to>
                                        <p:strVal val="true"/>
                                      </p:to>
                                    </p:set>
                                  </p:childTnLst>
                                </p:cTn>
                              </p:par>
                              <p:par>
                                <p:cTn id="45" presetID="24" presetClass="emph" presetSubtype="0" fill="hold" grpId="4" nodeType="withEffect">
                                  <p:stCondLst>
                                    <p:cond delay="3500"/>
                                  </p:stCondLst>
                                  <p:childTnLst>
                                    <p:animClr clrSpc="hsl" dir="cw">
                                      <p:cBhvr override="childStyle">
                                        <p:cTn id="46" dur="500" fill="hold"/>
                                        <p:tgtEl>
                                          <p:spTgt spid="42"/>
                                        </p:tgtEl>
                                        <p:attrNameLst>
                                          <p:attrName>style.color</p:attrName>
                                        </p:attrNameLst>
                                      </p:cBhvr>
                                      <p:by>
                                        <p:hsl h="0" s="-12549" l="-25098"/>
                                      </p:by>
                                    </p:animClr>
                                    <p:animClr clrSpc="hsl" dir="cw">
                                      <p:cBhvr>
                                        <p:cTn id="47" dur="500" fill="hold"/>
                                        <p:tgtEl>
                                          <p:spTgt spid="42"/>
                                        </p:tgtEl>
                                        <p:attrNameLst>
                                          <p:attrName>fillcolor</p:attrName>
                                        </p:attrNameLst>
                                      </p:cBhvr>
                                      <p:by>
                                        <p:hsl h="0" s="-12549" l="-25098"/>
                                      </p:by>
                                    </p:animClr>
                                    <p:animClr clrSpc="hsl" dir="cw">
                                      <p:cBhvr>
                                        <p:cTn id="48" dur="500" fill="hold"/>
                                        <p:tgtEl>
                                          <p:spTgt spid="42"/>
                                        </p:tgtEl>
                                        <p:attrNameLst>
                                          <p:attrName>stroke.color</p:attrName>
                                        </p:attrNameLst>
                                      </p:cBhvr>
                                      <p:by>
                                        <p:hsl h="0" s="-12549" l="-25098"/>
                                      </p:by>
                                    </p:animClr>
                                    <p:set>
                                      <p:cBhvr>
                                        <p:cTn id="49" dur="500" fill="hold"/>
                                        <p:tgtEl>
                                          <p:spTgt spid="42"/>
                                        </p:tgtEl>
                                        <p:attrNameLst>
                                          <p:attrName>fill.type</p:attrName>
                                        </p:attrNameLst>
                                      </p:cBhvr>
                                      <p:to>
                                        <p:strVal val="solid"/>
                                      </p:to>
                                    </p:set>
                                  </p:childTnLst>
                                </p:cTn>
                              </p:par>
                              <p:par>
                                <p:cTn id="50" presetID="19" presetClass="emph" presetSubtype="0" repeatCount="4000" fill="hold" grpId="4" nodeType="withEffect">
                                  <p:stCondLst>
                                    <p:cond delay="3000"/>
                                  </p:stCondLst>
                                  <p:childTnLst>
                                    <p:animClr clrSpc="rgb" dir="cw">
                                      <p:cBhvr override="childStyle">
                                        <p:cTn id="51" dur="500" fill="hold"/>
                                        <p:tgtEl>
                                          <p:spTgt spid="37"/>
                                        </p:tgtEl>
                                        <p:attrNameLst>
                                          <p:attrName>style.color</p:attrName>
                                        </p:attrNameLst>
                                      </p:cBhvr>
                                      <p:to>
                                        <a:srgbClr val="92D050"/>
                                      </p:to>
                                    </p:animClr>
                                    <p:animClr clrSpc="rgb" dir="cw">
                                      <p:cBhvr>
                                        <p:cTn id="52" dur="500" fill="hold"/>
                                        <p:tgtEl>
                                          <p:spTgt spid="37"/>
                                        </p:tgtEl>
                                        <p:attrNameLst>
                                          <p:attrName>fillcolor</p:attrName>
                                        </p:attrNameLst>
                                      </p:cBhvr>
                                      <p:to>
                                        <a:srgbClr val="92D05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24" presetClass="emph" presetSubtype="0" fill="hold" grpId="5" nodeType="withEffect">
                                  <p:stCondLst>
                                    <p:cond delay="3000"/>
                                  </p:stCondLst>
                                  <p:childTnLst>
                                    <p:animClr clrSpc="hsl" dir="cw">
                                      <p:cBhvr override="childStyle">
                                        <p:cTn id="56" dur="500" fill="hold"/>
                                        <p:tgtEl>
                                          <p:spTgt spid="42"/>
                                        </p:tgtEl>
                                        <p:attrNameLst>
                                          <p:attrName>style.color</p:attrName>
                                        </p:attrNameLst>
                                      </p:cBhvr>
                                      <p:by>
                                        <p:hsl h="0" s="-12549" l="-25098"/>
                                      </p:by>
                                    </p:animClr>
                                    <p:animClr clrSpc="hsl" dir="cw">
                                      <p:cBhvr>
                                        <p:cTn id="57" dur="500" fill="hold"/>
                                        <p:tgtEl>
                                          <p:spTgt spid="42"/>
                                        </p:tgtEl>
                                        <p:attrNameLst>
                                          <p:attrName>fillcolor</p:attrName>
                                        </p:attrNameLst>
                                      </p:cBhvr>
                                      <p:by>
                                        <p:hsl h="0" s="-12549" l="-25098"/>
                                      </p:by>
                                    </p:animClr>
                                    <p:animClr clrSpc="hsl" dir="cw">
                                      <p:cBhvr>
                                        <p:cTn id="58" dur="500" fill="hold"/>
                                        <p:tgtEl>
                                          <p:spTgt spid="42"/>
                                        </p:tgtEl>
                                        <p:attrNameLst>
                                          <p:attrName>stroke.color</p:attrName>
                                        </p:attrNameLst>
                                      </p:cBhvr>
                                      <p:by>
                                        <p:hsl h="0" s="-12549" l="-25098"/>
                                      </p:by>
                                    </p:animClr>
                                    <p:set>
                                      <p:cBhvr>
                                        <p:cTn id="59" dur="500" fill="hold"/>
                                        <p:tgtEl>
                                          <p:spTgt spid="42"/>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20218" fill="hold"/>
                                        <p:tgtEl>
                                          <p:spTgt spid="39"/>
                                        </p:tgtEl>
                                      </p:cBhvr>
                                    </p:cmd>
                                  </p:childTnLst>
                                </p:cTn>
                              </p:par>
                              <p:par>
                                <p:cTn id="62" presetID="3" presetClass="mediacall" presetSubtype="0" fill="hold" nodeType="withEffect">
                                  <p:stCondLst>
                                    <p:cond delay="0"/>
                                  </p:stCondLst>
                                  <p:childTnLst>
                                    <p:cmd type="call" cmd="stop">
                                      <p:cBhvr>
                                        <p:cTn id="63" dur="1" fill="hold"/>
                                        <p:tgtEl>
                                          <p:spTgt spid="38"/>
                                        </p:tgtEl>
                                      </p:cBhvr>
                                    </p:cmd>
                                  </p:childTnLst>
                                </p:cTn>
                              </p:par>
                              <p:par>
                                <p:cTn id="64" presetID="1" presetClass="mediacall" presetSubtype="0" fill="hold" nodeType="withEffect">
                                  <p:stCondLst>
                                    <p:cond delay="3500"/>
                                  </p:stCondLst>
                                  <p:childTnLst>
                                    <p:cmd type="call" cmd="playFrom(0.0)">
                                      <p:cBhvr>
                                        <p:cTn id="65" dur="5903" fill="hold"/>
                                        <p:tgtEl>
                                          <p:spTgt spid="41"/>
                                        </p:tgtEl>
                                      </p:cBhvr>
                                    </p:cmd>
                                  </p:childTnLst>
                                </p:cTn>
                              </p:par>
                              <p:par>
                                <p:cTn id="66" presetID="3" presetClass="mediacall" presetSubtype="0" fill="hold" nodeType="withEffect">
                                  <p:stCondLst>
                                    <p:cond delay="3500"/>
                                  </p:stCondLst>
                                  <p:childTnLst>
                                    <p:cmd type="call" cmd="stop">
                                      <p:cBhvr>
                                        <p:cTn id="67" dur="1" fill="hold"/>
                                        <p:tgtEl>
                                          <p:spTgt spid="39"/>
                                        </p:tgtEl>
                                      </p:cBhvr>
                                    </p:cmd>
                                  </p:childTnLst>
                                </p:cTn>
                              </p:par>
                              <p:par>
                                <p:cTn id="68" presetID="1" presetClass="mediacall" presetSubtype="0" fill="hold" nodeType="withEffect">
                                  <p:stCondLst>
                                    <p:cond delay="0"/>
                                  </p:stCondLst>
                                  <p:childTnLst>
                                    <p:cmd type="call" cmd="playFrom(0.0)">
                                      <p:cBhvr>
                                        <p:cTn id="69" dur="20218" fill="hold"/>
                                        <p:tgtEl>
                                          <p:spTgt spid="39"/>
                                        </p:tgtEl>
                                      </p:cBhvr>
                                    </p:cmd>
                                  </p:childTnLst>
                                </p:cTn>
                              </p:par>
                              <p:par>
                                <p:cTn id="70" presetID="3" presetClass="mediacall" presetSubtype="0" fill="hold" nodeType="withEffect">
                                  <p:stCondLst>
                                    <p:cond delay="0"/>
                                  </p:stCondLst>
                                  <p:childTnLst>
                                    <p:cmd type="call" cmd="stop">
                                      <p:cBhvr>
                                        <p:cTn id="71" dur="1" fill="hold"/>
                                        <p:tgtEl>
                                          <p:spTgt spid="38"/>
                                        </p:tgtEl>
                                      </p:cBhvr>
                                    </p:cmd>
                                  </p:childTnLst>
                                </p:cTn>
                              </p:par>
                              <p:par>
                                <p:cTn id="72" presetID="1" presetClass="mediacall" presetSubtype="0" fill="hold" nodeType="withEffect">
                                  <p:stCondLst>
                                    <p:cond delay="3000"/>
                                  </p:stCondLst>
                                  <p:childTnLst>
                                    <p:cmd type="call" cmd="playFrom(0.0)">
                                      <p:cBhvr>
                                        <p:cTn id="73" dur="7732" fill="hold"/>
                                        <p:tgtEl>
                                          <p:spTgt spid="40"/>
                                        </p:tgtEl>
                                      </p:cBhvr>
                                    </p:cmd>
                                  </p:childTnLst>
                                </p:cTn>
                              </p:par>
                              <p:par>
                                <p:cTn id="74" presetID="3" presetClass="mediacall" presetSubtype="0" fill="hold" nodeType="withEffect">
                                  <p:stCondLst>
                                    <p:cond delay="3000"/>
                                  </p:stCondLst>
                                  <p:childTnLst>
                                    <p:cmd type="call" cmd="stop">
                                      <p:cBhvr>
                                        <p:cTn id="75"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8"/>
                </p:tgtEl>
              </p:cMediaNode>
            </p:audio>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33"/>
                                        </p:tgtEl>
                                        <p:attrNameLst>
                                          <p:attrName>style.color</p:attrName>
                                        </p:attrNameLst>
                                      </p:cBhvr>
                                      <p:by>
                                        <p:hsl h="0" s="-12549" l="-25098"/>
                                      </p:by>
                                    </p:animClr>
                                    <p:animClr clrSpc="hsl" dir="cw">
                                      <p:cBhvr>
                                        <p:cTn id="82" dur="500" fill="hold"/>
                                        <p:tgtEl>
                                          <p:spTgt spid="33"/>
                                        </p:tgtEl>
                                        <p:attrNameLst>
                                          <p:attrName>fillcolor</p:attrName>
                                        </p:attrNameLst>
                                      </p:cBhvr>
                                      <p:by>
                                        <p:hsl h="0" s="-12549" l="-25098"/>
                                      </p:by>
                                    </p:animClr>
                                    <p:animClr clrSpc="hsl" dir="cw">
                                      <p:cBhvr>
                                        <p:cTn id="83" dur="500" fill="hold"/>
                                        <p:tgtEl>
                                          <p:spTgt spid="33"/>
                                        </p:tgtEl>
                                        <p:attrNameLst>
                                          <p:attrName>stroke.color</p:attrName>
                                        </p:attrNameLst>
                                      </p:cBhvr>
                                      <p:by>
                                        <p:hsl h="0" s="-12549" l="-25098"/>
                                      </p:by>
                                    </p:animClr>
                                    <p:set>
                                      <p:cBhvr>
                                        <p:cTn id="84" dur="500" fill="hold"/>
                                        <p:tgtEl>
                                          <p:spTgt spid="33"/>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31"/>
                                        </p:tgtEl>
                                        <p:attrNameLst>
                                          <p:attrName>style.color</p:attrName>
                                        </p:attrNameLst>
                                      </p:cBhvr>
                                      <p:to>
                                        <a:srgbClr val="FFC000"/>
                                      </p:to>
                                    </p:animClr>
                                    <p:animClr clrSpc="rgb" dir="cw">
                                      <p:cBhvr>
                                        <p:cTn id="87" dur="500" fill="hold"/>
                                        <p:tgtEl>
                                          <p:spTgt spid="31"/>
                                        </p:tgtEl>
                                        <p:attrNameLst>
                                          <p:attrName>fillcolor</p:attrName>
                                        </p:attrNameLst>
                                      </p:cBhvr>
                                      <p:to>
                                        <a:srgbClr val="FFC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18"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000"/>
                                  </p:stCondLst>
                                  <p:childTnLst>
                                    <p:animClr clrSpc="rgb" dir="cw">
                                      <p:cBhvr override="childStyle">
                                        <p:cTn id="95" dur="500" fill="hold"/>
                                        <p:tgtEl>
                                          <p:spTgt spid="31"/>
                                        </p:tgtEl>
                                        <p:attrNameLst>
                                          <p:attrName>style.color</p:attrName>
                                        </p:attrNameLst>
                                      </p:cBhvr>
                                      <p:to>
                                        <a:srgbClr val="FF0000"/>
                                      </p:to>
                                    </p:animClr>
                                    <p:animClr clrSpc="rgb" dir="cw">
                                      <p:cBhvr>
                                        <p:cTn id="96" dur="500" fill="hold"/>
                                        <p:tgtEl>
                                          <p:spTgt spid="31"/>
                                        </p:tgtEl>
                                        <p:attrNameLst>
                                          <p:attrName>fillcolor</p:attrName>
                                        </p:attrNameLst>
                                      </p:cBhvr>
                                      <p:to>
                                        <a:srgbClr val="FF0000"/>
                                      </p:to>
                                    </p:animClr>
                                    <p:set>
                                      <p:cBhvr>
                                        <p:cTn id="97" dur="500" fill="hold"/>
                                        <p:tgtEl>
                                          <p:spTgt spid="31"/>
                                        </p:tgtEl>
                                        <p:attrNameLst>
                                          <p:attrName>fill.type</p:attrName>
                                        </p:attrNameLst>
                                      </p:cBhvr>
                                      <p:to>
                                        <p:strVal val="solid"/>
                                      </p:to>
                                    </p:set>
                                    <p:set>
                                      <p:cBhvr>
                                        <p:cTn id="98" dur="500" fill="hold"/>
                                        <p:tgtEl>
                                          <p:spTgt spid="31"/>
                                        </p:tgtEl>
                                        <p:attrNameLst>
                                          <p:attrName>fill.on</p:attrName>
                                        </p:attrNameLst>
                                      </p:cBhvr>
                                      <p:to>
                                        <p:strVal val="true"/>
                                      </p:to>
                                    </p:set>
                                  </p:childTnLst>
                                </p:cTn>
                              </p:par>
                              <p:par>
                                <p:cTn id="99" presetID="1" presetClass="mediacall" presetSubtype="0" fill="hold" nodeType="withEffect">
                                  <p:stCondLst>
                                    <p:cond delay="3000"/>
                                  </p:stCondLst>
                                  <p:childTnLst>
                                    <p:cmd type="call" cmd="playFrom(0.0)">
                                      <p:cBhvr>
                                        <p:cTn id="100" dur="5903" fill="hold"/>
                                        <p:tgtEl>
                                          <p:spTgt spid="41"/>
                                        </p:tgtEl>
                                      </p:cBhvr>
                                    </p:cmd>
                                  </p:childTnLst>
                                </p:cTn>
                              </p:par>
                              <p:par>
                                <p:cTn id="101" presetID="3" presetClass="mediacall" presetSubtype="0" fill="hold" nodeType="withEffect">
                                  <p:stCondLst>
                                    <p:cond delay="3000"/>
                                  </p:stCondLst>
                                  <p:childTnLst>
                                    <p:cmd type="call" cmd="stop">
                                      <p:cBhvr>
                                        <p:cTn id="102" dur="1" fill="hold"/>
                                        <p:tgtEl>
                                          <p:spTgt spid="39"/>
                                        </p:tgtEl>
                                      </p:cBhvr>
                                    </p:cmd>
                                  </p:childTnLst>
                                </p:cTn>
                              </p:par>
                              <p:par>
                                <p:cTn id="103" presetID="30" presetClass="emph" presetSubtype="0" fill="hold" grpId="2" nodeType="withEffect">
                                  <p:stCondLst>
                                    <p:cond delay="3000"/>
                                  </p:stCondLst>
                                  <p:childTnLst>
                                    <p:animClr clrSpc="hsl" dir="cw">
                                      <p:cBhvr override="childStyle">
                                        <p:cTn id="104" dur="500" fill="hold"/>
                                        <p:tgtEl>
                                          <p:spTgt spid="33"/>
                                        </p:tgtEl>
                                        <p:attrNameLst>
                                          <p:attrName>style.color</p:attrName>
                                        </p:attrNameLst>
                                      </p:cBhvr>
                                      <p:by>
                                        <p:hsl h="0" s="12549" l="25098"/>
                                      </p:by>
                                    </p:animClr>
                                    <p:animClr clrSpc="hsl" dir="cw">
                                      <p:cBhvr>
                                        <p:cTn id="105" dur="500" fill="hold"/>
                                        <p:tgtEl>
                                          <p:spTgt spid="33"/>
                                        </p:tgtEl>
                                        <p:attrNameLst>
                                          <p:attrName>fillcolor</p:attrName>
                                        </p:attrNameLst>
                                      </p:cBhvr>
                                      <p:by>
                                        <p:hsl h="0" s="12549" l="25098"/>
                                      </p:by>
                                    </p:animClr>
                                    <p:animClr clrSpc="hsl" dir="cw">
                                      <p:cBhvr>
                                        <p:cTn id="106" dur="500" fill="hold"/>
                                        <p:tgtEl>
                                          <p:spTgt spid="33"/>
                                        </p:tgtEl>
                                        <p:attrNameLst>
                                          <p:attrName>stroke.color</p:attrName>
                                        </p:attrNameLst>
                                      </p:cBhvr>
                                      <p:by>
                                        <p:hsl h="0" s="12549" l="25098"/>
                                      </p:by>
                                    </p:animClr>
                                    <p:set>
                                      <p:cBhvr>
                                        <p:cTn id="10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par>
                                <p:cTn id="134" presetID="30" presetClass="emph" presetSubtype="0" fill="hold" grpId="2" nodeType="withEffect">
                                  <p:stCondLst>
                                    <p:cond delay="3000"/>
                                  </p:stCondLst>
                                  <p:childTnLst>
                                    <p:animClr clrSpc="hsl" dir="cw">
                                      <p:cBhvr override="childStyle">
                                        <p:cTn id="135" dur="500" fill="hold"/>
                                        <p:tgtEl>
                                          <p:spTgt spid="34"/>
                                        </p:tgtEl>
                                        <p:attrNameLst>
                                          <p:attrName>style.color</p:attrName>
                                        </p:attrNameLst>
                                      </p:cBhvr>
                                      <p:by>
                                        <p:hsl h="0" s="12549" l="25098"/>
                                      </p:by>
                                    </p:animClr>
                                    <p:animClr clrSpc="hsl" dir="cw">
                                      <p:cBhvr>
                                        <p:cTn id="136" dur="500" fill="hold"/>
                                        <p:tgtEl>
                                          <p:spTgt spid="34"/>
                                        </p:tgtEl>
                                        <p:attrNameLst>
                                          <p:attrName>fillcolor</p:attrName>
                                        </p:attrNameLst>
                                      </p:cBhvr>
                                      <p:by>
                                        <p:hsl h="0" s="12549" l="25098"/>
                                      </p:by>
                                    </p:animClr>
                                    <p:animClr clrSpc="hsl" dir="cw">
                                      <p:cBhvr>
                                        <p:cTn id="137" dur="500" fill="hold"/>
                                        <p:tgtEl>
                                          <p:spTgt spid="34"/>
                                        </p:tgtEl>
                                        <p:attrNameLst>
                                          <p:attrName>stroke.color</p:attrName>
                                        </p:attrNameLst>
                                      </p:cBhvr>
                                      <p:by>
                                        <p:hsl h="0" s="12549" l="25098"/>
                                      </p:by>
                                    </p:animClr>
                                    <p:set>
                                      <p:cBhvr>
                                        <p:cTn id="138"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39" fill="hold" display="0">
                  <p:stCondLst>
                    <p:cond delay="indefinite"/>
                  </p:stCondLst>
                  <p:endCondLst>
                    <p:cond evt="onStopAudio" delay="0">
                      <p:tgtEl>
                        <p:sldTgt/>
                      </p:tgtEl>
                    </p:cond>
                  </p:endCondLst>
                </p:cTn>
                <p:tgtEl>
                  <p:spTgt spid="39"/>
                </p:tgtEl>
              </p:cMediaNode>
            </p:audio>
            <p:audio>
              <p:cMediaNode vol="80000">
                <p:cTn id="140" fill="hold" display="0">
                  <p:stCondLst>
                    <p:cond delay="indefinite"/>
                  </p:stCondLst>
                  <p:endCondLst>
                    <p:cond evt="onStopAudio" delay="0">
                      <p:tgtEl>
                        <p:sldTgt/>
                      </p:tgtEl>
                    </p:cond>
                  </p:endCondLst>
                </p:cTn>
                <p:tgtEl>
                  <p:spTgt spid="40"/>
                </p:tgtEl>
              </p:cMediaNode>
            </p:audio>
            <p:audio>
              <p:cMediaNode vol="80000">
                <p:cTn id="141" fill="hold" display="0">
                  <p:stCondLst>
                    <p:cond delay="indefinite"/>
                  </p:stCondLst>
                  <p:endCondLst>
                    <p:cond evt="onStopAudio" delay="0">
                      <p:tgtEl>
                        <p:sldTgt/>
                      </p:tgtEl>
                    </p:cond>
                  </p:endCondLst>
                </p:cTn>
                <p:tgtEl>
                  <p:spTgt spid="41"/>
                </p:tgtEl>
              </p:cMediaNode>
            </p:audio>
            <p:seq concurrent="1" nextAc="seek">
              <p:cTn id="142" restart="whenNotActive" fill="hold" evtFilter="cancelBubble" nodeType="interactiveSeq">
                <p:stCondLst>
                  <p:cond evt="onClick" delay="0">
                    <p:tgtEl>
                      <p:spTgt spid="35"/>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5"/>
                                        </p:tgtEl>
                                        <p:attrNameLst>
                                          <p:attrName>style.color</p:attrName>
                                        </p:attrNameLst>
                                      </p:cBhvr>
                                      <p:by>
                                        <p:hsl h="0" s="-12549" l="-25098"/>
                                      </p:by>
                                    </p:animClr>
                                    <p:animClr clrSpc="hsl" dir="cw">
                                      <p:cBhvr>
                                        <p:cTn id="147" dur="500" fill="hold"/>
                                        <p:tgtEl>
                                          <p:spTgt spid="35"/>
                                        </p:tgtEl>
                                        <p:attrNameLst>
                                          <p:attrName>fillcolor</p:attrName>
                                        </p:attrNameLst>
                                      </p:cBhvr>
                                      <p:by>
                                        <p:hsl h="0" s="-12549" l="-25098"/>
                                      </p:by>
                                    </p:animClr>
                                    <p:animClr clrSpc="hsl" dir="cw">
                                      <p:cBhvr>
                                        <p:cTn id="148" dur="500" fill="hold"/>
                                        <p:tgtEl>
                                          <p:spTgt spid="35"/>
                                        </p:tgtEl>
                                        <p:attrNameLst>
                                          <p:attrName>stroke.color</p:attrName>
                                        </p:attrNameLst>
                                      </p:cBhvr>
                                      <p:by>
                                        <p:hsl h="0" s="-12549" l="-25098"/>
                                      </p:by>
                                    </p:animClr>
                                    <p:set>
                                      <p:cBhvr>
                                        <p:cTn id="149" dur="500" fill="hold"/>
                                        <p:tgtEl>
                                          <p:spTgt spid="35"/>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0"/>
                                        </p:tgtEl>
                                        <p:attrNameLst>
                                          <p:attrName>style.color</p:attrName>
                                        </p:attrNameLst>
                                      </p:cBhvr>
                                      <p:to>
                                        <a:schemeClr val="accent2"/>
                                      </p:to>
                                    </p:animClr>
                                    <p:animClr clrSpc="rgb" dir="cw">
                                      <p:cBhvr>
                                        <p:cTn id="152" dur="500" fill="hold"/>
                                        <p:tgtEl>
                                          <p:spTgt spid="30"/>
                                        </p:tgtEl>
                                        <p:attrNameLst>
                                          <p:attrName>fillcolor</p:attrName>
                                        </p:attrNameLst>
                                      </p:cBhvr>
                                      <p:to>
                                        <a:schemeClr val="accent2"/>
                                      </p:to>
                                    </p:animClr>
                                    <p:set>
                                      <p:cBhvr>
                                        <p:cTn id="153" dur="500" fill="hold"/>
                                        <p:tgtEl>
                                          <p:spTgt spid="30"/>
                                        </p:tgtEl>
                                        <p:attrNameLst>
                                          <p:attrName>fill.type</p:attrName>
                                        </p:attrNameLst>
                                      </p:cBhvr>
                                      <p:to>
                                        <p:strVal val="solid"/>
                                      </p:to>
                                    </p:set>
                                    <p:set>
                                      <p:cBhvr>
                                        <p:cTn id="154" dur="500" fill="hold"/>
                                        <p:tgtEl>
                                          <p:spTgt spid="30"/>
                                        </p:tgtEl>
                                        <p:attrNameLst>
                                          <p:attrName>fill.on</p:attrName>
                                        </p:attrNameLst>
                                      </p:cBhvr>
                                      <p:to>
                                        <p:strVal val="true"/>
                                      </p:to>
                                    </p:set>
                                  </p:childTnLst>
                                </p:cTn>
                              </p:par>
                              <p:par>
                                <p:cTn id="155" presetID="19" presetClass="emph" presetSubtype="0" fill="hold" grpId="1" nodeType="withEffect">
                                  <p:stCondLst>
                                    <p:cond delay="3000"/>
                                  </p:stCondLst>
                                  <p:childTnLst>
                                    <p:animClr clrSpc="rgb" dir="cw">
                                      <p:cBhvr override="childStyle">
                                        <p:cTn id="156" dur="500" fill="hold"/>
                                        <p:tgtEl>
                                          <p:spTgt spid="30"/>
                                        </p:tgtEl>
                                        <p:attrNameLst>
                                          <p:attrName>style.color</p:attrName>
                                        </p:attrNameLst>
                                      </p:cBhvr>
                                      <p:to>
                                        <a:srgbClr val="FF0000"/>
                                      </p:to>
                                    </p:animClr>
                                    <p:animClr clrSpc="rgb" dir="cw">
                                      <p:cBhvr>
                                        <p:cTn id="157" dur="500" fill="hold"/>
                                        <p:tgtEl>
                                          <p:spTgt spid="30"/>
                                        </p:tgtEl>
                                        <p:attrNameLst>
                                          <p:attrName>fillcolor</p:attrName>
                                        </p:attrNameLst>
                                      </p:cBhvr>
                                      <p:to>
                                        <a:srgbClr val="FF0000"/>
                                      </p:to>
                                    </p:animClr>
                                    <p:set>
                                      <p:cBhvr>
                                        <p:cTn id="158" dur="500" fill="hold"/>
                                        <p:tgtEl>
                                          <p:spTgt spid="30"/>
                                        </p:tgtEl>
                                        <p:attrNameLst>
                                          <p:attrName>fill.type</p:attrName>
                                        </p:attrNameLst>
                                      </p:cBhvr>
                                      <p:to>
                                        <p:strVal val="solid"/>
                                      </p:to>
                                    </p:set>
                                    <p:set>
                                      <p:cBhvr>
                                        <p:cTn id="159" dur="500" fill="hold"/>
                                        <p:tgtEl>
                                          <p:spTgt spid="30"/>
                                        </p:tgtEl>
                                        <p:attrNameLst>
                                          <p:attrName>fill.on</p:attrName>
                                        </p:attrNameLst>
                                      </p:cBhvr>
                                      <p:to>
                                        <p:strVal val="true"/>
                                      </p:to>
                                    </p:set>
                                  </p:childTnLst>
                                </p:cTn>
                              </p:par>
                              <p:par>
                                <p:cTn id="160" presetID="30" presetClass="emph" presetSubtype="0" fill="hold" grpId="2" nodeType="withEffect">
                                  <p:stCondLst>
                                    <p:cond delay="3000"/>
                                  </p:stCondLst>
                                  <p:childTnLst>
                                    <p:animClr clrSpc="hsl" dir="cw">
                                      <p:cBhvr override="childStyle">
                                        <p:cTn id="161" dur="500" fill="hold"/>
                                        <p:tgtEl>
                                          <p:spTgt spid="35"/>
                                        </p:tgtEl>
                                        <p:attrNameLst>
                                          <p:attrName>style.color</p:attrName>
                                        </p:attrNameLst>
                                      </p:cBhvr>
                                      <p:by>
                                        <p:hsl h="0" s="12549" l="25098"/>
                                      </p:by>
                                    </p:animClr>
                                    <p:animClr clrSpc="hsl" dir="cw">
                                      <p:cBhvr>
                                        <p:cTn id="162" dur="500" fill="hold"/>
                                        <p:tgtEl>
                                          <p:spTgt spid="35"/>
                                        </p:tgtEl>
                                        <p:attrNameLst>
                                          <p:attrName>fillcolor</p:attrName>
                                        </p:attrNameLst>
                                      </p:cBhvr>
                                      <p:by>
                                        <p:hsl h="0" s="12549" l="25098"/>
                                      </p:by>
                                    </p:animClr>
                                    <p:animClr clrSpc="hsl" dir="cw">
                                      <p:cBhvr>
                                        <p:cTn id="163" dur="500" fill="hold"/>
                                        <p:tgtEl>
                                          <p:spTgt spid="35"/>
                                        </p:tgtEl>
                                        <p:attrNameLst>
                                          <p:attrName>stroke.color</p:attrName>
                                        </p:attrNameLst>
                                      </p:cBhvr>
                                      <p:by>
                                        <p:hsl h="0" s="12549" l="25098"/>
                                      </p:by>
                                    </p:animClr>
                                    <p:set>
                                      <p:cBhvr>
                                        <p:cTn id="164" dur="500" fill="hold"/>
                                        <p:tgtEl>
                                          <p:spTgt spid="35"/>
                                        </p:tgtEl>
                                        <p:attrNameLst>
                                          <p:attrName>fill.type</p:attrName>
                                        </p:attrNameLst>
                                      </p:cBhvr>
                                      <p:to>
                                        <p:strVal val="solid"/>
                                      </p:to>
                                    </p:set>
                                  </p:childTnLst>
                                </p:cTn>
                              </p:par>
                            </p:childTnLst>
                          </p:cTn>
                        </p:par>
                      </p:childTnLst>
                    </p:cTn>
                  </p:par>
                </p:childTnLst>
              </p:cTn>
              <p:nextCondLst>
                <p:cond evt="onClick" delay="0">
                  <p:tgtEl>
                    <p:spTgt spid="35"/>
                  </p:tgtEl>
                </p:cond>
              </p:nextCondLst>
            </p:seq>
            <p:seq concurrent="1" nextAc="seek">
              <p:cTn id="165" restart="whenNotActive" fill="hold" evtFilter="cancelBubble" nodeType="interactiveSeq">
                <p:stCondLst>
                  <p:cond evt="onClick" delay="0">
                    <p:tgtEl>
                      <p:spTgt spid="42"/>
                    </p:tgtEl>
                  </p:cond>
                </p:stCondLst>
                <p:endSync evt="end" delay="0">
                  <p:rtn val="all"/>
                </p:endSync>
                <p:childTnLst>
                  <p:par>
                    <p:cTn id="166" fill="hold">
                      <p:stCondLst>
                        <p:cond delay="0"/>
                      </p:stCondLst>
                      <p:childTnLst>
                        <p:par>
                          <p:cTn id="167" fill="hold">
                            <p:stCondLst>
                              <p:cond delay="0"/>
                            </p:stCondLst>
                            <p:childTnLst>
                              <p:par>
                                <p:cTn id="168" presetID="24" presetClass="emph" presetSubtype="0" fill="hold" grpId="1" nodeType="clickEffect">
                                  <p:stCondLst>
                                    <p:cond delay="0"/>
                                  </p:stCondLst>
                                  <p:childTnLst>
                                    <p:animClr clrSpc="hsl" dir="cw">
                                      <p:cBhvr override="childStyle">
                                        <p:cTn id="169" dur="500" fill="hold"/>
                                        <p:tgtEl>
                                          <p:spTgt spid="42"/>
                                        </p:tgtEl>
                                        <p:attrNameLst>
                                          <p:attrName>style.color</p:attrName>
                                        </p:attrNameLst>
                                      </p:cBhvr>
                                      <p:by>
                                        <p:hsl h="0" s="-12549" l="-25098"/>
                                      </p:by>
                                    </p:animClr>
                                    <p:animClr clrSpc="hsl" dir="cw">
                                      <p:cBhvr>
                                        <p:cTn id="170" dur="500" fill="hold"/>
                                        <p:tgtEl>
                                          <p:spTgt spid="42"/>
                                        </p:tgtEl>
                                        <p:attrNameLst>
                                          <p:attrName>fillcolor</p:attrName>
                                        </p:attrNameLst>
                                      </p:cBhvr>
                                      <p:by>
                                        <p:hsl h="0" s="-12549" l="-25098"/>
                                      </p:by>
                                    </p:animClr>
                                    <p:animClr clrSpc="hsl" dir="cw">
                                      <p:cBhvr>
                                        <p:cTn id="171" dur="500" fill="hold"/>
                                        <p:tgtEl>
                                          <p:spTgt spid="42"/>
                                        </p:tgtEl>
                                        <p:attrNameLst>
                                          <p:attrName>stroke.color</p:attrName>
                                        </p:attrNameLst>
                                      </p:cBhvr>
                                      <p:by>
                                        <p:hsl h="0" s="-12549" l="-25098"/>
                                      </p:by>
                                    </p:animClr>
                                    <p:set>
                                      <p:cBhvr>
                                        <p:cTn id="172" dur="500" fill="hold"/>
                                        <p:tgtEl>
                                          <p:spTgt spid="42"/>
                                        </p:tgtEl>
                                        <p:attrNameLst>
                                          <p:attrName>fill.type</p:attrName>
                                        </p:attrNameLst>
                                      </p:cBhvr>
                                      <p:to>
                                        <p:strVal val="solid"/>
                                      </p:to>
                                    </p:set>
                                  </p:childTnLst>
                                </p:cTn>
                              </p:par>
                              <p:par>
                                <p:cTn id="173" presetID="19" presetClass="emph" presetSubtype="0" fill="hold" grpId="0" nodeType="withEffect">
                                  <p:stCondLst>
                                    <p:cond delay="0"/>
                                  </p:stCondLst>
                                  <p:childTnLst>
                                    <p:animClr clrSpc="rgb" dir="cw">
                                      <p:cBhvr override="childStyle">
                                        <p:cTn id="174" dur="500" fill="hold"/>
                                        <p:tgtEl>
                                          <p:spTgt spid="37"/>
                                        </p:tgtEl>
                                        <p:attrNameLst>
                                          <p:attrName>style.color</p:attrName>
                                        </p:attrNameLst>
                                      </p:cBhvr>
                                      <p:to>
                                        <a:srgbClr val="FFC000"/>
                                      </p:to>
                                    </p:animClr>
                                    <p:animClr clrSpc="rgb" dir="cw">
                                      <p:cBhvr>
                                        <p:cTn id="175" dur="500" fill="hold"/>
                                        <p:tgtEl>
                                          <p:spTgt spid="37"/>
                                        </p:tgtEl>
                                        <p:attrNameLst>
                                          <p:attrName>fillcolor</p:attrName>
                                        </p:attrNameLst>
                                      </p:cBhvr>
                                      <p:to>
                                        <a:srgbClr val="FFC000"/>
                                      </p:to>
                                    </p:animClr>
                                    <p:set>
                                      <p:cBhvr>
                                        <p:cTn id="176" dur="500" fill="hold"/>
                                        <p:tgtEl>
                                          <p:spTgt spid="37"/>
                                        </p:tgtEl>
                                        <p:attrNameLst>
                                          <p:attrName>fill.type</p:attrName>
                                        </p:attrNameLst>
                                      </p:cBhvr>
                                      <p:to>
                                        <p:strVal val="solid"/>
                                      </p:to>
                                    </p:set>
                                    <p:set>
                                      <p:cBhvr>
                                        <p:cTn id="177" dur="500" fill="hold"/>
                                        <p:tgtEl>
                                          <p:spTgt spid="37"/>
                                        </p:tgtEl>
                                        <p:attrNameLst>
                                          <p:attrName>fill.on</p:attrName>
                                        </p:attrNameLst>
                                      </p:cBhvr>
                                      <p:to>
                                        <p:strVal val="true"/>
                                      </p:to>
                                    </p:set>
                                  </p:childTnLst>
                                </p:cTn>
                              </p:par>
                              <p:par>
                                <p:cTn id="178" presetID="19" presetClass="emph" presetSubtype="0" repeatCount="4000" fill="hold" grpId="1" nodeType="withEffect">
                                  <p:stCondLst>
                                    <p:cond delay="3000"/>
                                  </p:stCondLst>
                                  <p:childTnLst>
                                    <p:animClr clrSpc="rgb" dir="cw">
                                      <p:cBhvr override="childStyle">
                                        <p:cTn id="179" dur="500" fill="hold"/>
                                        <p:tgtEl>
                                          <p:spTgt spid="37"/>
                                        </p:tgtEl>
                                        <p:attrNameLst>
                                          <p:attrName>style.color</p:attrName>
                                        </p:attrNameLst>
                                      </p:cBhvr>
                                      <p:to>
                                        <a:srgbClr val="92D050"/>
                                      </p:to>
                                    </p:animClr>
                                    <p:animClr clrSpc="rgb" dir="cw">
                                      <p:cBhvr>
                                        <p:cTn id="180" dur="500" fill="hold"/>
                                        <p:tgtEl>
                                          <p:spTgt spid="37"/>
                                        </p:tgtEl>
                                        <p:attrNameLst>
                                          <p:attrName>fillcolor</p:attrName>
                                        </p:attrNameLst>
                                      </p:cBhvr>
                                      <p:to>
                                        <a:srgbClr val="92D050"/>
                                      </p:to>
                                    </p:animClr>
                                    <p:set>
                                      <p:cBhvr>
                                        <p:cTn id="181" dur="500" fill="hold"/>
                                        <p:tgtEl>
                                          <p:spTgt spid="37"/>
                                        </p:tgtEl>
                                        <p:attrNameLst>
                                          <p:attrName>fill.type</p:attrName>
                                        </p:attrNameLst>
                                      </p:cBhvr>
                                      <p:to>
                                        <p:strVal val="solid"/>
                                      </p:to>
                                    </p:set>
                                    <p:set>
                                      <p:cBhvr>
                                        <p:cTn id="182" dur="500" fill="hold"/>
                                        <p:tgtEl>
                                          <p:spTgt spid="37"/>
                                        </p:tgtEl>
                                        <p:attrNameLst>
                                          <p:attrName>fill.on</p:attrName>
                                        </p:attrNameLst>
                                      </p:cBhvr>
                                      <p:to>
                                        <p:strVal val="true"/>
                                      </p:to>
                                    </p:set>
                                  </p:childTnLst>
                                </p:cTn>
                              </p:par>
                              <p:par>
                                <p:cTn id="183" presetID="24" presetClass="emph" presetSubtype="0" fill="hold" grpId="2" nodeType="withEffect">
                                  <p:stCondLst>
                                    <p:cond delay="3000"/>
                                  </p:stCondLst>
                                  <p:childTnLst>
                                    <p:animClr clrSpc="hsl" dir="cw">
                                      <p:cBhvr override="childStyle">
                                        <p:cTn id="184" dur="500" fill="hold"/>
                                        <p:tgtEl>
                                          <p:spTgt spid="42"/>
                                        </p:tgtEl>
                                        <p:attrNameLst>
                                          <p:attrName>style.color</p:attrName>
                                        </p:attrNameLst>
                                      </p:cBhvr>
                                      <p:by>
                                        <p:hsl h="0" s="-12549" l="-25098"/>
                                      </p:by>
                                    </p:animClr>
                                    <p:animClr clrSpc="hsl" dir="cw">
                                      <p:cBhvr>
                                        <p:cTn id="185" dur="500" fill="hold"/>
                                        <p:tgtEl>
                                          <p:spTgt spid="42"/>
                                        </p:tgtEl>
                                        <p:attrNameLst>
                                          <p:attrName>fillcolor</p:attrName>
                                        </p:attrNameLst>
                                      </p:cBhvr>
                                      <p:by>
                                        <p:hsl h="0" s="-12549" l="-25098"/>
                                      </p:by>
                                    </p:animClr>
                                    <p:animClr clrSpc="hsl" dir="cw">
                                      <p:cBhvr>
                                        <p:cTn id="186" dur="500" fill="hold"/>
                                        <p:tgtEl>
                                          <p:spTgt spid="42"/>
                                        </p:tgtEl>
                                        <p:attrNameLst>
                                          <p:attrName>stroke.color</p:attrName>
                                        </p:attrNameLst>
                                      </p:cBhvr>
                                      <p:by>
                                        <p:hsl h="0" s="-12549" l="-25098"/>
                                      </p:by>
                                    </p:animClr>
                                    <p:set>
                                      <p:cBhvr>
                                        <p:cTn id="187" dur="500" fill="hold"/>
                                        <p:tgtEl>
                                          <p:spTgt spid="42"/>
                                        </p:tgtEl>
                                        <p:attrNameLst>
                                          <p:attrName>fill.type</p:attrName>
                                        </p:attrNameLst>
                                      </p:cBhvr>
                                      <p:to>
                                        <p:strVal val="solid"/>
                                      </p:to>
                                    </p:set>
                                  </p:childTnLst>
                                </p:cTn>
                              </p:par>
                            </p:childTnLst>
                          </p:cTn>
                        </p:par>
                      </p:childTnLst>
                    </p:cTn>
                  </p:par>
                </p:childTnLst>
              </p:cTn>
              <p:nextCondLst>
                <p:cond evt="onClick" delay="0">
                  <p:tgtEl>
                    <p:spTgt spid="42"/>
                  </p:tgtEl>
                </p:cond>
              </p:nextCondLst>
            </p:seq>
          </p:childTnLst>
        </p:cTn>
      </p:par>
    </p:tnLst>
    <p:bldLst>
      <p:bldP spid="24" grpId="0"/>
      <p:bldP spid="31" grpId="0" animBg="1"/>
      <p:bldP spid="31" grpId="1" animBg="1"/>
      <p:bldP spid="32" grpId="0" animBg="1"/>
      <p:bldP spid="32" grpId="1" animBg="1"/>
      <p:bldP spid="33" grpId="0"/>
      <p:bldP spid="33" grpId="1"/>
      <p:bldP spid="33" grpId="2"/>
      <p:bldP spid="34" grpId="0"/>
      <p:bldP spid="34" grpId="1"/>
      <p:bldP spid="34" grpId="2"/>
      <p:bldP spid="30" grpId="0" animBg="1"/>
      <p:bldP spid="30" grpId="1" animBg="1"/>
      <p:bldP spid="35" grpId="0"/>
      <p:bldP spid="35" grpId="1"/>
      <p:bldP spid="35" grpId="2"/>
      <p:bldP spid="37" grpId="0" animBg="1"/>
      <p:bldP spid="37" grpId="1" animBg="1"/>
      <p:bldP spid="37" grpId="2" animBg="1"/>
      <p:bldP spid="37" grpId="3" animBg="1"/>
      <p:bldP spid="37" grpId="4" animBg="1"/>
      <p:bldP spid="42" grpId="0"/>
      <p:bldP spid="42" grpId="1"/>
      <p:bldP spid="42" grpId="2"/>
      <p:bldP spid="42" grpId="3"/>
      <p:bldP spid="42" grpId="4"/>
      <p:bldP spid="42" grpId="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8089" y="-68483"/>
            <a:ext cx="1585115" cy="158511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4406" y="357697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03328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15632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10523" y="1569827"/>
            <a:ext cx="8213132" cy="11656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2">
              <a:lumMod val="9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80340" algn="l"/>
              </a:tabLs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3: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Trong tự nhiên các kim loại kiềm thổ tồn tại ở những dạng nào sau đây?</a:t>
            </a:r>
            <a:endParaRPr lang="en-GB" sz="24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517517" y="335028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srgbClr val="002060"/>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572000" y="280043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srgbClr val="002060"/>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96758" y="3401542"/>
            <a:ext cx="3487814" cy="338554"/>
          </a:xfrm>
          <a:prstGeom prst="rect">
            <a:avLst/>
          </a:prstGeom>
          <a:noFill/>
        </p:spPr>
        <p:txBody>
          <a:bodyPr wrap="square" rtlCol="0">
            <a:spAutoFit/>
          </a:bodyPr>
          <a:lstStyle/>
          <a:p>
            <a:pPr lvl="0"/>
            <a:r>
              <a:rPr lang="vi-VN" sz="1600" b="1" dirty="0">
                <a:solidFill>
                  <a:srgbClr val="002060"/>
                </a:solidFill>
              </a:rPr>
              <a:t>D. Dạng hợp chất</a:t>
            </a:r>
            <a:endParaRPr lang="en-GB" sz="1600" b="1" dirty="0">
              <a:solidFill>
                <a:srgbClr val="002060"/>
              </a:solidFil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742273" y="2854396"/>
            <a:ext cx="3487814" cy="338554"/>
          </a:xfrm>
          <a:prstGeom prst="rect">
            <a:avLst/>
          </a:prstGeom>
          <a:noFill/>
        </p:spPr>
        <p:txBody>
          <a:bodyPr wrap="square" rtlCol="0">
            <a:spAutoFit/>
          </a:bodyPr>
          <a:lstStyle/>
          <a:p>
            <a:pPr lvl="0"/>
            <a:r>
              <a:rPr lang="vi-VN" sz="1600" b="1" dirty="0">
                <a:solidFill>
                  <a:srgbClr val="002060"/>
                </a:solidFill>
              </a:rPr>
              <a:t>C. Dạng đơn chất và hợp chất</a:t>
            </a:r>
            <a:endParaRPr lang="en-GB" sz="1600" b="1" dirty="0">
              <a:solidFill>
                <a:srgbClr val="002060"/>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50264" y="27998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2060"/>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0344" y="335028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2060"/>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03571" y="2870197"/>
            <a:ext cx="3487814" cy="338554"/>
          </a:xfrm>
          <a:prstGeom prst="rect">
            <a:avLst/>
          </a:prstGeom>
          <a:noFill/>
        </p:spPr>
        <p:txBody>
          <a:bodyPr wrap="square" rtlCol="0">
            <a:spAutoFit/>
          </a:bodyPr>
          <a:lstStyle/>
          <a:p>
            <a:pPr defTabSz="685800">
              <a:buClr>
                <a:prstClr val="white"/>
              </a:buClr>
              <a:defRPr/>
            </a:pPr>
            <a:r>
              <a:rPr lang="vi-VN" sz="1600" b="1" dirty="0">
                <a:solidFill>
                  <a:srgbClr val="002060"/>
                </a:solidFill>
              </a:rPr>
              <a:t>A. Dạng đơn chất</a:t>
            </a:r>
            <a:endParaRPr lang="en-GB" sz="1600" b="1" dirty="0">
              <a:solidFill>
                <a:srgbClr val="002060"/>
              </a:solidFil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45102" y="3426937"/>
            <a:ext cx="3487814" cy="338554"/>
          </a:xfrm>
          <a:prstGeom prst="rect">
            <a:avLst/>
          </a:prstGeom>
          <a:noFill/>
        </p:spPr>
        <p:txBody>
          <a:bodyPr wrap="square" rtlCol="0">
            <a:spAutoFit/>
          </a:bodyPr>
          <a:lstStyle/>
          <a:p>
            <a:pPr lvl="0"/>
            <a:r>
              <a:rPr lang="vi-VN" sz="1600" b="1" dirty="0">
                <a:solidFill>
                  <a:srgbClr val="002060"/>
                </a:solidFill>
              </a:rPr>
              <a:t>B. Không tìm thấy trong tự nhiên</a:t>
            </a:r>
            <a:endParaRPr lang="en-GB" sz="1600" b="1" dirty="0">
              <a:solidFill>
                <a:srgbClr val="002060"/>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059596" y="-470487"/>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059596" y="-936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067774" y="43723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067774" y="854429"/>
            <a:ext cx="365522" cy="365522"/>
          </a:xfrm>
          <a:prstGeom prst="rect">
            <a:avLst/>
          </a:prstGeom>
        </p:spPr>
      </p:pic>
    </p:spTree>
    <p:extLst>
      <p:ext uri="{BB962C8B-B14F-4D97-AF65-F5344CB8AC3E}">
        <p14:creationId xmlns:p14="http://schemas.microsoft.com/office/powerpoint/2010/main" val="3405319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19"/>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2">
              <a:lumMod val="9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07793" y="2705327"/>
            <a:ext cx="7037773" cy="954107"/>
          </a:xfrm>
          <a:prstGeom prst="rect">
            <a:avLst/>
          </a:prstGeom>
          <a:noFill/>
        </p:spPr>
        <p:txBody>
          <a:bodyPr wrap="square" rtlCol="0">
            <a:spAutoFit/>
          </a:bodyPr>
          <a:lstStyle/>
          <a:p>
            <a:r>
              <a:rPr lang="vi-VN" sz="2800" b="1" dirty="0">
                <a:solidFill>
                  <a:schemeClr val="bg1"/>
                </a:solidFill>
              </a:rPr>
              <a:t>Câu 4: </a:t>
            </a:r>
            <a:r>
              <a:rPr lang="vi-VN" sz="2800" dirty="0">
                <a:solidFill>
                  <a:schemeClr val="bg1"/>
                </a:solidFill>
              </a:rPr>
              <a:t>Đơn chất và hợp chất của Ba cháy với ngọn lửa màu nào sau đây?</a:t>
            </a:r>
            <a:endParaRPr lang="en-GB" sz="2800" dirty="0">
              <a:solidFill>
                <a:schemeClr val="bg1"/>
              </a:solidFil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74019" y="3886890"/>
            <a:ext cx="3487814" cy="338554"/>
          </a:xfrm>
          <a:prstGeom prst="rect">
            <a:avLst/>
          </a:prstGeom>
          <a:noFill/>
        </p:spPr>
        <p:txBody>
          <a:bodyPr wrap="square" rtlCol="0">
            <a:spAutoFit/>
          </a:bodyPr>
          <a:lstStyle/>
          <a:p>
            <a:pPr defTabSz="685800">
              <a:buClr>
                <a:prstClr val="white"/>
              </a:buClr>
              <a:defRPr/>
            </a:pPr>
            <a:r>
              <a:rPr lang="vi-VN" sz="1600" b="1" dirty="0">
                <a:solidFill>
                  <a:schemeClr val="tx1">
                    <a:lumMod val="75000"/>
                  </a:schemeClr>
                </a:solidFill>
              </a:rPr>
              <a:t>A. Màu xanh lục</a:t>
            </a:r>
            <a:endParaRPr lang="en-US" sz="1600" b="1" kern="1200" dirty="0">
              <a:solidFill>
                <a:schemeClr val="tx1">
                  <a:lumMod val="75000"/>
                </a:schemeClr>
              </a:solidFill>
              <a:latin typeface="Calibri"/>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74019" y="4529040"/>
            <a:ext cx="3487814" cy="338554"/>
          </a:xfrm>
          <a:prstGeom prst="rect">
            <a:avLst/>
          </a:prstGeom>
          <a:noFill/>
        </p:spPr>
        <p:txBody>
          <a:bodyPr wrap="square" rtlCol="0">
            <a:spAutoFit/>
          </a:bodyPr>
          <a:lstStyle/>
          <a:p>
            <a:pPr defTabSz="685800">
              <a:buClr>
                <a:prstClr val="white"/>
              </a:buClr>
              <a:defRPr/>
            </a:pPr>
            <a:r>
              <a:rPr lang="vi-VN" sz="1600" b="1" dirty="0">
                <a:solidFill>
                  <a:schemeClr val="tx1">
                    <a:lumMod val="75000"/>
                  </a:schemeClr>
                </a:solidFill>
              </a:rPr>
              <a:t>C. Màu đỏ </a:t>
            </a:r>
            <a:endParaRPr lang="en-US" sz="1600" b="1" kern="1200" dirty="0">
              <a:solidFill>
                <a:schemeClr val="tx1">
                  <a:lumMod val="75000"/>
                </a:schemeClr>
              </a:solidFill>
              <a:latin typeface="Calibri"/>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80" y="3897873"/>
            <a:ext cx="3487814" cy="338554"/>
          </a:xfrm>
          <a:prstGeom prst="rect">
            <a:avLst/>
          </a:prstGeom>
          <a:noFill/>
        </p:spPr>
        <p:txBody>
          <a:bodyPr wrap="square" rtlCol="0">
            <a:spAutoFit/>
          </a:bodyPr>
          <a:lstStyle/>
          <a:p>
            <a:pPr defTabSz="685800">
              <a:buClr>
                <a:prstClr val="white"/>
              </a:buClr>
              <a:defRPr/>
            </a:pPr>
            <a:r>
              <a:rPr lang="vi-VN" sz="1600" b="1" dirty="0">
                <a:solidFill>
                  <a:schemeClr val="tx1">
                    <a:lumMod val="75000"/>
                  </a:schemeClr>
                </a:solidFill>
              </a:rPr>
              <a:t>B. Màu da cam </a:t>
            </a:r>
            <a:endParaRPr lang="en-US" sz="1600" b="1" kern="1200" dirty="0">
              <a:solidFill>
                <a:schemeClr val="tx1">
                  <a:lumMod val="75000"/>
                </a:schemeClr>
              </a:solidFill>
              <a:latin typeface="Calibri"/>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80" y="4545319"/>
            <a:ext cx="3487814" cy="338554"/>
          </a:xfrm>
          <a:prstGeom prst="rect">
            <a:avLst/>
          </a:prstGeom>
          <a:noFill/>
        </p:spPr>
        <p:txBody>
          <a:bodyPr wrap="square" rtlCol="0">
            <a:spAutoFit/>
          </a:bodyPr>
          <a:lstStyle/>
          <a:p>
            <a:r>
              <a:rPr lang="vi-VN" sz="1600" b="1" dirty="0">
                <a:solidFill>
                  <a:schemeClr val="tx1">
                    <a:lumMod val="75000"/>
                  </a:schemeClr>
                </a:solidFill>
              </a:rPr>
              <a:t>D. Màu tím</a:t>
            </a:r>
            <a:endParaRPr lang="en-GB" sz="1600" b="1" dirty="0">
              <a:solidFill>
                <a:schemeClr val="tx1">
                  <a:lumMod val="75000"/>
                </a:schemeClr>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2"/>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4117383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19"/>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30"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2">
              <a:lumMod val="9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2712411"/>
            <a:ext cx="7037773" cy="923330"/>
          </a:xfrm>
          <a:prstGeom prst="rect">
            <a:avLst/>
          </a:prstGeom>
          <a:noFill/>
        </p:spPr>
        <p:txBody>
          <a:bodyPr wrap="square" rtlCol="0">
            <a:spAutoFit/>
          </a:bodyPr>
          <a:lstStyle/>
          <a:p>
            <a:r>
              <a:rPr lang="vi-VN" sz="1800" b="1" dirty="0">
                <a:solidFill>
                  <a:schemeClr val="bg1"/>
                </a:solidFill>
              </a:rPr>
              <a:t>Câu 5: </a:t>
            </a:r>
            <a:r>
              <a:rPr lang="vi-VN" sz="1800" dirty="0">
                <a:solidFill>
                  <a:schemeClr val="bg1"/>
                </a:solidFill>
              </a:rPr>
              <a:t>Cho 5 dung dịch đều có thể tích là 200ml lần lượt là: Be(OH)</a:t>
            </a:r>
            <a:r>
              <a:rPr lang="vi-VN" sz="1800" baseline="-25000" dirty="0">
                <a:solidFill>
                  <a:schemeClr val="bg1"/>
                </a:solidFill>
              </a:rPr>
              <a:t>2</a:t>
            </a:r>
            <a:r>
              <a:rPr lang="vi-VN" sz="1800" dirty="0">
                <a:solidFill>
                  <a:schemeClr val="bg1"/>
                </a:solidFill>
              </a:rPr>
              <a:t> aM, Mg(OH)</a:t>
            </a:r>
            <a:r>
              <a:rPr lang="vi-VN" sz="1800" baseline="-25000" dirty="0">
                <a:solidFill>
                  <a:schemeClr val="bg1"/>
                </a:solidFill>
              </a:rPr>
              <a:t>2</a:t>
            </a:r>
            <a:r>
              <a:rPr lang="vi-VN" sz="1800" dirty="0">
                <a:solidFill>
                  <a:schemeClr val="bg1"/>
                </a:solidFill>
              </a:rPr>
              <a:t> aM, Ca(OH)</a:t>
            </a:r>
            <a:r>
              <a:rPr lang="vi-VN" sz="1800" baseline="-25000" dirty="0">
                <a:solidFill>
                  <a:schemeClr val="bg1"/>
                </a:solidFill>
              </a:rPr>
              <a:t>2</a:t>
            </a:r>
            <a:r>
              <a:rPr lang="vi-VN" sz="1800" dirty="0">
                <a:solidFill>
                  <a:schemeClr val="bg1"/>
                </a:solidFill>
              </a:rPr>
              <a:t> aM, Sr(OH)</a:t>
            </a:r>
            <a:r>
              <a:rPr lang="vi-VN" sz="1800" baseline="-25000" dirty="0">
                <a:solidFill>
                  <a:schemeClr val="bg1"/>
                </a:solidFill>
              </a:rPr>
              <a:t>2</a:t>
            </a:r>
            <a:r>
              <a:rPr lang="vi-VN" sz="1800" dirty="0">
                <a:solidFill>
                  <a:schemeClr val="bg1"/>
                </a:solidFill>
              </a:rPr>
              <a:t> aM, Ba(OH)</a:t>
            </a:r>
            <a:r>
              <a:rPr lang="vi-VN" sz="1800" baseline="-25000" dirty="0">
                <a:solidFill>
                  <a:schemeClr val="bg1"/>
                </a:solidFill>
              </a:rPr>
              <a:t>2</a:t>
            </a:r>
            <a:r>
              <a:rPr lang="vi-VN" sz="1800" dirty="0">
                <a:solidFill>
                  <a:schemeClr val="bg1"/>
                </a:solidFill>
              </a:rPr>
              <a:t> aM. Dung dịch nào có pH lớn nhất?</a:t>
            </a:r>
            <a:endParaRPr lang="en-GB" sz="1800" dirty="0">
              <a:solidFill>
                <a:schemeClr val="bg1"/>
              </a:solidFil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74019" y="3886890"/>
            <a:ext cx="3487814" cy="338554"/>
          </a:xfrm>
          <a:prstGeom prst="rect">
            <a:avLst/>
          </a:prstGeom>
          <a:noFill/>
        </p:spPr>
        <p:txBody>
          <a:bodyPr wrap="square" rtlCol="0">
            <a:spAutoFit/>
          </a:bodyPr>
          <a:lstStyle/>
          <a:p>
            <a:pPr defTabSz="685800">
              <a:buClr>
                <a:prstClr val="white"/>
              </a:buClr>
              <a:defRPr/>
            </a:pPr>
            <a:r>
              <a:rPr lang="vi-VN" sz="1600" b="1" dirty="0">
                <a:solidFill>
                  <a:schemeClr val="tx1">
                    <a:lumMod val="75000"/>
                  </a:schemeClr>
                </a:solidFill>
              </a:rPr>
              <a:t>A. Ba(OH)</a:t>
            </a:r>
            <a:r>
              <a:rPr lang="vi-VN" sz="1600" b="1" baseline="-25000" dirty="0">
                <a:solidFill>
                  <a:schemeClr val="tx1">
                    <a:lumMod val="75000"/>
                  </a:schemeClr>
                </a:solidFill>
              </a:rPr>
              <a:t>2</a:t>
            </a:r>
            <a:endParaRPr lang="en-US" sz="1600" b="1" kern="1200" dirty="0">
              <a:solidFill>
                <a:schemeClr val="tx1">
                  <a:lumMod val="75000"/>
                </a:schemeClr>
              </a:solidFill>
              <a:latin typeface="Calibri"/>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74019" y="4529040"/>
            <a:ext cx="3487814" cy="338554"/>
          </a:xfrm>
          <a:prstGeom prst="rect">
            <a:avLst/>
          </a:prstGeom>
          <a:noFill/>
        </p:spPr>
        <p:txBody>
          <a:bodyPr wrap="square" rtlCol="0">
            <a:spAutoFit/>
          </a:bodyPr>
          <a:lstStyle/>
          <a:p>
            <a:pPr lvl="0"/>
            <a:r>
              <a:rPr lang="vi-VN" sz="1600" b="1" dirty="0">
                <a:solidFill>
                  <a:schemeClr val="tx1">
                    <a:lumMod val="75000"/>
                  </a:schemeClr>
                </a:solidFill>
              </a:rPr>
              <a:t>C. Sr(OH)</a:t>
            </a:r>
            <a:r>
              <a:rPr lang="vi-VN" sz="1600" b="1" baseline="-25000" dirty="0">
                <a:solidFill>
                  <a:schemeClr val="tx1">
                    <a:lumMod val="75000"/>
                  </a:schemeClr>
                </a:solidFill>
              </a:rPr>
              <a:t>2</a:t>
            </a:r>
            <a:endParaRPr lang="en-GB" sz="1600" b="1" dirty="0">
              <a:solidFill>
                <a:schemeClr val="tx1">
                  <a:lumMod val="75000"/>
                </a:schemeClr>
              </a:solidFil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40000"/>
              <a:lumOff val="6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kern="1200">
              <a:solidFill>
                <a:srgbClr val="002060"/>
              </a:solidFill>
              <a:latin typeface="Calibri"/>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80" y="3897873"/>
            <a:ext cx="3487814" cy="338554"/>
          </a:xfrm>
          <a:prstGeom prst="rect">
            <a:avLst/>
          </a:prstGeom>
          <a:noFill/>
        </p:spPr>
        <p:txBody>
          <a:bodyPr wrap="square" rtlCol="0">
            <a:spAutoFit/>
          </a:bodyPr>
          <a:lstStyle/>
          <a:p>
            <a:pPr lvl="0"/>
            <a:r>
              <a:rPr lang="vi-VN" sz="1600" b="1" dirty="0">
                <a:solidFill>
                  <a:schemeClr val="tx1">
                    <a:lumMod val="75000"/>
                  </a:schemeClr>
                </a:solidFill>
              </a:rPr>
              <a:t>B. Ca(OH)</a:t>
            </a:r>
            <a:r>
              <a:rPr lang="vi-VN" sz="1600" b="1" baseline="-25000" dirty="0">
                <a:solidFill>
                  <a:schemeClr val="tx1">
                    <a:lumMod val="75000"/>
                  </a:schemeClr>
                </a:solidFill>
              </a:rPr>
              <a:t>2</a:t>
            </a:r>
            <a:endParaRPr lang="en-GB" sz="1600" b="1" dirty="0">
              <a:solidFill>
                <a:schemeClr val="tx1">
                  <a:lumMod val="75000"/>
                </a:schemeClr>
              </a:solidFil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80" y="4545319"/>
            <a:ext cx="3487814" cy="338554"/>
          </a:xfrm>
          <a:prstGeom prst="rect">
            <a:avLst/>
          </a:prstGeom>
          <a:noFill/>
        </p:spPr>
        <p:txBody>
          <a:bodyPr wrap="square" rtlCol="0">
            <a:spAutoFit/>
          </a:bodyPr>
          <a:lstStyle/>
          <a:p>
            <a:pPr lvl="0"/>
            <a:r>
              <a:rPr lang="vi-VN" sz="1600" b="1" dirty="0">
                <a:solidFill>
                  <a:schemeClr val="tx1">
                    <a:lumMod val="75000"/>
                  </a:schemeClr>
                </a:solidFill>
              </a:rPr>
              <a:t>D. Be(OH)</a:t>
            </a:r>
            <a:r>
              <a:rPr lang="vi-VN" sz="1600" b="1" baseline="-25000" dirty="0">
                <a:solidFill>
                  <a:schemeClr val="tx1">
                    <a:lumMod val="75000"/>
                  </a:schemeClr>
                </a:solidFill>
              </a:rPr>
              <a:t>2</a:t>
            </a:r>
            <a:endParaRPr lang="en-GB" sz="1600" b="1" dirty="0">
              <a:solidFill>
                <a:schemeClr val="tx1">
                  <a:lumMod val="75000"/>
                </a:schemeClr>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2"/>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374265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ÁC HẠI NƯỚC CỨNG">
            <a:hlinkClick r:id="" action="ppaction://media"/>
            <a:extLst>
              <a:ext uri="{FF2B5EF4-FFF2-40B4-BE49-F238E27FC236}">
                <a16:creationId xmlns:a16="http://schemas.microsoft.com/office/drawing/2014/main" id="{57837CB9-56E7-AA0C-DFF7-C31949CCF0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9807"/>
            <a:ext cx="9144000" cy="5478235"/>
          </a:xfrm>
          <a:prstGeom prst="rect">
            <a:avLst/>
          </a:prstGeom>
        </p:spPr>
      </p:pic>
    </p:spTree>
    <p:extLst>
      <p:ext uri="{BB962C8B-B14F-4D97-AF65-F5344CB8AC3E}">
        <p14:creationId xmlns:p14="http://schemas.microsoft.com/office/powerpoint/2010/main" val="5142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1"/>
        <p:cNvGrpSpPr/>
        <p:nvPr/>
      </p:nvGrpSpPr>
      <p:grpSpPr>
        <a:xfrm>
          <a:off x="0" y="0"/>
          <a:ext cx="0" cy="0"/>
          <a:chOff x="0" y="0"/>
          <a:chExt cx="0" cy="0"/>
        </a:xfrm>
      </p:grpSpPr>
      <p:sp>
        <p:nvSpPr>
          <p:cNvPr id="2854" name="Google Shape;2854;p40"/>
          <p:cNvSpPr txBox="1">
            <a:spLocks noGrp="1"/>
          </p:cNvSpPr>
          <p:nvPr>
            <p:ph type="title" idx="15"/>
          </p:nvPr>
        </p:nvSpPr>
        <p:spPr>
          <a:xfrm>
            <a:off x="458952" y="397854"/>
            <a:ext cx="7704000" cy="63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2">
                    <a:lumMod val="60000"/>
                    <a:lumOff val="40000"/>
                  </a:schemeClr>
                </a:solidFill>
              </a:rPr>
              <a:t>NGUYÊN TỐ</a:t>
            </a:r>
            <a:r>
              <a:rPr lang="vi-VN" sz="3200" dirty="0">
                <a:solidFill>
                  <a:schemeClr val="tx2">
                    <a:lumMod val="60000"/>
                    <a:lumOff val="40000"/>
                  </a:schemeClr>
                </a:solidFill>
              </a:rPr>
              <a:t> NHÓM IIA</a:t>
            </a:r>
            <a:endParaRPr dirty="0">
              <a:solidFill>
                <a:schemeClr val="accent1">
                  <a:lumMod val="75000"/>
                </a:schemeClr>
              </a:solidFill>
              <a:latin typeface="Aharoni" panose="02010803020104030203" pitchFamily="2" charset="-79"/>
              <a:cs typeface="Aharoni" panose="02010803020104030203" pitchFamily="2" charset="-79"/>
            </a:endParaRPr>
          </a:p>
        </p:txBody>
      </p:sp>
      <p:grpSp>
        <p:nvGrpSpPr>
          <p:cNvPr id="2855" name="Google Shape;2855;p40"/>
          <p:cNvGrpSpPr/>
          <p:nvPr/>
        </p:nvGrpSpPr>
        <p:grpSpPr>
          <a:xfrm>
            <a:off x="7072514" y="349750"/>
            <a:ext cx="1983402" cy="2695600"/>
            <a:chOff x="6705514" y="1015200"/>
            <a:chExt cx="1983402" cy="2695600"/>
          </a:xfrm>
        </p:grpSpPr>
        <p:grpSp>
          <p:nvGrpSpPr>
            <p:cNvPr id="2856" name="Google Shape;2856;p40"/>
            <p:cNvGrpSpPr/>
            <p:nvPr/>
          </p:nvGrpSpPr>
          <p:grpSpPr>
            <a:xfrm>
              <a:off x="6705514" y="1015200"/>
              <a:ext cx="1950875" cy="2695600"/>
              <a:chOff x="6987239" y="78700"/>
              <a:chExt cx="1950875" cy="2695600"/>
            </a:xfrm>
          </p:grpSpPr>
          <p:grpSp>
            <p:nvGrpSpPr>
              <p:cNvPr id="2857" name="Google Shape;2857;p40"/>
              <p:cNvGrpSpPr/>
              <p:nvPr/>
            </p:nvGrpSpPr>
            <p:grpSpPr>
              <a:xfrm>
                <a:off x="6987239" y="78700"/>
                <a:ext cx="1950875" cy="2695600"/>
                <a:chOff x="7052275" y="78700"/>
                <a:chExt cx="1950875" cy="2695600"/>
              </a:xfrm>
            </p:grpSpPr>
            <p:sp>
              <p:nvSpPr>
                <p:cNvPr id="2858" name="Google Shape;2858;p40"/>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0"/>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0"/>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0"/>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0"/>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0"/>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0"/>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0"/>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0"/>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0"/>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0"/>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0"/>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0"/>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0"/>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2" name="Google Shape;2872;p40"/>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3" name="Google Shape;2873;p40"/>
            <p:cNvGrpSpPr/>
            <p:nvPr/>
          </p:nvGrpSpPr>
          <p:grpSpPr>
            <a:xfrm>
              <a:off x="7107166" y="1982686"/>
              <a:ext cx="1581750" cy="1271025"/>
              <a:chOff x="5527475" y="2008700"/>
              <a:chExt cx="1581750" cy="1271025"/>
            </a:xfrm>
          </p:grpSpPr>
          <p:sp>
            <p:nvSpPr>
              <p:cNvPr id="2874" name="Google Shape;2874;p40"/>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0"/>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0"/>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0"/>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0"/>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0"/>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80" name="Google Shape;2880;p40"/>
          <p:cNvGrpSpPr/>
          <p:nvPr/>
        </p:nvGrpSpPr>
        <p:grpSpPr>
          <a:xfrm>
            <a:off x="6809611" y="1991500"/>
            <a:ext cx="1842080" cy="2939376"/>
            <a:chOff x="7390989" y="2459775"/>
            <a:chExt cx="1842080" cy="2939376"/>
          </a:xfrm>
        </p:grpSpPr>
        <p:grpSp>
          <p:nvGrpSpPr>
            <p:cNvPr id="2881" name="Google Shape;2881;p40"/>
            <p:cNvGrpSpPr/>
            <p:nvPr/>
          </p:nvGrpSpPr>
          <p:grpSpPr>
            <a:xfrm flipH="1">
              <a:off x="7478657" y="3746542"/>
              <a:ext cx="1754412" cy="1652609"/>
              <a:chOff x="8076900" y="4466150"/>
              <a:chExt cx="1514775" cy="1427000"/>
            </a:xfrm>
          </p:grpSpPr>
          <p:sp>
            <p:nvSpPr>
              <p:cNvPr id="2882" name="Google Shape;2882;p40"/>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0"/>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0"/>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0"/>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0"/>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0"/>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0"/>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0"/>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0"/>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0"/>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gradFill>
                <a:gsLst>
                  <a:gs pos="0">
                    <a:srgbClr val="FFFFFF">
                      <a:alpha val="49411"/>
                      <a:alpha val="67090"/>
                    </a:srgbClr>
                  </a:gs>
                  <a:gs pos="100000">
                    <a:srgbClr val="FFFFFF">
                      <a:alpha val="37254"/>
                      <a:alpha val="6709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0"/>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0"/>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0"/>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0"/>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0"/>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0"/>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0"/>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0"/>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40"/>
            <p:cNvGrpSpPr/>
            <p:nvPr/>
          </p:nvGrpSpPr>
          <p:grpSpPr>
            <a:xfrm>
              <a:off x="8119189" y="2459775"/>
              <a:ext cx="823950" cy="1181700"/>
              <a:chOff x="7969950" y="436200"/>
              <a:chExt cx="823950" cy="1181700"/>
            </a:xfrm>
          </p:grpSpPr>
          <p:sp>
            <p:nvSpPr>
              <p:cNvPr id="2901" name="Google Shape;2901;p40"/>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0"/>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0"/>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0"/>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0"/>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6" name="Google Shape;2906;p40"/>
            <p:cNvGrpSpPr/>
            <p:nvPr/>
          </p:nvGrpSpPr>
          <p:grpSpPr>
            <a:xfrm flipH="1">
              <a:off x="7390989" y="3192300"/>
              <a:ext cx="804600" cy="1156100"/>
              <a:chOff x="7802975" y="436200"/>
              <a:chExt cx="804600" cy="1156100"/>
            </a:xfrm>
          </p:grpSpPr>
          <p:sp>
            <p:nvSpPr>
              <p:cNvPr id="2907" name="Google Shape;2907;p40"/>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0"/>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0"/>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0"/>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11" name="Diagram 10">
            <a:extLst>
              <a:ext uri="{FF2B5EF4-FFF2-40B4-BE49-F238E27FC236}">
                <a16:creationId xmlns:a16="http://schemas.microsoft.com/office/drawing/2014/main" id="{EB33C4C9-C644-3802-A064-C01B724F09A3}"/>
              </a:ext>
            </a:extLst>
          </p:cNvPr>
          <p:cNvGraphicFramePr/>
          <p:nvPr>
            <p:extLst>
              <p:ext uri="{D42A27DB-BD31-4B8C-83A1-F6EECF244321}">
                <p14:modId xmlns:p14="http://schemas.microsoft.com/office/powerpoint/2010/main" val="2668834518"/>
              </p:ext>
            </p:extLst>
          </p:nvPr>
        </p:nvGraphicFramePr>
        <p:xfrm>
          <a:off x="445677" y="845843"/>
          <a:ext cx="6096000" cy="3888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CAB5D188-F9FD-6EFA-1FF4-CCB9DE26EF18}"/>
              </a:ext>
            </a:extLst>
          </p:cNvPr>
          <p:cNvSpPr txBox="1"/>
          <p:nvPr/>
        </p:nvSpPr>
        <p:spPr>
          <a:xfrm>
            <a:off x="2163586" y="2846632"/>
            <a:ext cx="1133590" cy="1200329"/>
          </a:xfrm>
          <a:prstGeom prst="rect">
            <a:avLst/>
          </a:prstGeom>
          <a:noFill/>
        </p:spPr>
        <p:txBody>
          <a:bodyPr wrap="square" rtlCol="0">
            <a:spAutoFit/>
          </a:bodyPr>
          <a:lstStyle/>
          <a:p>
            <a:r>
              <a:rPr lang="vi-VN" sz="2400" b="1" dirty="0">
                <a:solidFill>
                  <a:schemeClr val="bg1"/>
                </a:solidFill>
              </a:rPr>
              <a:t>ĐƠN </a:t>
            </a:r>
          </a:p>
          <a:p>
            <a:r>
              <a:rPr lang="vi-VN" sz="2400" b="1" dirty="0">
                <a:solidFill>
                  <a:schemeClr val="bg1"/>
                </a:solidFill>
              </a:rPr>
              <a:t>CHẤT</a:t>
            </a:r>
          </a:p>
          <a:p>
            <a:r>
              <a:rPr lang="vi-VN" sz="2400" b="1" dirty="0">
                <a:solidFill>
                  <a:schemeClr val="bg1"/>
                </a:solidFill>
              </a:rPr>
              <a:t>(</a:t>
            </a:r>
            <a:r>
              <a:rPr lang="vi-VN" sz="2000" b="1" dirty="0">
                <a:solidFill>
                  <a:schemeClr val="bg1"/>
                </a:solidFill>
              </a:rPr>
              <a:t>2 Tiết</a:t>
            </a:r>
            <a:r>
              <a:rPr lang="vi-VN" sz="2400" b="1" dirty="0">
                <a:solidFill>
                  <a:schemeClr val="bg1"/>
                </a:solidFill>
              </a:rPr>
              <a:t>)</a:t>
            </a:r>
            <a:endParaRPr lang="en-GB" sz="24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CE137-8F7A-7028-CA76-6F0CF077445B}"/>
              </a:ext>
            </a:extLst>
          </p:cNvPr>
          <p:cNvSpPr>
            <a:spLocks noGrp="1"/>
          </p:cNvSpPr>
          <p:nvPr>
            <p:ph type="title" idx="2"/>
          </p:nvPr>
        </p:nvSpPr>
        <p:spPr>
          <a:xfrm>
            <a:off x="579068" y="1606407"/>
            <a:ext cx="7781160" cy="899100"/>
          </a:xfrm>
        </p:spPr>
        <p:txBody>
          <a:bodyPr/>
          <a:lstStyle/>
          <a:p>
            <a:r>
              <a:rPr lang="vi-VN" sz="2800" dirty="0">
                <a:effectLst/>
                <a:latin typeface="Times New Roman" panose="02020603050405020304" pitchFamily="18" charset="0"/>
                <a:ea typeface="Aptos" panose="020B0004020202020204" pitchFamily="34" charset="0"/>
                <a:cs typeface="Times New Roman" panose="02020603050405020304" pitchFamily="18" charset="0"/>
              </a:rPr>
              <a:t> “Thành phần của nước cứng là gì? Tác hại của chúng như thế nào? Và làm sao để làm giảm độ cứng của nước cứng?”</a:t>
            </a:r>
            <a:endParaRPr lang="en-GB" sz="6600" dirty="0"/>
          </a:p>
        </p:txBody>
      </p:sp>
      <p:sp>
        <p:nvSpPr>
          <p:cNvPr id="4" name="Subtitle 3">
            <a:extLst>
              <a:ext uri="{FF2B5EF4-FFF2-40B4-BE49-F238E27FC236}">
                <a16:creationId xmlns:a16="http://schemas.microsoft.com/office/drawing/2014/main" id="{AFCB5E4B-CBDC-0726-C68B-393E001DC070}"/>
              </a:ext>
            </a:extLst>
          </p:cNvPr>
          <p:cNvSpPr>
            <a:spLocks noGrp="1"/>
          </p:cNvSpPr>
          <p:nvPr>
            <p:ph type="subTitle" idx="1"/>
          </p:nvPr>
        </p:nvSpPr>
        <p:spPr>
          <a:xfrm>
            <a:off x="1227988" y="2842101"/>
            <a:ext cx="6038225" cy="700800"/>
          </a:xfrm>
        </p:spPr>
        <p:txBody>
          <a:bodyPr/>
          <a:lstStyle/>
          <a:p>
            <a:r>
              <a:rPr lang="vi-VN" sz="2800" i="1" kern="0" dirty="0">
                <a:effectLst/>
                <a:latin typeface="Times New Roman" panose="02020603050405020304" pitchFamily="18" charset="0"/>
                <a:ea typeface="Aptos" panose="020B0004020202020204" pitchFamily="34" charset="0"/>
              </a:rPr>
              <a:t>Để trả lời cho vấn đề này chúng ta vào phần  Hợp chất </a:t>
            </a:r>
            <a:r>
              <a:rPr lang="en-US" sz="2800" i="1" dirty="0" err="1">
                <a:latin typeface="Times New Roman" panose="02020603050405020304" pitchFamily="18" charset="0"/>
                <a:ea typeface="Aptos" panose="020B0004020202020204" pitchFamily="34" charset="0"/>
              </a:rPr>
              <a:t>nguyên</a:t>
            </a:r>
            <a:r>
              <a:rPr lang="en-US" sz="2800" i="1" dirty="0">
                <a:latin typeface="Times New Roman" panose="02020603050405020304" pitchFamily="18" charset="0"/>
                <a:ea typeface="Aptos" panose="020B0004020202020204" pitchFamily="34" charset="0"/>
              </a:rPr>
              <a:t> </a:t>
            </a:r>
            <a:r>
              <a:rPr lang="en-US" sz="2800" i="1" dirty="0" err="1">
                <a:latin typeface="Times New Roman" panose="02020603050405020304" pitchFamily="18" charset="0"/>
                <a:ea typeface="Aptos" panose="020B0004020202020204" pitchFamily="34" charset="0"/>
              </a:rPr>
              <a:t>tố</a:t>
            </a:r>
            <a:r>
              <a:rPr lang="vi-VN" sz="2800" i="1" kern="0" dirty="0">
                <a:effectLst/>
                <a:latin typeface="Times New Roman" panose="02020603050405020304" pitchFamily="18" charset="0"/>
                <a:ea typeface="Aptos" panose="020B0004020202020204" pitchFamily="34" charset="0"/>
              </a:rPr>
              <a:t> nhóm IIA.</a:t>
            </a:r>
            <a:endParaRPr lang="en-GB" sz="2400" dirty="0"/>
          </a:p>
        </p:txBody>
      </p:sp>
    </p:spTree>
    <p:extLst>
      <p:ext uri="{BB962C8B-B14F-4D97-AF65-F5344CB8AC3E}">
        <p14:creationId xmlns:p14="http://schemas.microsoft.com/office/powerpoint/2010/main" val="177626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1"/>
        <p:cNvGrpSpPr/>
        <p:nvPr/>
      </p:nvGrpSpPr>
      <p:grpSpPr>
        <a:xfrm>
          <a:off x="0" y="0"/>
          <a:ext cx="0" cy="0"/>
          <a:chOff x="0" y="0"/>
          <a:chExt cx="0" cy="0"/>
        </a:xfrm>
      </p:grpSpPr>
      <p:sp>
        <p:nvSpPr>
          <p:cNvPr id="2854" name="Google Shape;2854;p40"/>
          <p:cNvSpPr txBox="1">
            <a:spLocks noGrp="1"/>
          </p:cNvSpPr>
          <p:nvPr>
            <p:ph type="title" idx="15"/>
          </p:nvPr>
        </p:nvSpPr>
        <p:spPr>
          <a:xfrm>
            <a:off x="458952" y="397854"/>
            <a:ext cx="7704000" cy="63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2">
                    <a:lumMod val="60000"/>
                    <a:lumOff val="40000"/>
                  </a:schemeClr>
                </a:solidFill>
              </a:rPr>
              <a:t>NGUYÊN TỐ</a:t>
            </a:r>
            <a:r>
              <a:rPr lang="vi-VN" sz="3200" dirty="0">
                <a:solidFill>
                  <a:schemeClr val="tx2">
                    <a:lumMod val="60000"/>
                    <a:lumOff val="40000"/>
                  </a:schemeClr>
                </a:solidFill>
              </a:rPr>
              <a:t> NHÓM IIA</a:t>
            </a:r>
            <a:endParaRPr dirty="0">
              <a:solidFill>
                <a:schemeClr val="accent1">
                  <a:lumMod val="75000"/>
                </a:schemeClr>
              </a:solidFill>
              <a:latin typeface="Aharoni" panose="02010803020104030203" pitchFamily="2" charset="-79"/>
              <a:cs typeface="Aharoni" panose="02010803020104030203" pitchFamily="2" charset="-79"/>
            </a:endParaRPr>
          </a:p>
        </p:txBody>
      </p:sp>
      <p:grpSp>
        <p:nvGrpSpPr>
          <p:cNvPr id="2855" name="Google Shape;2855;p40"/>
          <p:cNvGrpSpPr/>
          <p:nvPr/>
        </p:nvGrpSpPr>
        <p:grpSpPr>
          <a:xfrm>
            <a:off x="7072514" y="349750"/>
            <a:ext cx="1983402" cy="2695600"/>
            <a:chOff x="6705514" y="1015200"/>
            <a:chExt cx="1983402" cy="2695600"/>
          </a:xfrm>
        </p:grpSpPr>
        <p:grpSp>
          <p:nvGrpSpPr>
            <p:cNvPr id="2856" name="Google Shape;2856;p40"/>
            <p:cNvGrpSpPr/>
            <p:nvPr/>
          </p:nvGrpSpPr>
          <p:grpSpPr>
            <a:xfrm>
              <a:off x="6705514" y="1015200"/>
              <a:ext cx="1950875" cy="2695600"/>
              <a:chOff x="6987239" y="78700"/>
              <a:chExt cx="1950875" cy="2695600"/>
            </a:xfrm>
          </p:grpSpPr>
          <p:grpSp>
            <p:nvGrpSpPr>
              <p:cNvPr id="2857" name="Google Shape;2857;p40"/>
              <p:cNvGrpSpPr/>
              <p:nvPr/>
            </p:nvGrpSpPr>
            <p:grpSpPr>
              <a:xfrm>
                <a:off x="6987239" y="78700"/>
                <a:ext cx="1950875" cy="2695600"/>
                <a:chOff x="7052275" y="78700"/>
                <a:chExt cx="1950875" cy="2695600"/>
              </a:xfrm>
            </p:grpSpPr>
            <p:sp>
              <p:nvSpPr>
                <p:cNvPr id="2858" name="Google Shape;2858;p40"/>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0"/>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0"/>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0"/>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0"/>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0"/>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0"/>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0"/>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0"/>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0"/>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0"/>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0"/>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0"/>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0"/>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2" name="Google Shape;2872;p40"/>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3" name="Google Shape;2873;p40"/>
            <p:cNvGrpSpPr/>
            <p:nvPr/>
          </p:nvGrpSpPr>
          <p:grpSpPr>
            <a:xfrm>
              <a:off x="7107166" y="1982686"/>
              <a:ext cx="1581750" cy="1271025"/>
              <a:chOff x="5527475" y="2008700"/>
              <a:chExt cx="1581750" cy="1271025"/>
            </a:xfrm>
          </p:grpSpPr>
          <p:sp>
            <p:nvSpPr>
              <p:cNvPr id="2874" name="Google Shape;2874;p40"/>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0"/>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0"/>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0"/>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0"/>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0"/>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80" name="Google Shape;2880;p40"/>
          <p:cNvGrpSpPr/>
          <p:nvPr/>
        </p:nvGrpSpPr>
        <p:grpSpPr>
          <a:xfrm>
            <a:off x="6809611" y="1991500"/>
            <a:ext cx="1842080" cy="2939376"/>
            <a:chOff x="7390989" y="2459775"/>
            <a:chExt cx="1842080" cy="2939376"/>
          </a:xfrm>
        </p:grpSpPr>
        <p:grpSp>
          <p:nvGrpSpPr>
            <p:cNvPr id="2881" name="Google Shape;2881;p40"/>
            <p:cNvGrpSpPr/>
            <p:nvPr/>
          </p:nvGrpSpPr>
          <p:grpSpPr>
            <a:xfrm flipH="1">
              <a:off x="7478657" y="3746542"/>
              <a:ext cx="1754412" cy="1652609"/>
              <a:chOff x="8076900" y="4466150"/>
              <a:chExt cx="1514775" cy="1427000"/>
            </a:xfrm>
          </p:grpSpPr>
          <p:sp>
            <p:nvSpPr>
              <p:cNvPr id="2882" name="Google Shape;2882;p40"/>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0"/>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0"/>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0"/>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0"/>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0"/>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0"/>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0"/>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0"/>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0"/>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gradFill>
                <a:gsLst>
                  <a:gs pos="0">
                    <a:srgbClr val="FFFFFF">
                      <a:alpha val="49411"/>
                      <a:alpha val="67090"/>
                    </a:srgbClr>
                  </a:gs>
                  <a:gs pos="100000">
                    <a:srgbClr val="FFFFFF">
                      <a:alpha val="37254"/>
                      <a:alpha val="6709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0"/>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0"/>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0"/>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0"/>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0"/>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0"/>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0"/>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0"/>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40"/>
            <p:cNvGrpSpPr/>
            <p:nvPr/>
          </p:nvGrpSpPr>
          <p:grpSpPr>
            <a:xfrm>
              <a:off x="8119189" y="2459775"/>
              <a:ext cx="823950" cy="1181700"/>
              <a:chOff x="7969950" y="436200"/>
              <a:chExt cx="823950" cy="1181700"/>
            </a:xfrm>
          </p:grpSpPr>
          <p:sp>
            <p:nvSpPr>
              <p:cNvPr id="2901" name="Google Shape;2901;p40"/>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0"/>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0"/>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0"/>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0"/>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6" name="Google Shape;2906;p40"/>
            <p:cNvGrpSpPr/>
            <p:nvPr/>
          </p:nvGrpSpPr>
          <p:grpSpPr>
            <a:xfrm flipH="1">
              <a:off x="7390989" y="3192300"/>
              <a:ext cx="804600" cy="1156100"/>
              <a:chOff x="7802975" y="436200"/>
              <a:chExt cx="804600" cy="1156100"/>
            </a:xfrm>
          </p:grpSpPr>
          <p:sp>
            <p:nvSpPr>
              <p:cNvPr id="2907" name="Google Shape;2907;p40"/>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0"/>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0"/>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0"/>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11" name="Diagram 10">
            <a:extLst>
              <a:ext uri="{FF2B5EF4-FFF2-40B4-BE49-F238E27FC236}">
                <a16:creationId xmlns:a16="http://schemas.microsoft.com/office/drawing/2014/main" id="{EB33C4C9-C644-3802-A064-C01B724F09A3}"/>
              </a:ext>
            </a:extLst>
          </p:cNvPr>
          <p:cNvGraphicFramePr/>
          <p:nvPr>
            <p:extLst>
              <p:ext uri="{D42A27DB-BD31-4B8C-83A1-F6EECF244321}">
                <p14:modId xmlns:p14="http://schemas.microsoft.com/office/powerpoint/2010/main" val="3055082500"/>
              </p:ext>
            </p:extLst>
          </p:nvPr>
        </p:nvGraphicFramePr>
        <p:xfrm>
          <a:off x="445676" y="845843"/>
          <a:ext cx="6884085" cy="3888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CAB5D188-F9FD-6EFA-1FF4-CCB9DE26EF18}"/>
              </a:ext>
            </a:extLst>
          </p:cNvPr>
          <p:cNvSpPr txBox="1"/>
          <p:nvPr/>
        </p:nvSpPr>
        <p:spPr>
          <a:xfrm>
            <a:off x="2235595" y="3227584"/>
            <a:ext cx="1133590" cy="1200329"/>
          </a:xfrm>
          <a:prstGeom prst="rect">
            <a:avLst/>
          </a:prstGeom>
          <a:noFill/>
        </p:spPr>
        <p:txBody>
          <a:bodyPr wrap="square" rtlCol="0">
            <a:spAutoFit/>
          </a:bodyPr>
          <a:lstStyle/>
          <a:p>
            <a:r>
              <a:rPr lang="vi-VN" sz="2400" b="1" dirty="0">
                <a:solidFill>
                  <a:schemeClr val="bg1"/>
                </a:solidFill>
              </a:rPr>
              <a:t>HỢP </a:t>
            </a:r>
          </a:p>
          <a:p>
            <a:r>
              <a:rPr lang="vi-VN" sz="2400" b="1" dirty="0">
                <a:solidFill>
                  <a:schemeClr val="bg1"/>
                </a:solidFill>
              </a:rPr>
              <a:t>CHẤT</a:t>
            </a:r>
          </a:p>
          <a:p>
            <a:r>
              <a:rPr lang="vi-VN" sz="2400" b="1" dirty="0">
                <a:solidFill>
                  <a:schemeClr val="bg1"/>
                </a:solidFill>
              </a:rPr>
              <a:t>(</a:t>
            </a:r>
            <a:r>
              <a:rPr lang="en-US" sz="2000" b="1" dirty="0">
                <a:solidFill>
                  <a:schemeClr val="bg1"/>
                </a:solidFill>
              </a:rPr>
              <a:t>2</a:t>
            </a:r>
            <a:r>
              <a:rPr lang="vi-VN" sz="2000" b="1" dirty="0">
                <a:solidFill>
                  <a:schemeClr val="bg1"/>
                </a:solidFill>
              </a:rPr>
              <a:t> Tiết</a:t>
            </a:r>
            <a:r>
              <a:rPr lang="vi-VN" sz="2400" b="1" dirty="0">
                <a:solidFill>
                  <a:schemeClr val="bg1"/>
                </a:solidFill>
              </a:rPr>
              <a:t>)</a:t>
            </a:r>
            <a:endParaRPr lang="en-GB" sz="2400" b="1" dirty="0">
              <a:solidFill>
                <a:schemeClr val="bg1"/>
              </a:solidFill>
            </a:endParaRPr>
          </a:p>
        </p:txBody>
      </p:sp>
    </p:spTree>
    <p:extLst>
      <p:ext uri="{BB962C8B-B14F-4D97-AF65-F5344CB8AC3E}">
        <p14:creationId xmlns:p14="http://schemas.microsoft.com/office/powerpoint/2010/main" val="146442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585134" y="822280"/>
            <a:ext cx="7932037" cy="4092709"/>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algn="just">
              <a:lnSpc>
                <a:spcPct val="106000"/>
              </a:lnSpc>
              <a:spcAft>
                <a:spcPts val="800"/>
              </a:spcAft>
              <a:tabLst>
                <a:tab pos="180340" algn="l"/>
              </a:tabLst>
            </a:pPr>
            <a:r>
              <a:rPr lang="vi-VN" sz="1800" b="1"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	</a:t>
            </a:r>
            <a:r>
              <a:rPr lang="vi-VN" sz="18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Học sinh xem video thí nghiệm và hoạt động cặp đôi trả lời câu hỏi trong PHT số 4</a:t>
            </a:r>
          </a:p>
          <a:p>
            <a:pPr algn="ctr">
              <a:lnSpc>
                <a:spcPct val="106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PHIẾU HỌC TẬP SỐ 4</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6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1: </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Nêu hiện tượng và viết phương trình phản ứng của các thí nghiệm sau:</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06000"/>
              </a:lnSpc>
              <a:buSzPts val="1300"/>
              <a:buFont typeface="Times New Roman" panose="02020603050405020304" pitchFamily="18" charset="0"/>
              <a:buChar char="-"/>
              <a:tabLst>
                <a:tab pos="180340" algn="l"/>
              </a:tabLs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CaCO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 dụng dung dịch acid HCl</a:t>
            </a:r>
            <a:endParaRPr lang="en-GB"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6000"/>
              </a:lnSpc>
              <a:buSzPts val="1300"/>
              <a:buFont typeface="Times New Roman" panose="02020603050405020304" pitchFamily="18" charset="0"/>
              <a:buChar char="-"/>
              <a:tabLst>
                <a:tab pos="180340" algn="l"/>
              </a:tabLs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CaCO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 dụng với nước có mặt 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GB"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6000"/>
              </a:lnSpc>
              <a:buSzPts val="1300"/>
              <a:buFont typeface="Times New Roman" panose="02020603050405020304" pitchFamily="18" charset="0"/>
              <a:buChar char="-"/>
              <a:tabLst>
                <a:tab pos="180340" algn="l"/>
              </a:tabLs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Nhiệt phân muối CaCO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6000"/>
              </a:lnSpc>
              <a:spcAft>
                <a:spcPts val="800"/>
              </a:spcAft>
              <a:buSzPts val="1300"/>
              <a:buFont typeface="Times New Roman" panose="02020603050405020304" pitchFamily="18" charset="0"/>
              <a:buChar char="-"/>
              <a:tabLst>
                <a:tab pos="180340" algn="l"/>
              </a:tabLs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Nhiệt phân muối Mg(NO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6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2: </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Quan sát bảng 18.4 và 18.5 em hãy nhận xét về độ bền muối carbonate, nitrate của các kim loại kiềm thổ?</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3285" name="Google Shape;3285;p51"/>
          <p:cNvGrpSpPr/>
          <p:nvPr/>
        </p:nvGrpSpPr>
        <p:grpSpPr>
          <a:xfrm flipH="1">
            <a:off x="8077890" y="3004456"/>
            <a:ext cx="961950" cy="1913001"/>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87916" y="191025"/>
            <a:ext cx="1483651" cy="1859135"/>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2865663" y="1768162"/>
            <a:ext cx="474758" cy="396884"/>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3">
            <a:extLst>
              <a:ext uri="{FF2B5EF4-FFF2-40B4-BE49-F238E27FC236}">
                <a16:creationId xmlns:a16="http://schemas.microsoft.com/office/drawing/2014/main" id="{E92CF2EA-09DC-BC46-6AC6-D6737B968771}"/>
              </a:ext>
            </a:extLst>
          </p:cNvPr>
          <p:cNvSpPr>
            <a:spLocks noGrp="1"/>
          </p:cNvSpPr>
          <p:nvPr>
            <p:ph type="title"/>
          </p:nvPr>
        </p:nvSpPr>
        <p:spPr>
          <a:xfrm>
            <a:off x="1642757" y="508893"/>
            <a:ext cx="6719596" cy="546511"/>
          </a:xfrm>
        </p:spPr>
        <p:txBody>
          <a:bodyPr/>
          <a:lstStyle/>
          <a:p>
            <a:r>
              <a:rPr lang="vi-VN" sz="2400" b="1" dirty="0">
                <a:solidFill>
                  <a:schemeClr val="bg1"/>
                </a:solidFill>
              </a:rPr>
              <a:t>Tính chất hóa học của muối carbonate, nitrate. </a:t>
            </a:r>
            <a:endParaRPr lang="en-GB" sz="2400" dirty="0">
              <a:solidFill>
                <a:schemeClr val="bg1"/>
              </a:solidFill>
            </a:endParaRPr>
          </a:p>
        </p:txBody>
      </p:sp>
    </p:spTree>
    <p:extLst>
      <p:ext uri="{BB962C8B-B14F-4D97-AF65-F5344CB8AC3E}">
        <p14:creationId xmlns:p14="http://schemas.microsoft.com/office/powerpoint/2010/main" val="176013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66818-A011-B6C8-E7BD-8A0C8DF7FBE1}"/>
              </a:ext>
            </a:extLst>
          </p:cNvPr>
          <p:cNvSpPr>
            <a:spLocks noGrp="1"/>
          </p:cNvSpPr>
          <p:nvPr>
            <p:ph type="title"/>
          </p:nvPr>
        </p:nvSpPr>
        <p:spPr>
          <a:xfrm>
            <a:off x="909716" y="0"/>
            <a:ext cx="6720407" cy="475484"/>
          </a:xfrm>
        </p:spPr>
        <p:txBody>
          <a:bodyPr/>
          <a:lstStyle/>
          <a:p>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CaCO</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 dụng dung dịch acid HCl</a:t>
            </a:r>
            <a:endParaRPr lang="en-GB" sz="2400" dirty="0"/>
          </a:p>
        </p:txBody>
      </p:sp>
      <p:pic>
        <p:nvPicPr>
          <p:cNvPr id="3" name="Thí nghiệm CaCO3 tác dụng dung dịch acid HCl">
            <a:hlinkClick r:id="" action="ppaction://media"/>
            <a:extLst>
              <a:ext uri="{FF2B5EF4-FFF2-40B4-BE49-F238E27FC236}">
                <a16:creationId xmlns:a16="http://schemas.microsoft.com/office/drawing/2014/main" id="{F682EA6C-55B8-E846-C882-D102E9DAF1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12322"/>
            <a:ext cx="9144000" cy="4531178"/>
          </a:xfrm>
          <a:prstGeom prst="rect">
            <a:avLst/>
          </a:prstGeom>
        </p:spPr>
      </p:pic>
    </p:spTree>
    <p:extLst>
      <p:ext uri="{BB962C8B-B14F-4D97-AF65-F5344CB8AC3E}">
        <p14:creationId xmlns:p14="http://schemas.microsoft.com/office/powerpoint/2010/main" val="1515527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4668-03B8-0343-8B41-EF5C519022A8}"/>
              </a:ext>
            </a:extLst>
          </p:cNvPr>
          <p:cNvSpPr>
            <a:spLocks noGrp="1"/>
          </p:cNvSpPr>
          <p:nvPr>
            <p:ph type="title"/>
          </p:nvPr>
        </p:nvSpPr>
        <p:spPr>
          <a:xfrm>
            <a:off x="586628" y="0"/>
            <a:ext cx="7136786" cy="450990"/>
          </a:xfrm>
        </p:spPr>
        <p:txBody>
          <a:bodyPr/>
          <a:lstStyle/>
          <a:p>
            <a:pPr marL="342900" lvl="0" indent="-342900">
              <a:lnSpc>
                <a:spcPct val="106000"/>
              </a:lnSpc>
              <a:tabLst>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CaCO</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 dụng với nước có mặt CO</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GB"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Thí nghiệm CaCO3 tác dụng với nước có mặt CO2">
            <a:hlinkClick r:id="" action="ppaction://media"/>
            <a:extLst>
              <a:ext uri="{FF2B5EF4-FFF2-40B4-BE49-F238E27FC236}">
                <a16:creationId xmlns:a16="http://schemas.microsoft.com/office/drawing/2014/main" id="{DB6E1074-4BEE-542D-A9E3-CF44F1D057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44978"/>
            <a:ext cx="9144000" cy="4498521"/>
          </a:xfrm>
          <a:prstGeom prst="rect">
            <a:avLst/>
          </a:prstGeom>
        </p:spPr>
      </p:pic>
    </p:spTree>
    <p:extLst>
      <p:ext uri="{BB962C8B-B14F-4D97-AF65-F5344CB8AC3E}">
        <p14:creationId xmlns:p14="http://schemas.microsoft.com/office/powerpoint/2010/main" val="426930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DBB8-D3DA-B6B7-B024-E919E0AD56C3}"/>
              </a:ext>
            </a:extLst>
          </p:cNvPr>
          <p:cNvSpPr>
            <a:spLocks noGrp="1"/>
          </p:cNvSpPr>
          <p:nvPr>
            <p:ph type="title"/>
          </p:nvPr>
        </p:nvSpPr>
        <p:spPr>
          <a:xfrm>
            <a:off x="3677229" y="-1"/>
            <a:ext cx="5136900" cy="442825"/>
          </a:xfrm>
        </p:spPr>
        <p:txBody>
          <a:bodyPr/>
          <a:lstStyle/>
          <a:p>
            <a:pPr marL="342900" lvl="0" indent="-342900">
              <a:lnSpc>
                <a:spcPct val="106000"/>
              </a:lnSpc>
              <a:tabLst>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Nhiệt phân muối CaCO</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Thí nghiệm Nhiệt phân muối CaCO3">
            <a:hlinkClick r:id="" action="ppaction://media"/>
            <a:extLst>
              <a:ext uri="{FF2B5EF4-FFF2-40B4-BE49-F238E27FC236}">
                <a16:creationId xmlns:a16="http://schemas.microsoft.com/office/drawing/2014/main" id="{6802C508-A792-9B30-EB55-6E121B3AAB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3477986" cy="5274129"/>
          </a:xfrm>
          <a:prstGeom prst="rect">
            <a:avLst/>
          </a:prstGeom>
        </p:spPr>
      </p:pic>
      <p:sp>
        <p:nvSpPr>
          <p:cNvPr id="4" name="TextBox 3">
            <a:extLst>
              <a:ext uri="{FF2B5EF4-FFF2-40B4-BE49-F238E27FC236}">
                <a16:creationId xmlns:a16="http://schemas.microsoft.com/office/drawing/2014/main" id="{576368C3-D838-0E88-A64C-69EDA461AAA8}"/>
              </a:ext>
            </a:extLst>
          </p:cNvPr>
          <p:cNvSpPr txBox="1"/>
          <p:nvPr/>
        </p:nvSpPr>
        <p:spPr>
          <a:xfrm>
            <a:off x="4246449" y="1667567"/>
            <a:ext cx="3998459" cy="19389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just"/>
            <a:r>
              <a:rPr lang="vi-VN" sz="2400" dirty="0">
                <a:solidFill>
                  <a:schemeClr val="bg1"/>
                </a:solidFill>
              </a:rPr>
              <a:t>Từ </a:t>
            </a:r>
            <a:r>
              <a:rPr lang="vi-VN" sz="2400" dirty="0">
                <a:solidFill>
                  <a:schemeClr val="bg1"/>
                </a:solidFill>
                <a:latin typeface="Times New Roman" panose="02020603050405020304" pitchFamily="18" charset="0"/>
                <a:cs typeface="Times New Roman" panose="02020603050405020304" pitchFamily="18" charset="0"/>
              </a:rPr>
              <a:t>t</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hí nghiệm nhiệt phân muối CaCO</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p>
          <a:p>
            <a:pPr algn="just"/>
            <a:r>
              <a:rPr lang="vi-VN" sz="2400" dirty="0">
                <a:solidFill>
                  <a:schemeClr val="bg1"/>
                </a:solidFill>
              </a:rPr>
              <a:t>Em hãy dự đoán hiện tượng thí nghiệm</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nhiệt phân muối Mg(NO</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400" dirty="0">
              <a:solidFill>
                <a:schemeClr val="bg1"/>
              </a:solidFill>
            </a:endParaRPr>
          </a:p>
        </p:txBody>
      </p:sp>
    </p:spTree>
    <p:extLst>
      <p:ext uri="{BB962C8B-B14F-4D97-AF65-F5344CB8AC3E}">
        <p14:creationId xmlns:p14="http://schemas.microsoft.com/office/powerpoint/2010/main" val="53063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43"/>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3"/>
          <p:cNvSpPr txBox="1">
            <a:spLocks noGrp="1"/>
          </p:cNvSpPr>
          <p:nvPr>
            <p:ph type="title"/>
          </p:nvPr>
        </p:nvSpPr>
        <p:spPr>
          <a:xfrm>
            <a:off x="0" y="465362"/>
            <a:ext cx="9144000" cy="4653643"/>
          </a:xfrm>
          <a:prstGeom prst="rect">
            <a:avLst/>
          </a:prstGeom>
        </p:spPr>
        <p:style>
          <a:lnRef idx="1">
            <a:schemeClr val="dk1"/>
          </a:lnRef>
          <a:fillRef idx="3">
            <a:schemeClr val="dk1"/>
          </a:fillRef>
          <a:effectRef idx="2">
            <a:schemeClr val="dk1"/>
          </a:effectRef>
          <a:fontRef idx="minor">
            <a:schemeClr val="lt1"/>
          </a:fontRef>
        </p:style>
        <p:txBody>
          <a:bodyPr spcFirstLastPara="1" wrap="square" lIns="91425" tIns="91425" rIns="91425" bIns="91425" anchor="t" anchorCtr="0">
            <a:noAutofit/>
          </a:bodyPr>
          <a:lstStyle/>
          <a:p>
            <a:pPr algn="l">
              <a:lnSpc>
                <a:spcPct val="106000"/>
              </a:lnSpc>
              <a:spcAft>
                <a:spcPts val="800"/>
              </a:spcAft>
              <a:tabLst>
                <a:tab pos="180340" algn="l"/>
              </a:tabLst>
            </a:pPr>
            <a:r>
              <a:rPr lang="vi-VN" sz="2000" b="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Câu 1: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Thí nghiệm: CaCO</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tác dụng dung dịch acid HCl</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Hiện tượng: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CaCO</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tan dần, xuất hiện sủi bọt khí</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CaCO</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+ 2HCl → CaCl</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H</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O + CO</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CaCO</a:t>
            </a:r>
            <a:r>
              <a:rPr lang="vi-VN" sz="2000" b="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 dụng với nước có mặt CO</a:t>
            </a:r>
            <a:r>
              <a:rPr lang="vi-VN" sz="2000" b="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 </a:t>
            </a:r>
            <a:br>
              <a:rPr lang="en-GB"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000" b="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Hiện tượng: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CaCO</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tan dần tạo thành dung dịch trong suốt</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it-IT" sz="2000" b="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CaCO</a:t>
            </a:r>
            <a:r>
              <a:rPr lang="it-IT" sz="2000" b="0"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it-IT" sz="2000" b="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CO</a:t>
            </a:r>
            <a:r>
              <a:rPr lang="it-IT" sz="2000" b="0"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000" b="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H</a:t>
            </a:r>
            <a:r>
              <a:rPr lang="it-IT" sz="2000" b="0"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000" b="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 → Ca(HCO</a:t>
            </a:r>
            <a:r>
              <a:rPr lang="it-IT" sz="2000" b="0"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it-IT" sz="2000" b="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2000" b="0"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br>
              <a:rPr lang="en-GB" sz="2000" b="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br>
            <a:r>
              <a:rPr lang="vi-VN"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Nhiệt phân muối CaCO</a:t>
            </a:r>
            <a:r>
              <a:rPr lang="vi-VN" sz="2000" b="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br>
              <a:rPr lang="en-GB"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000" b="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Hiện tượng: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Sinh ra khí CO</a:t>
            </a:r>
            <a:r>
              <a:rPr lang="vi-VN"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CaCO</a:t>
            </a:r>
            <a:r>
              <a:rPr lang="en-GB"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it-IT" sz="2000" b="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en-GB" sz="2000" b="0" dirty="0" err="1">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CaO</a:t>
            </a:r>
            <a: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CO</a:t>
            </a:r>
            <a:r>
              <a:rPr lang="en-GB"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Nhiệt phân muối Mg(NO</a:t>
            </a:r>
            <a:r>
              <a:rPr lang="vi-VN" sz="2000" b="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br>
              <a:rPr lang="en-GB" sz="20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000" b="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Hiện tượng: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Sinh ra khí màu nâu đỏ</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2Mg(NO</a:t>
            </a:r>
            <a:r>
              <a:rPr lang="it-IT"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it-IT"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it-IT" sz="2000" b="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2MgO + 4NO</a:t>
            </a:r>
            <a:r>
              <a:rPr lang="it-IT"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 O</a:t>
            </a:r>
            <a:r>
              <a:rPr lang="it-IT" sz="2000" b="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br>
              <a:rPr lang="en-GB"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vi-VN" sz="2000" b="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Câu 2: </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Độ bền nhiệt của muối carbonate, muối nitrate của kim loại nhóm IIA có xu hướng tăng dần từ muối của Mg</a:t>
            </a:r>
            <a:r>
              <a:rPr lang="vi-VN" sz="2000" b="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đến muối của Ba</a:t>
            </a:r>
            <a:r>
              <a:rPr lang="vi-VN" sz="2000" b="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20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GB" sz="18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7D842B8-27C8-BE78-15C3-28FCDB547C57}"/>
              </a:ext>
            </a:extLst>
          </p:cNvPr>
          <p:cNvSpPr txBox="1"/>
          <p:nvPr/>
        </p:nvSpPr>
        <p:spPr>
          <a:xfrm>
            <a:off x="1922690" y="0"/>
            <a:ext cx="5298620" cy="461665"/>
          </a:xfrm>
          <a:prstGeom prst="rect">
            <a:avLst/>
          </a:prstGeom>
          <a:noFill/>
        </p:spPr>
        <p:txBody>
          <a:bodyPr wrap="square" rtlCol="0">
            <a:spAutoFit/>
          </a:bodyPr>
          <a:lstStyle/>
          <a:p>
            <a:pPr algn="ctr"/>
            <a:r>
              <a:rPr lang="vi-VN" sz="2400" b="1" dirty="0">
                <a:solidFill>
                  <a:schemeClr val="tx2">
                    <a:lumMod val="75000"/>
                  </a:schemeClr>
                </a:solidFill>
              </a:rPr>
              <a:t>TRẢ LỜI PHT SỐ 4</a:t>
            </a:r>
            <a:endParaRPr lang="en-GB" sz="2400" b="1" dirty="0">
              <a:solidFill>
                <a:schemeClr val="tx2">
                  <a:lumMod val="75000"/>
                </a:schemeClr>
              </a:solidFill>
            </a:endParaRPr>
          </a:p>
        </p:txBody>
      </p:sp>
    </p:spTree>
    <p:extLst>
      <p:ext uri="{BB962C8B-B14F-4D97-AF65-F5344CB8AC3E}">
        <p14:creationId xmlns:p14="http://schemas.microsoft.com/office/powerpoint/2010/main" val="3739678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4007716"/>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1479473" y="142306"/>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313263" y="584648"/>
            <a:ext cx="7025912" cy="4145366"/>
          </a:xfrm>
          <a:prstGeom prst="rect">
            <a:avLst/>
          </a:prstGeom>
          <a:noFill/>
        </p:spPr>
        <p:txBody>
          <a:bodyPr wrap="square">
            <a:spAutoFit/>
          </a:bodyPr>
          <a:lstStyle/>
          <a:p>
            <a:pPr algn="ctr">
              <a:lnSpc>
                <a:spcPct val="106000"/>
              </a:lnSpc>
              <a:spcAft>
                <a:spcPts val="800"/>
              </a:spcAft>
              <a:tabLst>
                <a:tab pos="180340" algn="l"/>
              </a:tabLst>
            </a:pPr>
            <a:r>
              <a:rPr lang="vi-VN" sz="2400" b="1" dirty="0">
                <a:solidFill>
                  <a:schemeClr val="tx2">
                    <a:lumMod val="75000"/>
                  </a:schemeClr>
                </a:solidFill>
              </a:rPr>
              <a:t>KIẾN THỨC TRỌNG TÂM</a:t>
            </a:r>
          </a:p>
          <a:p>
            <a:pPr>
              <a:lnSpc>
                <a:spcPct val="106000"/>
              </a:lnSpc>
              <a:spcAft>
                <a:spcPts val="800"/>
              </a:spcAft>
              <a:tabLst>
                <a:tab pos="180340" algn="l"/>
              </a:tabLst>
            </a:pPr>
            <a:r>
              <a:rPr lang="vi-VN"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MCO</a:t>
            </a:r>
            <a:r>
              <a:rPr lang="vi-VN"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vi-VN"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+ 2HCl → MCl</a:t>
            </a:r>
            <a:r>
              <a:rPr lang="vi-VN"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H</a:t>
            </a:r>
            <a:r>
              <a:rPr lang="vi-VN"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O + CO</a:t>
            </a:r>
            <a:r>
              <a:rPr lang="vi-VN"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endParaRPr lang="en-GB"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R="30480">
              <a:lnSpc>
                <a:spcPts val="2100"/>
              </a:lnSpc>
              <a:spcBef>
                <a:spcPts val="800"/>
              </a:spcBef>
              <a:spcAft>
                <a:spcPts val="750"/>
              </a:spcAft>
            </a:pPr>
            <a:r>
              <a:rPr lang="it-IT" sz="2400" b="1"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MCO</a:t>
            </a:r>
            <a:r>
              <a:rPr lang="it-IT" sz="2400" b="1"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it-IT" sz="2400" b="1"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CO</a:t>
            </a:r>
            <a:r>
              <a:rPr lang="it-IT" sz="2400" b="1"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400" b="1"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H</a:t>
            </a:r>
            <a:r>
              <a:rPr lang="it-IT" sz="2400" b="1"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it-IT" sz="2400" b="1"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 → M(HCO</a:t>
            </a:r>
            <a:r>
              <a:rPr lang="it-IT" sz="2400" b="1"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it-IT" sz="2400" b="1"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2400" b="1" spc="-75"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400" b="1"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a:lnSpc>
                <a:spcPct val="106000"/>
              </a:lnSpc>
              <a:spcAft>
                <a:spcPts val="800"/>
              </a:spcAft>
            </a:pP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MCO</a:t>
            </a:r>
            <a:r>
              <a:rPr lang="it-IT"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it-IT" sz="24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MO + CO</a:t>
            </a:r>
            <a:r>
              <a:rPr lang="it-IT"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GB"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06000"/>
              </a:lnSpc>
              <a:spcAft>
                <a:spcPts val="800"/>
              </a:spcAft>
            </a:pP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2M(NO</a:t>
            </a:r>
            <a:r>
              <a:rPr lang="it-IT"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it-IT"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it-IT" sz="24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2MO + 4NO</a:t>
            </a:r>
            <a:r>
              <a:rPr lang="it-IT"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 + O</a:t>
            </a:r>
            <a:r>
              <a:rPr lang="it-IT" sz="24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it-IT"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GB"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06000"/>
              </a:lnSpc>
              <a:spcAft>
                <a:spcPts val="800"/>
              </a:spcAft>
            </a:pPr>
            <a:r>
              <a:rPr lang="vi-VN"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(Với M là kim loại nhóm IIA)</a:t>
            </a:r>
            <a:endParaRPr lang="en-GB"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r>
              <a:rPr lang="vi-VN" sz="2400" kern="0" dirty="0">
                <a:solidFill>
                  <a:schemeClr val="bg1"/>
                </a:solidFill>
                <a:effectLst/>
                <a:latin typeface="Times New Roman" panose="02020603050405020304" pitchFamily="18" charset="0"/>
                <a:ea typeface="Aptos" panose="020B0004020202020204" pitchFamily="34" charset="0"/>
              </a:rPr>
              <a:t>Độ bền nhiệt của muối carbonate, muối nitrate của kim loại nhóm IIA có xu hướng tăng dần từ muối của Mg</a:t>
            </a:r>
            <a:r>
              <a:rPr lang="vi-VN" sz="2400" kern="0" baseline="30000" dirty="0">
                <a:solidFill>
                  <a:schemeClr val="bg1"/>
                </a:solidFill>
                <a:effectLst/>
                <a:latin typeface="Times New Roman" panose="02020603050405020304" pitchFamily="18" charset="0"/>
                <a:ea typeface="Aptos" panose="020B0004020202020204" pitchFamily="34" charset="0"/>
              </a:rPr>
              <a:t>2+</a:t>
            </a:r>
            <a:r>
              <a:rPr lang="vi-VN" sz="2400" kern="0" dirty="0">
                <a:solidFill>
                  <a:schemeClr val="bg1"/>
                </a:solidFill>
                <a:effectLst/>
                <a:latin typeface="Times New Roman" panose="02020603050405020304" pitchFamily="18" charset="0"/>
                <a:ea typeface="Aptos" panose="020B0004020202020204" pitchFamily="34" charset="0"/>
              </a:rPr>
              <a:t> đến muối của Ba</a:t>
            </a:r>
            <a:r>
              <a:rPr lang="vi-VN" sz="2400" kern="0" baseline="30000" dirty="0">
                <a:solidFill>
                  <a:schemeClr val="bg1"/>
                </a:solidFill>
                <a:effectLst/>
                <a:latin typeface="Times New Roman" panose="02020603050405020304" pitchFamily="18" charset="0"/>
                <a:ea typeface="Aptos" panose="020B0004020202020204" pitchFamily="34" charset="0"/>
              </a:rPr>
              <a:t>2+</a:t>
            </a:r>
            <a:r>
              <a:rPr lang="vi-VN" sz="2400" kern="0" dirty="0">
                <a:solidFill>
                  <a:schemeClr val="bg1"/>
                </a:solidFill>
                <a:effectLst/>
                <a:latin typeface="Times New Roman" panose="02020603050405020304" pitchFamily="18" charset="0"/>
                <a:ea typeface="Aptos" panose="020B0004020202020204" pitchFamily="34" charset="0"/>
              </a:rPr>
              <a:t>.</a:t>
            </a:r>
            <a:endParaRPr lang="en-GB" sz="2400" dirty="0">
              <a:solidFill>
                <a:schemeClr val="bg1"/>
              </a:solidFill>
            </a:endParaRPr>
          </a:p>
        </p:txBody>
      </p:sp>
    </p:spTree>
    <p:extLst>
      <p:ext uri="{BB962C8B-B14F-4D97-AF65-F5344CB8AC3E}">
        <p14:creationId xmlns:p14="http://schemas.microsoft.com/office/powerpoint/2010/main" val="2297623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algn="ctr">
              <a:lnSpc>
                <a:spcPct val="115000"/>
              </a:lnSpc>
              <a:spcAft>
                <a:spcPts val="800"/>
              </a:spcAft>
              <a:tabLst>
                <a:tab pos="90170" algn="l"/>
                <a:tab pos="1530350" algn="l"/>
                <a:tab pos="3060700" algn="l"/>
              </a:tabLst>
            </a:pPr>
            <a:endParaRPr dirty="0"/>
          </a:p>
        </p:txBody>
      </p:sp>
      <p:grpSp>
        <p:nvGrpSpPr>
          <p:cNvPr id="2918" name="Google Shape;2918;p41"/>
          <p:cNvGrpSpPr/>
          <p:nvPr/>
        </p:nvGrpSpPr>
        <p:grpSpPr>
          <a:xfrm>
            <a:off x="7380293" y="2980566"/>
            <a:ext cx="1838703" cy="2061250"/>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32F0DDC9-47A8-89B0-20C3-C00D00F4A82D}"/>
              </a:ext>
            </a:extLst>
          </p:cNvPr>
          <p:cNvGraphicFramePr>
            <a:graphicFrameLocks noGrp="1"/>
          </p:cNvGraphicFramePr>
          <p:nvPr>
            <p:extLst>
              <p:ext uri="{D42A27DB-BD31-4B8C-83A1-F6EECF244321}">
                <p14:modId xmlns:p14="http://schemas.microsoft.com/office/powerpoint/2010/main" val="3660962825"/>
              </p:ext>
            </p:extLst>
          </p:nvPr>
        </p:nvGraphicFramePr>
        <p:xfrm>
          <a:off x="1394448" y="404000"/>
          <a:ext cx="7184227" cy="365760"/>
        </p:xfrm>
        <a:graphic>
          <a:graphicData uri="http://schemas.openxmlformats.org/drawingml/2006/table">
            <a:tbl>
              <a:tblPr firstRow="1" firstCol="1" bandRow="1">
                <a:tableStyleId>{7530C2D3-F942-405F-ACB1-C4B95A956475}</a:tableStyleId>
              </a:tblPr>
              <a:tblGrid>
                <a:gridCol w="7184227">
                  <a:extLst>
                    <a:ext uri="{9D8B030D-6E8A-4147-A177-3AD203B41FA5}">
                      <a16:colId xmlns:a16="http://schemas.microsoft.com/office/drawing/2014/main" val="1684819069"/>
                    </a:ext>
                  </a:extLst>
                </a:gridCol>
              </a:tblGrid>
              <a:tr h="0">
                <a:tc>
                  <a:txBody>
                    <a:bodyPr/>
                    <a:lstStyle/>
                    <a:p>
                      <a:pPr lvl="0"/>
                      <a:r>
                        <a:rPr lang="vi-VN" sz="2400" b="1" dirty="0">
                          <a:solidFill>
                            <a:schemeClr val="tx2">
                              <a:lumMod val="75000"/>
                            </a:schemeClr>
                          </a:solidFill>
                        </a:rPr>
                        <a:t>Tính tan của muối carbonate, sulfate, nitrate.</a:t>
                      </a:r>
                      <a:endParaRPr lang="en-GB" sz="2400" dirty="0">
                        <a:solidFill>
                          <a:schemeClr val="tx2">
                            <a:lumMod val="75000"/>
                          </a:schemeClr>
                        </a:solidFill>
                      </a:endParaRPr>
                    </a:p>
                  </a:txBody>
                  <a:tcPr marL="68580" marR="6858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71755048"/>
                  </a:ext>
                </a:extLst>
              </a:tr>
            </a:tbl>
          </a:graphicData>
        </a:graphic>
      </p:graphicFrame>
      <p:sp>
        <p:nvSpPr>
          <p:cNvPr id="4" name="TextBox 3">
            <a:extLst>
              <a:ext uri="{FF2B5EF4-FFF2-40B4-BE49-F238E27FC236}">
                <a16:creationId xmlns:a16="http://schemas.microsoft.com/office/drawing/2014/main" id="{FDFFA467-6000-C53A-8019-1C862FE451B9}"/>
              </a:ext>
            </a:extLst>
          </p:cNvPr>
          <p:cNvSpPr txBox="1"/>
          <p:nvPr/>
        </p:nvSpPr>
        <p:spPr>
          <a:xfrm>
            <a:off x="1803821" y="987035"/>
            <a:ext cx="5785519" cy="292118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lnSpc>
                <a:spcPct val="115000"/>
              </a:lnSpc>
              <a:spcAft>
                <a:spcPts val="800"/>
              </a:spcAft>
              <a:tabLst>
                <a:tab pos="90170" algn="l"/>
                <a:tab pos="1530350" algn="l"/>
                <a:tab pos="3060700" algn="l"/>
              </a:tabLst>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5</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6000"/>
              </a:lnSpc>
              <a:spcAft>
                <a:spcPts val="10"/>
              </a:spcAft>
            </a:pPr>
            <a:r>
              <a:rPr lang="vi-VN" sz="1800" dirty="0">
                <a:effectLst/>
                <a:latin typeface="Times New Roman" panose="02020603050405020304" pitchFamily="18" charset="0"/>
                <a:ea typeface="Aptos" panose="020B0004020202020204" pitchFamily="34" charset="0"/>
                <a:cs typeface="Times New Roman" panose="02020603050405020304" pitchFamily="18" charset="0"/>
              </a:rPr>
              <a:t>Câu 1: Quan sát Bảng 18.6, nhận xét sự biến đổi về độ tan của các hợp chất kim loại nhóm IIA. </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a:p>
            <a:pPr marR="127635" algn="just">
              <a:lnSpc>
                <a:spcPct val="112000"/>
              </a:lnSpc>
              <a:spcAft>
                <a:spcPts val="60"/>
              </a:spcAft>
            </a:pPr>
            <a:r>
              <a:rPr lang="vi-VN" sz="1800" dirty="0">
                <a:effectLst/>
                <a:latin typeface="Times New Roman" panose="02020603050405020304" pitchFamily="18" charset="0"/>
                <a:ea typeface="Aptos" panose="020B0004020202020204" pitchFamily="34" charset="0"/>
                <a:cs typeface="Times New Roman" panose="02020603050405020304" pitchFamily="18" charset="0"/>
              </a:rPr>
              <a:t>Câu 2: Giải thích và viết phương trình hoá học của các phản ứng xảy ra trong quá trình sau: </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a:p>
            <a:pPr marR="127635" algn="just">
              <a:lnSpc>
                <a:spcPct val="112000"/>
              </a:lnSpc>
              <a:spcAft>
                <a:spcPts val="60"/>
              </a:spcAft>
            </a:pPr>
            <a:r>
              <a:rPr lang="vi-VN" sz="1800" dirty="0">
                <a:effectLst/>
                <a:latin typeface="Times New Roman" panose="02020603050405020304" pitchFamily="18" charset="0"/>
                <a:ea typeface="Aptos" panose="020B0004020202020204" pitchFamily="34" charset="0"/>
                <a:cs typeface="Times New Roman" panose="02020603050405020304" pitchFamily="18" charset="0"/>
              </a:rPr>
              <a:t>    a) Vôi sống tiếp xúc lâu ngày trong không khí sẽ bị giảm chất lượng. </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a:p>
            <a:r>
              <a:rPr lang="vi-VN" sz="1800" kern="0" dirty="0">
                <a:effectLst/>
                <a:latin typeface="Times New Roman" panose="02020603050405020304" pitchFamily="18" charset="0"/>
                <a:ea typeface="Aptos" panose="020B0004020202020204" pitchFamily="34" charset="0"/>
              </a:rPr>
              <a:t>b) Trên bề mặt các hố vôi tôi lâu ngày thường có màng chất rắn. </a:t>
            </a:r>
            <a:endParaRPr lang="en-GB" dirty="0"/>
          </a:p>
        </p:txBody>
      </p:sp>
    </p:spTree>
    <p:extLst>
      <p:ext uri="{BB962C8B-B14F-4D97-AF65-F5344CB8AC3E}">
        <p14:creationId xmlns:p14="http://schemas.microsoft.com/office/powerpoint/2010/main" val="20630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2F0DDC9-47A8-89B0-20C3-C00D00F4A82D}"/>
              </a:ext>
            </a:extLst>
          </p:cNvPr>
          <p:cNvGraphicFramePr>
            <a:graphicFrameLocks noGrp="1"/>
          </p:cNvGraphicFramePr>
          <p:nvPr>
            <p:extLst>
              <p:ext uri="{D42A27DB-BD31-4B8C-83A1-F6EECF244321}">
                <p14:modId xmlns:p14="http://schemas.microsoft.com/office/powerpoint/2010/main" val="755845235"/>
              </p:ext>
            </p:extLst>
          </p:nvPr>
        </p:nvGraphicFramePr>
        <p:xfrm>
          <a:off x="1191744" y="0"/>
          <a:ext cx="7184227" cy="365760"/>
        </p:xfrm>
        <a:graphic>
          <a:graphicData uri="http://schemas.openxmlformats.org/drawingml/2006/table">
            <a:tbl>
              <a:tblPr firstRow="1" firstCol="1" bandRow="1">
                <a:tableStyleId>{7530C2D3-F942-405F-ACB1-C4B95A956475}</a:tableStyleId>
              </a:tblPr>
              <a:tblGrid>
                <a:gridCol w="7184227">
                  <a:extLst>
                    <a:ext uri="{9D8B030D-6E8A-4147-A177-3AD203B41FA5}">
                      <a16:colId xmlns:a16="http://schemas.microsoft.com/office/drawing/2014/main" val="1684819069"/>
                    </a:ext>
                  </a:extLst>
                </a:gridCol>
              </a:tblGrid>
              <a:tr h="0">
                <a:tc>
                  <a:txBody>
                    <a:bodyPr/>
                    <a:lstStyle/>
                    <a:p>
                      <a:pPr lvl="0"/>
                      <a:r>
                        <a:rPr lang="vi-VN" sz="2400" b="1" dirty="0">
                          <a:solidFill>
                            <a:schemeClr val="tx2">
                              <a:lumMod val="75000"/>
                            </a:schemeClr>
                          </a:solidFill>
                        </a:rPr>
                        <a:t>Tính tan của muối carbonate, sulfate, nitrate.</a:t>
                      </a:r>
                      <a:endParaRPr lang="en-GB" sz="2400" dirty="0">
                        <a:solidFill>
                          <a:schemeClr val="tx2">
                            <a:lumMod val="75000"/>
                          </a:schemeClr>
                        </a:solidFill>
                      </a:endParaRPr>
                    </a:p>
                  </a:txBody>
                  <a:tcPr marL="68580" marR="6858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71755048"/>
                  </a:ext>
                </a:extLst>
              </a:tr>
            </a:tbl>
          </a:graphicData>
        </a:graphic>
      </p:graphicFrame>
      <p:sp>
        <p:nvSpPr>
          <p:cNvPr id="4" name="TextBox 3">
            <a:extLst>
              <a:ext uri="{FF2B5EF4-FFF2-40B4-BE49-F238E27FC236}">
                <a16:creationId xmlns:a16="http://schemas.microsoft.com/office/drawing/2014/main" id="{FDFFA467-6000-C53A-8019-1C862FE451B9}"/>
              </a:ext>
            </a:extLst>
          </p:cNvPr>
          <p:cNvSpPr txBox="1"/>
          <p:nvPr/>
        </p:nvSpPr>
        <p:spPr>
          <a:xfrm>
            <a:off x="57150" y="514345"/>
            <a:ext cx="9005207" cy="459965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lnSpc>
                <a:spcPct val="105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TRẢ LỜI PHT SỐ 5</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5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1:</a:t>
            </a:r>
            <a:r>
              <a:rPr lang="vi-VN" sz="1800" b="1"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a:t>
            </a: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Hydroxide Be(OH)</a:t>
            </a:r>
            <a:r>
              <a:rPr lang="vi-VN"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2</a:t>
            </a: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Mg(OH)</a:t>
            </a:r>
            <a:r>
              <a:rPr lang="vi-VN"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2</a:t>
            </a: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không tan; Sr(OH)</a:t>
            </a:r>
            <a:r>
              <a:rPr lang="vi-VN"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2</a:t>
            </a: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Ba(OH)</a:t>
            </a:r>
            <a:r>
              <a:rPr lang="vi-VN"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2</a:t>
            </a: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tan. </a:t>
            </a:r>
            <a:endParaRPr lang="en-GB"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R="3810" lvl="0" algn="just" fontAlgn="base">
              <a:lnSpc>
                <a:spcPct val="112000"/>
              </a:lnSpc>
              <a:spcAft>
                <a:spcPts val="210"/>
              </a:spcAft>
              <a:buClr>
                <a:srgbClr val="231F20"/>
              </a:buClr>
              <a:buSzPts val="1200"/>
            </a:pP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it-IT"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Các muối nitrate đều tan. </a:t>
            </a:r>
            <a:endParaRPr lang="en-GB"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R="3810" lvl="0" algn="just" fontAlgn="base">
              <a:lnSpc>
                <a:spcPct val="112000"/>
              </a:lnSpc>
              <a:spcAft>
                <a:spcPts val="210"/>
              </a:spcAft>
              <a:buClr>
                <a:srgbClr val="231F20"/>
              </a:buClr>
              <a:buSzPts val="1200"/>
            </a:pPr>
            <a:r>
              <a:rPr lang="vi-VN"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it-IT"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Các muối carbonate đều không tan. </a:t>
            </a:r>
            <a:endParaRPr lang="en-GB"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285750" marR="3810" lvl="0" indent="-285750" algn="just" fontAlgn="base">
              <a:lnSpc>
                <a:spcPct val="112000"/>
              </a:lnSpc>
              <a:spcAft>
                <a:spcPts val="210"/>
              </a:spcAft>
              <a:buClr>
                <a:srgbClr val="231F20"/>
              </a:buClr>
              <a:buSzPts val="1200"/>
              <a:buFontTx/>
              <a:buChar char="-"/>
            </a:pPr>
            <a:r>
              <a:rPr lang="it-IT"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Các muối sulfate đều tan, trừ BaSO</a:t>
            </a:r>
            <a:r>
              <a:rPr lang="it-IT"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4</a:t>
            </a:r>
            <a:r>
              <a:rPr lang="it-IT"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không tan, CaSO</a:t>
            </a:r>
            <a:r>
              <a:rPr lang="it-IT"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4</a:t>
            </a:r>
            <a:r>
              <a:rPr lang="it-IT"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SrSO</a:t>
            </a:r>
            <a:r>
              <a:rPr lang="it-IT" sz="1800" u="none" strike="noStrike" baseline="-250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4</a:t>
            </a:r>
            <a:r>
              <a:rPr lang="it-IT" sz="1800" u="none" strike="noStrike"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ít tan. </a:t>
            </a:r>
            <a:endParaRPr lang="vi-VN" sz="1800" dirty="0">
              <a:solidFill>
                <a:schemeClr val="bg1"/>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R="3810" lvl="0" algn="just" fontAlgn="base">
              <a:lnSpc>
                <a:spcPct val="112000"/>
              </a:lnSpc>
              <a:spcAft>
                <a:spcPts val="210"/>
              </a:spcAft>
              <a:buClr>
                <a:srgbClr val="231F20"/>
              </a:buClr>
              <a:buSzPts val="1200"/>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2: </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Vôi sống tiếp xúc lâu ngày trong không khí sẽ bị giảm chất lượng do vôi sống (CaO) có thể phản ứng với các tác nhân 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hơi nước … có trong không khí ở ngay điều kiện thường. Phương trình hoá học:</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06000"/>
              </a:lnSpc>
              <a:spcAft>
                <a:spcPts val="800"/>
              </a:spcAf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CaO + H</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 → Ca(OH)</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06000"/>
              </a:lnSpc>
              <a:spcAft>
                <a:spcPts val="800"/>
              </a:spcAf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CaO + 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CaCO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6000"/>
              </a:lnSpc>
              <a:spcAft>
                <a:spcPts val="800"/>
              </a:spcAf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Trên bề mặt các hố vôi tôi lâu ngày thường có màng chất rắn do nước vôi (chứa Ca(OH)</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tác dụng với 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có trong không khí tạo thành chất rắn là CaCO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Phương trình hoá học:</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06000"/>
              </a:lnSpc>
              <a:spcAft>
                <a:spcPts val="800"/>
              </a:spcAf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 + Ca(OH)</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(aq) → CaCO</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 + H</a:t>
            </a:r>
            <a:r>
              <a:rPr lang="vi-VN" sz="1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O(l)</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5" name="Google Shape;2918;p41">
            <a:extLst>
              <a:ext uri="{FF2B5EF4-FFF2-40B4-BE49-F238E27FC236}">
                <a16:creationId xmlns:a16="http://schemas.microsoft.com/office/drawing/2014/main" id="{D79B9C4E-6963-44CD-817C-9F8463DE80E3}"/>
              </a:ext>
            </a:extLst>
          </p:cNvPr>
          <p:cNvGrpSpPr/>
          <p:nvPr/>
        </p:nvGrpSpPr>
        <p:grpSpPr>
          <a:xfrm>
            <a:off x="7543800" y="425144"/>
            <a:ext cx="1518557" cy="1534284"/>
            <a:chOff x="4091575" y="1503300"/>
            <a:chExt cx="3008125" cy="2907225"/>
          </a:xfrm>
        </p:grpSpPr>
        <p:sp>
          <p:nvSpPr>
            <p:cNvPr id="6" name="Google Shape;2919;p41">
              <a:extLst>
                <a:ext uri="{FF2B5EF4-FFF2-40B4-BE49-F238E27FC236}">
                  <a16:creationId xmlns:a16="http://schemas.microsoft.com/office/drawing/2014/main" id="{B0DEF6EE-CEDF-EE4D-D270-98F059404FA7}"/>
                </a:ext>
              </a:extLst>
            </p:cNvPr>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20;p41">
              <a:extLst>
                <a:ext uri="{FF2B5EF4-FFF2-40B4-BE49-F238E27FC236}">
                  <a16:creationId xmlns:a16="http://schemas.microsoft.com/office/drawing/2014/main" id="{7A07FD02-9DB6-174E-FC67-49057AA2F83C}"/>
                </a:ext>
              </a:extLst>
            </p:cNvPr>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21;p41">
              <a:extLst>
                <a:ext uri="{FF2B5EF4-FFF2-40B4-BE49-F238E27FC236}">
                  <a16:creationId xmlns:a16="http://schemas.microsoft.com/office/drawing/2014/main" id="{6E19F22D-176C-B8F1-A569-C50A448A9638}"/>
                </a:ext>
              </a:extLst>
            </p:cNvPr>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22;p41">
              <a:extLst>
                <a:ext uri="{FF2B5EF4-FFF2-40B4-BE49-F238E27FC236}">
                  <a16:creationId xmlns:a16="http://schemas.microsoft.com/office/drawing/2014/main" id="{B8759C6D-B057-427F-6747-48F2910CD278}"/>
                </a:ext>
              </a:extLst>
            </p:cNvPr>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23;p41">
              <a:extLst>
                <a:ext uri="{FF2B5EF4-FFF2-40B4-BE49-F238E27FC236}">
                  <a16:creationId xmlns:a16="http://schemas.microsoft.com/office/drawing/2014/main" id="{9699C455-6B19-5B28-EFCA-E36C2620C7A3}"/>
                </a:ext>
              </a:extLst>
            </p:cNvPr>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24;p41">
              <a:extLst>
                <a:ext uri="{FF2B5EF4-FFF2-40B4-BE49-F238E27FC236}">
                  <a16:creationId xmlns:a16="http://schemas.microsoft.com/office/drawing/2014/main" id="{79F04018-0FAF-3768-9404-9EF048C9A485}"/>
                </a:ext>
              </a:extLst>
            </p:cNvPr>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25;p41">
              <a:extLst>
                <a:ext uri="{FF2B5EF4-FFF2-40B4-BE49-F238E27FC236}">
                  <a16:creationId xmlns:a16="http://schemas.microsoft.com/office/drawing/2014/main" id="{BC6B8388-DF30-2F7C-3D91-CEFB571D868B}"/>
                </a:ext>
              </a:extLst>
            </p:cNvPr>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26;p41">
              <a:extLst>
                <a:ext uri="{FF2B5EF4-FFF2-40B4-BE49-F238E27FC236}">
                  <a16:creationId xmlns:a16="http://schemas.microsoft.com/office/drawing/2014/main" id="{720C1E03-45D8-B8BF-6B69-26846AA83AF5}"/>
                </a:ext>
              </a:extLst>
            </p:cNvPr>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27;p41">
              <a:extLst>
                <a:ext uri="{FF2B5EF4-FFF2-40B4-BE49-F238E27FC236}">
                  <a16:creationId xmlns:a16="http://schemas.microsoft.com/office/drawing/2014/main" id="{8AA15EB1-85CB-2BDA-66EC-04DAD97C100D}"/>
                </a:ext>
              </a:extLst>
            </p:cNvPr>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28;p41">
              <a:extLst>
                <a:ext uri="{FF2B5EF4-FFF2-40B4-BE49-F238E27FC236}">
                  <a16:creationId xmlns:a16="http://schemas.microsoft.com/office/drawing/2014/main" id="{FCCBD346-82C3-EE1D-B473-EFE70421B162}"/>
                </a:ext>
              </a:extLst>
            </p:cNvPr>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9;p41">
              <a:extLst>
                <a:ext uri="{FF2B5EF4-FFF2-40B4-BE49-F238E27FC236}">
                  <a16:creationId xmlns:a16="http://schemas.microsoft.com/office/drawing/2014/main" id="{8432AC53-6509-C245-7583-FB5DBA81BEDA}"/>
                </a:ext>
              </a:extLst>
            </p:cNvPr>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0;p41">
              <a:extLst>
                <a:ext uri="{FF2B5EF4-FFF2-40B4-BE49-F238E27FC236}">
                  <a16:creationId xmlns:a16="http://schemas.microsoft.com/office/drawing/2014/main" id="{1067D311-854C-0157-0B0C-DFA5AB51AAF6}"/>
                </a:ext>
              </a:extLst>
            </p:cNvPr>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31;p41">
              <a:extLst>
                <a:ext uri="{FF2B5EF4-FFF2-40B4-BE49-F238E27FC236}">
                  <a16:creationId xmlns:a16="http://schemas.microsoft.com/office/drawing/2014/main" id="{BCB46B11-C78A-528D-7962-4CF476ECB393}"/>
                </a:ext>
              </a:extLst>
            </p:cNvPr>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32;p41">
              <a:extLst>
                <a:ext uri="{FF2B5EF4-FFF2-40B4-BE49-F238E27FC236}">
                  <a16:creationId xmlns:a16="http://schemas.microsoft.com/office/drawing/2014/main" id="{675054C0-A63E-5F40-C992-1C1432F2CE83}"/>
                </a:ext>
              </a:extLst>
            </p:cNvPr>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33;p41">
              <a:extLst>
                <a:ext uri="{FF2B5EF4-FFF2-40B4-BE49-F238E27FC236}">
                  <a16:creationId xmlns:a16="http://schemas.microsoft.com/office/drawing/2014/main" id="{0D67FF2F-57A1-0E8C-F848-1FB2B6943BF9}"/>
                </a:ext>
              </a:extLst>
            </p:cNvPr>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34;p41">
              <a:extLst>
                <a:ext uri="{FF2B5EF4-FFF2-40B4-BE49-F238E27FC236}">
                  <a16:creationId xmlns:a16="http://schemas.microsoft.com/office/drawing/2014/main" id="{ECAE3859-D140-C4D5-266F-73B3994B5A50}"/>
                </a:ext>
              </a:extLst>
            </p:cNvPr>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35;p41">
              <a:extLst>
                <a:ext uri="{FF2B5EF4-FFF2-40B4-BE49-F238E27FC236}">
                  <a16:creationId xmlns:a16="http://schemas.microsoft.com/office/drawing/2014/main" id="{2A1FF68D-BFCD-6E18-DD90-747A1859673E}"/>
                </a:ext>
              </a:extLst>
            </p:cNvPr>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36;p41">
              <a:extLst>
                <a:ext uri="{FF2B5EF4-FFF2-40B4-BE49-F238E27FC236}">
                  <a16:creationId xmlns:a16="http://schemas.microsoft.com/office/drawing/2014/main" id="{9FE7C6D4-106C-97E7-D79A-13C75A4884DD}"/>
                </a:ext>
              </a:extLst>
            </p:cNvPr>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37;p41">
              <a:extLst>
                <a:ext uri="{FF2B5EF4-FFF2-40B4-BE49-F238E27FC236}">
                  <a16:creationId xmlns:a16="http://schemas.microsoft.com/office/drawing/2014/main" id="{EC9A2A8F-08BE-21A4-3400-90AB37B41037}"/>
                </a:ext>
              </a:extLst>
            </p:cNvPr>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38;p41">
              <a:extLst>
                <a:ext uri="{FF2B5EF4-FFF2-40B4-BE49-F238E27FC236}">
                  <a16:creationId xmlns:a16="http://schemas.microsoft.com/office/drawing/2014/main" id="{93C41F07-3D46-B750-CF89-F4B6BF1DFA15}"/>
                </a:ext>
              </a:extLst>
            </p:cNvPr>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39;p41">
              <a:extLst>
                <a:ext uri="{FF2B5EF4-FFF2-40B4-BE49-F238E27FC236}">
                  <a16:creationId xmlns:a16="http://schemas.microsoft.com/office/drawing/2014/main" id="{E1C371B9-07F2-EE34-351E-248C46716966}"/>
                </a:ext>
              </a:extLst>
            </p:cNvPr>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40;p41">
              <a:extLst>
                <a:ext uri="{FF2B5EF4-FFF2-40B4-BE49-F238E27FC236}">
                  <a16:creationId xmlns:a16="http://schemas.microsoft.com/office/drawing/2014/main" id="{96F98C04-FE34-55BC-15D2-4FD3AA296D20}"/>
                </a:ext>
              </a:extLst>
            </p:cNvPr>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41;p41">
              <a:extLst>
                <a:ext uri="{FF2B5EF4-FFF2-40B4-BE49-F238E27FC236}">
                  <a16:creationId xmlns:a16="http://schemas.microsoft.com/office/drawing/2014/main" id="{5FF03BA7-341B-51AE-05E0-3EDAEE7D37F5}"/>
                </a:ext>
              </a:extLst>
            </p:cNvPr>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42;p41">
              <a:extLst>
                <a:ext uri="{FF2B5EF4-FFF2-40B4-BE49-F238E27FC236}">
                  <a16:creationId xmlns:a16="http://schemas.microsoft.com/office/drawing/2014/main" id="{09495554-05F5-FE66-EE37-90F015D86F81}"/>
                </a:ext>
              </a:extLst>
            </p:cNvPr>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43;p41">
              <a:extLst>
                <a:ext uri="{FF2B5EF4-FFF2-40B4-BE49-F238E27FC236}">
                  <a16:creationId xmlns:a16="http://schemas.microsoft.com/office/drawing/2014/main" id="{425D2436-D674-53DB-314F-BC0AB188FAE3}"/>
                </a:ext>
              </a:extLst>
            </p:cNvPr>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44;p41">
              <a:extLst>
                <a:ext uri="{FF2B5EF4-FFF2-40B4-BE49-F238E27FC236}">
                  <a16:creationId xmlns:a16="http://schemas.microsoft.com/office/drawing/2014/main" id="{E8F91D6E-9AF8-0237-EC5B-AE67E500DF2C}"/>
                </a:ext>
              </a:extLst>
            </p:cNvPr>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45;p41">
              <a:extLst>
                <a:ext uri="{FF2B5EF4-FFF2-40B4-BE49-F238E27FC236}">
                  <a16:creationId xmlns:a16="http://schemas.microsoft.com/office/drawing/2014/main" id="{978C8B32-6F67-9898-7EBC-C0DF50A191E1}"/>
                </a:ext>
              </a:extLst>
            </p:cNvPr>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46;p41">
              <a:extLst>
                <a:ext uri="{FF2B5EF4-FFF2-40B4-BE49-F238E27FC236}">
                  <a16:creationId xmlns:a16="http://schemas.microsoft.com/office/drawing/2014/main" id="{AEC0B412-1DE3-CCC1-F4A5-1C4691D7AAE2}"/>
                </a:ext>
              </a:extLst>
            </p:cNvPr>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47;p41">
              <a:extLst>
                <a:ext uri="{FF2B5EF4-FFF2-40B4-BE49-F238E27FC236}">
                  <a16:creationId xmlns:a16="http://schemas.microsoft.com/office/drawing/2014/main" id="{E9BDFD58-F6AC-03E9-A41F-88F12756E33A}"/>
                </a:ext>
              </a:extLst>
            </p:cNvPr>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48;p41">
              <a:extLst>
                <a:ext uri="{FF2B5EF4-FFF2-40B4-BE49-F238E27FC236}">
                  <a16:creationId xmlns:a16="http://schemas.microsoft.com/office/drawing/2014/main" id="{1696E320-5DF7-0355-5D02-3C7D0087D2C2}"/>
                </a:ext>
              </a:extLst>
            </p:cNvPr>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49;p41">
              <a:extLst>
                <a:ext uri="{FF2B5EF4-FFF2-40B4-BE49-F238E27FC236}">
                  <a16:creationId xmlns:a16="http://schemas.microsoft.com/office/drawing/2014/main" id="{4E4989C2-87D6-B648-FE9F-E585E7A6F18D}"/>
                </a:ext>
              </a:extLst>
            </p:cNvPr>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50;p41">
              <a:extLst>
                <a:ext uri="{FF2B5EF4-FFF2-40B4-BE49-F238E27FC236}">
                  <a16:creationId xmlns:a16="http://schemas.microsoft.com/office/drawing/2014/main" id="{9DD5B36B-57EF-3F39-8983-6FA8A9C5B9BD}"/>
                </a:ext>
              </a:extLst>
            </p:cNvPr>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51;p41">
              <a:extLst>
                <a:ext uri="{FF2B5EF4-FFF2-40B4-BE49-F238E27FC236}">
                  <a16:creationId xmlns:a16="http://schemas.microsoft.com/office/drawing/2014/main" id="{318A76FC-DDC1-086C-07A1-36F6D4EBF45E}"/>
                </a:ext>
              </a:extLst>
            </p:cNvPr>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52;p41">
              <a:extLst>
                <a:ext uri="{FF2B5EF4-FFF2-40B4-BE49-F238E27FC236}">
                  <a16:creationId xmlns:a16="http://schemas.microsoft.com/office/drawing/2014/main" id="{873AC5FA-1F43-7BF8-C3B9-5EC7AF5736AD}"/>
                </a:ext>
              </a:extLst>
            </p:cNvPr>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53;p41">
              <a:extLst>
                <a:ext uri="{FF2B5EF4-FFF2-40B4-BE49-F238E27FC236}">
                  <a16:creationId xmlns:a16="http://schemas.microsoft.com/office/drawing/2014/main" id="{EF15CCBE-4A0E-E46A-8E17-AA8A78C1B702}"/>
                </a:ext>
              </a:extLst>
            </p:cNvPr>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54;p41">
              <a:extLst>
                <a:ext uri="{FF2B5EF4-FFF2-40B4-BE49-F238E27FC236}">
                  <a16:creationId xmlns:a16="http://schemas.microsoft.com/office/drawing/2014/main" id="{6AE32800-72FF-CFC6-1BD8-A30696EAFE93}"/>
                </a:ext>
              </a:extLst>
            </p:cNvPr>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55;p41">
              <a:extLst>
                <a:ext uri="{FF2B5EF4-FFF2-40B4-BE49-F238E27FC236}">
                  <a16:creationId xmlns:a16="http://schemas.microsoft.com/office/drawing/2014/main" id="{B710855B-60A9-3D70-CCD4-6E8EFC4997AD}"/>
                </a:ext>
              </a:extLst>
            </p:cNvPr>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56;p41">
              <a:extLst>
                <a:ext uri="{FF2B5EF4-FFF2-40B4-BE49-F238E27FC236}">
                  <a16:creationId xmlns:a16="http://schemas.microsoft.com/office/drawing/2014/main" id="{EF2A0F18-42AF-A992-E438-97AC1DC8EE47}"/>
                </a:ext>
              </a:extLst>
            </p:cNvPr>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57;p41">
              <a:extLst>
                <a:ext uri="{FF2B5EF4-FFF2-40B4-BE49-F238E27FC236}">
                  <a16:creationId xmlns:a16="http://schemas.microsoft.com/office/drawing/2014/main" id="{07A9DA69-6C7B-7F2B-DC93-77A249A68C85}"/>
                </a:ext>
              </a:extLst>
            </p:cNvPr>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58;p41">
              <a:extLst>
                <a:ext uri="{FF2B5EF4-FFF2-40B4-BE49-F238E27FC236}">
                  <a16:creationId xmlns:a16="http://schemas.microsoft.com/office/drawing/2014/main" id="{FE0025A8-D4E2-27F8-B67D-976B8A7B4FC5}"/>
                </a:ext>
              </a:extLst>
            </p:cNvPr>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59;p41">
              <a:extLst>
                <a:ext uri="{FF2B5EF4-FFF2-40B4-BE49-F238E27FC236}">
                  <a16:creationId xmlns:a16="http://schemas.microsoft.com/office/drawing/2014/main" id="{6ED094A0-D2AB-58FF-D9F7-886FD8F70FE0}"/>
                </a:ext>
              </a:extLst>
            </p:cNvPr>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60;p41">
              <a:extLst>
                <a:ext uri="{FF2B5EF4-FFF2-40B4-BE49-F238E27FC236}">
                  <a16:creationId xmlns:a16="http://schemas.microsoft.com/office/drawing/2014/main" id="{A4899A87-85F6-655D-A81E-AED9305A0BD5}"/>
                </a:ext>
              </a:extLst>
            </p:cNvPr>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61;p41">
              <a:extLst>
                <a:ext uri="{FF2B5EF4-FFF2-40B4-BE49-F238E27FC236}">
                  <a16:creationId xmlns:a16="http://schemas.microsoft.com/office/drawing/2014/main" id="{70227B46-83BA-B34E-9C62-C89AD45F8FB9}"/>
                </a:ext>
              </a:extLst>
            </p:cNvPr>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62;p41">
              <a:extLst>
                <a:ext uri="{FF2B5EF4-FFF2-40B4-BE49-F238E27FC236}">
                  <a16:creationId xmlns:a16="http://schemas.microsoft.com/office/drawing/2014/main" id="{68398769-67B6-C90E-14F1-8839627B649C}"/>
                </a:ext>
              </a:extLst>
            </p:cNvPr>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63;p41">
              <a:extLst>
                <a:ext uri="{FF2B5EF4-FFF2-40B4-BE49-F238E27FC236}">
                  <a16:creationId xmlns:a16="http://schemas.microsoft.com/office/drawing/2014/main" id="{C9837C9E-3B75-FB7F-3D8F-0FC1F228FE8A}"/>
                </a:ext>
              </a:extLst>
            </p:cNvPr>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64;p41">
              <a:extLst>
                <a:ext uri="{FF2B5EF4-FFF2-40B4-BE49-F238E27FC236}">
                  <a16:creationId xmlns:a16="http://schemas.microsoft.com/office/drawing/2014/main" id="{2A306DF3-C69E-0A0B-BC77-A3C7B4DC080D}"/>
                </a:ext>
              </a:extLst>
            </p:cNvPr>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65;p41">
              <a:extLst>
                <a:ext uri="{FF2B5EF4-FFF2-40B4-BE49-F238E27FC236}">
                  <a16:creationId xmlns:a16="http://schemas.microsoft.com/office/drawing/2014/main" id="{C2AFEB6A-BF2E-ABBE-54AA-F270CEC59D08}"/>
                </a:ext>
              </a:extLst>
            </p:cNvPr>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66;p41">
              <a:extLst>
                <a:ext uri="{FF2B5EF4-FFF2-40B4-BE49-F238E27FC236}">
                  <a16:creationId xmlns:a16="http://schemas.microsoft.com/office/drawing/2014/main" id="{EAFB56ED-9DB0-B3C5-2AA9-E323CA0B2116}"/>
                </a:ext>
              </a:extLst>
            </p:cNvPr>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67;p41">
              <a:extLst>
                <a:ext uri="{FF2B5EF4-FFF2-40B4-BE49-F238E27FC236}">
                  <a16:creationId xmlns:a16="http://schemas.microsoft.com/office/drawing/2014/main" id="{96FA7F1A-4F49-E544-8C9C-CDCBD67DE5B4}"/>
                </a:ext>
              </a:extLst>
            </p:cNvPr>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68;p41">
              <a:extLst>
                <a:ext uri="{FF2B5EF4-FFF2-40B4-BE49-F238E27FC236}">
                  <a16:creationId xmlns:a16="http://schemas.microsoft.com/office/drawing/2014/main" id="{2173B903-4E12-79A1-FFA6-8CB496504DAD}"/>
                </a:ext>
              </a:extLst>
            </p:cNvPr>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69;p41">
              <a:extLst>
                <a:ext uri="{FF2B5EF4-FFF2-40B4-BE49-F238E27FC236}">
                  <a16:creationId xmlns:a16="http://schemas.microsoft.com/office/drawing/2014/main" id="{FAF73E34-DC48-D707-1C40-E18F505E2309}"/>
                </a:ext>
              </a:extLst>
            </p:cNvPr>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70;p41">
              <a:extLst>
                <a:ext uri="{FF2B5EF4-FFF2-40B4-BE49-F238E27FC236}">
                  <a16:creationId xmlns:a16="http://schemas.microsoft.com/office/drawing/2014/main" id="{9531BD19-2754-FC51-974C-D70DE01AB4A0}"/>
                </a:ext>
              </a:extLst>
            </p:cNvPr>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71;p41">
              <a:extLst>
                <a:ext uri="{FF2B5EF4-FFF2-40B4-BE49-F238E27FC236}">
                  <a16:creationId xmlns:a16="http://schemas.microsoft.com/office/drawing/2014/main" id="{60677051-75D6-92C7-779E-F54A1CFBD9E4}"/>
                </a:ext>
              </a:extLst>
            </p:cNvPr>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72;p41">
              <a:extLst>
                <a:ext uri="{FF2B5EF4-FFF2-40B4-BE49-F238E27FC236}">
                  <a16:creationId xmlns:a16="http://schemas.microsoft.com/office/drawing/2014/main" id="{08180F2B-D423-32EF-0705-01DF52237D48}"/>
                </a:ext>
              </a:extLst>
            </p:cNvPr>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73;p41">
              <a:extLst>
                <a:ext uri="{FF2B5EF4-FFF2-40B4-BE49-F238E27FC236}">
                  <a16:creationId xmlns:a16="http://schemas.microsoft.com/office/drawing/2014/main" id="{A28A6015-812E-5241-2862-8A40CF99A618}"/>
                </a:ext>
              </a:extLst>
            </p:cNvPr>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74;p41">
              <a:extLst>
                <a:ext uri="{FF2B5EF4-FFF2-40B4-BE49-F238E27FC236}">
                  <a16:creationId xmlns:a16="http://schemas.microsoft.com/office/drawing/2014/main" id="{84C83736-D392-C22F-3E6D-2F51008B51BB}"/>
                </a:ext>
              </a:extLst>
            </p:cNvPr>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75;p41">
              <a:extLst>
                <a:ext uri="{FF2B5EF4-FFF2-40B4-BE49-F238E27FC236}">
                  <a16:creationId xmlns:a16="http://schemas.microsoft.com/office/drawing/2014/main" id="{2F9775DB-B455-AD67-194D-C3AD505CA3CA}"/>
                </a:ext>
              </a:extLst>
            </p:cNvPr>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76;p41">
              <a:extLst>
                <a:ext uri="{FF2B5EF4-FFF2-40B4-BE49-F238E27FC236}">
                  <a16:creationId xmlns:a16="http://schemas.microsoft.com/office/drawing/2014/main" id="{CD5BE0CF-B999-D345-2D52-1DF7C4C42AE5}"/>
                </a:ext>
              </a:extLst>
            </p:cNvPr>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977;p41">
              <a:extLst>
                <a:ext uri="{FF2B5EF4-FFF2-40B4-BE49-F238E27FC236}">
                  <a16:creationId xmlns:a16="http://schemas.microsoft.com/office/drawing/2014/main" id="{314F6FE1-67D9-A2B6-FCFD-ADE15AAB4452}"/>
                </a:ext>
              </a:extLst>
            </p:cNvPr>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978;p41">
              <a:extLst>
                <a:ext uri="{FF2B5EF4-FFF2-40B4-BE49-F238E27FC236}">
                  <a16:creationId xmlns:a16="http://schemas.microsoft.com/office/drawing/2014/main" id="{FAC85B38-6A41-11FC-FA56-B28086A19752}"/>
                </a:ext>
              </a:extLst>
            </p:cNvPr>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979;p41">
              <a:extLst>
                <a:ext uri="{FF2B5EF4-FFF2-40B4-BE49-F238E27FC236}">
                  <a16:creationId xmlns:a16="http://schemas.microsoft.com/office/drawing/2014/main" id="{30AC3AB3-116D-D0EB-3D43-8173BE36078B}"/>
                </a:ext>
              </a:extLst>
            </p:cNvPr>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980;p41">
              <a:extLst>
                <a:ext uri="{FF2B5EF4-FFF2-40B4-BE49-F238E27FC236}">
                  <a16:creationId xmlns:a16="http://schemas.microsoft.com/office/drawing/2014/main" id="{1706DA99-D158-8CE5-7B7B-D802C80BE7B4}"/>
                </a:ext>
              </a:extLst>
            </p:cNvPr>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981;p41">
              <a:extLst>
                <a:ext uri="{FF2B5EF4-FFF2-40B4-BE49-F238E27FC236}">
                  <a16:creationId xmlns:a16="http://schemas.microsoft.com/office/drawing/2014/main" id="{3D280B09-6C3A-AE26-5CB3-207BA6A029FA}"/>
                </a:ext>
              </a:extLst>
            </p:cNvPr>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982;p41">
              <a:extLst>
                <a:ext uri="{FF2B5EF4-FFF2-40B4-BE49-F238E27FC236}">
                  <a16:creationId xmlns:a16="http://schemas.microsoft.com/office/drawing/2014/main" id="{56DB5278-9534-620E-C465-DEE006FEA8A7}"/>
                </a:ext>
              </a:extLst>
            </p:cNvPr>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983;p41">
              <a:extLst>
                <a:ext uri="{FF2B5EF4-FFF2-40B4-BE49-F238E27FC236}">
                  <a16:creationId xmlns:a16="http://schemas.microsoft.com/office/drawing/2014/main" id="{F69F3C81-B42D-D7F7-4185-3050577FD6DD}"/>
                </a:ext>
              </a:extLst>
            </p:cNvPr>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984;p41">
              <a:extLst>
                <a:ext uri="{FF2B5EF4-FFF2-40B4-BE49-F238E27FC236}">
                  <a16:creationId xmlns:a16="http://schemas.microsoft.com/office/drawing/2014/main" id="{C264F7CE-F34C-1709-814A-0CCF343F293B}"/>
                </a:ext>
              </a:extLst>
            </p:cNvPr>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985;p41">
              <a:extLst>
                <a:ext uri="{FF2B5EF4-FFF2-40B4-BE49-F238E27FC236}">
                  <a16:creationId xmlns:a16="http://schemas.microsoft.com/office/drawing/2014/main" id="{42549CAE-C55F-3970-CEF9-CEED7BF81E38}"/>
                </a:ext>
              </a:extLst>
            </p:cNvPr>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986;p41">
              <a:extLst>
                <a:ext uri="{FF2B5EF4-FFF2-40B4-BE49-F238E27FC236}">
                  <a16:creationId xmlns:a16="http://schemas.microsoft.com/office/drawing/2014/main" id="{73D629C0-680E-EACD-9197-F42609C4BF08}"/>
                </a:ext>
              </a:extLst>
            </p:cNvPr>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987;p41">
              <a:extLst>
                <a:ext uri="{FF2B5EF4-FFF2-40B4-BE49-F238E27FC236}">
                  <a16:creationId xmlns:a16="http://schemas.microsoft.com/office/drawing/2014/main" id="{336549EC-91CF-DC3D-94EF-2548B7B9109B}"/>
                </a:ext>
              </a:extLst>
            </p:cNvPr>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988;p41">
              <a:extLst>
                <a:ext uri="{FF2B5EF4-FFF2-40B4-BE49-F238E27FC236}">
                  <a16:creationId xmlns:a16="http://schemas.microsoft.com/office/drawing/2014/main" id="{EE047420-8F88-9BDF-91DE-36BD4AA88B39}"/>
                </a:ext>
              </a:extLst>
            </p:cNvPr>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989;p41">
              <a:extLst>
                <a:ext uri="{FF2B5EF4-FFF2-40B4-BE49-F238E27FC236}">
                  <a16:creationId xmlns:a16="http://schemas.microsoft.com/office/drawing/2014/main" id="{01B66728-5AF1-3375-DCAB-21A72881CBDB}"/>
                </a:ext>
              </a:extLst>
            </p:cNvPr>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990;p41">
              <a:extLst>
                <a:ext uri="{FF2B5EF4-FFF2-40B4-BE49-F238E27FC236}">
                  <a16:creationId xmlns:a16="http://schemas.microsoft.com/office/drawing/2014/main" id="{A0A30886-3669-E8C2-6B2B-AD7B457840B0}"/>
                </a:ext>
              </a:extLst>
            </p:cNvPr>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991;p41">
              <a:extLst>
                <a:ext uri="{FF2B5EF4-FFF2-40B4-BE49-F238E27FC236}">
                  <a16:creationId xmlns:a16="http://schemas.microsoft.com/office/drawing/2014/main" id="{0976C3A6-D1E3-1B86-AE7D-C78EA8D5CECE}"/>
                </a:ext>
              </a:extLst>
            </p:cNvPr>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992;p41">
              <a:extLst>
                <a:ext uri="{FF2B5EF4-FFF2-40B4-BE49-F238E27FC236}">
                  <a16:creationId xmlns:a16="http://schemas.microsoft.com/office/drawing/2014/main" id="{213AFAB6-D2C6-0B27-2434-E3C80AA800DA}"/>
                </a:ext>
              </a:extLst>
            </p:cNvPr>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993;p41">
              <a:extLst>
                <a:ext uri="{FF2B5EF4-FFF2-40B4-BE49-F238E27FC236}">
                  <a16:creationId xmlns:a16="http://schemas.microsoft.com/office/drawing/2014/main" id="{075AD74E-0C6D-215B-8AE2-143DCAF40804}"/>
                </a:ext>
              </a:extLst>
            </p:cNvPr>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994;p41">
              <a:extLst>
                <a:ext uri="{FF2B5EF4-FFF2-40B4-BE49-F238E27FC236}">
                  <a16:creationId xmlns:a16="http://schemas.microsoft.com/office/drawing/2014/main" id="{19D5BF0F-DDF5-4E96-8CF9-8F8D2D137788}"/>
                </a:ext>
              </a:extLst>
            </p:cNvPr>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995;p41">
              <a:extLst>
                <a:ext uri="{FF2B5EF4-FFF2-40B4-BE49-F238E27FC236}">
                  <a16:creationId xmlns:a16="http://schemas.microsoft.com/office/drawing/2014/main" id="{94A14C9C-D160-1E0E-CB45-FFA4CD1D789A}"/>
                </a:ext>
              </a:extLst>
            </p:cNvPr>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996;p41">
              <a:extLst>
                <a:ext uri="{FF2B5EF4-FFF2-40B4-BE49-F238E27FC236}">
                  <a16:creationId xmlns:a16="http://schemas.microsoft.com/office/drawing/2014/main" id="{F23F03D1-BAEF-69BE-9C4D-230A18448FB3}"/>
                </a:ext>
              </a:extLst>
            </p:cNvPr>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97;p41">
              <a:extLst>
                <a:ext uri="{FF2B5EF4-FFF2-40B4-BE49-F238E27FC236}">
                  <a16:creationId xmlns:a16="http://schemas.microsoft.com/office/drawing/2014/main" id="{A699F75F-5897-F15D-A861-9154900104C7}"/>
                </a:ext>
              </a:extLst>
            </p:cNvPr>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98;p41">
              <a:extLst>
                <a:ext uri="{FF2B5EF4-FFF2-40B4-BE49-F238E27FC236}">
                  <a16:creationId xmlns:a16="http://schemas.microsoft.com/office/drawing/2014/main" id="{6823E6AF-76C5-6BC3-A24F-A92DAA4209D7}"/>
                </a:ext>
              </a:extLst>
            </p:cNvPr>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99;p41">
              <a:extLst>
                <a:ext uri="{FF2B5EF4-FFF2-40B4-BE49-F238E27FC236}">
                  <a16:creationId xmlns:a16="http://schemas.microsoft.com/office/drawing/2014/main" id="{605BC936-0B04-558E-3440-E592B5F15E0B}"/>
                </a:ext>
              </a:extLst>
            </p:cNvPr>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3000;p41">
              <a:extLst>
                <a:ext uri="{FF2B5EF4-FFF2-40B4-BE49-F238E27FC236}">
                  <a16:creationId xmlns:a16="http://schemas.microsoft.com/office/drawing/2014/main" id="{775D26D1-146B-AF00-1C38-9A1318BD0B1B}"/>
                </a:ext>
              </a:extLst>
            </p:cNvPr>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3001;p41">
              <a:extLst>
                <a:ext uri="{FF2B5EF4-FFF2-40B4-BE49-F238E27FC236}">
                  <a16:creationId xmlns:a16="http://schemas.microsoft.com/office/drawing/2014/main" id="{6B0C27A8-7C1D-B96C-0746-DA97726538B3}"/>
                </a:ext>
              </a:extLst>
            </p:cNvPr>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3002;p41">
              <a:extLst>
                <a:ext uri="{FF2B5EF4-FFF2-40B4-BE49-F238E27FC236}">
                  <a16:creationId xmlns:a16="http://schemas.microsoft.com/office/drawing/2014/main" id="{35C8E329-2566-4584-1DAC-E5D949F45052}"/>
                </a:ext>
              </a:extLst>
            </p:cNvPr>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3003;p41">
              <a:extLst>
                <a:ext uri="{FF2B5EF4-FFF2-40B4-BE49-F238E27FC236}">
                  <a16:creationId xmlns:a16="http://schemas.microsoft.com/office/drawing/2014/main" id="{80A7E1C8-DFB2-E778-7735-0F5B90D88E04}"/>
                </a:ext>
              </a:extLst>
            </p:cNvPr>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3004;p41">
              <a:extLst>
                <a:ext uri="{FF2B5EF4-FFF2-40B4-BE49-F238E27FC236}">
                  <a16:creationId xmlns:a16="http://schemas.microsoft.com/office/drawing/2014/main" id="{52202EF2-C4C1-3256-0299-DA44418D1330}"/>
                </a:ext>
              </a:extLst>
            </p:cNvPr>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3005;p41">
              <a:extLst>
                <a:ext uri="{FF2B5EF4-FFF2-40B4-BE49-F238E27FC236}">
                  <a16:creationId xmlns:a16="http://schemas.microsoft.com/office/drawing/2014/main" id="{5AFB7E02-486B-E0DF-D601-F107CC8227E0}"/>
                </a:ext>
              </a:extLst>
            </p:cNvPr>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3006;p41">
              <a:extLst>
                <a:ext uri="{FF2B5EF4-FFF2-40B4-BE49-F238E27FC236}">
                  <a16:creationId xmlns:a16="http://schemas.microsoft.com/office/drawing/2014/main" id="{C3E4436A-EB1C-A550-AE4C-487F8E242611}"/>
                </a:ext>
              </a:extLst>
            </p:cNvPr>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3007;p41">
              <a:extLst>
                <a:ext uri="{FF2B5EF4-FFF2-40B4-BE49-F238E27FC236}">
                  <a16:creationId xmlns:a16="http://schemas.microsoft.com/office/drawing/2014/main" id="{843591F7-972A-540B-7691-AD2BA42D93C2}"/>
                </a:ext>
              </a:extLst>
            </p:cNvPr>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3008;p41">
              <a:extLst>
                <a:ext uri="{FF2B5EF4-FFF2-40B4-BE49-F238E27FC236}">
                  <a16:creationId xmlns:a16="http://schemas.microsoft.com/office/drawing/2014/main" id="{F8D13DC2-A24C-A845-D146-DA980AEFA53F}"/>
                </a:ext>
              </a:extLst>
            </p:cNvPr>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3009;p41">
              <a:extLst>
                <a:ext uri="{FF2B5EF4-FFF2-40B4-BE49-F238E27FC236}">
                  <a16:creationId xmlns:a16="http://schemas.microsoft.com/office/drawing/2014/main" id="{B97555FD-889A-6767-9E26-95403A310159}"/>
                </a:ext>
              </a:extLst>
            </p:cNvPr>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3010;p41">
              <a:extLst>
                <a:ext uri="{FF2B5EF4-FFF2-40B4-BE49-F238E27FC236}">
                  <a16:creationId xmlns:a16="http://schemas.microsoft.com/office/drawing/2014/main" id="{775EA22E-3631-5547-F8E1-38BF13EAFA89}"/>
                </a:ext>
              </a:extLst>
            </p:cNvPr>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3011;p41">
              <a:extLst>
                <a:ext uri="{FF2B5EF4-FFF2-40B4-BE49-F238E27FC236}">
                  <a16:creationId xmlns:a16="http://schemas.microsoft.com/office/drawing/2014/main" id="{5446DC94-D1E2-68B9-5CD9-A0617C2B4269}"/>
                </a:ext>
              </a:extLst>
            </p:cNvPr>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3012;p41">
              <a:extLst>
                <a:ext uri="{FF2B5EF4-FFF2-40B4-BE49-F238E27FC236}">
                  <a16:creationId xmlns:a16="http://schemas.microsoft.com/office/drawing/2014/main" id="{D339FD73-ABC7-487D-8AA4-9CF75A045BEF}"/>
                </a:ext>
              </a:extLst>
            </p:cNvPr>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3013;p41">
              <a:extLst>
                <a:ext uri="{FF2B5EF4-FFF2-40B4-BE49-F238E27FC236}">
                  <a16:creationId xmlns:a16="http://schemas.microsoft.com/office/drawing/2014/main" id="{A75B64AF-3B32-142D-FD7F-015C8D4239C7}"/>
                </a:ext>
              </a:extLst>
            </p:cNvPr>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14;p41">
              <a:extLst>
                <a:ext uri="{FF2B5EF4-FFF2-40B4-BE49-F238E27FC236}">
                  <a16:creationId xmlns:a16="http://schemas.microsoft.com/office/drawing/2014/main" id="{97953CDA-9524-EB9E-CE95-E2CC9858EB95}"/>
                </a:ext>
              </a:extLst>
            </p:cNvPr>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15;p41">
              <a:extLst>
                <a:ext uri="{FF2B5EF4-FFF2-40B4-BE49-F238E27FC236}">
                  <a16:creationId xmlns:a16="http://schemas.microsoft.com/office/drawing/2014/main" id="{7FD2C3A1-7147-0BB7-3C93-6A088EEBD58E}"/>
                </a:ext>
              </a:extLst>
            </p:cNvPr>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16;p41">
              <a:extLst>
                <a:ext uri="{FF2B5EF4-FFF2-40B4-BE49-F238E27FC236}">
                  <a16:creationId xmlns:a16="http://schemas.microsoft.com/office/drawing/2014/main" id="{E36FC574-99D1-8AFB-FA8F-D05C8D376F37}"/>
                </a:ext>
              </a:extLst>
            </p:cNvPr>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17;p41">
              <a:extLst>
                <a:ext uri="{FF2B5EF4-FFF2-40B4-BE49-F238E27FC236}">
                  <a16:creationId xmlns:a16="http://schemas.microsoft.com/office/drawing/2014/main" id="{FD272747-1361-1770-C3BB-2590769AD9ED}"/>
                </a:ext>
              </a:extLst>
            </p:cNvPr>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18;p41">
              <a:extLst>
                <a:ext uri="{FF2B5EF4-FFF2-40B4-BE49-F238E27FC236}">
                  <a16:creationId xmlns:a16="http://schemas.microsoft.com/office/drawing/2014/main" id="{9A0F285A-10D9-5CD3-161A-7987AE5293CA}"/>
                </a:ext>
              </a:extLst>
            </p:cNvPr>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19;p41">
              <a:extLst>
                <a:ext uri="{FF2B5EF4-FFF2-40B4-BE49-F238E27FC236}">
                  <a16:creationId xmlns:a16="http://schemas.microsoft.com/office/drawing/2014/main" id="{260223BC-69C6-1D24-A05A-B92AA1B5CFEF}"/>
                </a:ext>
              </a:extLst>
            </p:cNvPr>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20;p41">
              <a:extLst>
                <a:ext uri="{FF2B5EF4-FFF2-40B4-BE49-F238E27FC236}">
                  <a16:creationId xmlns:a16="http://schemas.microsoft.com/office/drawing/2014/main" id="{48EDD164-2026-4F76-3679-916A008A6D3C}"/>
                </a:ext>
              </a:extLst>
            </p:cNvPr>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21;p41">
              <a:extLst>
                <a:ext uri="{FF2B5EF4-FFF2-40B4-BE49-F238E27FC236}">
                  <a16:creationId xmlns:a16="http://schemas.microsoft.com/office/drawing/2014/main" id="{A4C24044-A407-AD97-B9F7-B08054BED9A1}"/>
                </a:ext>
              </a:extLst>
            </p:cNvPr>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22;p41">
              <a:extLst>
                <a:ext uri="{FF2B5EF4-FFF2-40B4-BE49-F238E27FC236}">
                  <a16:creationId xmlns:a16="http://schemas.microsoft.com/office/drawing/2014/main" id="{17A9FF22-1906-0986-75A2-2D5237838A33}"/>
                </a:ext>
              </a:extLst>
            </p:cNvPr>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23;p41">
              <a:extLst>
                <a:ext uri="{FF2B5EF4-FFF2-40B4-BE49-F238E27FC236}">
                  <a16:creationId xmlns:a16="http://schemas.microsoft.com/office/drawing/2014/main" id="{E665A722-77EB-D9E5-71B7-D11A3E337550}"/>
                </a:ext>
              </a:extLst>
            </p:cNvPr>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24;p41">
              <a:extLst>
                <a:ext uri="{FF2B5EF4-FFF2-40B4-BE49-F238E27FC236}">
                  <a16:creationId xmlns:a16="http://schemas.microsoft.com/office/drawing/2014/main" id="{EE1F9806-ECA3-9A14-DA56-9DDA4AEA4FA8}"/>
                </a:ext>
              </a:extLst>
            </p:cNvPr>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25;p41">
              <a:extLst>
                <a:ext uri="{FF2B5EF4-FFF2-40B4-BE49-F238E27FC236}">
                  <a16:creationId xmlns:a16="http://schemas.microsoft.com/office/drawing/2014/main" id="{62C4DC16-9A37-FD57-83B4-6E14D0F09162}"/>
                </a:ext>
              </a:extLst>
            </p:cNvPr>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26;p41">
              <a:extLst>
                <a:ext uri="{FF2B5EF4-FFF2-40B4-BE49-F238E27FC236}">
                  <a16:creationId xmlns:a16="http://schemas.microsoft.com/office/drawing/2014/main" id="{C834C144-CA71-3E51-858F-D242B3100008}"/>
                </a:ext>
              </a:extLst>
            </p:cNvPr>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27;p41">
              <a:extLst>
                <a:ext uri="{FF2B5EF4-FFF2-40B4-BE49-F238E27FC236}">
                  <a16:creationId xmlns:a16="http://schemas.microsoft.com/office/drawing/2014/main" id="{DF27DF88-9A45-1774-777A-F1F0947D5993}"/>
                </a:ext>
              </a:extLst>
            </p:cNvPr>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28;p41">
              <a:extLst>
                <a:ext uri="{FF2B5EF4-FFF2-40B4-BE49-F238E27FC236}">
                  <a16:creationId xmlns:a16="http://schemas.microsoft.com/office/drawing/2014/main" id="{13E758DF-083D-40CE-B149-A15686B40FA4}"/>
                </a:ext>
              </a:extLst>
            </p:cNvPr>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29;p41">
              <a:extLst>
                <a:ext uri="{FF2B5EF4-FFF2-40B4-BE49-F238E27FC236}">
                  <a16:creationId xmlns:a16="http://schemas.microsoft.com/office/drawing/2014/main" id="{E2695069-FD0E-AFFF-1BFF-CA76BB785724}"/>
                </a:ext>
              </a:extLst>
            </p:cNvPr>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30;p41">
              <a:extLst>
                <a:ext uri="{FF2B5EF4-FFF2-40B4-BE49-F238E27FC236}">
                  <a16:creationId xmlns:a16="http://schemas.microsoft.com/office/drawing/2014/main" id="{4C05A73A-DDE5-76C3-D9FE-0905A48BF1CD}"/>
                </a:ext>
              </a:extLst>
            </p:cNvPr>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31;p41">
              <a:extLst>
                <a:ext uri="{FF2B5EF4-FFF2-40B4-BE49-F238E27FC236}">
                  <a16:creationId xmlns:a16="http://schemas.microsoft.com/office/drawing/2014/main" id="{B9E29B90-F70F-47CE-17D4-8A5F4F316694}"/>
                </a:ext>
              </a:extLst>
            </p:cNvPr>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32;p41">
              <a:extLst>
                <a:ext uri="{FF2B5EF4-FFF2-40B4-BE49-F238E27FC236}">
                  <a16:creationId xmlns:a16="http://schemas.microsoft.com/office/drawing/2014/main" id="{71C07040-9069-F78F-BB41-A15AC492F4C4}"/>
                </a:ext>
              </a:extLst>
            </p:cNvPr>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33;p41">
              <a:extLst>
                <a:ext uri="{FF2B5EF4-FFF2-40B4-BE49-F238E27FC236}">
                  <a16:creationId xmlns:a16="http://schemas.microsoft.com/office/drawing/2014/main" id="{DAF8AFFA-3B78-08F7-B7EA-70DA648FA114}"/>
                </a:ext>
              </a:extLst>
            </p:cNvPr>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34;p41">
              <a:extLst>
                <a:ext uri="{FF2B5EF4-FFF2-40B4-BE49-F238E27FC236}">
                  <a16:creationId xmlns:a16="http://schemas.microsoft.com/office/drawing/2014/main" id="{C4F97C7E-2944-7D6A-57CB-A6A0709DD4E5}"/>
                </a:ext>
              </a:extLst>
            </p:cNvPr>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35;p41">
              <a:extLst>
                <a:ext uri="{FF2B5EF4-FFF2-40B4-BE49-F238E27FC236}">
                  <a16:creationId xmlns:a16="http://schemas.microsoft.com/office/drawing/2014/main" id="{95367034-3BF8-9619-2D32-67BB3EA8DB65}"/>
                </a:ext>
              </a:extLst>
            </p:cNvPr>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36;p41">
              <a:extLst>
                <a:ext uri="{FF2B5EF4-FFF2-40B4-BE49-F238E27FC236}">
                  <a16:creationId xmlns:a16="http://schemas.microsoft.com/office/drawing/2014/main" id="{A19EFE70-8FBD-C548-420F-B55C38B625A4}"/>
                </a:ext>
              </a:extLst>
            </p:cNvPr>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37;p41">
              <a:extLst>
                <a:ext uri="{FF2B5EF4-FFF2-40B4-BE49-F238E27FC236}">
                  <a16:creationId xmlns:a16="http://schemas.microsoft.com/office/drawing/2014/main" id="{A2F522E5-FA75-DF51-1BB3-252FDF525807}"/>
                </a:ext>
              </a:extLst>
            </p:cNvPr>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38;p41">
              <a:extLst>
                <a:ext uri="{FF2B5EF4-FFF2-40B4-BE49-F238E27FC236}">
                  <a16:creationId xmlns:a16="http://schemas.microsoft.com/office/drawing/2014/main" id="{D9DBCC81-E105-00E2-BE26-2DAAE40EB29C}"/>
                </a:ext>
              </a:extLst>
            </p:cNvPr>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39;p41">
              <a:extLst>
                <a:ext uri="{FF2B5EF4-FFF2-40B4-BE49-F238E27FC236}">
                  <a16:creationId xmlns:a16="http://schemas.microsoft.com/office/drawing/2014/main" id="{788A91FC-FE3C-760A-2000-3F3D6EAF9B21}"/>
                </a:ext>
              </a:extLst>
            </p:cNvPr>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40;p41">
              <a:extLst>
                <a:ext uri="{FF2B5EF4-FFF2-40B4-BE49-F238E27FC236}">
                  <a16:creationId xmlns:a16="http://schemas.microsoft.com/office/drawing/2014/main" id="{9DF4BE78-7445-83E9-E93E-B4550B0E602A}"/>
                </a:ext>
              </a:extLst>
            </p:cNvPr>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41;p41">
              <a:extLst>
                <a:ext uri="{FF2B5EF4-FFF2-40B4-BE49-F238E27FC236}">
                  <a16:creationId xmlns:a16="http://schemas.microsoft.com/office/drawing/2014/main" id="{09DEA840-4656-0D73-EF08-6FD1416CC8CF}"/>
                </a:ext>
              </a:extLst>
            </p:cNvPr>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42;p41">
              <a:extLst>
                <a:ext uri="{FF2B5EF4-FFF2-40B4-BE49-F238E27FC236}">
                  <a16:creationId xmlns:a16="http://schemas.microsoft.com/office/drawing/2014/main" id="{26A427B1-AADA-9461-33AB-29EE9D56F30E}"/>
                </a:ext>
              </a:extLst>
            </p:cNvPr>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43;p41">
              <a:extLst>
                <a:ext uri="{FF2B5EF4-FFF2-40B4-BE49-F238E27FC236}">
                  <a16:creationId xmlns:a16="http://schemas.microsoft.com/office/drawing/2014/main" id="{8A7D9754-A40F-2802-D9CD-679E936EBEC5}"/>
                </a:ext>
              </a:extLst>
            </p:cNvPr>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44;p41">
              <a:extLst>
                <a:ext uri="{FF2B5EF4-FFF2-40B4-BE49-F238E27FC236}">
                  <a16:creationId xmlns:a16="http://schemas.microsoft.com/office/drawing/2014/main" id="{E9083B25-1815-88BA-5B14-9BB3B135D3DC}"/>
                </a:ext>
              </a:extLst>
            </p:cNvPr>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45;p41">
              <a:extLst>
                <a:ext uri="{FF2B5EF4-FFF2-40B4-BE49-F238E27FC236}">
                  <a16:creationId xmlns:a16="http://schemas.microsoft.com/office/drawing/2014/main" id="{0F27344F-C962-C887-F9DB-95A07D604F4E}"/>
                </a:ext>
              </a:extLst>
            </p:cNvPr>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46;p41">
              <a:extLst>
                <a:ext uri="{FF2B5EF4-FFF2-40B4-BE49-F238E27FC236}">
                  <a16:creationId xmlns:a16="http://schemas.microsoft.com/office/drawing/2014/main" id="{FCFC2B3B-EBBE-14DD-C641-7D7B6CAD06D4}"/>
                </a:ext>
              </a:extLst>
            </p:cNvPr>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47;p41">
              <a:extLst>
                <a:ext uri="{FF2B5EF4-FFF2-40B4-BE49-F238E27FC236}">
                  <a16:creationId xmlns:a16="http://schemas.microsoft.com/office/drawing/2014/main" id="{657A4019-6385-0F81-CAA2-3E3B60C4C408}"/>
                </a:ext>
              </a:extLst>
            </p:cNvPr>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86799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grpSp>
        <p:nvGrpSpPr>
          <p:cNvPr id="3060" name="Google Shape;3060;p42"/>
          <p:cNvGrpSpPr/>
          <p:nvPr/>
        </p:nvGrpSpPr>
        <p:grpSpPr>
          <a:xfrm rot="667555">
            <a:off x="7388209" y="22989"/>
            <a:ext cx="1895498" cy="901951"/>
            <a:chOff x="4899100" y="2145625"/>
            <a:chExt cx="1034700" cy="492350"/>
          </a:xfrm>
        </p:grpSpPr>
        <p:sp>
          <p:nvSpPr>
            <p:cNvPr id="3061" name="Google Shape;3061;p42"/>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2"/>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2"/>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2"/>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2"/>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6" name="Google Shape;3066;p42"/>
          <p:cNvGrpSpPr/>
          <p:nvPr/>
        </p:nvGrpSpPr>
        <p:grpSpPr>
          <a:xfrm flipH="1">
            <a:off x="7170982" y="277230"/>
            <a:ext cx="1581750" cy="1271025"/>
            <a:chOff x="5527475" y="2008700"/>
            <a:chExt cx="1581750" cy="1271025"/>
          </a:xfrm>
        </p:grpSpPr>
        <p:sp>
          <p:nvSpPr>
            <p:cNvPr id="3067" name="Google Shape;3067;p42"/>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2"/>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2"/>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2"/>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2"/>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2"/>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9172427B-AE99-AA6C-B98B-C4F29EDAC47F}"/>
              </a:ext>
            </a:extLst>
          </p:cNvPr>
          <p:cNvSpPr txBox="1"/>
          <p:nvPr/>
        </p:nvSpPr>
        <p:spPr>
          <a:xfrm>
            <a:off x="314586" y="183469"/>
            <a:ext cx="7237462" cy="400110"/>
          </a:xfrm>
          <a:prstGeom prst="rect">
            <a:avLst/>
          </a:prstGeom>
          <a:noFill/>
        </p:spPr>
        <p:txBody>
          <a:bodyPr wrap="square">
            <a:spAutoFit/>
          </a:bodyPr>
          <a:lstStyle/>
          <a:p>
            <a:r>
              <a:rPr lang="vi-VN" sz="2000" b="1" dirty="0">
                <a:solidFill>
                  <a:schemeClr val="bg1"/>
                </a:solidFill>
              </a:rPr>
              <a:t>1. Vị trí, cấu tạo và thái tự nhiên của nguyên tố nhóm IIA</a:t>
            </a:r>
            <a:endParaRPr lang="en-GB" sz="2000" dirty="0">
              <a:solidFill>
                <a:schemeClr val="bg1"/>
              </a:solidFill>
            </a:endParaRPr>
          </a:p>
        </p:txBody>
      </p:sp>
      <p:graphicFrame>
        <p:nvGraphicFramePr>
          <p:cNvPr id="5" name="Table 4">
            <a:extLst>
              <a:ext uri="{FF2B5EF4-FFF2-40B4-BE49-F238E27FC236}">
                <a16:creationId xmlns:a16="http://schemas.microsoft.com/office/drawing/2014/main" id="{6D1DD6BA-CF5F-77A5-E0F5-80FBAFF8D75C}"/>
              </a:ext>
            </a:extLst>
          </p:cNvPr>
          <p:cNvGraphicFramePr>
            <a:graphicFrameLocks noGrp="1"/>
          </p:cNvGraphicFramePr>
          <p:nvPr>
            <p:extLst>
              <p:ext uri="{D42A27DB-BD31-4B8C-83A1-F6EECF244321}">
                <p14:modId xmlns:p14="http://schemas.microsoft.com/office/powerpoint/2010/main" val="4127176117"/>
              </p:ext>
            </p:extLst>
          </p:nvPr>
        </p:nvGraphicFramePr>
        <p:xfrm>
          <a:off x="877505" y="925003"/>
          <a:ext cx="6076509" cy="3012563"/>
        </p:xfrm>
        <a:graphic>
          <a:graphicData uri="http://schemas.openxmlformats.org/drawingml/2006/table">
            <a:tbl>
              <a:tblPr firstRow="1" firstCol="1" bandRow="1">
                <a:tableStyleId>{EB344D84-9AFB-497E-A393-DC336BA19D2E}</a:tableStyleId>
              </a:tblPr>
              <a:tblGrid>
                <a:gridCol w="6076509">
                  <a:extLst>
                    <a:ext uri="{9D8B030D-6E8A-4147-A177-3AD203B41FA5}">
                      <a16:colId xmlns:a16="http://schemas.microsoft.com/office/drawing/2014/main" val="2065777669"/>
                    </a:ext>
                  </a:extLst>
                </a:gridCol>
              </a:tblGrid>
              <a:tr h="3012563">
                <a:tc>
                  <a:txBody>
                    <a:bodyPr/>
                    <a:lstStyle/>
                    <a:p>
                      <a:pPr algn="ctr">
                        <a:lnSpc>
                          <a:spcPct val="106000"/>
                        </a:lnSpc>
                        <a:spcAft>
                          <a:spcPts val="800"/>
                        </a:spcAft>
                        <a:tabLst>
                          <a:tab pos="180340" algn="l"/>
                        </a:tabLst>
                      </a:pPr>
                      <a:r>
                        <a:rPr lang="vi-VN" sz="2000" dirty="0">
                          <a:solidFill>
                            <a:schemeClr val="tx1"/>
                          </a:solidFill>
                          <a:effectLst/>
                        </a:rPr>
                        <a:t>PHIẾU HỌC TẬP SỐ 1</a:t>
                      </a:r>
                      <a:endParaRPr lang="en-GB" sz="2000" dirty="0">
                        <a:solidFill>
                          <a:schemeClr val="tx1"/>
                        </a:solidFill>
                        <a:effectLst/>
                      </a:endParaRPr>
                    </a:p>
                    <a:p>
                      <a:pPr algn="just">
                        <a:lnSpc>
                          <a:spcPct val="106000"/>
                        </a:lnSpc>
                        <a:spcAft>
                          <a:spcPts val="800"/>
                        </a:spcAft>
                        <a:tabLst>
                          <a:tab pos="180340" algn="l"/>
                        </a:tabLst>
                      </a:pPr>
                      <a:r>
                        <a:rPr lang="vi-VN" sz="2000" dirty="0">
                          <a:solidFill>
                            <a:schemeClr val="tx1"/>
                          </a:solidFill>
                          <a:effectLst/>
                        </a:rPr>
                        <a:t>Câu 1: Xác định vị trí và cấu hình electron lớp ngoài cùng của các kim loại nhóm IIA?</a:t>
                      </a:r>
                      <a:endParaRPr lang="en-GB" sz="2000" dirty="0">
                        <a:solidFill>
                          <a:schemeClr val="tx1"/>
                        </a:solidFill>
                        <a:effectLst/>
                      </a:endParaRPr>
                    </a:p>
                    <a:p>
                      <a:pPr algn="just">
                        <a:lnSpc>
                          <a:spcPct val="106000"/>
                        </a:lnSpc>
                        <a:spcAft>
                          <a:spcPts val="800"/>
                        </a:spcAft>
                        <a:tabLst>
                          <a:tab pos="180340" algn="l"/>
                        </a:tabLst>
                      </a:pPr>
                      <a:r>
                        <a:rPr lang="vi-VN" sz="2000" dirty="0">
                          <a:solidFill>
                            <a:schemeClr val="tx1"/>
                          </a:solidFill>
                          <a:effectLst/>
                        </a:rPr>
                        <a:t>Câu 2: Nêu dạng tồn tại của ác kim loại nhóm IIA trong tự nhiên?</a:t>
                      </a:r>
                      <a:endParaRPr lang="en-GB" sz="2000" dirty="0">
                        <a:solidFill>
                          <a:schemeClr val="tx1"/>
                        </a:solidFill>
                        <a:effectLst/>
                      </a:endParaRPr>
                    </a:p>
                    <a:p>
                      <a:pPr algn="just">
                        <a:lnSpc>
                          <a:spcPct val="106000"/>
                        </a:lnSpc>
                        <a:spcAft>
                          <a:spcPts val="800"/>
                        </a:spcAft>
                        <a:tabLst>
                          <a:tab pos="180340" algn="l"/>
                        </a:tabLst>
                      </a:pPr>
                      <a:r>
                        <a:rPr lang="vi-VN" sz="2000" dirty="0">
                          <a:solidFill>
                            <a:schemeClr val="tx1"/>
                          </a:solidFill>
                          <a:effectLst/>
                        </a:rPr>
                        <a:t>Câu 3: Nhận xét về sự biến đổi bán kính nguyên tử và thế điện cực chuẩn của các kim loại nhóm IIA?</a:t>
                      </a:r>
                      <a:endParaRPr lang="en-GB" sz="20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9436363"/>
                  </a:ext>
                </a:extLst>
              </a:tr>
            </a:tbl>
          </a:graphicData>
        </a:graphic>
      </p:graphicFrame>
    </p:spTree>
    <p:extLst>
      <p:ext uri="{BB962C8B-B14F-4D97-AF65-F5344CB8AC3E}">
        <p14:creationId xmlns:p14="http://schemas.microsoft.com/office/powerpoint/2010/main" val="3780124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3688295"/>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1479473" y="142306"/>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313263" y="584648"/>
            <a:ext cx="7025912" cy="3814249"/>
          </a:xfrm>
          <a:prstGeom prst="rect">
            <a:avLst/>
          </a:prstGeom>
          <a:noFill/>
        </p:spPr>
        <p:txBody>
          <a:bodyPr wrap="square">
            <a:spAutoFit/>
          </a:bodyPr>
          <a:lstStyle/>
          <a:p>
            <a:pPr marL="342900" marR="3810" lvl="0" indent="-342900" algn="just">
              <a:lnSpc>
                <a:spcPct val="112000"/>
              </a:lnSpc>
              <a:spcAft>
                <a:spcPts val="210"/>
              </a:spcAft>
              <a:buSzPts val="1300"/>
              <a:buFont typeface="Times New Roman" panose="02020603050405020304" pitchFamily="18" charset="0"/>
              <a:buChar char="-"/>
            </a:pPr>
            <a:r>
              <a:rPr lang="vi-VN" sz="2000" b="1" dirty="0">
                <a:solidFill>
                  <a:schemeClr val="accent1">
                    <a:lumMod val="60000"/>
                    <a:lumOff val="40000"/>
                  </a:schemeClr>
                </a:solidFill>
              </a:rPr>
              <a:t>	    </a:t>
            </a:r>
            <a:r>
              <a:rPr lang="vi-VN" sz="2800" b="1" dirty="0">
                <a:solidFill>
                  <a:schemeClr val="accent1">
                    <a:lumMod val="60000"/>
                    <a:lumOff val="40000"/>
                  </a:schemeClr>
                </a:solidFill>
              </a:rPr>
              <a:t>KIẾN THỨC TRỌNG TÂM</a:t>
            </a:r>
          </a:p>
          <a:p>
            <a:pPr marR="3810" lvl="0" algn="just">
              <a:lnSpc>
                <a:spcPct val="112000"/>
              </a:lnSpc>
              <a:spcAft>
                <a:spcPts val="210"/>
              </a:spcAft>
              <a:buSzPts val="1300"/>
            </a:pPr>
            <a:br>
              <a:rPr lang="en-GB" sz="2000" b="1" dirty="0">
                <a:solidFill>
                  <a:schemeClr val="accent1">
                    <a:lumMod val="60000"/>
                    <a:lumOff val="40000"/>
                  </a:schemeClr>
                </a:solidFill>
              </a:rPr>
            </a:br>
            <a:r>
              <a:rPr lang="vi-VN" sz="2000" dirty="0">
                <a:solidFill>
                  <a:schemeClr val="bg1"/>
                </a:solidFill>
              </a:rPr>
              <a:t>-</a:t>
            </a:r>
            <a:r>
              <a:rPr lang="vi-VN" sz="2000" b="1" dirty="0">
                <a:solidFill>
                  <a:schemeClr val="accent1">
                    <a:lumMod val="60000"/>
                    <a:lumOff val="40000"/>
                  </a:schemeClr>
                </a:solidFill>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Hydroxide Be(OH)</a:t>
            </a:r>
            <a:r>
              <a:rPr lang="vi-VN"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Mg(OH)</a:t>
            </a:r>
            <a:r>
              <a:rPr lang="vi-VN"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tan; Sr(OH)</a:t>
            </a:r>
            <a:r>
              <a:rPr lang="vi-VN"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Ba(OH)</a:t>
            </a:r>
            <a:r>
              <a:rPr lang="vi-VN"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tan. </a:t>
            </a:r>
            <a:endPar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R="3810" lvl="0" algn="just">
              <a:lnSpc>
                <a:spcPct val="112000"/>
              </a:lnSpc>
              <a:spcAft>
                <a:spcPts val="210"/>
              </a:spcAft>
              <a:buSzPts val="1300"/>
            </a:pP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 muối nitrate đều tan. </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810" lvl="0" algn="just">
              <a:lnSpc>
                <a:spcPct val="112000"/>
              </a:lnSpc>
              <a:spcAft>
                <a:spcPts val="210"/>
              </a:spcAft>
              <a:buSzPts val="1300"/>
            </a:pP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 muối carbonate đều không tan. </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kern="0" dirty="0">
                <a:solidFill>
                  <a:schemeClr val="bg1"/>
                </a:solidFill>
                <a:effectLst/>
                <a:latin typeface="Times New Roman" panose="02020603050405020304" pitchFamily="18" charset="0"/>
                <a:ea typeface="Aptos" panose="020B0004020202020204" pitchFamily="34" charset="0"/>
              </a:rPr>
              <a:t>- </a:t>
            </a:r>
            <a:r>
              <a:rPr lang="it-IT" sz="2800" kern="0" dirty="0">
                <a:solidFill>
                  <a:schemeClr val="bg1"/>
                </a:solidFill>
                <a:effectLst/>
                <a:latin typeface="Times New Roman" panose="02020603050405020304" pitchFamily="18" charset="0"/>
                <a:ea typeface="Aptos" panose="020B0004020202020204" pitchFamily="34" charset="0"/>
              </a:rPr>
              <a:t>Các muối sulfate đều tan, trừ BaSO</a:t>
            </a:r>
            <a:r>
              <a:rPr lang="it-IT" sz="2800" kern="0" baseline="-25000" dirty="0">
                <a:solidFill>
                  <a:schemeClr val="bg1"/>
                </a:solidFill>
                <a:effectLst/>
                <a:latin typeface="Times New Roman" panose="02020603050405020304" pitchFamily="18" charset="0"/>
                <a:ea typeface="Aptos" panose="020B0004020202020204" pitchFamily="34" charset="0"/>
              </a:rPr>
              <a:t>4</a:t>
            </a:r>
            <a:r>
              <a:rPr lang="it-IT" sz="2800" kern="0" dirty="0">
                <a:solidFill>
                  <a:schemeClr val="bg1"/>
                </a:solidFill>
                <a:effectLst/>
                <a:latin typeface="Times New Roman" panose="02020603050405020304" pitchFamily="18" charset="0"/>
                <a:ea typeface="Aptos" panose="020B0004020202020204" pitchFamily="34" charset="0"/>
              </a:rPr>
              <a:t> không tan, CaSO</a:t>
            </a:r>
            <a:r>
              <a:rPr lang="it-IT" sz="2800" kern="0" baseline="-25000" dirty="0">
                <a:solidFill>
                  <a:schemeClr val="bg1"/>
                </a:solidFill>
                <a:effectLst/>
                <a:latin typeface="Times New Roman" panose="02020603050405020304" pitchFamily="18" charset="0"/>
                <a:ea typeface="Aptos" panose="020B0004020202020204" pitchFamily="34" charset="0"/>
              </a:rPr>
              <a:t>4</a:t>
            </a:r>
            <a:r>
              <a:rPr lang="it-IT" sz="2800" kern="0" dirty="0">
                <a:solidFill>
                  <a:schemeClr val="bg1"/>
                </a:solidFill>
                <a:effectLst/>
                <a:latin typeface="Times New Roman" panose="02020603050405020304" pitchFamily="18" charset="0"/>
                <a:ea typeface="Aptos" panose="020B0004020202020204" pitchFamily="34" charset="0"/>
              </a:rPr>
              <a:t>, SrSO</a:t>
            </a:r>
            <a:r>
              <a:rPr lang="it-IT" sz="2800" kern="0" baseline="-25000" dirty="0">
                <a:solidFill>
                  <a:schemeClr val="bg1"/>
                </a:solidFill>
                <a:effectLst/>
                <a:latin typeface="Times New Roman" panose="02020603050405020304" pitchFamily="18" charset="0"/>
                <a:ea typeface="Aptos" panose="020B0004020202020204" pitchFamily="34" charset="0"/>
              </a:rPr>
              <a:t>4</a:t>
            </a:r>
            <a:r>
              <a:rPr lang="it-IT" sz="2800" kern="0" dirty="0">
                <a:solidFill>
                  <a:schemeClr val="bg1"/>
                </a:solidFill>
                <a:effectLst/>
                <a:latin typeface="Times New Roman" panose="02020603050405020304" pitchFamily="18" charset="0"/>
                <a:ea typeface="Aptos" panose="020B0004020202020204" pitchFamily="34" charset="0"/>
              </a:rPr>
              <a:t> ít tan. </a:t>
            </a:r>
            <a:endParaRPr lang="en-GB" sz="3200" dirty="0">
              <a:solidFill>
                <a:schemeClr val="bg1"/>
              </a:solidFill>
            </a:endParaRPr>
          </a:p>
        </p:txBody>
      </p:sp>
    </p:spTree>
    <p:extLst>
      <p:ext uri="{BB962C8B-B14F-4D97-AF65-F5344CB8AC3E}">
        <p14:creationId xmlns:p14="http://schemas.microsoft.com/office/powerpoint/2010/main" val="2536410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4" name="TextBox 3">
            <a:extLst>
              <a:ext uri="{FF2B5EF4-FFF2-40B4-BE49-F238E27FC236}">
                <a16:creationId xmlns:a16="http://schemas.microsoft.com/office/drawing/2014/main" id="{6536596E-C0E9-96AA-0985-C2A9C8408803}"/>
              </a:ext>
            </a:extLst>
          </p:cNvPr>
          <p:cNvSpPr txBox="1"/>
          <p:nvPr/>
        </p:nvSpPr>
        <p:spPr>
          <a:xfrm>
            <a:off x="555171" y="0"/>
            <a:ext cx="8507186" cy="400110"/>
          </a:xfrm>
          <a:prstGeom prst="rect">
            <a:avLst/>
          </a:prstGeom>
          <a:noFill/>
        </p:spPr>
        <p:txBody>
          <a:bodyPr wrap="square">
            <a:spAutoFit/>
          </a:bodyPr>
          <a:lstStyle/>
          <a:p>
            <a:pPr lvl="0" algn="ctr"/>
            <a:r>
              <a:rPr lang="vi-VN" sz="2000" b="1" dirty="0">
                <a:solidFill>
                  <a:schemeClr val="bg1"/>
                </a:solidFill>
              </a:rPr>
              <a:t>So sánh độ tan giữa calcium sulfate và barium sulfate</a:t>
            </a:r>
            <a:endParaRPr lang="en-GB" sz="2000" dirty="0">
              <a:solidFill>
                <a:schemeClr val="bg1"/>
              </a:solidFill>
            </a:endParaRPr>
          </a:p>
        </p:txBody>
      </p:sp>
      <p:pic>
        <p:nvPicPr>
          <p:cNvPr id="5" name="So sánh độ tan giữa calcium sulfate và barium sulfate">
            <a:hlinkClick r:id="" action="ppaction://media"/>
            <a:extLst>
              <a:ext uri="{FF2B5EF4-FFF2-40B4-BE49-F238E27FC236}">
                <a16:creationId xmlns:a16="http://schemas.microsoft.com/office/drawing/2014/main" id="{C4B9B323-8A7F-4E9E-977F-25978FB1E2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8700"/>
            <a:ext cx="9144000" cy="4114800"/>
          </a:xfrm>
          <a:prstGeom prst="rect">
            <a:avLst/>
          </a:prstGeom>
        </p:spPr>
      </p:pic>
      <p:sp>
        <p:nvSpPr>
          <p:cNvPr id="6" name="TextBox 5">
            <a:extLst>
              <a:ext uri="{FF2B5EF4-FFF2-40B4-BE49-F238E27FC236}">
                <a16:creationId xmlns:a16="http://schemas.microsoft.com/office/drawing/2014/main" id="{928BF81D-B8F9-E9B7-10D3-1B60ECF8B8DF}"/>
              </a:ext>
            </a:extLst>
          </p:cNvPr>
          <p:cNvSpPr txBox="1"/>
          <p:nvPr/>
        </p:nvSpPr>
        <p:spPr>
          <a:xfrm>
            <a:off x="318407" y="419138"/>
            <a:ext cx="850718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vi-VN" sz="1800" i="1"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Học sinh quan sát thí nghiệm, thời điểm xuất hiện kết tủa của 2 ống nghiệm và viết phương trình phản ứng?So sánh độ tan của 2 muối?</a:t>
            </a:r>
            <a:endParaRPr lang="en-GB" sz="1800" dirty="0">
              <a:solidFill>
                <a:schemeClr val="tx2">
                  <a:lumMod val="75000"/>
                </a:schemeClr>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17011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3688295"/>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1479473" y="142306"/>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353515" y="1385425"/>
            <a:ext cx="7025912" cy="2980303"/>
          </a:xfrm>
          <a:prstGeom prst="rect">
            <a:avLst/>
          </a:prstGeom>
          <a:noFill/>
        </p:spPr>
        <p:txBody>
          <a:bodyPr wrap="square">
            <a:spAutoFit/>
          </a:bodyPr>
          <a:lstStyle/>
          <a:p>
            <a:pPr algn="ctr">
              <a:lnSpc>
                <a:spcPct val="105000"/>
              </a:lnSpc>
              <a:spcAft>
                <a:spcPts val="800"/>
              </a:spcAft>
              <a:tabLst>
                <a:tab pos="180340" algn="l"/>
              </a:tabLst>
            </a:pPr>
            <a:r>
              <a:rPr lang="vi-VN" sz="2000" b="1" dirty="0">
                <a:solidFill>
                  <a:schemeClr val="bg1"/>
                </a:solidFill>
              </a:rPr>
              <a:t>	</a:t>
            </a:r>
            <a:r>
              <a:rPr lang="vi-VN" sz="20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TRẢ LỜI </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r>
              <a:rPr lang="vi-VN" sz="2000" kern="0" dirty="0">
                <a:solidFill>
                  <a:schemeClr val="bg1"/>
                </a:solidFill>
                <a:effectLst/>
                <a:latin typeface="Times New Roman" panose="02020603050405020304" pitchFamily="18" charset="0"/>
                <a:ea typeface="Aptos" panose="020B0004020202020204" pitchFamily="34" charset="0"/>
              </a:rPr>
              <a:t>Ống nghiệm 2 chứa muối của BaSO</a:t>
            </a:r>
            <a:r>
              <a:rPr lang="vi-VN" sz="2000" kern="0" baseline="-25000" dirty="0">
                <a:solidFill>
                  <a:schemeClr val="bg1"/>
                </a:solidFill>
                <a:effectLst/>
                <a:latin typeface="Times New Roman" panose="02020603050405020304" pitchFamily="18" charset="0"/>
                <a:ea typeface="Aptos" panose="020B0004020202020204" pitchFamily="34" charset="0"/>
              </a:rPr>
              <a:t>4</a:t>
            </a:r>
            <a:r>
              <a:rPr lang="vi-VN" sz="2000" kern="0" dirty="0">
                <a:solidFill>
                  <a:schemeClr val="bg1"/>
                </a:solidFill>
                <a:effectLst/>
                <a:latin typeface="Times New Roman" panose="02020603050405020304" pitchFamily="18" charset="0"/>
                <a:ea typeface="Aptos" panose="020B0004020202020204" pitchFamily="34" charset="0"/>
              </a:rPr>
              <a:t> xuất hiện kết tủa nhanh hơn ống nghiệm 1 chứa CaSO</a:t>
            </a:r>
            <a:r>
              <a:rPr lang="vi-VN" sz="2000" kern="0" baseline="-25000" dirty="0">
                <a:solidFill>
                  <a:schemeClr val="bg1"/>
                </a:solidFill>
                <a:effectLst/>
                <a:latin typeface="Times New Roman" panose="02020603050405020304" pitchFamily="18" charset="0"/>
                <a:ea typeface="Aptos" panose="020B0004020202020204" pitchFamily="34" charset="0"/>
              </a:rPr>
              <a:t>4</a:t>
            </a:r>
          </a:p>
          <a:p>
            <a:endParaRPr lang="vi-VN" sz="2000" baseline="-25000" dirty="0">
              <a:solidFill>
                <a:schemeClr val="bg1"/>
              </a:solidFill>
              <a:latin typeface="Times New Roman" panose="02020603050405020304" pitchFamily="18" charset="0"/>
              <a:ea typeface="Aptos" panose="020B0004020202020204" pitchFamily="34" charset="0"/>
            </a:endParaRPr>
          </a:p>
          <a:p>
            <a:endParaRPr lang="vi-VN" sz="2000" kern="0" baseline="-25000" dirty="0">
              <a:solidFill>
                <a:schemeClr val="bg1"/>
              </a:solidFill>
              <a:effectLst/>
              <a:latin typeface="Times New Roman" panose="02020603050405020304" pitchFamily="18" charset="0"/>
              <a:ea typeface="Aptos" panose="020B0004020202020204" pitchFamily="34" charset="0"/>
            </a:endParaRPr>
          </a:p>
          <a:p>
            <a:endParaRPr lang="vi-VN" sz="2000" baseline="-25000" dirty="0">
              <a:solidFill>
                <a:schemeClr val="bg1"/>
              </a:solidFill>
              <a:latin typeface="Times New Roman" panose="02020603050405020304" pitchFamily="18" charset="0"/>
              <a:ea typeface="Aptos" panose="020B0004020202020204" pitchFamily="34" charset="0"/>
            </a:endParaRPr>
          </a:p>
          <a:p>
            <a:endParaRPr lang="vi-VN" sz="2000" kern="0" baseline="-25000" dirty="0">
              <a:solidFill>
                <a:schemeClr val="bg1"/>
              </a:solidFill>
              <a:effectLst/>
              <a:latin typeface="Times New Roman" panose="02020603050405020304" pitchFamily="18" charset="0"/>
              <a:ea typeface="Aptos" panose="020B0004020202020204" pitchFamily="34" charset="0"/>
            </a:endParaRPr>
          </a:p>
          <a:p>
            <a:endParaRPr lang="vi-VN" sz="2000" baseline="-25000" dirty="0">
              <a:solidFill>
                <a:schemeClr val="bg1"/>
              </a:solidFill>
              <a:latin typeface="Times New Roman" panose="02020603050405020304" pitchFamily="18" charset="0"/>
              <a:ea typeface="Aptos" panose="020B0004020202020204" pitchFamily="34" charset="0"/>
            </a:endParaRPr>
          </a:p>
          <a:p>
            <a:endParaRPr lang="vi-VN" sz="2000" kern="0" baseline="-25000" dirty="0">
              <a:solidFill>
                <a:schemeClr val="bg1"/>
              </a:solidFill>
              <a:effectLst/>
              <a:latin typeface="Times New Roman" panose="02020603050405020304" pitchFamily="18" charset="0"/>
              <a:ea typeface="Aptos" panose="020B0004020202020204" pitchFamily="34" charset="0"/>
            </a:endParaRPr>
          </a:p>
          <a:p>
            <a:r>
              <a:rPr lang="vi-VN" sz="2000" kern="0" dirty="0">
                <a:solidFill>
                  <a:schemeClr val="bg1"/>
                </a:solidFill>
                <a:effectLst/>
                <a:latin typeface="Times New Roman" panose="02020603050405020304" pitchFamily="18" charset="0"/>
                <a:ea typeface="Aptos" panose="020B0004020202020204" pitchFamily="34" charset="0"/>
              </a:rPr>
              <a:t>CaSO</a:t>
            </a:r>
            <a:r>
              <a:rPr lang="vi-VN" sz="2000" kern="0" baseline="-25000" dirty="0">
                <a:solidFill>
                  <a:schemeClr val="bg1"/>
                </a:solidFill>
                <a:effectLst/>
                <a:latin typeface="Times New Roman" panose="02020603050405020304" pitchFamily="18" charset="0"/>
                <a:ea typeface="Aptos" panose="020B0004020202020204" pitchFamily="34" charset="0"/>
              </a:rPr>
              <a:t>4 </a:t>
            </a:r>
            <a:r>
              <a:rPr lang="vi-VN" sz="2000" kern="0" dirty="0">
                <a:solidFill>
                  <a:schemeClr val="bg1"/>
                </a:solidFill>
                <a:effectLst/>
                <a:latin typeface="Times New Roman" panose="02020603050405020304" pitchFamily="18" charset="0"/>
                <a:ea typeface="Aptos" panose="020B0004020202020204" pitchFamily="34" charset="0"/>
              </a:rPr>
              <a:t>có độ tan lớn hơn độ tan của BaSO</a:t>
            </a:r>
            <a:r>
              <a:rPr lang="vi-VN" sz="2000" kern="0" baseline="-25000" dirty="0">
                <a:solidFill>
                  <a:schemeClr val="bg1"/>
                </a:solidFill>
                <a:effectLst/>
                <a:latin typeface="Times New Roman" panose="02020603050405020304" pitchFamily="18" charset="0"/>
                <a:ea typeface="Aptos" panose="020B0004020202020204" pitchFamily="34" charset="0"/>
              </a:rPr>
              <a:t>4</a:t>
            </a:r>
          </a:p>
          <a:p>
            <a:endParaRPr lang="en-GB" sz="2000" dirty="0">
              <a:solidFill>
                <a:schemeClr val="bg1"/>
              </a:solidFill>
            </a:endParaRPr>
          </a:p>
        </p:txBody>
      </p:sp>
      <p:pic>
        <p:nvPicPr>
          <p:cNvPr id="10" name="Picture 9">
            <a:extLst>
              <a:ext uri="{FF2B5EF4-FFF2-40B4-BE49-F238E27FC236}">
                <a16:creationId xmlns:a16="http://schemas.microsoft.com/office/drawing/2014/main" id="{481E9AB1-10F4-BFA1-3C89-2471CCE20A5B}"/>
              </a:ext>
            </a:extLst>
          </p:cNvPr>
          <p:cNvPicPr>
            <a:picLocks noChangeAspect="1"/>
          </p:cNvPicPr>
          <p:nvPr/>
        </p:nvPicPr>
        <p:blipFill>
          <a:blip r:embed="rId3"/>
          <a:stretch>
            <a:fillRect/>
          </a:stretch>
        </p:blipFill>
        <p:spPr>
          <a:xfrm>
            <a:off x="2383684" y="2579553"/>
            <a:ext cx="3488502" cy="946349"/>
          </a:xfrm>
          <a:prstGeom prst="rect">
            <a:avLst/>
          </a:prstGeom>
        </p:spPr>
      </p:pic>
    </p:spTree>
    <p:extLst>
      <p:ext uri="{BB962C8B-B14F-4D97-AF65-F5344CB8AC3E}">
        <p14:creationId xmlns:p14="http://schemas.microsoft.com/office/powerpoint/2010/main" val="323932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3688295"/>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1821867" y="1299279"/>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604596" y="1826500"/>
            <a:ext cx="7025912" cy="1390894"/>
          </a:xfrm>
          <a:prstGeom prst="rect">
            <a:avLst/>
          </a:prstGeom>
          <a:noFill/>
        </p:spPr>
        <p:txBody>
          <a:bodyPr wrap="square">
            <a:spAutoFit/>
          </a:bodyPr>
          <a:lstStyle/>
          <a:p>
            <a:pPr marL="342900" marR="3810" lvl="0" indent="-342900" algn="just">
              <a:lnSpc>
                <a:spcPct val="112000"/>
              </a:lnSpc>
              <a:spcAft>
                <a:spcPts val="210"/>
              </a:spcAft>
              <a:buSzPts val="1300"/>
              <a:buFont typeface="Times New Roman" panose="02020603050405020304" pitchFamily="18" charset="0"/>
              <a:buChar char="-"/>
            </a:pPr>
            <a:r>
              <a:rPr lang="vi-VN" sz="2000" b="1" dirty="0">
                <a:solidFill>
                  <a:schemeClr val="accent1">
                    <a:lumMod val="60000"/>
                    <a:lumOff val="40000"/>
                  </a:schemeClr>
                </a:solidFill>
              </a:rPr>
              <a:t>	    </a:t>
            </a:r>
            <a:r>
              <a:rPr lang="vi-VN" sz="2800" b="1" dirty="0">
                <a:solidFill>
                  <a:schemeClr val="accent1">
                    <a:lumMod val="60000"/>
                    <a:lumOff val="40000"/>
                  </a:schemeClr>
                </a:solidFill>
              </a:rPr>
              <a:t>KIẾN THỨC TRỌNG TÂM</a:t>
            </a:r>
            <a:endParaRPr lang="vi-VN" sz="2000" b="1" dirty="0">
              <a:solidFill>
                <a:schemeClr val="accent1">
                  <a:lumMod val="60000"/>
                  <a:lumOff val="40000"/>
                </a:schemeClr>
              </a:solidFill>
            </a:endParaRPr>
          </a:p>
          <a:p>
            <a:pPr marR="3810" lvl="0" algn="ctr">
              <a:lnSpc>
                <a:spcPct val="112000"/>
              </a:lnSpc>
              <a:spcAft>
                <a:spcPts val="210"/>
              </a:spcAft>
              <a:buSzPts val="1300"/>
            </a:pPr>
            <a:br>
              <a:rPr lang="en-GB" sz="2000" b="1" dirty="0">
                <a:solidFill>
                  <a:schemeClr val="accent1">
                    <a:lumMod val="60000"/>
                    <a:lumOff val="40000"/>
                  </a:schemeClr>
                </a:solidFill>
              </a:rPr>
            </a:br>
            <a:r>
              <a:rPr lang="vi-VN" sz="2800" kern="0" dirty="0">
                <a:solidFill>
                  <a:schemeClr val="bg1"/>
                </a:solidFill>
                <a:effectLst/>
                <a:latin typeface="Times New Roman" panose="02020603050405020304" pitchFamily="18" charset="0"/>
                <a:ea typeface="Aptos" panose="020B0004020202020204" pitchFamily="34" charset="0"/>
              </a:rPr>
              <a:t>CaSO</a:t>
            </a:r>
            <a:r>
              <a:rPr lang="vi-VN" sz="2800" kern="0" baseline="-25000" dirty="0">
                <a:solidFill>
                  <a:schemeClr val="bg1"/>
                </a:solidFill>
                <a:effectLst/>
                <a:latin typeface="Times New Roman" panose="02020603050405020304" pitchFamily="18" charset="0"/>
                <a:ea typeface="Aptos" panose="020B0004020202020204" pitchFamily="34" charset="0"/>
              </a:rPr>
              <a:t>4 </a:t>
            </a:r>
            <a:r>
              <a:rPr lang="vi-VN" sz="2800" kern="0" dirty="0">
                <a:solidFill>
                  <a:schemeClr val="bg1"/>
                </a:solidFill>
                <a:effectLst/>
                <a:latin typeface="Times New Roman" panose="02020603050405020304" pitchFamily="18" charset="0"/>
                <a:ea typeface="Aptos" panose="020B0004020202020204" pitchFamily="34" charset="0"/>
              </a:rPr>
              <a:t>có độ tan lớn hơn độ tan của BaSO</a:t>
            </a:r>
            <a:r>
              <a:rPr lang="vi-VN" sz="2800" kern="0" baseline="-25000" dirty="0">
                <a:solidFill>
                  <a:schemeClr val="bg1"/>
                </a:solidFill>
                <a:effectLst/>
                <a:latin typeface="Times New Roman" panose="02020603050405020304" pitchFamily="18" charset="0"/>
                <a:ea typeface="Aptos" panose="020B0004020202020204" pitchFamily="34" charset="0"/>
              </a:rPr>
              <a:t>4</a:t>
            </a:r>
            <a:endParaRPr lang="en-GB" sz="3200" dirty="0">
              <a:solidFill>
                <a:schemeClr val="bg1"/>
              </a:solidFill>
            </a:endParaRPr>
          </a:p>
        </p:txBody>
      </p:sp>
    </p:spTree>
    <p:extLst>
      <p:ext uri="{BB962C8B-B14F-4D97-AF65-F5344CB8AC3E}">
        <p14:creationId xmlns:p14="http://schemas.microsoft.com/office/powerpoint/2010/main" val="107739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FF50-80D8-58FD-F948-A816598DB530}"/>
              </a:ext>
            </a:extLst>
          </p:cNvPr>
          <p:cNvSpPr>
            <a:spLocks noGrp="1"/>
          </p:cNvSpPr>
          <p:nvPr>
            <p:ph type="title"/>
          </p:nvPr>
        </p:nvSpPr>
        <p:spPr>
          <a:xfrm>
            <a:off x="277586" y="138793"/>
            <a:ext cx="8588828" cy="1063311"/>
          </a:xfrm>
        </p:spPr>
        <p:txBody>
          <a:bodyPr/>
          <a:lstStyle/>
          <a:p>
            <a:r>
              <a:rPr lang="en-GB" sz="2400" b="1" dirty="0" err="1"/>
              <a:t>Nhận</a:t>
            </a:r>
            <a:r>
              <a:rPr lang="en-GB" sz="2400" b="1" dirty="0"/>
              <a:t> </a:t>
            </a:r>
            <a:r>
              <a:rPr lang="en-GB" sz="2400" b="1" dirty="0" err="1"/>
              <a:t>biết</a:t>
            </a:r>
            <a:r>
              <a:rPr lang="en-GB" sz="2400" b="1" dirty="0"/>
              <a:t> </a:t>
            </a:r>
            <a:r>
              <a:rPr lang="en-GB" sz="2400" b="1" dirty="0" err="1"/>
              <a:t>các</a:t>
            </a:r>
            <a:r>
              <a:rPr lang="en-GB" sz="2400" b="1" dirty="0"/>
              <a:t> ion Ca</a:t>
            </a:r>
            <a:r>
              <a:rPr lang="en-GB" sz="2400" b="1" baseline="30000" dirty="0"/>
              <a:t>2+</a:t>
            </a:r>
            <a:r>
              <a:rPr lang="en-GB" sz="2400" b="1" dirty="0"/>
              <a:t>, Ba</a:t>
            </a:r>
            <a:r>
              <a:rPr lang="en-GB" sz="2400" b="1" baseline="30000" dirty="0"/>
              <a:t>2+</a:t>
            </a:r>
            <a:r>
              <a:rPr lang="en-GB" sz="2400" b="1" dirty="0"/>
              <a:t>, SO</a:t>
            </a:r>
            <a:r>
              <a:rPr lang="en-GB" sz="2400" b="1" baseline="30000" dirty="0"/>
              <a:t>2</a:t>
            </a:r>
            <a:r>
              <a:rPr lang="en-GB" sz="2400" b="1" baseline="-25000" dirty="0"/>
              <a:t>4</a:t>
            </a:r>
            <a:r>
              <a:rPr lang="en-GB" sz="2400" b="1" baseline="30000" dirty="0"/>
              <a:t>– </a:t>
            </a:r>
            <a:r>
              <a:rPr lang="en-GB" sz="2400" b="1" dirty="0"/>
              <a:t>, CO</a:t>
            </a:r>
            <a:r>
              <a:rPr lang="en-GB" sz="2400" b="1" baseline="30000" dirty="0"/>
              <a:t>2</a:t>
            </a:r>
            <a:r>
              <a:rPr lang="en-GB" sz="2400" b="1" baseline="-25000" dirty="0"/>
              <a:t>3</a:t>
            </a:r>
            <a:r>
              <a:rPr lang="en-GB" sz="2400" b="1" baseline="30000" dirty="0"/>
              <a:t>–</a:t>
            </a:r>
            <a:r>
              <a:rPr lang="en-GB" sz="2400" b="1" dirty="0"/>
              <a:t> </a:t>
            </a:r>
            <a:r>
              <a:rPr lang="en-GB" sz="2400" b="1" dirty="0" err="1"/>
              <a:t>trong</a:t>
            </a:r>
            <a:r>
              <a:rPr lang="en-GB" sz="2400" b="1" dirty="0"/>
              <a:t> dung </a:t>
            </a:r>
            <a:r>
              <a:rPr lang="vi-VN" sz="2400" b="1" dirty="0"/>
              <a:t>dịch.</a:t>
            </a:r>
            <a:endParaRPr lang="en-GB" sz="2400" dirty="0"/>
          </a:p>
        </p:txBody>
      </p:sp>
      <p:sp>
        <p:nvSpPr>
          <p:cNvPr id="4" name="Title 1">
            <a:extLst>
              <a:ext uri="{FF2B5EF4-FFF2-40B4-BE49-F238E27FC236}">
                <a16:creationId xmlns:a16="http://schemas.microsoft.com/office/drawing/2014/main" id="{52C4B64E-1261-EB66-D058-1387C4B37BE7}"/>
              </a:ext>
            </a:extLst>
          </p:cNvPr>
          <p:cNvSpPr txBox="1">
            <a:spLocks/>
          </p:cNvSpPr>
          <p:nvPr/>
        </p:nvSpPr>
        <p:spPr>
          <a:xfrm>
            <a:off x="389165" y="1582894"/>
            <a:ext cx="8588828" cy="10633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1pPr>
            <a:lvl2pPr marR="0" lvl="1"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2pPr>
            <a:lvl3pPr marR="0" lvl="2"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3pPr>
            <a:lvl4pPr marR="0" lvl="3"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4pPr>
            <a:lvl5pPr marR="0" lvl="4"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5pPr>
            <a:lvl6pPr marR="0" lvl="5"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6pPr>
            <a:lvl7pPr marR="0" lvl="6"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7pPr>
            <a:lvl8pPr marR="0" lvl="7"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8pPr>
            <a:lvl9pPr marR="0" lvl="8"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9pPr>
          </a:lstStyle>
          <a:p>
            <a:r>
              <a:rPr lang="vi-VN" sz="3600" kern="0" dirty="0">
                <a:solidFill>
                  <a:schemeClr val="tx2">
                    <a:lumMod val="75000"/>
                  </a:schemeClr>
                </a:solidFill>
                <a:effectLst/>
                <a:latin typeface="Times New Roman" panose="02020603050405020304" pitchFamily="18" charset="0"/>
                <a:ea typeface="Calibri" panose="020F0502020204030204" pitchFamily="34" charset="0"/>
              </a:rPr>
              <a:t>Quan sát video thí nghiệm, nêu hiện tượng và viết phương trình hóa học xảy ra</a:t>
            </a:r>
            <a:endParaRPr lang="en-GB" sz="4400" dirty="0">
              <a:solidFill>
                <a:schemeClr val="tx2">
                  <a:lumMod val="75000"/>
                </a:schemeClr>
              </a:solidFill>
            </a:endParaRPr>
          </a:p>
        </p:txBody>
      </p:sp>
    </p:spTree>
    <p:extLst>
      <p:ext uri="{BB962C8B-B14F-4D97-AF65-F5344CB8AC3E}">
        <p14:creationId xmlns:p14="http://schemas.microsoft.com/office/powerpoint/2010/main" val="1883042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FF50-80D8-58FD-F948-A816598DB530}"/>
              </a:ext>
            </a:extLst>
          </p:cNvPr>
          <p:cNvSpPr>
            <a:spLocks noGrp="1"/>
          </p:cNvSpPr>
          <p:nvPr>
            <p:ph type="title"/>
          </p:nvPr>
        </p:nvSpPr>
        <p:spPr>
          <a:xfrm>
            <a:off x="277586" y="0"/>
            <a:ext cx="8588828" cy="1063311"/>
          </a:xfrm>
        </p:spPr>
        <p:txBody>
          <a:bodyPr/>
          <a:lstStyle/>
          <a:p>
            <a:r>
              <a:rPr lang="en-GB" sz="2400" b="1" dirty="0" err="1"/>
              <a:t>Nhận</a:t>
            </a:r>
            <a:r>
              <a:rPr lang="en-GB" sz="2400" b="1" dirty="0"/>
              <a:t> </a:t>
            </a:r>
            <a:r>
              <a:rPr lang="en-GB" sz="2400" b="1" dirty="0" err="1"/>
              <a:t>biết</a:t>
            </a:r>
            <a:r>
              <a:rPr lang="en-GB" sz="2400" b="1" dirty="0"/>
              <a:t> </a:t>
            </a:r>
            <a:r>
              <a:rPr lang="en-GB" sz="2400" b="1" dirty="0" err="1"/>
              <a:t>các</a:t>
            </a:r>
            <a:r>
              <a:rPr lang="en-GB" sz="2400" b="1" dirty="0"/>
              <a:t> ion Ca</a:t>
            </a:r>
            <a:r>
              <a:rPr lang="en-GB" sz="2400" b="1" baseline="30000" dirty="0"/>
              <a:t>2+</a:t>
            </a:r>
            <a:r>
              <a:rPr lang="en-GB" sz="2400" b="1" dirty="0"/>
              <a:t>, Ba</a:t>
            </a:r>
            <a:r>
              <a:rPr lang="en-GB" sz="2400" b="1" baseline="30000" dirty="0"/>
              <a:t>2+</a:t>
            </a:r>
            <a:r>
              <a:rPr lang="en-GB" sz="2400" b="1" dirty="0"/>
              <a:t>, SO</a:t>
            </a:r>
            <a:r>
              <a:rPr lang="en-GB" sz="2400" b="1" baseline="30000" dirty="0"/>
              <a:t>2</a:t>
            </a:r>
            <a:r>
              <a:rPr lang="en-GB" sz="2400" b="1" baseline="-25000" dirty="0"/>
              <a:t>4</a:t>
            </a:r>
            <a:r>
              <a:rPr lang="en-GB" sz="2400" b="1" baseline="30000" dirty="0"/>
              <a:t>– </a:t>
            </a:r>
            <a:r>
              <a:rPr lang="en-GB" sz="2400" b="1" dirty="0"/>
              <a:t>, CO</a:t>
            </a:r>
            <a:r>
              <a:rPr lang="en-GB" sz="2400" b="1" baseline="30000" dirty="0"/>
              <a:t>2</a:t>
            </a:r>
            <a:r>
              <a:rPr lang="en-GB" sz="2400" b="1" baseline="-25000" dirty="0"/>
              <a:t>3</a:t>
            </a:r>
            <a:r>
              <a:rPr lang="en-GB" sz="2400" b="1" baseline="30000" dirty="0"/>
              <a:t>–</a:t>
            </a:r>
            <a:r>
              <a:rPr lang="en-GB" sz="2400" b="1" dirty="0"/>
              <a:t> </a:t>
            </a:r>
            <a:r>
              <a:rPr lang="en-GB" sz="2400" b="1" dirty="0" err="1"/>
              <a:t>trong</a:t>
            </a:r>
            <a:r>
              <a:rPr lang="en-GB" sz="2400" b="1" dirty="0"/>
              <a:t> dung </a:t>
            </a:r>
            <a:r>
              <a:rPr lang="vi-VN" sz="2400" b="1" dirty="0"/>
              <a:t>dịch.</a:t>
            </a:r>
            <a:endParaRPr lang="en-GB" sz="2400" dirty="0"/>
          </a:p>
        </p:txBody>
      </p:sp>
      <p:pic>
        <p:nvPicPr>
          <p:cNvPr id="7" name="Bai18 - Nhận biết ion nhóm IIA - Hoá học 12 (Chân trời sáng tạo)">
            <a:hlinkClick r:id="" action="ppaction://media"/>
            <a:extLst>
              <a:ext uri="{FF2B5EF4-FFF2-40B4-BE49-F238E27FC236}">
                <a16:creationId xmlns:a16="http://schemas.microsoft.com/office/drawing/2014/main" id="{B708B394-6A21-4AD4-F572-FFEC1BC2A7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1500"/>
            <a:ext cx="9144000" cy="4572000"/>
          </a:xfrm>
          <a:prstGeom prst="rect">
            <a:avLst/>
          </a:prstGeom>
        </p:spPr>
      </p:pic>
    </p:spTree>
    <p:extLst>
      <p:ext uri="{BB962C8B-B14F-4D97-AF65-F5344CB8AC3E}">
        <p14:creationId xmlns:p14="http://schemas.microsoft.com/office/powerpoint/2010/main" val="307469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FF50-80D8-58FD-F948-A816598DB530}"/>
              </a:ext>
            </a:extLst>
          </p:cNvPr>
          <p:cNvSpPr>
            <a:spLocks noGrp="1"/>
          </p:cNvSpPr>
          <p:nvPr>
            <p:ph type="title"/>
          </p:nvPr>
        </p:nvSpPr>
        <p:spPr>
          <a:xfrm>
            <a:off x="277586" y="-114299"/>
            <a:ext cx="8588828" cy="1063311"/>
          </a:xfrm>
        </p:spPr>
        <p:txBody>
          <a:bodyPr/>
          <a:lstStyle/>
          <a:p>
            <a:r>
              <a:rPr lang="en-GB" sz="2400" b="1" dirty="0" err="1"/>
              <a:t>Nhận</a:t>
            </a:r>
            <a:r>
              <a:rPr lang="en-GB" sz="2400" b="1" dirty="0"/>
              <a:t> </a:t>
            </a:r>
            <a:r>
              <a:rPr lang="en-GB" sz="2400" b="1" dirty="0" err="1"/>
              <a:t>biết</a:t>
            </a:r>
            <a:r>
              <a:rPr lang="en-GB" sz="2400" b="1" dirty="0"/>
              <a:t> </a:t>
            </a:r>
            <a:r>
              <a:rPr lang="en-GB" sz="2400" b="1" dirty="0" err="1"/>
              <a:t>các</a:t>
            </a:r>
            <a:r>
              <a:rPr lang="en-GB" sz="2400" b="1" dirty="0"/>
              <a:t> ion Ca</a:t>
            </a:r>
            <a:r>
              <a:rPr lang="en-GB" sz="2400" b="1" baseline="30000" dirty="0"/>
              <a:t>2+</a:t>
            </a:r>
            <a:r>
              <a:rPr lang="en-GB" sz="2400" b="1" dirty="0"/>
              <a:t>, Ba</a:t>
            </a:r>
            <a:r>
              <a:rPr lang="en-GB" sz="2400" b="1" baseline="30000" dirty="0"/>
              <a:t>2+</a:t>
            </a:r>
            <a:r>
              <a:rPr lang="en-GB" sz="2400" b="1" dirty="0"/>
              <a:t>, SO</a:t>
            </a:r>
            <a:r>
              <a:rPr lang="en-GB" sz="2400" b="1" baseline="30000" dirty="0"/>
              <a:t>2</a:t>
            </a:r>
            <a:r>
              <a:rPr lang="en-GB" sz="2400" b="1" baseline="-25000" dirty="0"/>
              <a:t>4</a:t>
            </a:r>
            <a:r>
              <a:rPr lang="en-GB" sz="2400" b="1" baseline="30000" dirty="0"/>
              <a:t>– </a:t>
            </a:r>
            <a:r>
              <a:rPr lang="en-GB" sz="2400" b="1" dirty="0"/>
              <a:t>, CO</a:t>
            </a:r>
            <a:r>
              <a:rPr lang="en-GB" sz="2400" b="1" baseline="30000" dirty="0"/>
              <a:t>2</a:t>
            </a:r>
            <a:r>
              <a:rPr lang="en-GB" sz="2400" b="1" baseline="-25000" dirty="0"/>
              <a:t>3</a:t>
            </a:r>
            <a:r>
              <a:rPr lang="en-GB" sz="2400" b="1" baseline="30000" dirty="0"/>
              <a:t>–</a:t>
            </a:r>
            <a:r>
              <a:rPr lang="en-GB" sz="2400" b="1" dirty="0"/>
              <a:t> </a:t>
            </a:r>
            <a:r>
              <a:rPr lang="en-GB" sz="2400" b="1" dirty="0" err="1"/>
              <a:t>trong</a:t>
            </a:r>
            <a:r>
              <a:rPr lang="en-GB" sz="2400" b="1" dirty="0"/>
              <a:t> dung </a:t>
            </a:r>
            <a:r>
              <a:rPr lang="vi-VN" sz="2400" b="1" dirty="0"/>
              <a:t>dịch.</a:t>
            </a:r>
            <a:endParaRPr lang="en-GB" sz="2400" dirty="0"/>
          </a:p>
        </p:txBody>
      </p:sp>
      <p:sp>
        <p:nvSpPr>
          <p:cNvPr id="4" name="Title 1">
            <a:extLst>
              <a:ext uri="{FF2B5EF4-FFF2-40B4-BE49-F238E27FC236}">
                <a16:creationId xmlns:a16="http://schemas.microsoft.com/office/drawing/2014/main" id="{52C4B64E-1261-EB66-D058-1387C4B37BE7}"/>
              </a:ext>
            </a:extLst>
          </p:cNvPr>
          <p:cNvSpPr txBox="1">
            <a:spLocks/>
          </p:cNvSpPr>
          <p:nvPr/>
        </p:nvSpPr>
        <p:spPr>
          <a:xfrm>
            <a:off x="473529" y="547007"/>
            <a:ext cx="8392885" cy="4212771"/>
          </a:xfrm>
          <a:prstGeom prst="rect">
            <a:avLst/>
          </a:prstGeom>
          <a:ln/>
        </p:spPr>
        <p:style>
          <a:lnRef idx="3">
            <a:schemeClr val="lt1"/>
          </a:lnRef>
          <a:fillRef idx="1">
            <a:schemeClr val="dk1"/>
          </a:fillRef>
          <a:effectRef idx="1">
            <a:schemeClr val="dk1"/>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1pPr>
            <a:lvl2pPr marR="0" lvl="1"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2pPr>
            <a:lvl3pPr marR="0" lvl="2"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3pPr>
            <a:lvl4pPr marR="0" lvl="3"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4pPr>
            <a:lvl5pPr marR="0" lvl="4"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5pPr>
            <a:lvl6pPr marR="0" lvl="5"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6pPr>
            <a:lvl7pPr marR="0" lvl="6"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7pPr>
            <a:lvl8pPr marR="0" lvl="7"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8pPr>
            <a:lvl9pPr marR="0" lvl="8"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9pPr>
          </a:lstStyle>
          <a:p>
            <a:r>
              <a:rPr lang="vi-VN" sz="2000" dirty="0">
                <a:solidFill>
                  <a:schemeClr val="tx2">
                    <a:lumMod val="75000"/>
                  </a:schemeClr>
                </a:solidFill>
              </a:rPr>
              <a:t>TRẢ LỜI </a:t>
            </a:r>
          </a:p>
          <a:p>
            <a:endParaRPr lang="en-GB" sz="2000" dirty="0">
              <a:solidFill>
                <a:schemeClr val="tx2">
                  <a:lumMod val="75000"/>
                </a:schemeClr>
              </a:solidFill>
            </a:endParaRPr>
          </a:p>
          <a:p>
            <a:pPr algn="just"/>
            <a:r>
              <a:rPr lang="vi-VN" sz="2000" b="0" i="1" dirty="0"/>
              <a:t>Thí nghiệm kiểm tra sự có mặt của ion Ca</a:t>
            </a:r>
            <a:r>
              <a:rPr lang="vi-VN" sz="2000" b="0" i="1" baseline="30000" dirty="0"/>
              <a:t>2+</a:t>
            </a:r>
            <a:r>
              <a:rPr lang="vi-VN" sz="2000" b="0" i="1" dirty="0"/>
              <a:t> trong dung dịch</a:t>
            </a:r>
            <a:endParaRPr lang="en-GB" sz="2000" b="0" dirty="0"/>
          </a:p>
          <a:p>
            <a:pPr algn="just"/>
            <a:r>
              <a:rPr lang="vi-VN" sz="2000" b="0" dirty="0">
                <a:solidFill>
                  <a:schemeClr val="tx1">
                    <a:lumMod val="60000"/>
                    <a:lumOff val="40000"/>
                  </a:schemeClr>
                </a:solidFill>
              </a:rPr>
              <a:t>Hiện tượng</a:t>
            </a:r>
            <a:r>
              <a:rPr lang="vi-VN" sz="2000" b="0" dirty="0"/>
              <a:t>: Xuất hiện kết tủa trắng. Sau đó kết tủa tan dần khi thêm dung dịch HCl đồng thời có sủi bọt khí không màu.</a:t>
            </a:r>
            <a:endParaRPr lang="en-GB" sz="2000" b="0" dirty="0"/>
          </a:p>
          <a:p>
            <a:pPr algn="just"/>
            <a:r>
              <a:rPr lang="vi-VN" sz="2000" b="0" dirty="0">
                <a:solidFill>
                  <a:schemeClr val="tx1">
                    <a:lumMod val="60000"/>
                    <a:lumOff val="40000"/>
                  </a:schemeClr>
                </a:solidFill>
              </a:rPr>
              <a:t>Phương trình hóa học:</a:t>
            </a:r>
            <a:endParaRPr lang="en-GB" sz="2000" b="0" dirty="0">
              <a:solidFill>
                <a:schemeClr val="tx1">
                  <a:lumMod val="60000"/>
                  <a:lumOff val="40000"/>
                </a:schemeClr>
              </a:solidFill>
            </a:endParaRPr>
          </a:p>
          <a:p>
            <a:pPr algn="just"/>
            <a:r>
              <a:rPr lang="vi-VN" sz="2000" b="0" dirty="0"/>
              <a:t>CaCl</a:t>
            </a:r>
            <a:r>
              <a:rPr lang="vi-VN" sz="2000" b="0" baseline="-25000" dirty="0"/>
              <a:t>2</a:t>
            </a:r>
            <a:r>
              <a:rPr lang="vi-VN" sz="2000" b="0" dirty="0"/>
              <a:t>(</a:t>
            </a:r>
            <a:r>
              <a:rPr lang="vi-VN" sz="2000" b="0" i="1" dirty="0"/>
              <a:t>aq</a:t>
            </a:r>
            <a:r>
              <a:rPr lang="vi-VN" sz="2000" b="0" dirty="0"/>
              <a:t>) + Na</a:t>
            </a:r>
            <a:r>
              <a:rPr lang="vi-VN" sz="2000" b="0" baseline="-25000" dirty="0"/>
              <a:t>2</a:t>
            </a:r>
            <a:r>
              <a:rPr lang="vi-VN" sz="2000" b="0" dirty="0"/>
              <a:t>CO</a:t>
            </a:r>
            <a:r>
              <a:rPr lang="vi-VN" sz="2000" b="0" baseline="-25000" dirty="0"/>
              <a:t>3</a:t>
            </a:r>
            <a:r>
              <a:rPr lang="vi-VN" sz="2000" b="0" dirty="0"/>
              <a:t>(</a:t>
            </a:r>
            <a:r>
              <a:rPr lang="vi-VN" sz="2000" b="0" i="1" dirty="0"/>
              <a:t>aq</a:t>
            </a:r>
            <a:r>
              <a:rPr lang="vi-VN" sz="2000" b="0" dirty="0"/>
              <a:t>) ⟶ CaCO</a:t>
            </a:r>
            <a:r>
              <a:rPr lang="vi-VN" sz="2000" b="0" baseline="-25000" dirty="0"/>
              <a:t>3</a:t>
            </a:r>
            <a:r>
              <a:rPr lang="vi-VN" sz="2000" b="0" dirty="0"/>
              <a:t>(</a:t>
            </a:r>
            <a:r>
              <a:rPr lang="vi-VN" sz="2000" b="0" i="1" dirty="0"/>
              <a:t>s</a:t>
            </a:r>
            <a:r>
              <a:rPr lang="vi-VN" sz="2000" b="0" dirty="0"/>
              <a:t>) + 2NaCl(</a:t>
            </a:r>
            <a:r>
              <a:rPr lang="vi-VN" sz="2000" b="0" i="1" dirty="0"/>
              <a:t>aq</a:t>
            </a:r>
            <a:r>
              <a:rPr lang="vi-VN" sz="2000" b="0" dirty="0"/>
              <a:t>)</a:t>
            </a:r>
            <a:endParaRPr lang="en-GB" sz="2000" b="0" dirty="0"/>
          </a:p>
          <a:p>
            <a:pPr algn="just"/>
            <a:r>
              <a:rPr lang="vi-VN" sz="2000" b="0" dirty="0"/>
              <a:t>CaCO</a:t>
            </a:r>
            <a:r>
              <a:rPr lang="vi-VN" sz="2000" b="0" baseline="-25000" dirty="0"/>
              <a:t>3</a:t>
            </a:r>
            <a:r>
              <a:rPr lang="vi-VN" sz="2000" b="0" dirty="0"/>
              <a:t>(</a:t>
            </a:r>
            <a:r>
              <a:rPr lang="vi-VN" sz="2000" b="0" i="1" dirty="0"/>
              <a:t>s</a:t>
            </a:r>
            <a:r>
              <a:rPr lang="vi-VN" sz="2000" b="0" dirty="0"/>
              <a:t>) + 2HCl(</a:t>
            </a:r>
            <a:r>
              <a:rPr lang="vi-VN" sz="2000" b="0" i="1" dirty="0"/>
              <a:t>aq</a:t>
            </a:r>
            <a:r>
              <a:rPr lang="vi-VN" sz="2000" b="0" dirty="0"/>
              <a:t>) ⟶ CaCl</a:t>
            </a:r>
            <a:r>
              <a:rPr lang="vi-VN" sz="2000" b="0" baseline="-25000" dirty="0"/>
              <a:t>2</a:t>
            </a:r>
            <a:r>
              <a:rPr lang="vi-VN" sz="2000" b="0" dirty="0"/>
              <a:t>(</a:t>
            </a:r>
            <a:r>
              <a:rPr lang="vi-VN" sz="2000" b="0" i="1" dirty="0"/>
              <a:t>aq</a:t>
            </a:r>
            <a:r>
              <a:rPr lang="vi-VN" sz="2000" b="0" dirty="0"/>
              <a:t>) + H</a:t>
            </a:r>
            <a:r>
              <a:rPr lang="vi-VN" sz="2000" b="0" baseline="-25000" dirty="0"/>
              <a:t>2</a:t>
            </a:r>
            <a:r>
              <a:rPr lang="vi-VN" sz="2000" b="0" dirty="0"/>
              <a:t>O(</a:t>
            </a:r>
            <a:r>
              <a:rPr lang="vi-VN" sz="2000" b="0" i="1" dirty="0"/>
              <a:t>l</a:t>
            </a:r>
            <a:r>
              <a:rPr lang="vi-VN" sz="2000" b="0" dirty="0"/>
              <a:t>) + CO</a:t>
            </a:r>
            <a:r>
              <a:rPr lang="vi-VN" sz="2000" b="0" baseline="-25000" dirty="0"/>
              <a:t>2</a:t>
            </a:r>
            <a:r>
              <a:rPr lang="vi-VN" sz="2000" b="0" dirty="0"/>
              <a:t>(</a:t>
            </a:r>
            <a:r>
              <a:rPr lang="vi-VN" sz="2000" b="0" i="1" dirty="0"/>
              <a:t>g</a:t>
            </a:r>
            <a:r>
              <a:rPr lang="vi-VN" sz="2000" b="0" dirty="0"/>
              <a:t>)</a:t>
            </a:r>
          </a:p>
          <a:p>
            <a:pPr algn="just"/>
            <a:r>
              <a:rPr lang="vi-VN" sz="2000" b="0" i="1" dirty="0">
                <a:solidFill>
                  <a:schemeClr val="bg1"/>
                </a:solidFill>
              </a:rPr>
              <a:t>Thí nghiệm kiểm tra sự có mặt của ion Ba</a:t>
            </a:r>
            <a:r>
              <a:rPr lang="vi-VN" sz="2000" b="0" i="1" baseline="30000" dirty="0">
                <a:solidFill>
                  <a:schemeClr val="bg1"/>
                </a:solidFill>
              </a:rPr>
              <a:t>2+</a:t>
            </a:r>
            <a:r>
              <a:rPr lang="vi-VN" sz="2000" b="0" i="1" dirty="0">
                <a:solidFill>
                  <a:schemeClr val="bg1"/>
                </a:solidFill>
              </a:rPr>
              <a:t> trong dung dịch</a:t>
            </a:r>
            <a:endParaRPr lang="en-GB" sz="2000" b="0" dirty="0">
              <a:solidFill>
                <a:schemeClr val="bg1"/>
              </a:solidFill>
            </a:endParaRPr>
          </a:p>
          <a:p>
            <a:pPr algn="just"/>
            <a:r>
              <a:rPr lang="vi-VN" sz="2000" b="0" dirty="0">
                <a:solidFill>
                  <a:schemeClr val="tx1">
                    <a:lumMod val="60000"/>
                    <a:lumOff val="40000"/>
                  </a:schemeClr>
                </a:solidFill>
              </a:rPr>
              <a:t>Hiện tượng: </a:t>
            </a:r>
            <a:r>
              <a:rPr lang="vi-VN" sz="2000" b="0" dirty="0">
                <a:solidFill>
                  <a:schemeClr val="bg1"/>
                </a:solidFill>
              </a:rPr>
              <a:t>Xuất hiện kết tủa trắng.</a:t>
            </a:r>
            <a:endParaRPr lang="en-GB" sz="2000" b="0" dirty="0">
              <a:solidFill>
                <a:schemeClr val="bg1"/>
              </a:solidFill>
            </a:endParaRPr>
          </a:p>
          <a:p>
            <a:pPr algn="just"/>
            <a:r>
              <a:rPr lang="vi-VN" sz="2000" b="0" dirty="0">
                <a:solidFill>
                  <a:schemeClr val="tx1">
                    <a:lumMod val="60000"/>
                    <a:lumOff val="40000"/>
                  </a:schemeClr>
                </a:solidFill>
              </a:rPr>
              <a:t>Phương trình hóa học:</a:t>
            </a:r>
            <a:endParaRPr lang="en-GB" sz="2000" b="0" dirty="0">
              <a:solidFill>
                <a:schemeClr val="tx1">
                  <a:lumMod val="60000"/>
                  <a:lumOff val="40000"/>
                </a:schemeClr>
              </a:solidFill>
            </a:endParaRPr>
          </a:p>
          <a:p>
            <a:pPr algn="just"/>
            <a:r>
              <a:rPr lang="vi-VN" sz="2000" b="0" dirty="0">
                <a:solidFill>
                  <a:schemeClr val="bg1"/>
                </a:solidFill>
              </a:rPr>
              <a:t>BaCl</a:t>
            </a:r>
            <a:r>
              <a:rPr lang="vi-VN" sz="2000" b="0" baseline="-25000" dirty="0">
                <a:solidFill>
                  <a:schemeClr val="bg1"/>
                </a:solidFill>
              </a:rPr>
              <a:t>2</a:t>
            </a:r>
            <a:r>
              <a:rPr lang="vi-VN" sz="2000" b="0" dirty="0">
                <a:solidFill>
                  <a:schemeClr val="bg1"/>
                </a:solidFill>
              </a:rPr>
              <a:t>(</a:t>
            </a:r>
            <a:r>
              <a:rPr lang="vi-VN" sz="2000" b="0" i="1" dirty="0">
                <a:solidFill>
                  <a:schemeClr val="bg1"/>
                </a:solidFill>
              </a:rPr>
              <a:t>aq</a:t>
            </a:r>
            <a:r>
              <a:rPr lang="vi-VN" sz="2000" b="0" dirty="0">
                <a:solidFill>
                  <a:schemeClr val="bg1"/>
                </a:solidFill>
              </a:rPr>
              <a:t>) + H</a:t>
            </a:r>
            <a:r>
              <a:rPr lang="vi-VN" sz="2000" b="0" baseline="-25000" dirty="0">
                <a:solidFill>
                  <a:schemeClr val="bg1"/>
                </a:solidFill>
              </a:rPr>
              <a:t>2</a:t>
            </a:r>
            <a:r>
              <a:rPr lang="vi-VN" sz="2000" b="0" dirty="0">
                <a:solidFill>
                  <a:schemeClr val="bg1"/>
                </a:solidFill>
              </a:rPr>
              <a:t>SO</a:t>
            </a:r>
            <a:r>
              <a:rPr lang="vi-VN" sz="2000" b="0" baseline="-25000" dirty="0">
                <a:solidFill>
                  <a:schemeClr val="bg1"/>
                </a:solidFill>
              </a:rPr>
              <a:t>4</a:t>
            </a:r>
            <a:r>
              <a:rPr lang="vi-VN" sz="2000" b="0" dirty="0">
                <a:solidFill>
                  <a:schemeClr val="bg1"/>
                </a:solidFill>
              </a:rPr>
              <a:t>(</a:t>
            </a:r>
            <a:r>
              <a:rPr lang="vi-VN" sz="2000" b="0" i="1" dirty="0">
                <a:solidFill>
                  <a:schemeClr val="bg1"/>
                </a:solidFill>
              </a:rPr>
              <a:t>aq</a:t>
            </a:r>
            <a:r>
              <a:rPr lang="vi-VN" sz="2000" b="0" dirty="0">
                <a:solidFill>
                  <a:schemeClr val="bg1"/>
                </a:solidFill>
              </a:rPr>
              <a:t>) ⟶ BaSO</a:t>
            </a:r>
            <a:r>
              <a:rPr lang="vi-VN" sz="2000" b="0" baseline="-25000" dirty="0">
                <a:solidFill>
                  <a:schemeClr val="bg1"/>
                </a:solidFill>
              </a:rPr>
              <a:t>4</a:t>
            </a:r>
            <a:r>
              <a:rPr lang="vi-VN" sz="2000" b="0" dirty="0">
                <a:solidFill>
                  <a:schemeClr val="bg1"/>
                </a:solidFill>
              </a:rPr>
              <a:t>(</a:t>
            </a:r>
            <a:r>
              <a:rPr lang="vi-VN" sz="2000" b="0" i="1" dirty="0">
                <a:solidFill>
                  <a:schemeClr val="bg1"/>
                </a:solidFill>
              </a:rPr>
              <a:t>s</a:t>
            </a:r>
            <a:r>
              <a:rPr lang="vi-VN" sz="2000" b="0" dirty="0">
                <a:solidFill>
                  <a:schemeClr val="bg1"/>
                </a:solidFill>
              </a:rPr>
              <a:t>) + 2HCl(</a:t>
            </a:r>
            <a:r>
              <a:rPr lang="vi-VN" sz="2000" b="0" i="1" dirty="0">
                <a:solidFill>
                  <a:schemeClr val="bg1"/>
                </a:solidFill>
              </a:rPr>
              <a:t>aq</a:t>
            </a:r>
            <a:r>
              <a:rPr lang="vi-VN" sz="2000" b="0" dirty="0">
                <a:solidFill>
                  <a:schemeClr val="bg1"/>
                </a:solidFill>
              </a:rPr>
              <a:t>)</a:t>
            </a:r>
            <a:endParaRPr lang="en-GB" sz="2000" b="0" dirty="0">
              <a:solidFill>
                <a:schemeClr val="bg1"/>
              </a:solidFill>
            </a:endParaRPr>
          </a:p>
          <a:p>
            <a:pPr algn="just"/>
            <a:endParaRPr lang="en-GB" sz="2000" b="0" dirty="0"/>
          </a:p>
        </p:txBody>
      </p:sp>
    </p:spTree>
    <p:extLst>
      <p:ext uri="{BB962C8B-B14F-4D97-AF65-F5344CB8AC3E}">
        <p14:creationId xmlns:p14="http://schemas.microsoft.com/office/powerpoint/2010/main" val="230405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FF50-80D8-58FD-F948-A816598DB530}"/>
              </a:ext>
            </a:extLst>
          </p:cNvPr>
          <p:cNvSpPr>
            <a:spLocks noGrp="1"/>
          </p:cNvSpPr>
          <p:nvPr>
            <p:ph type="title"/>
          </p:nvPr>
        </p:nvSpPr>
        <p:spPr>
          <a:xfrm>
            <a:off x="277586" y="-114299"/>
            <a:ext cx="8588828" cy="1063311"/>
          </a:xfrm>
        </p:spPr>
        <p:txBody>
          <a:bodyPr/>
          <a:lstStyle/>
          <a:p>
            <a:r>
              <a:rPr lang="en-GB" sz="2400" b="1" dirty="0" err="1"/>
              <a:t>Nhận</a:t>
            </a:r>
            <a:r>
              <a:rPr lang="en-GB" sz="2400" b="1" dirty="0"/>
              <a:t> </a:t>
            </a:r>
            <a:r>
              <a:rPr lang="en-GB" sz="2400" b="1" dirty="0" err="1"/>
              <a:t>biết</a:t>
            </a:r>
            <a:r>
              <a:rPr lang="en-GB" sz="2400" b="1" dirty="0"/>
              <a:t> </a:t>
            </a:r>
            <a:r>
              <a:rPr lang="en-GB" sz="2400" b="1" dirty="0" err="1"/>
              <a:t>các</a:t>
            </a:r>
            <a:r>
              <a:rPr lang="en-GB" sz="2400" b="1" dirty="0"/>
              <a:t> ion Ca</a:t>
            </a:r>
            <a:r>
              <a:rPr lang="en-GB" sz="2400" b="1" baseline="30000" dirty="0"/>
              <a:t>2+</a:t>
            </a:r>
            <a:r>
              <a:rPr lang="en-GB" sz="2400" b="1" dirty="0"/>
              <a:t>, Ba</a:t>
            </a:r>
            <a:r>
              <a:rPr lang="en-GB" sz="2400" b="1" baseline="30000" dirty="0"/>
              <a:t>2+</a:t>
            </a:r>
            <a:r>
              <a:rPr lang="en-GB" sz="2400" b="1" dirty="0"/>
              <a:t>, SO</a:t>
            </a:r>
            <a:r>
              <a:rPr lang="en-GB" sz="2400" b="1" baseline="30000" dirty="0"/>
              <a:t>2</a:t>
            </a:r>
            <a:r>
              <a:rPr lang="en-GB" sz="2400" b="1" baseline="-25000" dirty="0"/>
              <a:t>4</a:t>
            </a:r>
            <a:r>
              <a:rPr lang="en-GB" sz="2400" b="1" baseline="30000" dirty="0"/>
              <a:t>– </a:t>
            </a:r>
            <a:r>
              <a:rPr lang="en-GB" sz="2400" b="1" dirty="0"/>
              <a:t>, CO</a:t>
            </a:r>
            <a:r>
              <a:rPr lang="en-GB" sz="2400" b="1" baseline="30000" dirty="0"/>
              <a:t>2</a:t>
            </a:r>
            <a:r>
              <a:rPr lang="en-GB" sz="2400" b="1" baseline="-25000" dirty="0"/>
              <a:t>3</a:t>
            </a:r>
            <a:r>
              <a:rPr lang="en-GB" sz="2400" b="1" baseline="30000" dirty="0"/>
              <a:t>–</a:t>
            </a:r>
            <a:r>
              <a:rPr lang="en-GB" sz="2400" b="1" dirty="0"/>
              <a:t> </a:t>
            </a:r>
            <a:r>
              <a:rPr lang="en-GB" sz="2400" b="1" dirty="0" err="1"/>
              <a:t>trong</a:t>
            </a:r>
            <a:r>
              <a:rPr lang="en-GB" sz="2400" b="1" dirty="0"/>
              <a:t> dung </a:t>
            </a:r>
            <a:r>
              <a:rPr lang="vi-VN" sz="2400" b="1" dirty="0"/>
              <a:t>dịch.</a:t>
            </a:r>
            <a:endParaRPr lang="en-GB" sz="2400" dirty="0"/>
          </a:p>
        </p:txBody>
      </p:sp>
      <p:sp>
        <p:nvSpPr>
          <p:cNvPr id="4" name="Title 1">
            <a:extLst>
              <a:ext uri="{FF2B5EF4-FFF2-40B4-BE49-F238E27FC236}">
                <a16:creationId xmlns:a16="http://schemas.microsoft.com/office/drawing/2014/main" id="{52C4B64E-1261-EB66-D058-1387C4B37BE7}"/>
              </a:ext>
            </a:extLst>
          </p:cNvPr>
          <p:cNvSpPr txBox="1">
            <a:spLocks/>
          </p:cNvSpPr>
          <p:nvPr/>
        </p:nvSpPr>
        <p:spPr>
          <a:xfrm>
            <a:off x="473529" y="547007"/>
            <a:ext cx="8392885" cy="4212771"/>
          </a:xfrm>
          <a:prstGeom prst="rect">
            <a:avLst/>
          </a:prstGeom>
          <a:ln/>
        </p:spPr>
        <p:style>
          <a:lnRef idx="3">
            <a:schemeClr val="lt1"/>
          </a:lnRef>
          <a:fillRef idx="1">
            <a:schemeClr val="dk1"/>
          </a:fillRef>
          <a:effectRef idx="1">
            <a:schemeClr val="dk1"/>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1pPr>
            <a:lvl2pPr marR="0" lvl="1"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2pPr>
            <a:lvl3pPr marR="0" lvl="2"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3pPr>
            <a:lvl4pPr marR="0" lvl="3"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4pPr>
            <a:lvl5pPr marR="0" lvl="4"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5pPr>
            <a:lvl6pPr marR="0" lvl="5"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6pPr>
            <a:lvl7pPr marR="0" lvl="6"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7pPr>
            <a:lvl8pPr marR="0" lvl="7"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8pPr>
            <a:lvl9pPr marR="0" lvl="8" algn="ctr" rtl="0">
              <a:lnSpc>
                <a:spcPct val="100000"/>
              </a:lnSpc>
              <a:spcBef>
                <a:spcPts val="0"/>
              </a:spcBef>
              <a:spcAft>
                <a:spcPts val="0"/>
              </a:spcAft>
              <a:buClr>
                <a:schemeClr val="lt1"/>
              </a:buClr>
              <a:buSzPts val="6000"/>
              <a:buFont typeface="Figtree"/>
              <a:buNone/>
              <a:defRPr sz="6000" b="1" i="0" u="none" strike="noStrike" cap="none">
                <a:solidFill>
                  <a:schemeClr val="lt1"/>
                </a:solidFill>
                <a:latin typeface="Figtree"/>
                <a:ea typeface="Figtree"/>
                <a:cs typeface="Figtree"/>
                <a:sym typeface="Figtree"/>
              </a:defRPr>
            </a:lvl9pPr>
          </a:lstStyle>
          <a:p>
            <a:r>
              <a:rPr lang="vi-VN" sz="2000" dirty="0">
                <a:solidFill>
                  <a:schemeClr val="tx2">
                    <a:lumMod val="75000"/>
                  </a:schemeClr>
                </a:solidFill>
              </a:rPr>
              <a:t>TRẢ LỜI </a:t>
            </a:r>
          </a:p>
          <a:p>
            <a:endParaRPr lang="en-GB" sz="2000" dirty="0">
              <a:solidFill>
                <a:schemeClr val="tx2">
                  <a:lumMod val="75000"/>
                </a:schemeClr>
              </a:solidFill>
            </a:endParaRPr>
          </a:p>
          <a:p>
            <a:pPr algn="just"/>
            <a:r>
              <a:rPr lang="vi-VN" sz="2000" b="0" i="1" dirty="0">
                <a:solidFill>
                  <a:schemeClr val="bg1"/>
                </a:solidFill>
              </a:rPr>
              <a:t>Thí nghiệm kiểm tra sự có mặt của ion </a:t>
            </a:r>
            <a:r>
              <a:rPr lang="vi-VN" sz="2000" b="0" dirty="0">
                <a:solidFill>
                  <a:schemeClr val="bg1"/>
                </a:solidFill>
              </a:rPr>
              <a:t>SO</a:t>
            </a:r>
            <a:r>
              <a:rPr lang="vi-VN" sz="2000" b="0" baseline="-25000" dirty="0">
                <a:solidFill>
                  <a:schemeClr val="bg1"/>
                </a:solidFill>
              </a:rPr>
              <a:t>4</a:t>
            </a:r>
            <a:r>
              <a:rPr lang="vi-VN" sz="2000" b="0" baseline="30000" dirty="0">
                <a:solidFill>
                  <a:schemeClr val="bg1"/>
                </a:solidFill>
              </a:rPr>
              <a:t>2-</a:t>
            </a:r>
            <a:r>
              <a:rPr lang="vi-VN" sz="2000" b="0" i="1" dirty="0">
                <a:solidFill>
                  <a:schemeClr val="bg1"/>
                </a:solidFill>
              </a:rPr>
              <a:t>trong dung dịch</a:t>
            </a:r>
            <a:endParaRPr lang="en-GB" sz="2000" b="0" dirty="0">
              <a:solidFill>
                <a:schemeClr val="bg1"/>
              </a:solidFill>
            </a:endParaRPr>
          </a:p>
          <a:p>
            <a:pPr algn="just"/>
            <a:r>
              <a:rPr lang="vi-VN" sz="2000" b="0" dirty="0">
                <a:solidFill>
                  <a:schemeClr val="tx1">
                    <a:lumMod val="60000"/>
                    <a:lumOff val="40000"/>
                  </a:schemeClr>
                </a:solidFill>
              </a:rPr>
              <a:t>Hiện tượng: </a:t>
            </a:r>
            <a:r>
              <a:rPr lang="vi-VN" sz="2000" b="0" dirty="0">
                <a:solidFill>
                  <a:schemeClr val="bg1"/>
                </a:solidFill>
              </a:rPr>
              <a:t>Xuất hiện kết tủa trắng. Khi thêm dung dịch HCl không có hiện tượng xảy ra.</a:t>
            </a:r>
            <a:endParaRPr lang="en-GB" sz="2000" b="0" dirty="0">
              <a:solidFill>
                <a:schemeClr val="bg1"/>
              </a:solidFill>
            </a:endParaRPr>
          </a:p>
          <a:p>
            <a:pPr algn="just"/>
            <a:r>
              <a:rPr lang="vi-VN" sz="2000" b="0" dirty="0">
                <a:solidFill>
                  <a:schemeClr val="tx1">
                    <a:lumMod val="60000"/>
                    <a:lumOff val="40000"/>
                  </a:schemeClr>
                </a:solidFill>
              </a:rPr>
              <a:t>Phương trình hóa học:</a:t>
            </a:r>
            <a:endParaRPr lang="en-GB" sz="2000" b="0" dirty="0">
              <a:solidFill>
                <a:schemeClr val="tx1">
                  <a:lumMod val="60000"/>
                  <a:lumOff val="40000"/>
                </a:schemeClr>
              </a:solidFill>
            </a:endParaRPr>
          </a:p>
          <a:p>
            <a:pPr algn="just"/>
            <a:r>
              <a:rPr lang="vi-VN" sz="2000" b="0" dirty="0">
                <a:solidFill>
                  <a:schemeClr val="bg1"/>
                </a:solidFill>
              </a:rPr>
              <a:t>BaCl</a:t>
            </a:r>
            <a:r>
              <a:rPr lang="vi-VN" sz="2000" b="0" baseline="-25000" dirty="0">
                <a:solidFill>
                  <a:schemeClr val="bg1"/>
                </a:solidFill>
              </a:rPr>
              <a:t>2</a:t>
            </a:r>
            <a:r>
              <a:rPr lang="vi-VN" sz="2000" b="0" dirty="0">
                <a:solidFill>
                  <a:schemeClr val="bg1"/>
                </a:solidFill>
              </a:rPr>
              <a:t>(</a:t>
            </a:r>
            <a:r>
              <a:rPr lang="vi-VN" sz="2000" b="0" i="1" dirty="0">
                <a:solidFill>
                  <a:schemeClr val="bg1"/>
                </a:solidFill>
              </a:rPr>
              <a:t>aq</a:t>
            </a:r>
            <a:r>
              <a:rPr lang="vi-VN" sz="2000" b="0" dirty="0">
                <a:solidFill>
                  <a:schemeClr val="bg1"/>
                </a:solidFill>
              </a:rPr>
              <a:t>) + ZnSO</a:t>
            </a:r>
            <a:r>
              <a:rPr lang="vi-VN" sz="2000" b="0" baseline="-25000" dirty="0">
                <a:solidFill>
                  <a:schemeClr val="bg1"/>
                </a:solidFill>
              </a:rPr>
              <a:t>4</a:t>
            </a:r>
            <a:r>
              <a:rPr lang="vi-VN" sz="2000" b="0" dirty="0">
                <a:solidFill>
                  <a:schemeClr val="bg1"/>
                </a:solidFill>
              </a:rPr>
              <a:t>(</a:t>
            </a:r>
            <a:r>
              <a:rPr lang="vi-VN" sz="2000" b="0" i="1" dirty="0">
                <a:solidFill>
                  <a:schemeClr val="bg1"/>
                </a:solidFill>
              </a:rPr>
              <a:t>aq</a:t>
            </a:r>
            <a:r>
              <a:rPr lang="vi-VN" sz="2000" b="0" dirty="0">
                <a:solidFill>
                  <a:schemeClr val="bg1"/>
                </a:solidFill>
              </a:rPr>
              <a:t>) ⟶ BaSO</a:t>
            </a:r>
            <a:r>
              <a:rPr lang="vi-VN" sz="2000" b="0" baseline="-25000" dirty="0">
                <a:solidFill>
                  <a:schemeClr val="bg1"/>
                </a:solidFill>
              </a:rPr>
              <a:t>4</a:t>
            </a:r>
            <a:r>
              <a:rPr lang="vi-VN" sz="2000" b="0" dirty="0">
                <a:solidFill>
                  <a:schemeClr val="bg1"/>
                </a:solidFill>
              </a:rPr>
              <a:t>(</a:t>
            </a:r>
            <a:r>
              <a:rPr lang="vi-VN" sz="2000" b="0" i="1" dirty="0">
                <a:solidFill>
                  <a:schemeClr val="bg1"/>
                </a:solidFill>
              </a:rPr>
              <a:t>s</a:t>
            </a:r>
            <a:r>
              <a:rPr lang="vi-VN" sz="2000" b="0" dirty="0">
                <a:solidFill>
                  <a:schemeClr val="bg1"/>
                </a:solidFill>
              </a:rPr>
              <a:t>) + ZnCl</a:t>
            </a:r>
            <a:r>
              <a:rPr lang="vi-VN" sz="2000" b="0" baseline="-25000" dirty="0">
                <a:solidFill>
                  <a:schemeClr val="bg1"/>
                </a:solidFill>
              </a:rPr>
              <a:t>2</a:t>
            </a:r>
            <a:r>
              <a:rPr lang="vi-VN" sz="2000" b="0" dirty="0">
                <a:solidFill>
                  <a:schemeClr val="bg1"/>
                </a:solidFill>
              </a:rPr>
              <a:t>(</a:t>
            </a:r>
            <a:r>
              <a:rPr lang="vi-VN" sz="2000" b="0" i="1" dirty="0">
                <a:solidFill>
                  <a:schemeClr val="bg1"/>
                </a:solidFill>
              </a:rPr>
              <a:t>aq</a:t>
            </a:r>
            <a:r>
              <a:rPr lang="vi-VN" sz="2000" b="0" dirty="0">
                <a:solidFill>
                  <a:schemeClr val="bg1"/>
                </a:solidFill>
              </a:rPr>
              <a:t>)</a:t>
            </a:r>
            <a:endParaRPr lang="en-GB" sz="2000" b="0" dirty="0">
              <a:solidFill>
                <a:schemeClr val="bg1"/>
              </a:solidFill>
            </a:endParaRPr>
          </a:p>
          <a:p>
            <a:pPr algn="just"/>
            <a:r>
              <a:rPr lang="vi-VN" sz="2000" b="0" i="1" dirty="0">
                <a:solidFill>
                  <a:schemeClr val="bg1"/>
                </a:solidFill>
              </a:rPr>
              <a:t>Thí nghiệm kiểm tra sự có mặt của ion </a:t>
            </a:r>
            <a:r>
              <a:rPr lang="vi-VN" sz="2000" b="0" dirty="0">
                <a:solidFill>
                  <a:schemeClr val="bg1"/>
                </a:solidFill>
              </a:rPr>
              <a:t>CO</a:t>
            </a:r>
            <a:r>
              <a:rPr lang="vi-VN" sz="2000" b="0" baseline="-25000" dirty="0">
                <a:solidFill>
                  <a:schemeClr val="bg1"/>
                </a:solidFill>
              </a:rPr>
              <a:t>3</a:t>
            </a:r>
            <a:r>
              <a:rPr lang="vi-VN" sz="2000" b="0" baseline="30000" dirty="0">
                <a:solidFill>
                  <a:schemeClr val="bg1"/>
                </a:solidFill>
              </a:rPr>
              <a:t>2-</a:t>
            </a:r>
            <a:r>
              <a:rPr lang="vi-VN" sz="2000" b="0" i="1" dirty="0">
                <a:solidFill>
                  <a:schemeClr val="bg1"/>
                </a:solidFill>
              </a:rPr>
              <a:t> trong dung dịch</a:t>
            </a:r>
            <a:endParaRPr lang="en-GB" sz="2000" b="0" dirty="0">
              <a:solidFill>
                <a:schemeClr val="bg1"/>
              </a:solidFill>
            </a:endParaRPr>
          </a:p>
          <a:p>
            <a:pPr algn="just"/>
            <a:r>
              <a:rPr lang="vi-VN" sz="2000" b="0" dirty="0">
                <a:solidFill>
                  <a:schemeClr val="tx1">
                    <a:lumMod val="60000"/>
                    <a:lumOff val="40000"/>
                  </a:schemeClr>
                </a:solidFill>
              </a:rPr>
              <a:t>Hiện tượng: </a:t>
            </a:r>
            <a:r>
              <a:rPr lang="vi-VN" sz="2000" b="0" dirty="0">
                <a:solidFill>
                  <a:schemeClr val="bg1"/>
                </a:solidFill>
              </a:rPr>
              <a:t>Khi thêm dung dịch HCl thấy sủi bọt khí làm tắt que diêm đang cháy.</a:t>
            </a:r>
            <a:endParaRPr lang="en-GB" sz="2000" b="0" dirty="0">
              <a:solidFill>
                <a:schemeClr val="bg1"/>
              </a:solidFill>
            </a:endParaRPr>
          </a:p>
          <a:p>
            <a:pPr algn="just"/>
            <a:r>
              <a:rPr lang="vi-VN" sz="2000" b="0" dirty="0">
                <a:solidFill>
                  <a:schemeClr val="tx1">
                    <a:lumMod val="60000"/>
                    <a:lumOff val="40000"/>
                  </a:schemeClr>
                </a:solidFill>
              </a:rPr>
              <a:t>Phương trình hóa học:</a:t>
            </a:r>
            <a:endParaRPr lang="en-GB" sz="2000" b="0" dirty="0">
              <a:solidFill>
                <a:schemeClr val="tx1">
                  <a:lumMod val="60000"/>
                  <a:lumOff val="40000"/>
                </a:schemeClr>
              </a:solidFill>
            </a:endParaRPr>
          </a:p>
          <a:p>
            <a:pPr algn="just"/>
            <a:r>
              <a:rPr lang="vi-VN" sz="2000" b="0" dirty="0">
                <a:solidFill>
                  <a:schemeClr val="bg1"/>
                </a:solidFill>
              </a:rPr>
              <a:t>Na</a:t>
            </a:r>
            <a:r>
              <a:rPr lang="vi-VN" sz="2000" b="0" baseline="-25000" dirty="0">
                <a:solidFill>
                  <a:schemeClr val="bg1"/>
                </a:solidFill>
              </a:rPr>
              <a:t>2</a:t>
            </a:r>
            <a:r>
              <a:rPr lang="vi-VN" sz="2000" b="0" dirty="0">
                <a:solidFill>
                  <a:schemeClr val="bg1"/>
                </a:solidFill>
              </a:rPr>
              <a:t>CO</a:t>
            </a:r>
            <a:r>
              <a:rPr lang="vi-VN" sz="2000" b="0" baseline="-25000" dirty="0">
                <a:solidFill>
                  <a:schemeClr val="bg1"/>
                </a:solidFill>
              </a:rPr>
              <a:t>3</a:t>
            </a:r>
            <a:r>
              <a:rPr lang="vi-VN" sz="2000" b="0" dirty="0">
                <a:solidFill>
                  <a:schemeClr val="bg1"/>
                </a:solidFill>
              </a:rPr>
              <a:t>(</a:t>
            </a:r>
            <a:r>
              <a:rPr lang="vi-VN" sz="2000" b="0" i="1" dirty="0">
                <a:solidFill>
                  <a:schemeClr val="bg1"/>
                </a:solidFill>
              </a:rPr>
              <a:t>aq</a:t>
            </a:r>
            <a:r>
              <a:rPr lang="vi-VN" sz="2000" b="0" dirty="0">
                <a:solidFill>
                  <a:schemeClr val="bg1"/>
                </a:solidFill>
              </a:rPr>
              <a:t>) + 2HCl(</a:t>
            </a:r>
            <a:r>
              <a:rPr lang="vi-VN" sz="2000" b="0" i="1" dirty="0">
                <a:solidFill>
                  <a:schemeClr val="bg1"/>
                </a:solidFill>
              </a:rPr>
              <a:t>aq</a:t>
            </a:r>
            <a:r>
              <a:rPr lang="vi-VN" sz="2000" b="0" dirty="0">
                <a:solidFill>
                  <a:schemeClr val="bg1"/>
                </a:solidFill>
              </a:rPr>
              <a:t>) ⟶ 2NaCl(</a:t>
            </a:r>
            <a:r>
              <a:rPr lang="vi-VN" sz="2000" b="0" i="1" dirty="0">
                <a:solidFill>
                  <a:schemeClr val="bg1"/>
                </a:solidFill>
              </a:rPr>
              <a:t>aq</a:t>
            </a:r>
            <a:r>
              <a:rPr lang="vi-VN" sz="2000" b="0" dirty="0">
                <a:solidFill>
                  <a:schemeClr val="bg1"/>
                </a:solidFill>
              </a:rPr>
              <a:t>) + H</a:t>
            </a:r>
            <a:r>
              <a:rPr lang="vi-VN" sz="2000" b="0" baseline="-25000" dirty="0">
                <a:solidFill>
                  <a:schemeClr val="bg1"/>
                </a:solidFill>
              </a:rPr>
              <a:t>2</a:t>
            </a:r>
            <a:r>
              <a:rPr lang="vi-VN" sz="2000" b="0" dirty="0">
                <a:solidFill>
                  <a:schemeClr val="bg1"/>
                </a:solidFill>
              </a:rPr>
              <a:t>O(</a:t>
            </a:r>
            <a:r>
              <a:rPr lang="vi-VN" sz="2000" b="0" i="1" dirty="0">
                <a:solidFill>
                  <a:schemeClr val="bg1"/>
                </a:solidFill>
              </a:rPr>
              <a:t>l</a:t>
            </a:r>
            <a:r>
              <a:rPr lang="vi-VN" sz="2000" b="0" dirty="0">
                <a:solidFill>
                  <a:schemeClr val="bg1"/>
                </a:solidFill>
              </a:rPr>
              <a:t>) + CO</a:t>
            </a:r>
            <a:r>
              <a:rPr lang="vi-VN" sz="2000" b="0" baseline="-25000" dirty="0">
                <a:solidFill>
                  <a:schemeClr val="bg1"/>
                </a:solidFill>
              </a:rPr>
              <a:t>2</a:t>
            </a:r>
            <a:r>
              <a:rPr lang="vi-VN" sz="2000" b="0" dirty="0">
                <a:solidFill>
                  <a:schemeClr val="bg1"/>
                </a:solidFill>
              </a:rPr>
              <a:t>(</a:t>
            </a:r>
            <a:r>
              <a:rPr lang="vi-VN" sz="2000" b="0" i="1" dirty="0">
                <a:solidFill>
                  <a:schemeClr val="bg1"/>
                </a:solidFill>
              </a:rPr>
              <a:t>g</a:t>
            </a:r>
            <a:r>
              <a:rPr lang="vi-VN" sz="2000" b="0" dirty="0">
                <a:solidFill>
                  <a:schemeClr val="bg1"/>
                </a:solidFill>
              </a:rPr>
              <a:t>)</a:t>
            </a:r>
            <a:endParaRPr lang="en-GB" sz="2000" b="0" dirty="0">
              <a:solidFill>
                <a:schemeClr val="bg1"/>
              </a:solidFill>
            </a:endParaRPr>
          </a:p>
        </p:txBody>
      </p:sp>
    </p:spTree>
    <p:extLst>
      <p:ext uri="{BB962C8B-B14F-4D97-AF65-F5344CB8AC3E}">
        <p14:creationId xmlns:p14="http://schemas.microsoft.com/office/powerpoint/2010/main" val="1474891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1"/>
          <p:cNvSpPr/>
          <p:nvPr/>
        </p:nvSpPr>
        <p:spPr>
          <a:xfrm>
            <a:off x="1179326" y="844981"/>
            <a:ext cx="7510363" cy="3688295"/>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5" name="Google Shape;3285;p51"/>
          <p:cNvGrpSpPr/>
          <p:nvPr/>
        </p:nvGrpSpPr>
        <p:grpSpPr>
          <a:xfrm flipH="1">
            <a:off x="7977344" y="2807223"/>
            <a:ext cx="1578227" cy="2404960"/>
            <a:chOff x="7390989" y="2459775"/>
            <a:chExt cx="1842080" cy="2939376"/>
          </a:xfrm>
        </p:grpSpPr>
        <p:grpSp>
          <p:nvGrpSpPr>
            <p:cNvPr id="3286" name="Google Shape;3286;p51"/>
            <p:cNvGrpSpPr/>
            <p:nvPr/>
          </p:nvGrpSpPr>
          <p:grpSpPr>
            <a:xfrm flipH="1">
              <a:off x="7478657" y="3746542"/>
              <a:ext cx="1754412" cy="1652609"/>
              <a:chOff x="8076900" y="4466150"/>
              <a:chExt cx="1514775" cy="1427000"/>
            </a:xfrm>
          </p:grpSpPr>
          <p:sp>
            <p:nvSpPr>
              <p:cNvPr id="3287" name="Google Shape;3287;p51"/>
              <p:cNvSpPr/>
              <p:nvPr/>
            </p:nvSpPr>
            <p:spPr>
              <a:xfrm>
                <a:off x="8076900" y="5781800"/>
                <a:ext cx="1134975" cy="108075"/>
              </a:xfrm>
              <a:custGeom>
                <a:avLst/>
                <a:gdLst/>
                <a:ahLst/>
                <a:cxnLst/>
                <a:rect l="l" t="t" r="r" b="b"/>
                <a:pathLst>
                  <a:path w="45399" h="4323" extrusionOk="0">
                    <a:moveTo>
                      <a:pt x="45399" y="2155"/>
                    </a:moveTo>
                    <a:cubicBezTo>
                      <a:pt x="45399" y="3346"/>
                      <a:pt x="35231" y="4322"/>
                      <a:pt x="22693" y="4322"/>
                    </a:cubicBezTo>
                    <a:cubicBezTo>
                      <a:pt x="10156" y="4322"/>
                      <a:pt x="0" y="3346"/>
                      <a:pt x="0" y="2155"/>
                    </a:cubicBezTo>
                    <a:cubicBezTo>
                      <a:pt x="0" y="965"/>
                      <a:pt x="10156" y="0"/>
                      <a:pt x="22693" y="0"/>
                    </a:cubicBezTo>
                    <a:cubicBezTo>
                      <a:pt x="35231" y="0"/>
                      <a:pt x="45399" y="965"/>
                      <a:pt x="45399" y="21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1"/>
              <p:cNvSpPr/>
              <p:nvPr/>
            </p:nvSpPr>
            <p:spPr>
              <a:xfrm>
                <a:off x="8433475" y="4466150"/>
                <a:ext cx="441150" cy="129500"/>
              </a:xfrm>
              <a:custGeom>
                <a:avLst/>
                <a:gdLst/>
                <a:ahLst/>
                <a:cxnLst/>
                <a:rect l="l" t="t" r="r" b="b"/>
                <a:pathLst>
                  <a:path w="17646" h="5180" extrusionOk="0">
                    <a:moveTo>
                      <a:pt x="15062" y="5180"/>
                    </a:moveTo>
                    <a:lnTo>
                      <a:pt x="2584" y="5180"/>
                    </a:lnTo>
                    <a:cubicBezTo>
                      <a:pt x="1156" y="5180"/>
                      <a:pt x="1" y="4025"/>
                      <a:pt x="1" y="2596"/>
                    </a:cubicBezTo>
                    <a:lnTo>
                      <a:pt x="1" y="2596"/>
                    </a:lnTo>
                    <a:cubicBezTo>
                      <a:pt x="1" y="1168"/>
                      <a:pt x="1156" y="1"/>
                      <a:pt x="2584" y="1"/>
                    </a:cubicBezTo>
                    <a:lnTo>
                      <a:pt x="15038" y="1"/>
                    </a:lnTo>
                    <a:cubicBezTo>
                      <a:pt x="16467" y="1"/>
                      <a:pt x="17634" y="1168"/>
                      <a:pt x="17634" y="2596"/>
                    </a:cubicBezTo>
                    <a:lnTo>
                      <a:pt x="17634" y="2596"/>
                    </a:lnTo>
                    <a:cubicBezTo>
                      <a:pt x="17646" y="4025"/>
                      <a:pt x="16491" y="5180"/>
                      <a:pt x="15062" y="5180"/>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1"/>
              <p:cNvSpPr/>
              <p:nvPr/>
            </p:nvSpPr>
            <p:spPr>
              <a:xfrm>
                <a:off x="8131075" y="4595625"/>
                <a:ext cx="1046575" cy="1249600"/>
              </a:xfrm>
              <a:custGeom>
                <a:avLst/>
                <a:gdLst/>
                <a:ahLst/>
                <a:cxnLst/>
                <a:rect l="l" t="t" r="r" b="b"/>
                <a:pathLst>
                  <a:path w="41863" h="49984" extrusionOk="0">
                    <a:moveTo>
                      <a:pt x="41100" y="42030"/>
                    </a:moveTo>
                    <a:lnTo>
                      <a:pt x="27253" y="13824"/>
                    </a:lnTo>
                    <a:cubicBezTo>
                      <a:pt x="27039" y="13372"/>
                      <a:pt x="26908" y="12848"/>
                      <a:pt x="26908" y="12324"/>
                    </a:cubicBezTo>
                    <a:lnTo>
                      <a:pt x="26908" y="1"/>
                    </a:lnTo>
                    <a:lnTo>
                      <a:pt x="14942" y="1"/>
                    </a:lnTo>
                    <a:lnTo>
                      <a:pt x="14942" y="12324"/>
                    </a:lnTo>
                    <a:cubicBezTo>
                      <a:pt x="14942" y="12848"/>
                      <a:pt x="14823" y="13372"/>
                      <a:pt x="14609" y="13824"/>
                    </a:cubicBezTo>
                    <a:lnTo>
                      <a:pt x="762" y="42030"/>
                    </a:lnTo>
                    <a:cubicBezTo>
                      <a:pt x="0" y="43566"/>
                      <a:pt x="512" y="45423"/>
                      <a:pt x="1941" y="46376"/>
                    </a:cubicBezTo>
                    <a:cubicBezTo>
                      <a:pt x="4977" y="48400"/>
                      <a:pt x="12418" y="49983"/>
                      <a:pt x="22289" y="49983"/>
                    </a:cubicBezTo>
                    <a:cubicBezTo>
                      <a:pt x="32147" y="49983"/>
                      <a:pt x="36898" y="48400"/>
                      <a:pt x="39946" y="46376"/>
                    </a:cubicBezTo>
                    <a:cubicBezTo>
                      <a:pt x="41350" y="45423"/>
                      <a:pt x="41862" y="43566"/>
                      <a:pt x="41100" y="42030"/>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1"/>
              <p:cNvSpPr/>
              <p:nvPr/>
            </p:nvSpPr>
            <p:spPr>
              <a:xfrm>
                <a:off x="8504325" y="4595625"/>
                <a:ext cx="299175" cy="142600"/>
              </a:xfrm>
              <a:custGeom>
                <a:avLst/>
                <a:gdLst/>
                <a:ahLst/>
                <a:cxnLst/>
                <a:rect l="l" t="t" r="r" b="b"/>
                <a:pathLst>
                  <a:path w="11967" h="5704" extrusionOk="0">
                    <a:moveTo>
                      <a:pt x="0" y="1"/>
                    </a:moveTo>
                    <a:lnTo>
                      <a:pt x="11966" y="1"/>
                    </a:lnTo>
                    <a:lnTo>
                      <a:pt x="11966" y="5704"/>
                    </a:lnTo>
                    <a:lnTo>
                      <a:pt x="0" y="5704"/>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1"/>
              <p:cNvSpPr/>
              <p:nvPr/>
            </p:nvSpPr>
            <p:spPr>
              <a:xfrm>
                <a:off x="8199225" y="5154025"/>
                <a:ext cx="909375" cy="642375"/>
              </a:xfrm>
              <a:custGeom>
                <a:avLst/>
                <a:gdLst/>
                <a:ahLst/>
                <a:cxnLst/>
                <a:rect l="l" t="t" r="r" b="b"/>
                <a:pathLst>
                  <a:path w="36375" h="25695" extrusionOk="0">
                    <a:moveTo>
                      <a:pt x="655" y="18801"/>
                    </a:moveTo>
                    <a:cubicBezTo>
                      <a:pt x="1" y="20146"/>
                      <a:pt x="441" y="21754"/>
                      <a:pt x="1667" y="22563"/>
                    </a:cubicBezTo>
                    <a:cubicBezTo>
                      <a:pt x="4323" y="24325"/>
                      <a:pt x="10776" y="25695"/>
                      <a:pt x="19348" y="25695"/>
                    </a:cubicBezTo>
                    <a:cubicBezTo>
                      <a:pt x="27921" y="25695"/>
                      <a:pt x="32064" y="24325"/>
                      <a:pt x="34695" y="22563"/>
                    </a:cubicBezTo>
                    <a:cubicBezTo>
                      <a:pt x="35934" y="21754"/>
                      <a:pt x="36374" y="20123"/>
                      <a:pt x="35707" y="18801"/>
                    </a:cubicBezTo>
                    <a:lnTo>
                      <a:pt x="26480" y="1"/>
                    </a:lnTo>
                    <a:lnTo>
                      <a:pt x="9871" y="1"/>
                    </a:lnTo>
                    <a:close/>
                  </a:path>
                </a:pathLst>
              </a:custGeom>
              <a:gradFill>
                <a:gsLst>
                  <a:gs pos="0">
                    <a:schemeClr val="accent3"/>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1"/>
              <p:cNvSpPr/>
              <p:nvPr/>
            </p:nvSpPr>
            <p:spPr>
              <a:xfrm>
                <a:off x="8343000" y="4595625"/>
                <a:ext cx="253325" cy="803100"/>
              </a:xfrm>
              <a:custGeom>
                <a:avLst/>
                <a:gdLst/>
                <a:ahLst/>
                <a:cxnLst/>
                <a:rect l="l" t="t" r="r" b="b"/>
                <a:pathLst>
                  <a:path w="10133" h="32124" extrusionOk="0">
                    <a:moveTo>
                      <a:pt x="8442" y="1"/>
                    </a:moveTo>
                    <a:lnTo>
                      <a:pt x="8442" y="14407"/>
                    </a:lnTo>
                    <a:lnTo>
                      <a:pt x="0" y="32124"/>
                    </a:lnTo>
                    <a:lnTo>
                      <a:pt x="1500" y="32124"/>
                    </a:lnTo>
                    <a:lnTo>
                      <a:pt x="10133" y="14407"/>
                    </a:lnTo>
                    <a:lnTo>
                      <a:pt x="10133"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1"/>
              <p:cNvSpPr/>
              <p:nvPr/>
            </p:nvSpPr>
            <p:spPr>
              <a:xfrm>
                <a:off x="8721900" y="4595625"/>
                <a:ext cx="229825" cy="803100"/>
              </a:xfrm>
              <a:custGeom>
                <a:avLst/>
                <a:gdLst/>
                <a:ahLst/>
                <a:cxnLst/>
                <a:rect l="l" t="t" r="r" b="b"/>
                <a:pathLst>
                  <a:path w="9193" h="32124" extrusionOk="0">
                    <a:moveTo>
                      <a:pt x="822" y="1"/>
                    </a:moveTo>
                    <a:lnTo>
                      <a:pt x="822" y="14169"/>
                    </a:lnTo>
                    <a:lnTo>
                      <a:pt x="9193" y="32124"/>
                    </a:lnTo>
                    <a:lnTo>
                      <a:pt x="8562" y="32124"/>
                    </a:lnTo>
                    <a:lnTo>
                      <a:pt x="1" y="14169"/>
                    </a:lnTo>
                    <a:lnTo>
                      <a:pt x="1" y="1"/>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1"/>
              <p:cNvSpPr/>
              <p:nvPr/>
            </p:nvSpPr>
            <p:spPr>
              <a:xfrm>
                <a:off x="8951700" y="5430550"/>
                <a:ext cx="97050" cy="186950"/>
              </a:xfrm>
              <a:custGeom>
                <a:avLst/>
                <a:gdLst/>
                <a:ahLst/>
                <a:cxnLst/>
                <a:rect l="l" t="t" r="r" b="b"/>
                <a:pathLst>
                  <a:path w="3882" h="7478" extrusionOk="0">
                    <a:moveTo>
                      <a:pt x="3501" y="7478"/>
                    </a:moveTo>
                    <a:lnTo>
                      <a:pt x="1" y="179"/>
                    </a:lnTo>
                    <a:lnTo>
                      <a:pt x="382" y="1"/>
                    </a:lnTo>
                    <a:lnTo>
                      <a:pt x="3882" y="727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1"/>
              <p:cNvSpPr/>
              <p:nvPr/>
            </p:nvSpPr>
            <p:spPr>
              <a:xfrm>
                <a:off x="8877575" y="5782975"/>
                <a:ext cx="704000" cy="110175"/>
              </a:xfrm>
              <a:custGeom>
                <a:avLst/>
                <a:gdLst/>
                <a:ahLst/>
                <a:cxnLst/>
                <a:rect l="l" t="t" r="r" b="b"/>
                <a:pathLst>
                  <a:path w="28160" h="4407" extrusionOk="0">
                    <a:moveTo>
                      <a:pt x="28159" y="2203"/>
                    </a:moveTo>
                    <a:cubicBezTo>
                      <a:pt x="28159" y="3418"/>
                      <a:pt x="21861" y="4406"/>
                      <a:pt x="14086" y="4406"/>
                    </a:cubicBezTo>
                    <a:cubicBezTo>
                      <a:pt x="6299" y="4406"/>
                      <a:pt x="1" y="3418"/>
                      <a:pt x="1" y="2203"/>
                    </a:cubicBezTo>
                    <a:cubicBezTo>
                      <a:pt x="1" y="989"/>
                      <a:pt x="6299" y="1"/>
                      <a:pt x="14086" y="1"/>
                    </a:cubicBezTo>
                    <a:cubicBezTo>
                      <a:pt x="21861" y="1"/>
                      <a:pt x="28159" y="989"/>
                      <a:pt x="28159" y="2203"/>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1"/>
              <p:cNvSpPr/>
              <p:nvPr/>
            </p:nvSpPr>
            <p:spPr>
              <a:xfrm>
                <a:off x="9040100" y="4751900"/>
                <a:ext cx="373000" cy="109575"/>
              </a:xfrm>
              <a:custGeom>
                <a:avLst/>
                <a:gdLst/>
                <a:ahLst/>
                <a:cxnLst/>
                <a:rect l="l" t="t" r="r" b="b"/>
                <a:pathLst>
                  <a:path w="14920" h="4383" extrusionOk="0">
                    <a:moveTo>
                      <a:pt x="12729" y="4382"/>
                    </a:moveTo>
                    <a:lnTo>
                      <a:pt x="2191" y="4382"/>
                    </a:lnTo>
                    <a:cubicBezTo>
                      <a:pt x="989" y="4382"/>
                      <a:pt x="1" y="3394"/>
                      <a:pt x="1" y="2191"/>
                    </a:cubicBezTo>
                    <a:lnTo>
                      <a:pt x="1" y="2191"/>
                    </a:lnTo>
                    <a:cubicBezTo>
                      <a:pt x="1" y="989"/>
                      <a:pt x="989" y="1"/>
                      <a:pt x="2191" y="1"/>
                    </a:cubicBezTo>
                    <a:lnTo>
                      <a:pt x="12729" y="1"/>
                    </a:lnTo>
                    <a:cubicBezTo>
                      <a:pt x="13931" y="1"/>
                      <a:pt x="14919" y="977"/>
                      <a:pt x="14919" y="2191"/>
                    </a:cubicBezTo>
                    <a:lnTo>
                      <a:pt x="14919" y="2191"/>
                    </a:lnTo>
                    <a:cubicBezTo>
                      <a:pt x="14919" y="3394"/>
                      <a:pt x="13931" y="4382"/>
                      <a:pt x="12729" y="4382"/>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1"/>
              <p:cNvSpPr/>
              <p:nvPr/>
            </p:nvSpPr>
            <p:spPr>
              <a:xfrm>
                <a:off x="8861500" y="4861450"/>
                <a:ext cx="730175" cy="984075"/>
              </a:xfrm>
              <a:custGeom>
                <a:avLst/>
                <a:gdLst/>
                <a:ahLst/>
                <a:cxnLst/>
                <a:rect l="l" t="t" r="r" b="b"/>
                <a:pathLst>
                  <a:path w="29207" h="39363" extrusionOk="0">
                    <a:moveTo>
                      <a:pt x="19753" y="11097"/>
                    </a:moveTo>
                    <a:cubicBezTo>
                      <a:pt x="19694" y="10871"/>
                      <a:pt x="19670" y="10632"/>
                      <a:pt x="19670" y="10394"/>
                    </a:cubicBezTo>
                    <a:lnTo>
                      <a:pt x="19670" y="0"/>
                    </a:lnTo>
                    <a:lnTo>
                      <a:pt x="9550" y="0"/>
                    </a:lnTo>
                    <a:lnTo>
                      <a:pt x="9550" y="10394"/>
                    </a:lnTo>
                    <a:cubicBezTo>
                      <a:pt x="9550" y="10632"/>
                      <a:pt x="9514" y="10871"/>
                      <a:pt x="9455" y="11097"/>
                    </a:cubicBezTo>
                    <a:cubicBezTo>
                      <a:pt x="3930" y="13180"/>
                      <a:pt x="1" y="18514"/>
                      <a:pt x="1" y="24765"/>
                    </a:cubicBezTo>
                    <a:cubicBezTo>
                      <a:pt x="1" y="32826"/>
                      <a:pt x="6538" y="39362"/>
                      <a:pt x="14610" y="39362"/>
                    </a:cubicBezTo>
                    <a:cubicBezTo>
                      <a:pt x="22670" y="39362"/>
                      <a:pt x="29207" y="32826"/>
                      <a:pt x="29207" y="24765"/>
                    </a:cubicBezTo>
                    <a:cubicBezTo>
                      <a:pt x="29207" y="18526"/>
                      <a:pt x="25278" y="13180"/>
                      <a:pt x="19753" y="11097"/>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1"/>
              <p:cNvSpPr/>
              <p:nvPr/>
            </p:nvSpPr>
            <p:spPr>
              <a:xfrm>
                <a:off x="9100225" y="4861450"/>
                <a:ext cx="253050" cy="119975"/>
              </a:xfrm>
              <a:custGeom>
                <a:avLst/>
                <a:gdLst/>
                <a:ahLst/>
                <a:cxnLst/>
                <a:rect l="l" t="t" r="r" b="b"/>
                <a:pathLst>
                  <a:path w="10122" h="4799" extrusionOk="0">
                    <a:moveTo>
                      <a:pt x="1" y="0"/>
                    </a:moveTo>
                    <a:lnTo>
                      <a:pt x="10121" y="0"/>
                    </a:lnTo>
                    <a:lnTo>
                      <a:pt x="10121" y="4798"/>
                    </a:lnTo>
                    <a:lnTo>
                      <a:pt x="1" y="4798"/>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1"/>
              <p:cNvSpPr/>
              <p:nvPr/>
            </p:nvSpPr>
            <p:spPr>
              <a:xfrm>
                <a:off x="8920750" y="5444250"/>
                <a:ext cx="611700" cy="342325"/>
              </a:xfrm>
              <a:custGeom>
                <a:avLst/>
                <a:gdLst/>
                <a:ahLst/>
                <a:cxnLst/>
                <a:rect l="l" t="t" r="r" b="b"/>
                <a:pathLst>
                  <a:path w="24468" h="13693" extrusionOk="0">
                    <a:moveTo>
                      <a:pt x="84" y="1"/>
                    </a:moveTo>
                    <a:cubicBezTo>
                      <a:pt x="24" y="477"/>
                      <a:pt x="0" y="977"/>
                      <a:pt x="0" y="1465"/>
                    </a:cubicBezTo>
                    <a:cubicBezTo>
                      <a:pt x="0" y="8216"/>
                      <a:pt x="5477" y="13693"/>
                      <a:pt x="12228" y="13693"/>
                    </a:cubicBezTo>
                    <a:cubicBezTo>
                      <a:pt x="18991" y="13693"/>
                      <a:pt x="24468" y="8216"/>
                      <a:pt x="24468" y="1465"/>
                    </a:cubicBezTo>
                    <a:cubicBezTo>
                      <a:pt x="24468" y="977"/>
                      <a:pt x="24432" y="477"/>
                      <a:pt x="24372" y="1"/>
                    </a:cubicBezTo>
                    <a:close/>
                  </a:path>
                </a:pathLst>
              </a:cu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1"/>
              <p:cNvSpPr/>
              <p:nvPr/>
            </p:nvSpPr>
            <p:spPr>
              <a:xfrm>
                <a:off x="9284475" y="4861450"/>
                <a:ext cx="17600" cy="192300"/>
              </a:xfrm>
              <a:custGeom>
                <a:avLst/>
                <a:gdLst/>
                <a:ahLst/>
                <a:cxnLst/>
                <a:rect l="l" t="t" r="r" b="b"/>
                <a:pathLst>
                  <a:path w="704" h="7692" extrusionOk="0">
                    <a:moveTo>
                      <a:pt x="1" y="0"/>
                    </a:moveTo>
                    <a:lnTo>
                      <a:pt x="703" y="0"/>
                    </a:lnTo>
                    <a:lnTo>
                      <a:pt x="703" y="7692"/>
                    </a:lnTo>
                    <a:lnTo>
                      <a:pt x="1" y="7692"/>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1"/>
              <p:cNvSpPr/>
              <p:nvPr/>
            </p:nvSpPr>
            <p:spPr>
              <a:xfrm>
                <a:off x="9151125" y="4861450"/>
                <a:ext cx="30100" cy="314350"/>
              </a:xfrm>
              <a:custGeom>
                <a:avLst/>
                <a:gdLst/>
                <a:ahLst/>
                <a:cxnLst/>
                <a:rect l="l" t="t" r="r" b="b"/>
                <a:pathLst>
                  <a:path w="1204" h="12574" extrusionOk="0">
                    <a:moveTo>
                      <a:pt x="1" y="0"/>
                    </a:moveTo>
                    <a:lnTo>
                      <a:pt x="1203" y="0"/>
                    </a:lnTo>
                    <a:lnTo>
                      <a:pt x="1203" y="12573"/>
                    </a:lnTo>
                    <a:lnTo>
                      <a:pt x="1" y="12573"/>
                    </a:ln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1"/>
              <p:cNvSpPr/>
              <p:nvPr/>
            </p:nvSpPr>
            <p:spPr>
              <a:xfrm>
                <a:off x="9229725" y="5187975"/>
                <a:ext cx="270875" cy="541750"/>
              </a:xfrm>
              <a:custGeom>
                <a:avLst/>
                <a:gdLst/>
                <a:ahLst/>
                <a:cxnLst/>
                <a:rect l="l" t="t" r="r" b="b"/>
                <a:pathLst>
                  <a:path w="10835" h="21670" extrusionOk="0">
                    <a:moveTo>
                      <a:pt x="0" y="0"/>
                    </a:moveTo>
                    <a:lnTo>
                      <a:pt x="0" y="1155"/>
                    </a:lnTo>
                    <a:cubicBezTo>
                      <a:pt x="5322" y="1155"/>
                      <a:pt x="9668" y="5513"/>
                      <a:pt x="9668" y="10835"/>
                    </a:cubicBezTo>
                    <a:cubicBezTo>
                      <a:pt x="9668" y="16157"/>
                      <a:pt x="5322" y="20503"/>
                      <a:pt x="0" y="20503"/>
                    </a:cubicBezTo>
                    <a:lnTo>
                      <a:pt x="0" y="21670"/>
                    </a:lnTo>
                    <a:cubicBezTo>
                      <a:pt x="5965" y="21670"/>
                      <a:pt x="10835" y="16800"/>
                      <a:pt x="10835" y="10835"/>
                    </a:cubicBezTo>
                    <a:cubicBezTo>
                      <a:pt x="10835" y="4870"/>
                      <a:pt x="5977" y="0"/>
                      <a:pt x="0" y="0"/>
                    </a:cubicBezTo>
                    <a:close/>
                  </a:path>
                </a:pathLst>
              </a:custGeom>
              <a:solidFill>
                <a:srgbClr val="FFFFF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51"/>
            <p:cNvGrpSpPr/>
            <p:nvPr/>
          </p:nvGrpSpPr>
          <p:grpSpPr>
            <a:xfrm>
              <a:off x="8119189" y="2459775"/>
              <a:ext cx="823950" cy="1181700"/>
              <a:chOff x="7969950" y="436200"/>
              <a:chExt cx="823950" cy="1181700"/>
            </a:xfrm>
          </p:grpSpPr>
          <p:sp>
            <p:nvSpPr>
              <p:cNvPr id="3306" name="Google Shape;3306;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1"/>
              <p:cNvSpPr/>
              <p:nvPr/>
            </p:nvSpPr>
            <p:spPr>
              <a:xfrm>
                <a:off x="7969950" y="1567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1" name="Google Shape;3311;p51"/>
            <p:cNvGrpSpPr/>
            <p:nvPr/>
          </p:nvGrpSpPr>
          <p:grpSpPr>
            <a:xfrm flipH="1">
              <a:off x="7390989" y="3192300"/>
              <a:ext cx="804600" cy="1156100"/>
              <a:chOff x="7802975" y="436200"/>
              <a:chExt cx="804600" cy="1156100"/>
            </a:xfrm>
          </p:grpSpPr>
          <p:sp>
            <p:nvSpPr>
              <p:cNvPr id="3312" name="Google Shape;3312;p51"/>
              <p:cNvSpPr/>
              <p:nvPr/>
            </p:nvSpPr>
            <p:spPr>
              <a:xfrm>
                <a:off x="78029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6" name="Google Shape;3316;p51"/>
          <p:cNvGrpSpPr/>
          <p:nvPr/>
        </p:nvGrpSpPr>
        <p:grpSpPr>
          <a:xfrm flipH="1">
            <a:off x="-40489" y="537234"/>
            <a:ext cx="1598025" cy="2584591"/>
            <a:chOff x="6987239" y="78700"/>
            <a:chExt cx="1950875" cy="2695600"/>
          </a:xfrm>
        </p:grpSpPr>
        <p:grpSp>
          <p:nvGrpSpPr>
            <p:cNvPr id="3317" name="Google Shape;3317;p51"/>
            <p:cNvGrpSpPr/>
            <p:nvPr/>
          </p:nvGrpSpPr>
          <p:grpSpPr>
            <a:xfrm>
              <a:off x="6987239" y="78700"/>
              <a:ext cx="1950875" cy="2695600"/>
              <a:chOff x="7052275" y="78700"/>
              <a:chExt cx="1950875" cy="2695600"/>
            </a:xfrm>
          </p:grpSpPr>
          <p:sp>
            <p:nvSpPr>
              <p:cNvPr id="3318" name="Google Shape;3318;p51"/>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1"/>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1"/>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1"/>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1"/>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1"/>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1"/>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51"/>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51"/>
          <p:cNvGrpSpPr/>
          <p:nvPr/>
        </p:nvGrpSpPr>
        <p:grpSpPr>
          <a:xfrm flipH="1">
            <a:off x="2243851" y="103740"/>
            <a:ext cx="1019165" cy="849131"/>
            <a:chOff x="5527475" y="2008700"/>
            <a:chExt cx="1581750" cy="1271025"/>
          </a:xfrm>
        </p:grpSpPr>
        <p:sp>
          <p:nvSpPr>
            <p:cNvPr id="3334" name="Google Shape;3334;p51"/>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A755F3EF-7507-1C18-1E3B-0133D35F1A49}"/>
              </a:ext>
            </a:extLst>
          </p:cNvPr>
          <p:cNvSpPr txBox="1"/>
          <p:nvPr/>
        </p:nvSpPr>
        <p:spPr>
          <a:xfrm>
            <a:off x="1788787" y="560759"/>
            <a:ext cx="7025912" cy="536044"/>
          </a:xfrm>
          <a:prstGeom prst="rect">
            <a:avLst/>
          </a:prstGeom>
          <a:noFill/>
        </p:spPr>
        <p:txBody>
          <a:bodyPr wrap="square">
            <a:spAutoFit/>
          </a:bodyPr>
          <a:lstStyle/>
          <a:p>
            <a:pPr marL="342900" marR="3810" lvl="0" indent="-342900" algn="just">
              <a:lnSpc>
                <a:spcPct val="112000"/>
              </a:lnSpc>
              <a:spcAft>
                <a:spcPts val="210"/>
              </a:spcAft>
              <a:buSzPts val="1300"/>
              <a:buFont typeface="Times New Roman" panose="02020603050405020304" pitchFamily="18" charset="0"/>
              <a:buChar char="-"/>
            </a:pPr>
            <a:r>
              <a:rPr lang="vi-VN" sz="2000" b="1" dirty="0">
                <a:solidFill>
                  <a:schemeClr val="accent1">
                    <a:lumMod val="60000"/>
                    <a:lumOff val="40000"/>
                  </a:schemeClr>
                </a:solidFill>
              </a:rPr>
              <a:t>	    </a:t>
            </a:r>
            <a:r>
              <a:rPr lang="vi-VN" sz="2800" b="1" dirty="0">
                <a:solidFill>
                  <a:schemeClr val="accent1">
                    <a:lumMod val="60000"/>
                    <a:lumOff val="40000"/>
                  </a:schemeClr>
                </a:solidFill>
              </a:rPr>
              <a:t>KIẾN THỨC TRỌNG TÂM</a:t>
            </a:r>
            <a:endParaRPr lang="vi-VN" sz="2000" b="1" dirty="0">
              <a:solidFill>
                <a:schemeClr val="accent1">
                  <a:lumMod val="60000"/>
                  <a:lumOff val="40000"/>
                </a:schemeClr>
              </a:solidFill>
            </a:endParaRPr>
          </a:p>
        </p:txBody>
      </p:sp>
      <p:graphicFrame>
        <p:nvGraphicFramePr>
          <p:cNvPr id="3" name="Table 2">
            <a:extLst>
              <a:ext uri="{FF2B5EF4-FFF2-40B4-BE49-F238E27FC236}">
                <a16:creationId xmlns:a16="http://schemas.microsoft.com/office/drawing/2014/main" id="{DFCC83C6-253A-86E3-9AF3-77659AE21C3C}"/>
              </a:ext>
            </a:extLst>
          </p:cNvPr>
          <p:cNvGraphicFramePr>
            <a:graphicFrameLocks noGrp="1"/>
          </p:cNvGraphicFramePr>
          <p:nvPr>
            <p:extLst>
              <p:ext uri="{D42A27DB-BD31-4B8C-83A1-F6EECF244321}">
                <p14:modId xmlns:p14="http://schemas.microsoft.com/office/powerpoint/2010/main" val="731310296"/>
              </p:ext>
            </p:extLst>
          </p:nvPr>
        </p:nvGraphicFramePr>
        <p:xfrm>
          <a:off x="2126805" y="1266046"/>
          <a:ext cx="5574665" cy="3149600"/>
        </p:xfrm>
        <a:graphic>
          <a:graphicData uri="http://schemas.openxmlformats.org/drawingml/2006/table">
            <a:tbl>
              <a:tblPr firstRow="1" firstCol="1" bandRow="1">
                <a:tableStyleId>{775DCB02-9BB8-47FD-8907-85C794F793BA}</a:tableStyleId>
              </a:tblPr>
              <a:tblGrid>
                <a:gridCol w="862330">
                  <a:extLst>
                    <a:ext uri="{9D8B030D-6E8A-4147-A177-3AD203B41FA5}">
                      <a16:colId xmlns:a16="http://schemas.microsoft.com/office/drawing/2014/main" val="1815574100"/>
                    </a:ext>
                  </a:extLst>
                </a:gridCol>
                <a:gridCol w="1367155">
                  <a:extLst>
                    <a:ext uri="{9D8B030D-6E8A-4147-A177-3AD203B41FA5}">
                      <a16:colId xmlns:a16="http://schemas.microsoft.com/office/drawing/2014/main" val="3171674165"/>
                    </a:ext>
                  </a:extLst>
                </a:gridCol>
                <a:gridCol w="3345180">
                  <a:extLst>
                    <a:ext uri="{9D8B030D-6E8A-4147-A177-3AD203B41FA5}">
                      <a16:colId xmlns:a16="http://schemas.microsoft.com/office/drawing/2014/main" val="783867628"/>
                    </a:ext>
                  </a:extLst>
                </a:gridCol>
              </a:tblGrid>
              <a:tr h="60188">
                <a:tc>
                  <a:txBody>
                    <a:bodyPr/>
                    <a:lstStyle/>
                    <a:p>
                      <a:pPr marR="11430" algn="ctr">
                        <a:lnSpc>
                          <a:spcPct val="107000"/>
                        </a:lnSpc>
                        <a:spcAft>
                          <a:spcPts val="800"/>
                        </a:spcAft>
                      </a:pPr>
                      <a:r>
                        <a:rPr lang="en-GB" sz="2000" kern="100" dirty="0">
                          <a:effectLst/>
                        </a:rPr>
                        <a:t>Ion </a:t>
                      </a:r>
                      <a:endParaRPr lang="en-GB"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R="15240" algn="ctr">
                        <a:lnSpc>
                          <a:spcPct val="107000"/>
                        </a:lnSpc>
                        <a:spcAft>
                          <a:spcPts val="800"/>
                        </a:spcAft>
                      </a:pPr>
                      <a:r>
                        <a:rPr lang="en-GB" sz="2000" kern="100" dirty="0" err="1">
                          <a:effectLst/>
                        </a:rPr>
                        <a:t>Thuốc</a:t>
                      </a:r>
                      <a:r>
                        <a:rPr lang="en-GB" sz="2000" kern="100" dirty="0">
                          <a:effectLst/>
                        </a:rPr>
                        <a:t> </a:t>
                      </a:r>
                      <a:r>
                        <a:rPr lang="en-GB" sz="2000" kern="100" dirty="0" err="1">
                          <a:effectLst/>
                        </a:rPr>
                        <a:t>thử</a:t>
                      </a:r>
                      <a:r>
                        <a:rPr lang="en-GB" sz="2000" kern="100" dirty="0">
                          <a:effectLst/>
                        </a:rPr>
                        <a:t> </a:t>
                      </a:r>
                      <a:endParaRPr lang="en-GB"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R="13335" algn="ctr">
                        <a:lnSpc>
                          <a:spcPct val="107000"/>
                        </a:lnSpc>
                        <a:spcAft>
                          <a:spcPts val="800"/>
                        </a:spcAft>
                      </a:pPr>
                      <a:r>
                        <a:rPr lang="en-GB" sz="2000" kern="100">
                          <a:effectLst/>
                        </a:rPr>
                        <a:t>Hiện tượng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1528932"/>
                  </a:ext>
                </a:extLst>
              </a:tr>
              <a:tr h="278765">
                <a:tc>
                  <a:txBody>
                    <a:bodyPr/>
                    <a:lstStyle/>
                    <a:p>
                      <a:pPr marR="11430" algn="ctr">
                        <a:lnSpc>
                          <a:spcPct val="107000"/>
                        </a:lnSpc>
                        <a:spcAft>
                          <a:spcPts val="800"/>
                        </a:spcAft>
                      </a:pPr>
                      <a:r>
                        <a:rPr lang="en-GB" sz="2000" kern="100" dirty="0">
                          <a:effectLst/>
                        </a:rPr>
                        <a:t>Ca</a:t>
                      </a:r>
                      <a:r>
                        <a:rPr lang="en-GB" sz="2000" kern="100" baseline="30000" dirty="0">
                          <a:effectLst/>
                        </a:rPr>
                        <a:t>2+</a:t>
                      </a:r>
                      <a:r>
                        <a:rPr lang="en-GB" sz="2000" kern="100" dirty="0">
                          <a:effectLst/>
                        </a:rPr>
                        <a:t> </a:t>
                      </a:r>
                      <a:endParaRPr lang="en-GB"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a:effectLst/>
                        </a:rPr>
                        <a:t>Dung </a:t>
                      </a:r>
                      <a:r>
                        <a:rPr lang="en-GB" sz="2000" kern="100" dirty="0" err="1">
                          <a:effectLst/>
                        </a:rPr>
                        <a:t>dịch</a:t>
                      </a:r>
                      <a:r>
                        <a:rPr lang="en-GB" sz="2000" kern="100" dirty="0">
                          <a:effectLst/>
                        </a:rPr>
                        <a:t> CO</a:t>
                      </a:r>
                      <a:r>
                        <a:rPr lang="en-GB" sz="2000" kern="100" baseline="-25000" dirty="0">
                          <a:effectLst/>
                        </a:rPr>
                        <a:t>3</a:t>
                      </a:r>
                      <a:r>
                        <a:rPr lang="en-GB" sz="2000" kern="100" baseline="30000" dirty="0">
                          <a:effectLst/>
                        </a:rPr>
                        <a:t>2–</a:t>
                      </a:r>
                      <a:r>
                        <a:rPr lang="en-GB" sz="2000" kern="100" dirty="0">
                          <a:effectLst/>
                        </a:rPr>
                        <a:t> </a:t>
                      </a:r>
                      <a:endParaRPr lang="en-GB"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effectLst/>
                        </a:rPr>
                        <a:t>kết tủa trắng, tan trong dung dịch acid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8508242"/>
                  </a:ext>
                </a:extLst>
              </a:tr>
              <a:tr h="278765">
                <a:tc>
                  <a:txBody>
                    <a:bodyPr/>
                    <a:lstStyle/>
                    <a:p>
                      <a:pPr marR="11430" algn="ctr">
                        <a:lnSpc>
                          <a:spcPct val="107000"/>
                        </a:lnSpc>
                        <a:spcAft>
                          <a:spcPts val="800"/>
                        </a:spcAft>
                      </a:pPr>
                      <a:r>
                        <a:rPr lang="en-GB" sz="2000" kern="100">
                          <a:effectLst/>
                        </a:rPr>
                        <a:t>Ba</a:t>
                      </a:r>
                      <a:r>
                        <a:rPr lang="en-GB" sz="2000" kern="100" baseline="30000">
                          <a:effectLst/>
                        </a:rPr>
                        <a:t>2+</a:t>
                      </a:r>
                      <a:r>
                        <a:rPr lang="en-GB" sz="2000" kern="100">
                          <a:effectLst/>
                        </a:rPr>
                        <a:t>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effectLst/>
                        </a:rPr>
                        <a:t>Dung dịch SO</a:t>
                      </a:r>
                      <a:r>
                        <a:rPr lang="en-GB" sz="2000" kern="100" baseline="-25000">
                          <a:effectLst/>
                        </a:rPr>
                        <a:t>4</a:t>
                      </a:r>
                      <a:r>
                        <a:rPr lang="en-GB" sz="2000" kern="100" baseline="30000">
                          <a:effectLst/>
                        </a:rPr>
                        <a:t>2–</a:t>
                      </a:r>
                      <a:r>
                        <a:rPr lang="en-GB" sz="2000" kern="100">
                          <a:effectLst/>
                        </a:rPr>
                        <a:t>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effectLst/>
                        </a:rPr>
                        <a:t>kết tủa trắng, không tan trong dung dịch acid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5714141"/>
                  </a:ext>
                </a:extLst>
              </a:tr>
              <a:tr h="278765">
                <a:tc>
                  <a:txBody>
                    <a:bodyPr/>
                    <a:lstStyle/>
                    <a:p>
                      <a:pPr marR="19685" algn="ctr">
                        <a:lnSpc>
                          <a:spcPct val="107000"/>
                        </a:lnSpc>
                        <a:spcAft>
                          <a:spcPts val="800"/>
                        </a:spcAft>
                      </a:pPr>
                      <a:r>
                        <a:rPr lang="en-GB" sz="2000" kern="100" dirty="0">
                          <a:effectLst/>
                        </a:rPr>
                        <a:t>SO</a:t>
                      </a:r>
                      <a:r>
                        <a:rPr lang="en-GB" sz="2000" kern="100" baseline="-25000" dirty="0">
                          <a:effectLst/>
                        </a:rPr>
                        <a:t>4</a:t>
                      </a:r>
                      <a:r>
                        <a:rPr lang="en-GB" sz="2000" kern="100" baseline="30000" dirty="0">
                          <a:effectLst/>
                        </a:rPr>
                        <a:t>2–</a:t>
                      </a:r>
                      <a:r>
                        <a:rPr lang="en-GB" sz="2000" kern="100" dirty="0">
                          <a:effectLst/>
                        </a:rPr>
                        <a:t> </a:t>
                      </a:r>
                      <a:endParaRPr lang="en-GB"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effectLst/>
                        </a:rPr>
                        <a:t>Dung dịch Ba</a:t>
                      </a:r>
                      <a:r>
                        <a:rPr lang="en-GB" sz="2000" kern="100" baseline="30000">
                          <a:effectLst/>
                        </a:rPr>
                        <a:t>2+</a:t>
                      </a:r>
                      <a:r>
                        <a:rPr lang="en-GB" sz="2000" kern="100">
                          <a:effectLst/>
                        </a:rPr>
                        <a:t>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effectLst/>
                        </a:rPr>
                        <a:t>kết tủa trắng, không tan trong dung dịch acid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2120747"/>
                  </a:ext>
                </a:extLst>
              </a:tr>
              <a:tr h="277495">
                <a:tc>
                  <a:txBody>
                    <a:bodyPr/>
                    <a:lstStyle/>
                    <a:p>
                      <a:pPr marR="15240" algn="ctr">
                        <a:lnSpc>
                          <a:spcPct val="107000"/>
                        </a:lnSpc>
                        <a:spcAft>
                          <a:spcPts val="800"/>
                        </a:spcAft>
                      </a:pPr>
                      <a:r>
                        <a:rPr lang="en-GB" sz="2000" kern="100">
                          <a:effectLst/>
                        </a:rPr>
                        <a:t>CO</a:t>
                      </a:r>
                      <a:r>
                        <a:rPr lang="en-GB" sz="2000" kern="100" baseline="-25000">
                          <a:effectLst/>
                        </a:rPr>
                        <a:t>3</a:t>
                      </a:r>
                      <a:r>
                        <a:rPr lang="en-GB" sz="2000" kern="100" baseline="30000">
                          <a:effectLst/>
                        </a:rPr>
                        <a:t>2–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a:effectLst/>
                        </a:rPr>
                        <a:t>Dung dịch H</a:t>
                      </a:r>
                      <a:r>
                        <a:rPr lang="en-GB" sz="2000" kern="100" baseline="30000">
                          <a:effectLst/>
                        </a:rPr>
                        <a:t>+</a:t>
                      </a:r>
                      <a:r>
                        <a:rPr lang="en-GB" sz="2000" kern="100">
                          <a:effectLst/>
                        </a:rPr>
                        <a:t>  </a:t>
                      </a:r>
                      <a:endParaRPr lang="en-GB" sz="2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kern="100" dirty="0" err="1">
                          <a:effectLst/>
                        </a:rPr>
                        <a:t>khí</a:t>
                      </a:r>
                      <a:r>
                        <a:rPr lang="en-GB" sz="2000" kern="100" dirty="0">
                          <a:effectLst/>
                        </a:rPr>
                        <a:t> </a:t>
                      </a:r>
                      <a:r>
                        <a:rPr lang="en-GB" sz="2000" kern="100" dirty="0" err="1">
                          <a:effectLst/>
                        </a:rPr>
                        <a:t>không</a:t>
                      </a:r>
                      <a:r>
                        <a:rPr lang="en-GB" sz="2000" kern="100" dirty="0">
                          <a:effectLst/>
                        </a:rPr>
                        <a:t> </a:t>
                      </a:r>
                      <a:r>
                        <a:rPr lang="en-GB" sz="2000" kern="100" dirty="0" err="1">
                          <a:effectLst/>
                        </a:rPr>
                        <a:t>màu</a:t>
                      </a:r>
                      <a:r>
                        <a:rPr lang="en-GB" sz="2000" kern="100" dirty="0">
                          <a:effectLst/>
                        </a:rPr>
                        <a:t>, </a:t>
                      </a:r>
                      <a:r>
                        <a:rPr lang="en-GB" sz="2000" kern="100" dirty="0" err="1">
                          <a:effectLst/>
                        </a:rPr>
                        <a:t>không</a:t>
                      </a:r>
                      <a:r>
                        <a:rPr lang="en-GB" sz="2000" kern="100" dirty="0">
                          <a:effectLst/>
                        </a:rPr>
                        <a:t> </a:t>
                      </a:r>
                      <a:r>
                        <a:rPr lang="en-GB" sz="2000" kern="100" dirty="0" err="1">
                          <a:effectLst/>
                        </a:rPr>
                        <a:t>mùi</a:t>
                      </a:r>
                      <a:r>
                        <a:rPr lang="en-GB" sz="2000" kern="100" dirty="0">
                          <a:effectLst/>
                        </a:rPr>
                        <a:t> </a:t>
                      </a:r>
                      <a:endParaRPr lang="en-GB" sz="2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4734831"/>
                  </a:ext>
                </a:extLst>
              </a:tr>
            </a:tbl>
          </a:graphicData>
        </a:graphic>
      </p:graphicFrame>
    </p:spTree>
    <p:extLst>
      <p:ext uri="{BB962C8B-B14F-4D97-AF65-F5344CB8AC3E}">
        <p14:creationId xmlns:p14="http://schemas.microsoft.com/office/powerpoint/2010/main" val="2089668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32F0DDC9-47A8-89B0-20C3-C00D00F4A82D}"/>
              </a:ext>
            </a:extLst>
          </p:cNvPr>
          <p:cNvGraphicFramePr>
            <a:graphicFrameLocks noGrp="1"/>
          </p:cNvGraphicFramePr>
          <p:nvPr>
            <p:extLst>
              <p:ext uri="{D42A27DB-BD31-4B8C-83A1-F6EECF244321}">
                <p14:modId xmlns:p14="http://schemas.microsoft.com/office/powerpoint/2010/main" val="2465951538"/>
              </p:ext>
            </p:extLst>
          </p:nvPr>
        </p:nvGraphicFramePr>
        <p:xfrm>
          <a:off x="2008786" y="1031427"/>
          <a:ext cx="4808931" cy="705549"/>
        </p:xfrm>
        <a:graphic>
          <a:graphicData uri="http://schemas.openxmlformats.org/drawingml/2006/table">
            <a:tbl>
              <a:tblPr firstRow="1" firstCol="1" bandRow="1">
                <a:tableStyleId>{7530C2D3-F942-405F-ACB1-C4B95A956475}</a:tableStyleId>
              </a:tblPr>
              <a:tblGrid>
                <a:gridCol w="4808931">
                  <a:extLst>
                    <a:ext uri="{9D8B030D-6E8A-4147-A177-3AD203B41FA5}">
                      <a16:colId xmlns:a16="http://schemas.microsoft.com/office/drawing/2014/main" val="1684819069"/>
                    </a:ext>
                  </a:extLst>
                </a:gridCol>
              </a:tblGrid>
              <a:tr h="0">
                <a:tc>
                  <a:txBody>
                    <a:bodyPr/>
                    <a:lstStyle/>
                    <a:p>
                      <a:pPr algn="ctr">
                        <a:lnSpc>
                          <a:spcPct val="115000"/>
                        </a:lnSpc>
                        <a:spcAft>
                          <a:spcPts val="800"/>
                        </a:spcAft>
                        <a:tabLst>
                          <a:tab pos="180340" algn="l"/>
                          <a:tab pos="540385" algn="l"/>
                        </a:tabLst>
                      </a:pPr>
                      <a:r>
                        <a:rPr lang="vi-VN" sz="4400" b="1" dirty="0">
                          <a:solidFill>
                            <a:schemeClr val="accent1">
                              <a:lumMod val="75000"/>
                            </a:schemeClr>
                          </a:solidFill>
                          <a:effectLst/>
                        </a:rPr>
                        <a:t>ỨNG DỤNG</a:t>
                      </a:r>
                      <a:endParaRPr lang="en-GB" sz="4400" dirty="0">
                        <a:solidFill>
                          <a:schemeClr val="bg1"/>
                        </a:solidFill>
                        <a:effectLst/>
                      </a:endParaRPr>
                    </a:p>
                  </a:txBody>
                  <a:tcPr marL="68580" marR="6858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71755048"/>
                  </a:ext>
                </a:extLst>
              </a:tr>
            </a:tbl>
          </a:graphicData>
        </a:graphic>
      </p:graphicFrame>
      <p:sp>
        <p:nvSpPr>
          <p:cNvPr id="2" name="bang d">
            <a:extLst>
              <a:ext uri="{FF2B5EF4-FFF2-40B4-BE49-F238E27FC236}">
                <a16:creationId xmlns:a16="http://schemas.microsoft.com/office/drawing/2014/main" id="{E31D29E2-C275-9C04-BA0A-DC9D4C46AFDE}"/>
              </a:ext>
            </a:extLst>
          </p:cNvPr>
          <p:cNvSpPr/>
          <p:nvPr/>
        </p:nvSpPr>
        <p:spPr>
          <a:xfrm flipH="1">
            <a:off x="1257842" y="1965458"/>
            <a:ext cx="6290540" cy="15454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R="63500" algn="ctr">
              <a:lnSpc>
                <a:spcPct val="127000"/>
              </a:lnSpc>
              <a:spcAft>
                <a:spcPts val="25"/>
              </a:spcAft>
            </a:pPr>
            <a:r>
              <a:rPr lang="vi-VN" sz="2400" dirty="0">
                <a:effectLst/>
                <a:latin typeface="Times New Roman" panose="02020603050405020304" pitchFamily="18" charset="0"/>
                <a:ea typeface="Aptos" panose="020B0004020202020204" pitchFamily="34" charset="0"/>
                <a:cs typeface="Times New Roman" panose="02020603050405020304" pitchFamily="18" charset="0"/>
              </a:rPr>
              <a:t>  Chia lớp thành 4 nhóm thi vẽ sơ đồ tư duy ứng dụng của đơn chất và hợp chất kim loại </a:t>
            </a:r>
          </a:p>
          <a:p>
            <a:pPr marR="63500" algn="ctr">
              <a:lnSpc>
                <a:spcPct val="127000"/>
              </a:lnSpc>
              <a:spcAft>
                <a:spcPts val="25"/>
              </a:spcAft>
            </a:pPr>
            <a:r>
              <a:rPr lang="vi-VN" sz="2400" dirty="0">
                <a:effectLst/>
                <a:latin typeface="Times New Roman" panose="02020603050405020304" pitchFamily="18" charset="0"/>
                <a:ea typeface="Aptos" panose="020B0004020202020204" pitchFamily="34" charset="0"/>
                <a:cs typeface="Times New Roman" panose="02020603050405020304" pitchFamily="18" charset="0"/>
              </a:rPr>
              <a:t>nhóm IIA trong thời gian 10p</a:t>
            </a:r>
            <a:endParaRPr lang="en-GB" sz="2400" dirty="0">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2918" name="Google Shape;2918;p41"/>
          <p:cNvGrpSpPr/>
          <p:nvPr/>
        </p:nvGrpSpPr>
        <p:grpSpPr>
          <a:xfrm>
            <a:off x="6678386" y="2334986"/>
            <a:ext cx="2483681" cy="2573594"/>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9665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1"/>
          <p:cNvSpPr txBox="1">
            <a:spLocks noGrp="1"/>
          </p:cNvSpPr>
          <p:nvPr>
            <p:ph type="subTitle" idx="1"/>
          </p:nvPr>
        </p:nvSpPr>
        <p:spPr>
          <a:xfrm>
            <a:off x="1102062" y="885345"/>
            <a:ext cx="5159003" cy="2707350"/>
          </a:xfrm>
          <a:prstGeom prst="rect">
            <a:avLst/>
          </a:prstGeom>
        </p:spPr>
        <p:txBody>
          <a:bodyPr spcFirstLastPara="1" wrap="square" lIns="91425" tIns="91425" rIns="91425" bIns="91425" anchor="t" anchorCtr="0">
            <a:noAutofit/>
          </a:bodyPr>
          <a:lstStyle/>
          <a:p>
            <a:pPr algn="just">
              <a:lnSpc>
                <a:spcPct val="106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1: </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Kim loại thuộc nhóm IIA nằm từ chu kỳ 2 đến chu kỳ 7 trong bảng tuần hoàn. Cấu hình electron lớp ngoài cùng ns</a:t>
            </a:r>
            <a:r>
              <a:rPr lang="vi-VN" sz="18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6000"/>
              </a:lnSpc>
              <a:spcAft>
                <a:spcPts val="800"/>
              </a:spcAft>
              <a:tabLst>
                <a:tab pos="180340" algn="l"/>
              </a:tabLst>
            </a:pPr>
            <a:r>
              <a:rPr lang="vi-VN" sz="18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2: </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Kim loại nhóm IIA tồn tại trong tự nhiên dưới dạng hợp chất. Do các kim loại nhóm IIA hoạt động hóa học mạnh nên không tìm thấy dạng đơn chất trông tự nhiên.</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r>
              <a:rPr lang="vi-VN" sz="1800" b="1" kern="0" dirty="0">
                <a:solidFill>
                  <a:schemeClr val="bg1"/>
                </a:solidFill>
                <a:effectLst/>
                <a:latin typeface="Times New Roman" panose="02020603050405020304" pitchFamily="18" charset="0"/>
                <a:ea typeface="Aptos" panose="020B0004020202020204" pitchFamily="34" charset="0"/>
              </a:rPr>
              <a:t>Câu 3: </a:t>
            </a:r>
            <a:r>
              <a:rPr lang="vi-VN" sz="1800" kern="0" dirty="0">
                <a:solidFill>
                  <a:schemeClr val="bg1"/>
                </a:solidFill>
                <a:effectLst/>
                <a:latin typeface="Times New Roman" panose="02020603050405020304" pitchFamily="18" charset="0"/>
                <a:ea typeface="Aptos" panose="020B0004020202020204" pitchFamily="34" charset="0"/>
              </a:rPr>
              <a:t>Bán kính kim loại và thế điện cực chuẩn của các kim loại nhóm IIA tăng dần từ Be đến Ba.</a:t>
            </a:r>
            <a:endParaRPr sz="2000" dirty="0">
              <a:solidFill>
                <a:schemeClr val="bg1"/>
              </a:solidFill>
            </a:endParaRPr>
          </a:p>
        </p:txBody>
      </p:sp>
      <p:grpSp>
        <p:nvGrpSpPr>
          <p:cNvPr id="2918" name="Google Shape;2918;p41"/>
          <p:cNvGrpSpPr/>
          <p:nvPr/>
        </p:nvGrpSpPr>
        <p:grpSpPr>
          <a:xfrm>
            <a:off x="6162515" y="1510114"/>
            <a:ext cx="3008125" cy="2907225"/>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748D2A8C-9520-8EAD-7DBE-8AD75C06FFA7}"/>
              </a:ext>
            </a:extLst>
          </p:cNvPr>
          <p:cNvSpPr txBox="1"/>
          <p:nvPr/>
        </p:nvSpPr>
        <p:spPr>
          <a:xfrm>
            <a:off x="3086101" y="362920"/>
            <a:ext cx="2547256"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vi-VN" sz="2000" dirty="0"/>
              <a:t>ĐÁP ÁN PHT SỐ 1</a:t>
            </a:r>
            <a:endParaRPr lang="en-GB" sz="20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AF4FA-8F2D-0AB5-5A41-ACED84481086}"/>
              </a:ext>
            </a:extLst>
          </p:cNvPr>
          <p:cNvPicPr>
            <a:picLocks noChangeAspect="1"/>
          </p:cNvPicPr>
          <p:nvPr/>
        </p:nvPicPr>
        <p:blipFill>
          <a:blip r:embed="rId2"/>
          <a:stretch>
            <a:fillRect/>
          </a:stretch>
        </p:blipFill>
        <p:spPr>
          <a:xfrm>
            <a:off x="439335" y="97971"/>
            <a:ext cx="8265329" cy="4947557"/>
          </a:xfrm>
          <a:prstGeom prst="rect">
            <a:avLst/>
          </a:prstGeom>
          <a:ln>
            <a:noFill/>
          </a:ln>
          <a:effectLst>
            <a:softEdge rad="112500"/>
          </a:effectLst>
        </p:spPr>
      </p:pic>
    </p:spTree>
    <p:extLst>
      <p:ext uri="{BB962C8B-B14F-4D97-AF65-F5344CB8AC3E}">
        <p14:creationId xmlns:p14="http://schemas.microsoft.com/office/powerpoint/2010/main" val="3420983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1243017" y="812123"/>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32F0DDC9-47A8-89B0-20C3-C00D00F4A82D}"/>
              </a:ext>
            </a:extLst>
          </p:cNvPr>
          <p:cNvGraphicFramePr>
            <a:graphicFrameLocks noGrp="1"/>
          </p:cNvGraphicFramePr>
          <p:nvPr>
            <p:extLst>
              <p:ext uri="{D42A27DB-BD31-4B8C-83A1-F6EECF244321}">
                <p14:modId xmlns:p14="http://schemas.microsoft.com/office/powerpoint/2010/main" val="2515964173"/>
              </p:ext>
            </p:extLst>
          </p:nvPr>
        </p:nvGraphicFramePr>
        <p:xfrm>
          <a:off x="2264656" y="1295562"/>
          <a:ext cx="4808931" cy="705549"/>
        </p:xfrm>
        <a:graphic>
          <a:graphicData uri="http://schemas.openxmlformats.org/drawingml/2006/table">
            <a:tbl>
              <a:tblPr firstRow="1" firstCol="1" bandRow="1">
                <a:tableStyleId>{7530C2D3-F942-405F-ACB1-C4B95A956475}</a:tableStyleId>
              </a:tblPr>
              <a:tblGrid>
                <a:gridCol w="4808931">
                  <a:extLst>
                    <a:ext uri="{9D8B030D-6E8A-4147-A177-3AD203B41FA5}">
                      <a16:colId xmlns:a16="http://schemas.microsoft.com/office/drawing/2014/main" val="1684819069"/>
                    </a:ext>
                  </a:extLst>
                </a:gridCol>
              </a:tblGrid>
              <a:tr h="0">
                <a:tc>
                  <a:txBody>
                    <a:bodyPr/>
                    <a:lstStyle/>
                    <a:p>
                      <a:pPr algn="ctr">
                        <a:lnSpc>
                          <a:spcPct val="115000"/>
                        </a:lnSpc>
                        <a:spcAft>
                          <a:spcPts val="800"/>
                        </a:spcAft>
                        <a:tabLst>
                          <a:tab pos="180340" algn="l"/>
                          <a:tab pos="540385" algn="l"/>
                        </a:tabLst>
                      </a:pPr>
                      <a:r>
                        <a:rPr lang="vi-VN" sz="4400" dirty="0">
                          <a:solidFill>
                            <a:schemeClr val="bg1"/>
                          </a:solidFill>
                          <a:effectLst/>
                        </a:rPr>
                        <a:t>LUYỆN TẬP</a:t>
                      </a:r>
                      <a:endParaRPr lang="en-GB" sz="4400" dirty="0">
                        <a:solidFill>
                          <a:schemeClr val="bg1"/>
                        </a:solidFill>
                        <a:effectLst/>
                      </a:endParaRPr>
                    </a:p>
                  </a:txBody>
                  <a:tcPr marL="68580" marR="6858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71755048"/>
                  </a:ext>
                </a:extLst>
              </a:tr>
            </a:tbl>
          </a:graphicData>
        </a:graphic>
      </p:graphicFrame>
      <p:sp>
        <p:nvSpPr>
          <p:cNvPr id="2" name="bang d">
            <a:extLst>
              <a:ext uri="{FF2B5EF4-FFF2-40B4-BE49-F238E27FC236}">
                <a16:creationId xmlns:a16="http://schemas.microsoft.com/office/drawing/2014/main" id="{E31D29E2-C275-9C04-BA0A-DC9D4C46AFDE}"/>
              </a:ext>
            </a:extLst>
          </p:cNvPr>
          <p:cNvSpPr/>
          <p:nvPr/>
        </p:nvSpPr>
        <p:spPr>
          <a:xfrm flipH="1">
            <a:off x="1428732" y="2548970"/>
            <a:ext cx="6119649" cy="9619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R="63500" algn="ctr">
              <a:lnSpc>
                <a:spcPct val="127000"/>
              </a:lnSpc>
              <a:spcAft>
                <a:spcPts val="25"/>
              </a:spcAft>
            </a:pPr>
            <a:r>
              <a:rPr lang="vi-VN" sz="2400" dirty="0">
                <a:effectLst/>
                <a:latin typeface="Times New Roman" panose="02020603050405020304" pitchFamily="18" charset="0"/>
                <a:ea typeface="Aptos" panose="020B0004020202020204" pitchFamily="34" charset="0"/>
                <a:cs typeface="Times New Roman" panose="02020603050405020304" pitchFamily="18" charset="0"/>
              </a:rPr>
              <a:t>TRÒ CHƠI HỘP QUÀ BÍ ẨN</a:t>
            </a:r>
            <a:endParaRPr lang="en-GB" sz="2400" dirty="0">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2918" name="Google Shape;2918;p41"/>
          <p:cNvGrpSpPr/>
          <p:nvPr/>
        </p:nvGrpSpPr>
        <p:grpSpPr>
          <a:xfrm>
            <a:off x="6678386" y="2334986"/>
            <a:ext cx="2483681" cy="2573594"/>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0911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1243017" y="812123"/>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bang d">
            <a:extLst>
              <a:ext uri="{FF2B5EF4-FFF2-40B4-BE49-F238E27FC236}">
                <a16:creationId xmlns:a16="http://schemas.microsoft.com/office/drawing/2014/main" id="{E31D29E2-C275-9C04-BA0A-DC9D4C46AFDE}"/>
              </a:ext>
            </a:extLst>
          </p:cNvPr>
          <p:cNvSpPr/>
          <p:nvPr/>
        </p:nvSpPr>
        <p:spPr>
          <a:xfrm flipH="1">
            <a:off x="1485518" y="1740227"/>
            <a:ext cx="6119649" cy="9619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lvl="0" algn="ctr"/>
            <a:r>
              <a:rPr lang="vi-VN" sz="2800" b="1" dirty="0"/>
              <a:t>Nước cứng và cách làm mềm nước cứng.</a:t>
            </a:r>
            <a:endParaRPr lang="en-GB" sz="2800" dirty="0">
              <a:solidFill>
                <a:schemeClr val="tx1"/>
              </a:solidFill>
            </a:endParaRPr>
          </a:p>
        </p:txBody>
      </p:sp>
      <p:grpSp>
        <p:nvGrpSpPr>
          <p:cNvPr id="2918" name="Google Shape;2918;p41"/>
          <p:cNvGrpSpPr/>
          <p:nvPr/>
        </p:nvGrpSpPr>
        <p:grpSpPr>
          <a:xfrm>
            <a:off x="6678386" y="2334986"/>
            <a:ext cx="2483681" cy="2573594"/>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526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3048" name="Google Shape;3048;p41"/>
          <p:cNvGrpSpPr/>
          <p:nvPr/>
        </p:nvGrpSpPr>
        <p:grpSpPr>
          <a:xfrm rot="667555">
            <a:off x="6952395" y="1087834"/>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bang d">
            <a:extLst>
              <a:ext uri="{FF2B5EF4-FFF2-40B4-BE49-F238E27FC236}">
                <a16:creationId xmlns:a16="http://schemas.microsoft.com/office/drawing/2014/main" id="{E31D29E2-C275-9C04-BA0A-DC9D4C46AFDE}"/>
              </a:ext>
            </a:extLst>
          </p:cNvPr>
          <p:cNvSpPr/>
          <p:nvPr/>
        </p:nvSpPr>
        <p:spPr>
          <a:xfrm flipH="1">
            <a:off x="64932" y="80047"/>
            <a:ext cx="9060042" cy="7801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lvl="0" algn="ctr"/>
            <a:r>
              <a:rPr lang="vi-VN" sz="2800" b="1" dirty="0"/>
              <a:t>Nước cứng và cách làm mềm nước cứng.</a:t>
            </a:r>
            <a:endParaRPr lang="en-GB" sz="2800" dirty="0">
              <a:solidFill>
                <a:schemeClr val="tx1"/>
              </a:solidFill>
            </a:endParaRPr>
          </a:p>
        </p:txBody>
      </p:sp>
      <p:sp>
        <p:nvSpPr>
          <p:cNvPr id="5" name="TextBox 4">
            <a:extLst>
              <a:ext uri="{FF2B5EF4-FFF2-40B4-BE49-F238E27FC236}">
                <a16:creationId xmlns:a16="http://schemas.microsoft.com/office/drawing/2014/main" id="{B6C194B2-E49B-E24A-92CF-F9BC0A2555E8}"/>
              </a:ext>
            </a:extLst>
          </p:cNvPr>
          <p:cNvSpPr txBox="1"/>
          <p:nvPr/>
        </p:nvSpPr>
        <p:spPr>
          <a:xfrm>
            <a:off x="226897" y="1120939"/>
            <a:ext cx="6126977" cy="41787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just">
              <a:lnSpc>
                <a:spcPct val="115000"/>
              </a:lnSpc>
              <a:spcAft>
                <a:spcPts val="800"/>
              </a:spcAft>
              <a:tabLst>
                <a:tab pos="90170" algn="l"/>
                <a:tab pos="1530350" algn="l"/>
                <a:tab pos="3060700" algn="l"/>
              </a:tabLs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Hoạt động nhóm theo </a:t>
            </a:r>
            <a:r>
              <a:rPr lang="vi-VN" sz="2000" b="1" dirty="0">
                <a:latin typeface="Times New Roman" panose="02020603050405020304" pitchFamily="18" charset="0"/>
                <a:ea typeface="Calibri" panose="020F0502020204030204" pitchFamily="34" charset="0"/>
                <a:cs typeface="Times New Roman" panose="02020603050405020304" pitchFamily="18" charset="0"/>
              </a:rPr>
              <a:t>kỹ thuật</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khăn trải bàn</a:t>
            </a:r>
            <a:endParaRPr lang="en-GB" sz="2000" dirty="0">
              <a:effectLst/>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25F24182-780A-FDF9-84E3-8109D700FA30}"/>
              </a:ext>
            </a:extLst>
          </p:cNvPr>
          <p:cNvGraphicFramePr>
            <a:graphicFrameLocks noGrp="1"/>
          </p:cNvGraphicFramePr>
          <p:nvPr>
            <p:extLst>
              <p:ext uri="{D42A27DB-BD31-4B8C-83A1-F6EECF244321}">
                <p14:modId xmlns:p14="http://schemas.microsoft.com/office/powerpoint/2010/main" val="1237661164"/>
              </p:ext>
            </p:extLst>
          </p:nvPr>
        </p:nvGraphicFramePr>
        <p:xfrm>
          <a:off x="329295" y="1733342"/>
          <a:ext cx="8414655" cy="2914777"/>
        </p:xfrm>
        <a:graphic>
          <a:graphicData uri="http://schemas.openxmlformats.org/drawingml/2006/table">
            <a:tbl>
              <a:tblPr firstRow="1" firstCol="1" bandRow="1">
                <a:tableStyleId>{ED083AE6-46FA-4A59-8FB0-9F97EB10719F}</a:tableStyleId>
              </a:tblPr>
              <a:tblGrid>
                <a:gridCol w="8414655">
                  <a:extLst>
                    <a:ext uri="{9D8B030D-6E8A-4147-A177-3AD203B41FA5}">
                      <a16:colId xmlns:a16="http://schemas.microsoft.com/office/drawing/2014/main" val="3179365686"/>
                    </a:ext>
                  </a:extLst>
                </a:gridCol>
              </a:tblGrid>
              <a:tr h="0">
                <a:tc>
                  <a:txBody>
                    <a:bodyPr/>
                    <a:lstStyle/>
                    <a:p>
                      <a:pPr algn="ctr">
                        <a:lnSpc>
                          <a:spcPct val="115000"/>
                        </a:lnSpc>
                        <a:spcAft>
                          <a:spcPts val="800"/>
                        </a:spcAft>
                        <a:tabLst>
                          <a:tab pos="90170" algn="l"/>
                          <a:tab pos="1530350" algn="l"/>
                          <a:tab pos="3060700" algn="l"/>
                        </a:tabLst>
                      </a:pPr>
                      <a:r>
                        <a:rPr lang="vi-VN" sz="1800" b="0" dirty="0">
                          <a:solidFill>
                            <a:schemeClr val="accent1"/>
                          </a:solidFill>
                          <a:effectLst/>
                        </a:rPr>
                        <a:t>PHIẾU HỌC TẬP SỐ 6</a:t>
                      </a:r>
                      <a:endParaRPr lang="en-GB" sz="1800" b="0" dirty="0">
                        <a:solidFill>
                          <a:schemeClr val="accent1"/>
                        </a:solidFill>
                        <a:effectLst/>
                      </a:endParaRPr>
                    </a:p>
                    <a:p>
                      <a:pPr marR="3810">
                        <a:lnSpc>
                          <a:spcPct val="112000"/>
                        </a:lnSpc>
                        <a:spcAft>
                          <a:spcPts val="315"/>
                        </a:spcAft>
                      </a:pPr>
                      <a:r>
                        <a:rPr lang="vi-VN" sz="1800" b="0" dirty="0">
                          <a:solidFill>
                            <a:schemeClr val="bg1"/>
                          </a:solidFill>
                          <a:effectLst/>
                        </a:rPr>
                        <a:t>Câu 1: Nước cứng là gì? Phân loại nước cứng. Trong ba loại nước cứng, loại nào khó loại bỏ tính “cứng” nhất? </a:t>
                      </a:r>
                      <a:endParaRPr lang="en-GB" sz="1800" b="0" dirty="0">
                        <a:solidFill>
                          <a:schemeClr val="bg1"/>
                        </a:solidFill>
                        <a:effectLst/>
                      </a:endParaRPr>
                    </a:p>
                    <a:p>
                      <a:pPr marR="127635" algn="just">
                        <a:lnSpc>
                          <a:spcPct val="112000"/>
                        </a:lnSpc>
                        <a:spcAft>
                          <a:spcPts val="60"/>
                        </a:spcAft>
                      </a:pPr>
                      <a:r>
                        <a:rPr lang="vi-VN" sz="1800" b="0" dirty="0">
                          <a:solidFill>
                            <a:schemeClr val="bg1"/>
                          </a:solidFill>
                          <a:effectLst/>
                        </a:rPr>
                        <a:t>Câu 2: Nêu tác hại của nước cứng trong đời sống hằng ngày, đối với sức khoẻ, trong công nghiệp.</a:t>
                      </a:r>
                      <a:endParaRPr lang="en-GB" sz="1800" b="0" dirty="0">
                        <a:solidFill>
                          <a:schemeClr val="bg1"/>
                        </a:solidFill>
                        <a:effectLst/>
                      </a:endParaRPr>
                    </a:p>
                    <a:p>
                      <a:pPr marR="127635" algn="just">
                        <a:lnSpc>
                          <a:spcPct val="112000"/>
                        </a:lnSpc>
                        <a:spcAft>
                          <a:spcPts val="60"/>
                        </a:spcAft>
                      </a:pPr>
                      <a:r>
                        <a:rPr lang="vi-VN" sz="1800" b="0" dirty="0">
                          <a:solidFill>
                            <a:schemeClr val="bg1"/>
                          </a:solidFill>
                          <a:effectLst/>
                        </a:rPr>
                        <a:t>Câu 3: Giải thích vì sao giặt áo quần bằng nước sông sẽ tốn xà phòng, nước xả vải hơn khi dùng nước mềm?</a:t>
                      </a:r>
                      <a:endParaRPr lang="en-GB" sz="1800" b="0" dirty="0">
                        <a:solidFill>
                          <a:schemeClr val="bg1"/>
                        </a:solidFill>
                        <a:effectLst/>
                      </a:endParaRPr>
                    </a:p>
                    <a:p>
                      <a:pPr marR="127635" algn="just">
                        <a:lnSpc>
                          <a:spcPct val="112000"/>
                        </a:lnSpc>
                        <a:spcAft>
                          <a:spcPts val="60"/>
                        </a:spcAft>
                      </a:pPr>
                      <a:r>
                        <a:rPr lang="vi-VN" sz="1800" b="0" dirty="0">
                          <a:solidFill>
                            <a:schemeClr val="bg1"/>
                          </a:solidFill>
                          <a:effectLst/>
                        </a:rPr>
                        <a:t>Câu 4: Nêu các phương pháp làm mềm nước cứng? Đề xuất phương pháp làm giảm tính cứng của nước cứng toàn phần? </a:t>
                      </a:r>
                      <a:endParaRPr lang="en-GB" sz="1800" b="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7316723"/>
                  </a:ext>
                </a:extLst>
              </a:tr>
            </a:tbl>
          </a:graphicData>
        </a:graphic>
      </p:graphicFrame>
    </p:spTree>
    <p:extLst>
      <p:ext uri="{BB962C8B-B14F-4D97-AF65-F5344CB8AC3E}">
        <p14:creationId xmlns:p14="http://schemas.microsoft.com/office/powerpoint/2010/main" val="142330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E81-5A41-8984-BF75-8E8C15883630}"/>
              </a:ext>
            </a:extLst>
          </p:cNvPr>
          <p:cNvSpPr>
            <a:spLocks noGrp="1"/>
          </p:cNvSpPr>
          <p:nvPr>
            <p:ph type="title"/>
          </p:nvPr>
        </p:nvSpPr>
        <p:spPr>
          <a:xfrm>
            <a:off x="-106135" y="0"/>
            <a:ext cx="9205232" cy="457200"/>
          </a:xfrm>
        </p:spPr>
        <p:txBody>
          <a:bodyPr/>
          <a:lstStyle/>
          <a:p>
            <a:pPr algn="ctr">
              <a:lnSpc>
                <a:spcPct val="105000"/>
              </a:lnSpc>
              <a:spcAft>
                <a:spcPts val="800"/>
              </a:spcAft>
              <a:tabLst>
                <a:tab pos="180340" algn="l"/>
              </a:tabLst>
            </a:pPr>
            <a:r>
              <a:rPr lang="vi-VN" sz="1800" b="1" dirty="0">
                <a:effectLst/>
                <a:latin typeface="Times New Roman" panose="02020603050405020304" pitchFamily="18" charset="0"/>
                <a:ea typeface="Aptos" panose="020B0004020202020204" pitchFamily="34" charset="0"/>
                <a:cs typeface="Times New Roman" panose="02020603050405020304" pitchFamily="18" charset="0"/>
              </a:rPr>
              <a:t>TRẢ LỜI PHT SỐ 6</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BD97FC-D9BA-647B-13BF-A7AFC8BDD02B}"/>
              </a:ext>
            </a:extLst>
          </p:cNvPr>
          <p:cNvSpPr txBox="1"/>
          <p:nvPr/>
        </p:nvSpPr>
        <p:spPr>
          <a:xfrm>
            <a:off x="583746" y="655937"/>
            <a:ext cx="7976507" cy="3831626"/>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05000"/>
              </a:lnSpc>
              <a:spcAft>
                <a:spcPts val="800"/>
              </a:spcAft>
              <a:tabLst>
                <a:tab pos="180340" algn="l"/>
              </a:tabLst>
            </a:pPr>
            <a:r>
              <a:rPr lang="vi-VN" sz="2000" b="1" dirty="0">
                <a:effectLst/>
                <a:latin typeface="Times New Roman" panose="02020603050405020304" pitchFamily="18" charset="0"/>
                <a:ea typeface="Aptos" panose="020B0004020202020204" pitchFamily="34" charset="0"/>
                <a:cs typeface="Times New Roman" panose="02020603050405020304" pitchFamily="18" charset="0"/>
              </a:rPr>
              <a:t>Câu 1:</a:t>
            </a:r>
            <a:r>
              <a:rPr lang="vi-VN" sz="2000" dirty="0">
                <a:effectLst/>
                <a:latin typeface="Times New Roman" panose="02020603050405020304" pitchFamily="18" charset="0"/>
                <a:ea typeface="Aptos" panose="020B0004020202020204" pitchFamily="34" charset="0"/>
                <a:cs typeface="Times New Roman" panose="02020603050405020304" pitchFamily="18" charset="0"/>
              </a:rPr>
              <a:t> Nước cứng là loại nước chứa nhiều ion Ca</a:t>
            </a:r>
            <a:r>
              <a:rPr lang="vi-VN" sz="2000" baseline="30000" dirty="0">
                <a:effectLst/>
                <a:latin typeface="Times New Roman" panose="02020603050405020304" pitchFamily="18" charset="0"/>
                <a:ea typeface="Aptos" panose="020B0004020202020204" pitchFamily="34" charset="0"/>
                <a:cs typeface="Times New Roman" panose="02020603050405020304" pitchFamily="18" charset="0"/>
              </a:rPr>
              <a:t>2+</a:t>
            </a:r>
            <a:r>
              <a:rPr lang="vi-VN" sz="2000" dirty="0">
                <a:effectLst/>
                <a:latin typeface="Times New Roman" panose="02020603050405020304" pitchFamily="18" charset="0"/>
                <a:ea typeface="Aptos" panose="020B0004020202020204" pitchFamily="34" charset="0"/>
                <a:cs typeface="Times New Roman" panose="02020603050405020304" pitchFamily="18" charset="0"/>
              </a:rPr>
              <a:t>và Mg</a:t>
            </a:r>
            <a:r>
              <a:rPr lang="vi-VN" sz="2000" baseline="30000" dirty="0">
                <a:effectLst/>
                <a:latin typeface="Times New Roman" panose="02020603050405020304" pitchFamily="18" charset="0"/>
                <a:ea typeface="Aptos" panose="020B0004020202020204" pitchFamily="34" charset="0"/>
                <a:cs typeface="Times New Roman" panose="02020603050405020304" pitchFamily="18" charset="0"/>
              </a:rPr>
              <a:t>2+</a:t>
            </a:r>
            <a:r>
              <a:rPr lang="vi-VN" sz="2000" dirty="0">
                <a:effectLst/>
                <a:latin typeface="Times New Roman" panose="02020603050405020304" pitchFamily="18" charset="0"/>
                <a:ea typeface="Aptos" panose="020B0004020202020204" pitchFamily="34" charset="0"/>
                <a:cs typeface="Times New Roman" panose="02020603050405020304" pitchFamily="18" charset="0"/>
              </a:rPr>
              <a:t> với hàm lượng quá mức cho phép.</a:t>
            </a:r>
            <a:endParaRPr lang="en-GB" sz="20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5000"/>
              </a:lnSpc>
              <a:spcAft>
                <a:spcPts val="800"/>
              </a:spcAft>
              <a:tabLst>
                <a:tab pos="180340" algn="l"/>
              </a:tabLst>
            </a:pPr>
            <a:r>
              <a:rPr lang="vi-VN" sz="2000" dirty="0">
                <a:effectLst/>
                <a:latin typeface="Times New Roman" panose="02020603050405020304" pitchFamily="18" charset="0"/>
                <a:ea typeface="Aptos" panose="020B0004020202020204" pitchFamily="34" charset="0"/>
                <a:cs typeface="Times New Roman" panose="02020603050405020304" pitchFamily="18" charset="0"/>
              </a:rPr>
              <a:t>Phân loại nước cứng:</a:t>
            </a:r>
            <a:endParaRPr lang="en-GB" sz="20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05000"/>
              </a:lnSpc>
              <a:buSzPts val="1300"/>
              <a:buFont typeface="Times New Roman" panose="02020603050405020304" pitchFamily="18" charset="0"/>
              <a:buChar char="-"/>
              <a:tabLst>
                <a:tab pos="18034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Nước cứng tạm thời: chứa mối hidro cacbonat như Ca(HCO</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Mg(HCO</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5000"/>
              </a:lnSpc>
              <a:buSzPts val="1300"/>
              <a:buFont typeface="Times New Roman" panose="02020603050405020304" pitchFamily="18" charset="0"/>
              <a:buChar char="-"/>
              <a:tabLst>
                <a:tab pos="18034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Nước cứng vĩnh cửu: chứa muối của ion Magie, canxi với các gốc anion của axit mạnh như (Cl)</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và (SO</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như CaSO</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MgSO</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MgCl</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5000"/>
              </a:lnSpc>
              <a:buSzPts val="1300"/>
              <a:buFont typeface="Times New Roman" panose="02020603050405020304" pitchFamily="18" charset="0"/>
              <a:buChar char="-"/>
              <a:tabLst>
                <a:tab pos="18034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Nước cứng toàn phần: gồm nước cứng tạm thời và nước cứng vĩnh cửu. Độ cứng của nước bằng tổng của độ cứng tạm thời và động cứng vĩnh cữu.</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5000"/>
              </a:lnSpc>
              <a:spcAft>
                <a:spcPts val="800"/>
              </a:spcAft>
              <a:buSzPts val="1300"/>
              <a:buFont typeface="Times New Roman" panose="02020603050405020304" pitchFamily="18" charset="0"/>
              <a:buChar char="-"/>
              <a:tabLst>
                <a:tab pos="18034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Nước cứng toàn phần là khó làm giảm độ cứng nhất</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 name="Google Shape;3048;p41">
            <a:extLst>
              <a:ext uri="{FF2B5EF4-FFF2-40B4-BE49-F238E27FC236}">
                <a16:creationId xmlns:a16="http://schemas.microsoft.com/office/drawing/2014/main" id="{176FB506-F275-B6EE-9FE9-5E08ED6FF616}"/>
              </a:ext>
            </a:extLst>
          </p:cNvPr>
          <p:cNvGrpSpPr/>
          <p:nvPr/>
        </p:nvGrpSpPr>
        <p:grpSpPr>
          <a:xfrm rot="667555">
            <a:off x="6294465" y="1093317"/>
            <a:ext cx="1429963" cy="560309"/>
            <a:chOff x="4899100" y="2145625"/>
            <a:chExt cx="1034700" cy="492350"/>
          </a:xfrm>
        </p:grpSpPr>
        <p:sp>
          <p:nvSpPr>
            <p:cNvPr id="9" name="Google Shape;3049;p41">
              <a:extLst>
                <a:ext uri="{FF2B5EF4-FFF2-40B4-BE49-F238E27FC236}">
                  <a16:creationId xmlns:a16="http://schemas.microsoft.com/office/drawing/2014/main" id="{877BBB29-D6FB-9E2E-F1D0-5592B43D3DFF}"/>
                </a:ext>
              </a:extLst>
            </p:cNvPr>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50;p41">
              <a:extLst>
                <a:ext uri="{FF2B5EF4-FFF2-40B4-BE49-F238E27FC236}">
                  <a16:creationId xmlns:a16="http://schemas.microsoft.com/office/drawing/2014/main" id="{6075009C-E397-F539-4E5A-4D745DE4C6EE}"/>
                </a:ext>
              </a:extLst>
            </p:cNvPr>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51;p41">
              <a:extLst>
                <a:ext uri="{FF2B5EF4-FFF2-40B4-BE49-F238E27FC236}">
                  <a16:creationId xmlns:a16="http://schemas.microsoft.com/office/drawing/2014/main" id="{1AA8A1FE-2A8A-231D-BB6B-39B16F9338A7}"/>
                </a:ext>
              </a:extLst>
            </p:cNvPr>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52;p41">
              <a:extLst>
                <a:ext uri="{FF2B5EF4-FFF2-40B4-BE49-F238E27FC236}">
                  <a16:creationId xmlns:a16="http://schemas.microsoft.com/office/drawing/2014/main" id="{3A625C92-0FD4-4E1F-EB12-947D42531726}"/>
                </a:ext>
              </a:extLst>
            </p:cNvPr>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53;p41">
              <a:extLst>
                <a:ext uri="{FF2B5EF4-FFF2-40B4-BE49-F238E27FC236}">
                  <a16:creationId xmlns:a16="http://schemas.microsoft.com/office/drawing/2014/main" id="{FAEC84F5-789E-1EF1-9AB5-88A458E9B3AB}"/>
                </a:ext>
              </a:extLst>
            </p:cNvPr>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9488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E81-5A41-8984-BF75-8E8C15883630}"/>
              </a:ext>
            </a:extLst>
          </p:cNvPr>
          <p:cNvSpPr>
            <a:spLocks noGrp="1"/>
          </p:cNvSpPr>
          <p:nvPr>
            <p:ph type="title"/>
          </p:nvPr>
        </p:nvSpPr>
        <p:spPr>
          <a:xfrm>
            <a:off x="-106135" y="0"/>
            <a:ext cx="9205232" cy="457200"/>
          </a:xfrm>
        </p:spPr>
        <p:txBody>
          <a:bodyPr/>
          <a:lstStyle/>
          <a:p>
            <a:pPr algn="ctr">
              <a:lnSpc>
                <a:spcPct val="105000"/>
              </a:lnSpc>
              <a:spcAft>
                <a:spcPts val="800"/>
              </a:spcAft>
              <a:tabLst>
                <a:tab pos="180340" algn="l"/>
              </a:tabLst>
            </a:pPr>
            <a:r>
              <a:rPr lang="vi-VN" sz="1800" b="1" dirty="0">
                <a:effectLst/>
                <a:latin typeface="Times New Roman" panose="02020603050405020304" pitchFamily="18" charset="0"/>
                <a:ea typeface="Aptos" panose="020B0004020202020204" pitchFamily="34" charset="0"/>
                <a:cs typeface="Times New Roman" panose="02020603050405020304" pitchFamily="18" charset="0"/>
              </a:rPr>
              <a:t>TRẢ LỜI PHT SỐ 6</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BD97FC-D9BA-647B-13BF-A7AFC8BDD02B}"/>
              </a:ext>
            </a:extLst>
          </p:cNvPr>
          <p:cNvSpPr txBox="1"/>
          <p:nvPr/>
        </p:nvSpPr>
        <p:spPr>
          <a:xfrm>
            <a:off x="583746" y="655937"/>
            <a:ext cx="7976507" cy="3538469"/>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06000"/>
              </a:lnSpc>
              <a:spcAft>
                <a:spcPts val="800"/>
              </a:spcAft>
            </a:pP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r>
              <a:rPr lang="vi-VN" sz="20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2: </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6000"/>
              </a:lnSpc>
              <a:spcAft>
                <a:spcPts val="800"/>
              </a:spcAft>
            </a:pP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Trong đời sống hằng ngày: Nước cứng làm giảm khả năng tạo bọt của xà phòng, giảm tác dụng giặt rửa, làm các dụng cụ đun nấu dễ bị đóng cặn, tiêu hao năng lượng. Nếu sử dụng nước cứng để nấu ăn sẽ làm thực phẩm lâu chín và giảm mùi vị. </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16510" algn="just">
              <a:lnSpc>
                <a:spcPct val="106000"/>
              </a:lnSpc>
            </a:pP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Trong bảo vệ sức khoẻ: Dùng nước cứng tắm gội hằng ngày sẽ gây khô da, khô tóc hay mẩn ngứa, gây hại sức khoẻ. </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16510" algn="just">
              <a:lnSpc>
                <a:spcPct val="106000"/>
              </a:lnSpc>
              <a:spcAft>
                <a:spcPts val="800"/>
              </a:spcAft>
            </a:pP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Trong công nghiệp: Trong các nồi áp suất của tua bin hơi nước ở nhiều nhà máy, nước cứng tạo cặn là CaCO</a:t>
            </a:r>
            <a:r>
              <a:rPr lang="vi-VN" sz="20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cản trở quá trình dẫn nhiệt. Các mảng bám còn tăng nguy cơ tắc ống, tắc lỗ van an toàn gây nguy hiểm. </a:t>
            </a:r>
            <a:endParaRPr lang="en-GB"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oogle Shape;3048;p41">
            <a:extLst>
              <a:ext uri="{FF2B5EF4-FFF2-40B4-BE49-F238E27FC236}">
                <a16:creationId xmlns:a16="http://schemas.microsoft.com/office/drawing/2014/main" id="{9FB65135-FC51-F1FB-F698-D30263DAD87C}"/>
              </a:ext>
            </a:extLst>
          </p:cNvPr>
          <p:cNvGrpSpPr/>
          <p:nvPr/>
        </p:nvGrpSpPr>
        <p:grpSpPr>
          <a:xfrm rot="667555">
            <a:off x="7097649" y="174408"/>
            <a:ext cx="1895498" cy="901951"/>
            <a:chOff x="4899100" y="2145625"/>
            <a:chExt cx="1034700" cy="492350"/>
          </a:xfrm>
        </p:grpSpPr>
        <p:sp>
          <p:nvSpPr>
            <p:cNvPr id="5" name="Google Shape;3049;p41">
              <a:extLst>
                <a:ext uri="{FF2B5EF4-FFF2-40B4-BE49-F238E27FC236}">
                  <a16:creationId xmlns:a16="http://schemas.microsoft.com/office/drawing/2014/main" id="{52A5748E-F6EA-3902-D0DE-CC60209091AB}"/>
                </a:ext>
              </a:extLst>
            </p:cNvPr>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50;p41">
              <a:extLst>
                <a:ext uri="{FF2B5EF4-FFF2-40B4-BE49-F238E27FC236}">
                  <a16:creationId xmlns:a16="http://schemas.microsoft.com/office/drawing/2014/main" id="{84EB3F4F-3B72-86AB-D87E-F5F942715867}"/>
                </a:ext>
              </a:extLst>
            </p:cNvPr>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51;p41">
              <a:extLst>
                <a:ext uri="{FF2B5EF4-FFF2-40B4-BE49-F238E27FC236}">
                  <a16:creationId xmlns:a16="http://schemas.microsoft.com/office/drawing/2014/main" id="{200BD49B-6E4F-3F78-D7B3-E69CE50AAC59}"/>
                </a:ext>
              </a:extLst>
            </p:cNvPr>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52;p41">
              <a:extLst>
                <a:ext uri="{FF2B5EF4-FFF2-40B4-BE49-F238E27FC236}">
                  <a16:creationId xmlns:a16="http://schemas.microsoft.com/office/drawing/2014/main" id="{DA7CB975-FB77-4E8F-FC4D-D683052E7F57}"/>
                </a:ext>
              </a:extLst>
            </p:cNvPr>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53;p41">
              <a:extLst>
                <a:ext uri="{FF2B5EF4-FFF2-40B4-BE49-F238E27FC236}">
                  <a16:creationId xmlns:a16="http://schemas.microsoft.com/office/drawing/2014/main" id="{15FC0AC0-E8AD-7ACA-05CA-616EB086B3A2}"/>
                </a:ext>
              </a:extLst>
            </p:cNvPr>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9146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E81-5A41-8984-BF75-8E8C15883630}"/>
              </a:ext>
            </a:extLst>
          </p:cNvPr>
          <p:cNvSpPr>
            <a:spLocks noGrp="1"/>
          </p:cNvSpPr>
          <p:nvPr>
            <p:ph type="title"/>
          </p:nvPr>
        </p:nvSpPr>
        <p:spPr>
          <a:xfrm>
            <a:off x="-106135" y="0"/>
            <a:ext cx="9205232" cy="457200"/>
          </a:xfrm>
        </p:spPr>
        <p:txBody>
          <a:bodyPr/>
          <a:lstStyle/>
          <a:p>
            <a:pPr algn="ctr">
              <a:lnSpc>
                <a:spcPct val="105000"/>
              </a:lnSpc>
              <a:spcAft>
                <a:spcPts val="800"/>
              </a:spcAft>
              <a:tabLst>
                <a:tab pos="180340" algn="l"/>
              </a:tabLst>
            </a:pPr>
            <a:r>
              <a:rPr lang="vi-VN" sz="1800" b="1" dirty="0">
                <a:effectLst/>
                <a:latin typeface="Times New Roman" panose="02020603050405020304" pitchFamily="18" charset="0"/>
                <a:ea typeface="Aptos" panose="020B0004020202020204" pitchFamily="34" charset="0"/>
                <a:cs typeface="Times New Roman" panose="02020603050405020304" pitchFamily="18" charset="0"/>
              </a:rPr>
              <a:t>TRẢ LỜI PHT SỐ 6</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BD97FC-D9BA-647B-13BF-A7AFC8BDD02B}"/>
              </a:ext>
            </a:extLst>
          </p:cNvPr>
          <p:cNvSpPr txBox="1"/>
          <p:nvPr/>
        </p:nvSpPr>
        <p:spPr>
          <a:xfrm>
            <a:off x="583746" y="655937"/>
            <a:ext cx="7976507" cy="3333285"/>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pPr marL="16510" algn="just">
              <a:lnSpc>
                <a:spcPct val="106000"/>
              </a:lnSpc>
              <a:spcAft>
                <a:spcPts val="800"/>
              </a:spcAft>
            </a:pPr>
            <a:r>
              <a:rPr lang="vi-VN" sz="2000" b="1"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Câu 3: </a:t>
            </a: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Nước cứng làm giảm khả năng tạo bọt của xà phòng, đồng thời làm giảm tác dụng tẩy rửa do tạo muối calcium không tan. Công thức hoá học của xà phòng có chứa những hợp chất muối sodium của những acid hữu cơ mạch dài, như sodium oleate hoặc sodium stearate. Khi sử dụng trong nước mềm, muối sodium stearate hoà tan dễ dàng, stearate ion (C</a:t>
            </a:r>
            <a:r>
              <a:rPr lang="vi-VN" sz="20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17</a:t>
            </a: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H</a:t>
            </a:r>
            <a:r>
              <a:rPr lang="vi-VN" sz="20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35</a:t>
            </a: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COO</a:t>
            </a:r>
            <a:r>
              <a:rPr lang="vi-VN" sz="20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vi-VN"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thể hiện hoạt tính tẩy rửa của xà phòng. Tuy nhiên, khi sử dụng trong nước cứng, stearate ion sẽ phản ứng kết hợp với calcium ion hoặc magnesium ion tạo thành hợp chất kết tủa không tan, calcium stearate, thường được gọi là "váng bọt xà phòng". Những váng bọt này khi bám trên quần áo sẽ khó tẩy sạch, đồng thời làm giảm độ bền quần áo và vải sợi.</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52600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E81-5A41-8984-BF75-8E8C15883630}"/>
              </a:ext>
            </a:extLst>
          </p:cNvPr>
          <p:cNvSpPr>
            <a:spLocks noGrp="1"/>
          </p:cNvSpPr>
          <p:nvPr>
            <p:ph type="title"/>
          </p:nvPr>
        </p:nvSpPr>
        <p:spPr>
          <a:xfrm>
            <a:off x="-106135" y="0"/>
            <a:ext cx="9205232" cy="457200"/>
          </a:xfrm>
        </p:spPr>
        <p:txBody>
          <a:bodyPr/>
          <a:lstStyle/>
          <a:p>
            <a:pPr algn="ctr">
              <a:lnSpc>
                <a:spcPct val="105000"/>
              </a:lnSpc>
              <a:spcAft>
                <a:spcPts val="800"/>
              </a:spcAft>
              <a:tabLst>
                <a:tab pos="180340" algn="l"/>
              </a:tabLst>
            </a:pPr>
            <a:r>
              <a:rPr lang="vi-VN" sz="1800" b="1" dirty="0">
                <a:effectLst/>
                <a:latin typeface="Times New Roman" panose="02020603050405020304" pitchFamily="18" charset="0"/>
                <a:ea typeface="Aptos" panose="020B0004020202020204" pitchFamily="34" charset="0"/>
                <a:cs typeface="Times New Roman" panose="02020603050405020304" pitchFamily="18" charset="0"/>
              </a:rPr>
              <a:t>TRẢ LỜI PHT SỐ 6</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BD97FC-D9BA-647B-13BF-A7AFC8BDD02B}"/>
              </a:ext>
            </a:extLst>
          </p:cNvPr>
          <p:cNvSpPr txBox="1"/>
          <p:nvPr/>
        </p:nvSpPr>
        <p:spPr>
          <a:xfrm>
            <a:off x="583746" y="555171"/>
            <a:ext cx="7976507" cy="4157420"/>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r>
              <a:rPr lang="vi-VN" sz="1800" b="1" dirty="0">
                <a:solidFill>
                  <a:schemeClr val="bg1"/>
                </a:solidFill>
                <a:effectLst/>
                <a:latin typeface="Times New Roman" panose="02020603050405020304" pitchFamily="18" charset="0"/>
                <a:ea typeface="Times New Roman" panose="02020603050405020304" pitchFamily="18" charset="0"/>
              </a:rPr>
              <a:t>Câu 4: </a:t>
            </a:r>
            <a:r>
              <a:rPr lang="vi-VN" sz="1800" dirty="0">
                <a:solidFill>
                  <a:schemeClr val="bg1"/>
                </a:solidFill>
                <a:effectLst/>
                <a:latin typeface="Times New Roman" panose="02020603050405020304" pitchFamily="18" charset="0"/>
                <a:ea typeface="Times New Roman" panose="02020603050405020304" pitchFamily="18" charset="0"/>
              </a:rPr>
              <a:t>Nguyên tắc làm mềm nước cứng là giảm nồng độ các cation Ca</a:t>
            </a:r>
            <a:r>
              <a:rPr lang="vi-VN" sz="1800" baseline="30000" dirty="0">
                <a:solidFill>
                  <a:schemeClr val="bg1"/>
                </a:solidFill>
                <a:effectLst/>
                <a:latin typeface="Times New Roman" panose="02020603050405020304" pitchFamily="18" charset="0"/>
                <a:ea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rPr>
              <a:t>, Mg</a:t>
            </a:r>
            <a:r>
              <a:rPr lang="vi-VN" sz="1800" baseline="30000" dirty="0">
                <a:solidFill>
                  <a:schemeClr val="bg1"/>
                </a:solidFill>
                <a:effectLst/>
                <a:latin typeface="Times New Roman" panose="02020603050405020304" pitchFamily="18" charset="0"/>
                <a:ea typeface="Times New Roman" panose="02020603050405020304" pitchFamily="18" charset="0"/>
              </a:rPr>
              <a:t>2+ </a:t>
            </a:r>
            <a:r>
              <a:rPr lang="vi-VN" sz="1800" dirty="0">
                <a:solidFill>
                  <a:schemeClr val="bg1"/>
                </a:solidFill>
                <a:effectLst/>
                <a:latin typeface="Times New Roman" panose="02020603050405020304" pitchFamily="18" charset="0"/>
                <a:ea typeface="Times New Roman" panose="02020603050405020304" pitchFamily="18" charset="0"/>
              </a:rPr>
              <a:t>trong nước cứng.</a:t>
            </a:r>
            <a:endParaRPr lang="en-GB" sz="1800" dirty="0">
              <a:solidFill>
                <a:schemeClr val="bg1"/>
              </a:solidFill>
              <a:effectLst/>
              <a:latin typeface="Times New Roman" panose="02020603050405020304" pitchFamily="18" charset="0"/>
              <a:ea typeface="Times New Roman" panose="02020603050405020304" pitchFamily="18" charset="0"/>
            </a:endParaRPr>
          </a:p>
          <a:p>
            <a:pPr>
              <a:lnSpc>
                <a:spcPct val="106000"/>
              </a:lnSpc>
              <a:spcBef>
                <a:spcPts val="400"/>
              </a:spcBef>
              <a:spcAft>
                <a:spcPts val="200"/>
              </a:spcAft>
            </a:pPr>
            <a:r>
              <a:rPr lang="en-GB"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GB" sz="1800" b="1" i="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i="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GB"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i="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i="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tủa</a:t>
            </a:r>
            <a:r>
              <a:rPr lang="en-GB"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6000"/>
              </a:lnSpc>
              <a:spcBef>
                <a:spcPts val="400"/>
              </a:spcBef>
              <a:spcAft>
                <a:spcPts val="200"/>
              </a:spcAft>
            </a:pP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endPar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Đun</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sôi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nước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có</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tính</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cứng</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tạm</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thời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trước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khi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dùng</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muối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hiđrocacbonat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chuyển</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thành</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muối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cacbonat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không</a:t>
            </a:r>
            <a:r>
              <a:rPr lang="en-GB" sz="1800" dirty="0">
                <a:solidFill>
                  <a:schemeClr val="bg1"/>
                </a:solidFill>
                <a:effectLst/>
                <a:latin typeface="Times New Roman" panose="02020603050405020304" pitchFamily="18" charset="0"/>
                <a:ea typeface="Times New Roman" panose="02020603050405020304" pitchFamily="18" charset="0"/>
              </a:rPr>
              <a:t> tan:</a:t>
            </a:r>
          </a:p>
          <a:p>
            <a:r>
              <a:rPr lang="en-GB" sz="1800" dirty="0">
                <a:solidFill>
                  <a:schemeClr val="bg1"/>
                </a:solidFill>
                <a:effectLst/>
                <a:latin typeface="Times New Roman" panose="02020603050405020304" pitchFamily="18" charset="0"/>
                <a:ea typeface="Times New Roman" panose="02020603050405020304" pitchFamily="18" charset="0"/>
              </a:rPr>
              <a:t>Ca(HCO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𝑡</a:t>
            </a:r>
            <a:r>
              <a:rPr lang="en-GB" sz="1800" dirty="0">
                <a:solidFill>
                  <a:schemeClr val="bg1"/>
                </a:solidFill>
                <a:effectLst/>
                <a:latin typeface="Times New Roman" panose="02020603050405020304" pitchFamily="18" charset="0"/>
                <a:ea typeface="Times New Roman" panose="02020603050405020304" pitchFamily="18" charset="0"/>
              </a:rPr>
              <a:t>0 CaCO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 CO</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 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O</a:t>
            </a:r>
          </a:p>
          <a:p>
            <a:r>
              <a:rPr lang="en-GB" sz="1800" dirty="0">
                <a:solidFill>
                  <a:schemeClr val="bg1"/>
                </a:solidFill>
                <a:effectLst/>
                <a:latin typeface="Times New Roman" panose="02020603050405020304" pitchFamily="18" charset="0"/>
                <a:ea typeface="Times New Roman" panose="02020603050405020304" pitchFamily="18" charset="0"/>
              </a:rPr>
              <a:t>Mg(HCO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𝑡</a:t>
            </a:r>
            <a:r>
              <a:rPr lang="en-GB" sz="1800" dirty="0">
                <a:solidFill>
                  <a:schemeClr val="bg1"/>
                </a:solidFill>
                <a:effectLst/>
                <a:latin typeface="Times New Roman" panose="02020603050405020304" pitchFamily="18" charset="0"/>
                <a:ea typeface="Times New Roman" panose="02020603050405020304" pitchFamily="18" charset="0"/>
              </a:rPr>
              <a:t>0 MgCO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 CO</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 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O</a:t>
            </a:r>
          </a:p>
          <a:p>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Lọc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bỏ</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kết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tủa</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được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nước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mềm</a:t>
            </a:r>
            <a:r>
              <a:rPr lang="en-GB" sz="1800" dirty="0">
                <a:solidFill>
                  <a:schemeClr val="bg1"/>
                </a:solidFill>
                <a:effectLst/>
                <a:latin typeface="Times New Roman" panose="02020603050405020304" pitchFamily="18" charset="0"/>
                <a:ea typeface="Times New Roman" panose="02020603050405020304" pitchFamily="18" charset="0"/>
              </a:rPr>
              <a:t>.</a:t>
            </a:r>
          </a:p>
          <a:p>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Dùng</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một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khối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lượng</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vừa</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đủ</a:t>
            </a:r>
            <a:r>
              <a:rPr lang="en-GB" sz="1800" dirty="0">
                <a:solidFill>
                  <a:schemeClr val="bg1"/>
                </a:solidFill>
                <a:effectLst/>
                <a:latin typeface="Times New Roman" panose="02020603050405020304" pitchFamily="18" charset="0"/>
                <a:ea typeface="Times New Roman" panose="02020603050405020304" pitchFamily="18" charset="0"/>
              </a:rPr>
              <a:t> dung </a:t>
            </a:r>
            <a:r>
              <a:rPr lang="en-GB" sz="1800" dirty="0" err="1">
                <a:solidFill>
                  <a:schemeClr val="bg1"/>
                </a:solidFill>
                <a:effectLst/>
                <a:latin typeface="Times New Roman" panose="02020603050405020304" pitchFamily="18" charset="0"/>
                <a:ea typeface="Times New Roman" panose="02020603050405020304" pitchFamily="18" charset="0"/>
              </a:rPr>
              <a:t>dịch</a:t>
            </a:r>
            <a:r>
              <a:rPr lang="en-GB" sz="1800" dirty="0">
                <a:solidFill>
                  <a:schemeClr val="bg1"/>
                </a:solidFill>
                <a:effectLst/>
                <a:latin typeface="Times New Roman" panose="02020603050405020304" pitchFamily="18" charset="0"/>
                <a:ea typeface="Times New Roman" panose="02020603050405020304" pitchFamily="18" charset="0"/>
              </a:rPr>
              <a:t> Ca(OH)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Na</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để</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trung</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hòa</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muối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hiđrocacbonat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thành</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muối</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cacbonat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kết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tủa</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Lọc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bỏ</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chất</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không</a:t>
            </a:r>
            <a:r>
              <a:rPr lang="en-GB" sz="1800" dirty="0">
                <a:solidFill>
                  <a:schemeClr val="bg1"/>
                </a:solidFill>
                <a:effectLst/>
                <a:latin typeface="Times New Roman" panose="02020603050405020304" pitchFamily="18" charset="0"/>
                <a:ea typeface="Times New Roman" panose="02020603050405020304" pitchFamily="18" charset="0"/>
              </a:rPr>
              <a:t> tan, </a:t>
            </a:r>
            <a:r>
              <a:rPr lang="en-GB" sz="1800" dirty="0" err="1">
                <a:solidFill>
                  <a:schemeClr val="bg1"/>
                </a:solidFill>
                <a:effectLst/>
                <a:latin typeface="Times New Roman" panose="02020603050405020304" pitchFamily="18" charset="0"/>
                <a:ea typeface="Times New Roman" panose="02020603050405020304" pitchFamily="18" charset="0"/>
              </a:rPr>
              <a:t>được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nước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mềm</a:t>
            </a:r>
            <a:r>
              <a:rPr lang="en-GB" sz="1800" dirty="0">
                <a:solidFill>
                  <a:schemeClr val="bg1"/>
                </a:solidFill>
                <a:effectLst/>
                <a:latin typeface="Times New Roman" panose="02020603050405020304" pitchFamily="18" charset="0"/>
                <a:ea typeface="Times New Roman" panose="02020603050405020304" pitchFamily="18" charset="0"/>
              </a:rPr>
              <a:t>:</a:t>
            </a:r>
          </a:p>
          <a:p>
            <a:r>
              <a:rPr lang="en-GB" sz="1800" dirty="0">
                <a:solidFill>
                  <a:schemeClr val="bg1"/>
                </a:solidFill>
                <a:effectLst/>
                <a:latin typeface="Times New Roman" panose="02020603050405020304" pitchFamily="18" charset="0"/>
                <a:ea typeface="Times New Roman" panose="02020603050405020304" pitchFamily="18" charset="0"/>
              </a:rPr>
              <a:t>Ca(HCO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 Ca(OH)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 2CaCO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↓+ 2H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O</a:t>
            </a:r>
          </a:p>
          <a:p>
            <a:r>
              <a:rPr lang="en-GB" sz="1800" dirty="0">
                <a:solidFill>
                  <a:schemeClr val="bg1"/>
                </a:solidFill>
                <a:effectLst/>
                <a:latin typeface="Times New Roman" panose="02020603050405020304" pitchFamily="18" charset="0"/>
                <a:ea typeface="Times New Roman" panose="02020603050405020304" pitchFamily="18" charset="0"/>
              </a:rPr>
              <a:t>Mg(HCO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+2Ca(OH)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→Mg(OH)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+2CaCO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+2H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O</a:t>
            </a:r>
          </a:p>
          <a:p>
            <a:r>
              <a:rPr lang="en-GB" sz="1800" dirty="0">
                <a:solidFill>
                  <a:schemeClr val="bg1"/>
                </a:solidFill>
                <a:effectLst/>
                <a:latin typeface="Times New Roman" panose="02020603050405020304" pitchFamily="18" charset="0"/>
                <a:ea typeface="Times New Roman" panose="02020603050405020304" pitchFamily="18" charset="0"/>
              </a:rPr>
              <a:t>M(HCO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+Na</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→MCO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+2NaHCO</a:t>
            </a:r>
            <a:r>
              <a:rPr lang="en-GB" sz="1800" baseline="-25000" dirty="0">
                <a:solidFill>
                  <a:schemeClr val="bg1"/>
                </a:solidFill>
                <a:effectLst/>
                <a:latin typeface="Times New Roman" panose="02020603050405020304" pitchFamily="18" charset="0"/>
                <a:ea typeface="Times New Roman" panose="02020603050405020304" pitchFamily="18" charset="0"/>
              </a:rPr>
              <a:t>3</a:t>
            </a:r>
            <a:endParaRPr lang="en-GB" sz="1800" dirty="0">
              <a:solidFill>
                <a:schemeClr val="bg1"/>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4066CA87-AC44-D61E-3099-4E107A262F2F}"/>
              </a:ext>
            </a:extLst>
          </p:cNvPr>
          <p:cNvPicPr>
            <a:picLocks noChangeAspect="1"/>
          </p:cNvPicPr>
          <p:nvPr/>
        </p:nvPicPr>
        <p:blipFill>
          <a:blip r:embed="rId2"/>
          <a:stretch>
            <a:fillRect/>
          </a:stretch>
        </p:blipFill>
        <p:spPr>
          <a:xfrm>
            <a:off x="6180363" y="2183513"/>
            <a:ext cx="1436119" cy="978946"/>
          </a:xfrm>
          <a:prstGeom prst="rect">
            <a:avLst/>
          </a:prstGeom>
        </p:spPr>
      </p:pic>
    </p:spTree>
    <p:extLst>
      <p:ext uri="{BB962C8B-B14F-4D97-AF65-F5344CB8AC3E}">
        <p14:creationId xmlns:p14="http://schemas.microsoft.com/office/powerpoint/2010/main" val="3677741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E81-5A41-8984-BF75-8E8C15883630}"/>
              </a:ext>
            </a:extLst>
          </p:cNvPr>
          <p:cNvSpPr>
            <a:spLocks noGrp="1"/>
          </p:cNvSpPr>
          <p:nvPr>
            <p:ph type="title"/>
          </p:nvPr>
        </p:nvSpPr>
        <p:spPr>
          <a:xfrm>
            <a:off x="-106135" y="0"/>
            <a:ext cx="9205232" cy="457200"/>
          </a:xfrm>
        </p:spPr>
        <p:txBody>
          <a:bodyPr/>
          <a:lstStyle/>
          <a:p>
            <a:pPr algn="ctr">
              <a:lnSpc>
                <a:spcPct val="105000"/>
              </a:lnSpc>
              <a:spcAft>
                <a:spcPts val="800"/>
              </a:spcAft>
              <a:tabLst>
                <a:tab pos="180340" algn="l"/>
              </a:tabLst>
            </a:pPr>
            <a:r>
              <a:rPr lang="vi-VN" sz="1800" b="1" dirty="0">
                <a:effectLst/>
                <a:latin typeface="Times New Roman" panose="02020603050405020304" pitchFamily="18" charset="0"/>
                <a:ea typeface="Aptos" panose="020B0004020202020204" pitchFamily="34" charset="0"/>
                <a:cs typeface="Times New Roman" panose="02020603050405020304" pitchFamily="18" charset="0"/>
              </a:rPr>
              <a:t>TRẢ LỜI PHT SỐ 6</a:t>
            </a:r>
            <a:endParaRPr lang="en-GB" sz="18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BD97FC-D9BA-647B-13BF-A7AFC8BDD02B}"/>
              </a:ext>
            </a:extLst>
          </p:cNvPr>
          <p:cNvSpPr txBox="1"/>
          <p:nvPr/>
        </p:nvSpPr>
        <p:spPr>
          <a:xfrm>
            <a:off x="508227" y="525308"/>
            <a:ext cx="8129587" cy="4434419"/>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r>
              <a:rPr lang="vi-VN" sz="1800" b="1" dirty="0">
                <a:solidFill>
                  <a:schemeClr val="bg1"/>
                </a:solidFill>
                <a:effectLst/>
                <a:latin typeface="Times New Roman" panose="02020603050405020304" pitchFamily="18" charset="0"/>
                <a:ea typeface="Times New Roman" panose="02020603050405020304" pitchFamily="18" charset="0"/>
              </a:rPr>
              <a:t>Câu 4: </a:t>
            </a:r>
            <a:r>
              <a:rPr lang="vi-VN" sz="1800" dirty="0">
                <a:solidFill>
                  <a:schemeClr val="bg1"/>
                </a:solidFill>
                <a:effectLst/>
                <a:latin typeface="Times New Roman" panose="02020603050405020304" pitchFamily="18" charset="0"/>
                <a:ea typeface="Times New Roman" panose="02020603050405020304" pitchFamily="18" charset="0"/>
              </a:rPr>
              <a:t>Nguyên tắc làm mềm nước cứng là giảm nồng độ các cation Ca</a:t>
            </a:r>
            <a:r>
              <a:rPr lang="vi-VN" sz="1800" baseline="30000" dirty="0">
                <a:solidFill>
                  <a:schemeClr val="bg1"/>
                </a:solidFill>
                <a:effectLst/>
                <a:latin typeface="Times New Roman" panose="02020603050405020304" pitchFamily="18" charset="0"/>
                <a:ea typeface="Times New Roman" panose="02020603050405020304" pitchFamily="18" charset="0"/>
              </a:rPr>
              <a:t>2+</a:t>
            </a:r>
            <a:r>
              <a:rPr lang="vi-VN" sz="1800" dirty="0">
                <a:solidFill>
                  <a:schemeClr val="bg1"/>
                </a:solidFill>
                <a:effectLst/>
                <a:latin typeface="Times New Roman" panose="02020603050405020304" pitchFamily="18" charset="0"/>
                <a:ea typeface="Times New Roman" panose="02020603050405020304" pitchFamily="18" charset="0"/>
              </a:rPr>
              <a:t>, Mg</a:t>
            </a:r>
            <a:r>
              <a:rPr lang="vi-VN" sz="1800" baseline="30000" dirty="0">
                <a:solidFill>
                  <a:schemeClr val="bg1"/>
                </a:solidFill>
                <a:effectLst/>
                <a:latin typeface="Times New Roman" panose="02020603050405020304" pitchFamily="18" charset="0"/>
                <a:ea typeface="Times New Roman" panose="02020603050405020304" pitchFamily="18" charset="0"/>
              </a:rPr>
              <a:t>2+ </a:t>
            </a:r>
            <a:r>
              <a:rPr lang="vi-VN" sz="1800" dirty="0">
                <a:solidFill>
                  <a:schemeClr val="bg1"/>
                </a:solidFill>
                <a:effectLst/>
                <a:latin typeface="Times New Roman" panose="02020603050405020304" pitchFamily="18" charset="0"/>
                <a:ea typeface="Times New Roman" panose="02020603050405020304" pitchFamily="18" charset="0"/>
              </a:rPr>
              <a:t>trong nước cứng.</a:t>
            </a:r>
            <a:endParaRPr lang="en-GB" sz="1800" dirty="0">
              <a:solidFill>
                <a:schemeClr val="bg1"/>
              </a:solidFill>
              <a:effectLst/>
              <a:latin typeface="Times New Roman" panose="02020603050405020304" pitchFamily="18" charset="0"/>
              <a:ea typeface="Times New Roman" panose="02020603050405020304" pitchFamily="18" charset="0"/>
            </a:endParaRPr>
          </a:p>
          <a:p>
            <a:pPr>
              <a:lnSpc>
                <a:spcPct val="106000"/>
              </a:lnSpc>
              <a:spcBef>
                <a:spcPts val="400"/>
              </a:spcBef>
              <a:spcAft>
                <a:spcPts val="200"/>
              </a:spcAft>
            </a:pP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vĩnh</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GB"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Dùng</a:t>
            </a:r>
            <a:r>
              <a:rPr lang="en-GB" sz="1800" dirty="0">
                <a:solidFill>
                  <a:schemeClr val="bg1"/>
                </a:solidFill>
                <a:effectLst/>
                <a:latin typeface="Times New Roman" panose="02020603050405020304" pitchFamily="18" charset="0"/>
                <a:ea typeface="Times New Roman" panose="02020603050405020304" pitchFamily="18" charset="0"/>
              </a:rPr>
              <a:t> dung </a:t>
            </a:r>
            <a:r>
              <a:rPr lang="en-GB" sz="1800" dirty="0" err="1">
                <a:solidFill>
                  <a:schemeClr val="bg1"/>
                </a:solidFill>
                <a:effectLst/>
                <a:latin typeface="Times New Roman" panose="02020603050405020304" pitchFamily="18" charset="0"/>
                <a:ea typeface="Times New Roman" panose="02020603050405020304" pitchFamily="18" charset="0"/>
              </a:rPr>
              <a:t>dịch</a:t>
            </a:r>
            <a:r>
              <a:rPr lang="en-GB" sz="1800" dirty="0">
                <a:solidFill>
                  <a:schemeClr val="bg1"/>
                </a:solidFill>
                <a:effectLst/>
                <a:latin typeface="Times New Roman" panose="02020603050405020304" pitchFamily="18" charset="0"/>
                <a:ea typeface="Times New Roman" panose="02020603050405020304" pitchFamily="18" charset="0"/>
              </a:rPr>
              <a:t> Na</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CO</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 Ca(OH)</a:t>
            </a:r>
            <a:r>
              <a:rPr lang="en-GB" sz="1800" baseline="-25000" dirty="0">
                <a:solidFill>
                  <a:schemeClr val="bg1"/>
                </a:solidFill>
                <a:effectLst/>
                <a:latin typeface="Times New Roman" panose="02020603050405020304" pitchFamily="18" charset="0"/>
                <a:ea typeface="Times New Roman" panose="02020603050405020304" pitchFamily="18" charset="0"/>
              </a:rPr>
              <a:t>2</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và</a:t>
            </a:r>
            <a:r>
              <a:rPr lang="en-GB" sz="1800" dirty="0">
                <a:solidFill>
                  <a:schemeClr val="bg1"/>
                </a:solidFill>
                <a:effectLst/>
                <a:latin typeface="Times New Roman" panose="02020603050405020304" pitchFamily="18" charset="0"/>
                <a:ea typeface="Times New Roman" panose="02020603050405020304" pitchFamily="18" charset="0"/>
              </a:rPr>
              <a:t> dung </a:t>
            </a:r>
            <a:r>
              <a:rPr lang="en-GB" sz="1800" dirty="0" err="1">
                <a:solidFill>
                  <a:schemeClr val="bg1"/>
                </a:solidFill>
                <a:effectLst/>
                <a:latin typeface="Times New Roman" panose="02020603050405020304" pitchFamily="18" charset="0"/>
                <a:ea typeface="Times New Roman" panose="02020603050405020304" pitchFamily="18" charset="0"/>
              </a:rPr>
              <a:t>dịch</a:t>
            </a:r>
            <a:r>
              <a:rPr lang="en-GB" sz="1800" dirty="0">
                <a:solidFill>
                  <a:schemeClr val="bg1"/>
                </a:solidFill>
                <a:effectLst/>
                <a:latin typeface="Times New Roman" panose="02020603050405020304" pitchFamily="18" charset="0"/>
                <a:ea typeface="Times New Roman" panose="02020603050405020304" pitchFamily="18" charset="0"/>
              </a:rPr>
              <a:t> Na</a:t>
            </a:r>
            <a:r>
              <a:rPr lang="en-GB" sz="1800" baseline="-25000" dirty="0">
                <a:solidFill>
                  <a:schemeClr val="bg1"/>
                </a:solidFill>
                <a:effectLst/>
                <a:latin typeface="Times New Roman" panose="02020603050405020304" pitchFamily="18" charset="0"/>
                <a:ea typeface="Times New Roman" panose="02020603050405020304" pitchFamily="18" charset="0"/>
              </a:rPr>
              <a:t>3</a:t>
            </a:r>
            <a:r>
              <a:rPr lang="en-GB" sz="1800" dirty="0">
                <a:solidFill>
                  <a:schemeClr val="bg1"/>
                </a:solidFill>
                <a:effectLst/>
                <a:latin typeface="Times New Roman" panose="02020603050405020304" pitchFamily="18" charset="0"/>
                <a:ea typeface="Times New Roman" panose="02020603050405020304" pitchFamily="18" charset="0"/>
              </a:rPr>
              <a:t>PO</a:t>
            </a:r>
            <a:r>
              <a:rPr lang="en-GB" sz="1800" baseline="-25000" dirty="0">
                <a:solidFill>
                  <a:schemeClr val="bg1"/>
                </a:solidFill>
                <a:effectLst/>
                <a:latin typeface="Times New Roman" panose="02020603050405020304" pitchFamily="18" charset="0"/>
                <a:ea typeface="Times New Roman" panose="02020603050405020304" pitchFamily="18" charset="0"/>
              </a:rPr>
              <a:t>4</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để</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làm</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mềm</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nước</a:t>
            </a:r>
            <a:r>
              <a:rPr lang="en-GB" sz="1800" dirty="0">
                <a:solidFill>
                  <a:schemeClr val="bg1"/>
                </a:solidFill>
                <a:effectLst/>
                <a:latin typeface="Times New Roman" panose="02020603050405020304" pitchFamily="18" charset="0"/>
                <a:ea typeface="Times New Roman" panose="02020603050405020304" pitchFamily="18" charset="0"/>
              </a:rPr>
              <a:t> </a:t>
            </a:r>
            <a:r>
              <a:rPr lang="en-GB" sz="1800" dirty="0" err="1">
                <a:solidFill>
                  <a:schemeClr val="bg1"/>
                </a:solidFill>
                <a:effectLst/>
                <a:latin typeface="Times New Roman" panose="02020603050405020304" pitchFamily="18" charset="0"/>
                <a:ea typeface="Times New Roman" panose="02020603050405020304" pitchFamily="18" charset="0"/>
              </a:rPr>
              <a:t>cứng</a:t>
            </a:r>
            <a:r>
              <a:rPr lang="en-GB" sz="1800" dirty="0">
                <a:solidFill>
                  <a:schemeClr val="bg1"/>
                </a:solidFill>
                <a:effectLst/>
                <a:latin typeface="Times New Roman" panose="02020603050405020304" pitchFamily="18" charset="0"/>
                <a:ea typeface="Times New Roman" panose="02020603050405020304" pitchFamily="18" charset="0"/>
              </a:rPr>
              <a:t>:</a:t>
            </a:r>
          </a:p>
          <a:p>
            <a:r>
              <a:rPr lang="it-IT" sz="1800" dirty="0">
                <a:solidFill>
                  <a:schemeClr val="bg1"/>
                </a:solidFill>
                <a:effectLst/>
                <a:latin typeface="Times New Roman" panose="02020603050405020304" pitchFamily="18" charset="0"/>
                <a:ea typeface="Times New Roman" panose="02020603050405020304" pitchFamily="18" charset="0"/>
              </a:rPr>
              <a:t>Ca</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CO</a:t>
            </a:r>
            <a:r>
              <a:rPr lang="it-IT" sz="1800" baseline="-25000" dirty="0">
                <a:solidFill>
                  <a:schemeClr val="bg1"/>
                </a:solidFill>
                <a:effectLst/>
                <a:latin typeface="Times New Roman" panose="02020603050405020304" pitchFamily="18" charset="0"/>
                <a:ea typeface="Times New Roman" panose="02020603050405020304" pitchFamily="18" charset="0"/>
              </a:rPr>
              <a:t>3</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CaCO</a:t>
            </a:r>
            <a:r>
              <a:rPr lang="it-IT" sz="1800" baseline="-25000" dirty="0">
                <a:solidFill>
                  <a:schemeClr val="bg1"/>
                </a:solidFill>
                <a:effectLst/>
                <a:latin typeface="Times New Roman" panose="02020603050405020304" pitchFamily="18" charset="0"/>
                <a:ea typeface="Times New Roman" panose="02020603050405020304" pitchFamily="18" charset="0"/>
              </a:rPr>
              <a:t>3</a:t>
            </a:r>
            <a:r>
              <a:rPr lang="it-IT" sz="1800" dirty="0">
                <a:solidFill>
                  <a:schemeClr val="bg1"/>
                </a:solidFill>
                <a:effectLst/>
                <a:latin typeface="Times New Roman" panose="02020603050405020304" pitchFamily="18" charset="0"/>
                <a:ea typeface="Times New Roman" panose="02020603050405020304" pitchFamily="18" charset="0"/>
              </a:rPr>
              <a:t>↓</a:t>
            </a:r>
            <a:endParaRPr lang="en-GB" sz="1800" dirty="0">
              <a:solidFill>
                <a:schemeClr val="bg1"/>
              </a:solidFill>
              <a:effectLst/>
              <a:latin typeface="Times New Roman" panose="02020603050405020304" pitchFamily="18" charset="0"/>
              <a:ea typeface="Times New Roman" panose="02020603050405020304" pitchFamily="18" charset="0"/>
            </a:endParaRPr>
          </a:p>
          <a:p>
            <a:r>
              <a:rPr lang="it-IT" sz="1800" dirty="0">
                <a:solidFill>
                  <a:schemeClr val="bg1"/>
                </a:solidFill>
                <a:effectLst/>
                <a:latin typeface="Times New Roman" panose="02020603050405020304" pitchFamily="18" charset="0"/>
                <a:ea typeface="Times New Roman" panose="02020603050405020304" pitchFamily="18" charset="0"/>
              </a:rPr>
              <a:t>3Ca</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+ 2PO</a:t>
            </a:r>
            <a:r>
              <a:rPr lang="it-IT" sz="1800" baseline="-25000" dirty="0">
                <a:solidFill>
                  <a:schemeClr val="bg1"/>
                </a:solidFill>
                <a:effectLst/>
                <a:latin typeface="Times New Roman" panose="02020603050405020304" pitchFamily="18" charset="0"/>
                <a:ea typeface="Times New Roman" panose="02020603050405020304" pitchFamily="18" charset="0"/>
              </a:rPr>
              <a:t>4</a:t>
            </a:r>
            <a:r>
              <a:rPr lang="it-IT" sz="1800" baseline="30000" dirty="0">
                <a:solidFill>
                  <a:schemeClr val="bg1"/>
                </a:solidFill>
                <a:effectLst/>
                <a:latin typeface="Times New Roman" panose="02020603050405020304" pitchFamily="18" charset="0"/>
                <a:ea typeface="Times New Roman" panose="02020603050405020304" pitchFamily="18" charset="0"/>
              </a:rPr>
              <a:t>3-</a:t>
            </a:r>
            <a:r>
              <a:rPr lang="it-IT" sz="1800" dirty="0">
                <a:solidFill>
                  <a:schemeClr val="bg1"/>
                </a:solidFill>
                <a:effectLst/>
                <a:latin typeface="Times New Roman" panose="02020603050405020304" pitchFamily="18" charset="0"/>
                <a:ea typeface="Times New Roman" panose="02020603050405020304" pitchFamily="18" charset="0"/>
              </a:rPr>
              <a:t> → Ca</a:t>
            </a:r>
            <a:r>
              <a:rPr lang="it-IT" sz="1800" baseline="-25000" dirty="0">
                <a:solidFill>
                  <a:schemeClr val="bg1"/>
                </a:solidFill>
                <a:effectLst/>
                <a:latin typeface="Times New Roman" panose="02020603050405020304" pitchFamily="18" charset="0"/>
                <a:ea typeface="Times New Roman" panose="02020603050405020304" pitchFamily="18" charset="0"/>
              </a:rPr>
              <a:t>3</a:t>
            </a:r>
            <a:r>
              <a:rPr lang="it-IT" sz="1800" dirty="0">
                <a:solidFill>
                  <a:schemeClr val="bg1"/>
                </a:solidFill>
                <a:effectLst/>
                <a:latin typeface="Times New Roman" panose="02020603050405020304" pitchFamily="18" charset="0"/>
                <a:ea typeface="Times New Roman" panose="02020603050405020304" pitchFamily="18" charset="0"/>
              </a:rPr>
              <a:t>(PO</a:t>
            </a:r>
            <a:r>
              <a:rPr lang="it-IT" sz="1800" baseline="-25000" dirty="0">
                <a:solidFill>
                  <a:schemeClr val="bg1"/>
                </a:solidFill>
                <a:effectLst/>
                <a:latin typeface="Times New Roman" panose="02020603050405020304" pitchFamily="18" charset="0"/>
                <a:ea typeface="Times New Roman" panose="02020603050405020304" pitchFamily="18" charset="0"/>
              </a:rPr>
              <a:t>4</a:t>
            </a:r>
            <a:r>
              <a:rPr lang="it-IT" sz="1800" dirty="0">
                <a:solidFill>
                  <a:schemeClr val="bg1"/>
                </a:solidFill>
                <a:effectLst/>
                <a:latin typeface="Times New Roman" panose="02020603050405020304" pitchFamily="18" charset="0"/>
                <a:ea typeface="Times New Roman" panose="02020603050405020304" pitchFamily="18" charset="0"/>
              </a:rPr>
              <a:t>)</a:t>
            </a:r>
            <a:r>
              <a:rPr lang="it-IT" sz="1800" baseline="-25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a:t>
            </a:r>
            <a:endParaRPr lang="en-GB" sz="1800" dirty="0">
              <a:solidFill>
                <a:schemeClr val="bg1"/>
              </a:solidFill>
              <a:effectLst/>
              <a:latin typeface="Times New Roman" panose="02020603050405020304" pitchFamily="18" charset="0"/>
              <a:ea typeface="Times New Roman" panose="02020603050405020304" pitchFamily="18" charset="0"/>
            </a:endParaRPr>
          </a:p>
          <a:p>
            <a:r>
              <a:rPr lang="it-IT" sz="1800" dirty="0">
                <a:solidFill>
                  <a:schemeClr val="bg1"/>
                </a:solidFill>
                <a:effectLst/>
                <a:latin typeface="Times New Roman" panose="02020603050405020304" pitchFamily="18" charset="0"/>
                <a:ea typeface="Times New Roman" panose="02020603050405020304" pitchFamily="18" charset="0"/>
              </a:rPr>
              <a:t>Mg</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CO</a:t>
            </a:r>
            <a:r>
              <a:rPr lang="it-IT" sz="1800" baseline="-25000" dirty="0">
                <a:solidFill>
                  <a:schemeClr val="bg1"/>
                </a:solidFill>
                <a:effectLst/>
                <a:latin typeface="Times New Roman" panose="02020603050405020304" pitchFamily="18" charset="0"/>
                <a:ea typeface="Times New Roman" panose="02020603050405020304" pitchFamily="18" charset="0"/>
              </a:rPr>
              <a:t>3</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Ca</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+ 2OH</a:t>
            </a:r>
            <a:r>
              <a:rPr lang="it-IT" sz="1800" baseline="30000" dirty="0">
                <a:solidFill>
                  <a:schemeClr val="bg1"/>
                </a:solidFill>
                <a:effectLst/>
                <a:latin typeface="Times New Roman" panose="02020603050405020304" pitchFamily="18" charset="0"/>
                <a:ea typeface="Times New Roman" panose="02020603050405020304" pitchFamily="18" charset="0"/>
              </a:rPr>
              <a:t>–</a:t>
            </a:r>
            <a:r>
              <a:rPr lang="it-IT" sz="1800" dirty="0">
                <a:solidFill>
                  <a:schemeClr val="bg1"/>
                </a:solidFill>
                <a:effectLst/>
                <a:latin typeface="Times New Roman" panose="02020603050405020304" pitchFamily="18" charset="0"/>
                <a:ea typeface="Times New Roman" panose="02020603050405020304" pitchFamily="18" charset="0"/>
              </a:rPr>
              <a:t> → Mg(OH)</a:t>
            </a:r>
            <a:r>
              <a:rPr lang="it-IT" sz="1800" baseline="-25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 CaCO</a:t>
            </a:r>
            <a:r>
              <a:rPr lang="it-IT" sz="1800" baseline="-25000" dirty="0">
                <a:solidFill>
                  <a:schemeClr val="bg1"/>
                </a:solidFill>
                <a:effectLst/>
                <a:latin typeface="Times New Roman" panose="02020603050405020304" pitchFamily="18" charset="0"/>
                <a:ea typeface="Times New Roman" panose="02020603050405020304" pitchFamily="18" charset="0"/>
              </a:rPr>
              <a:t>3</a:t>
            </a:r>
            <a:r>
              <a:rPr lang="it-IT" sz="1800" dirty="0">
                <a:solidFill>
                  <a:schemeClr val="bg1"/>
                </a:solidFill>
                <a:effectLst/>
                <a:latin typeface="Times New Roman" panose="02020603050405020304" pitchFamily="18" charset="0"/>
                <a:ea typeface="Times New Roman" panose="02020603050405020304" pitchFamily="18" charset="0"/>
              </a:rPr>
              <a:t>↓</a:t>
            </a:r>
            <a:endParaRPr lang="en-GB" sz="1800" dirty="0">
              <a:solidFill>
                <a:schemeClr val="bg1"/>
              </a:solidFill>
              <a:effectLst/>
              <a:latin typeface="Times New Roman" panose="02020603050405020304" pitchFamily="18" charset="0"/>
              <a:ea typeface="Times New Roman" panose="02020603050405020304" pitchFamily="18" charset="0"/>
            </a:endParaRPr>
          </a:p>
          <a:p>
            <a:pPr>
              <a:lnSpc>
                <a:spcPct val="106000"/>
              </a:lnSpc>
              <a:spcBef>
                <a:spcPts val="400"/>
              </a:spcBef>
              <a:spcAft>
                <a:spcPts val="200"/>
              </a:spcAft>
            </a:pPr>
            <a:r>
              <a:rPr lang="it-IT"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Phương pháp trao đổi ion: </a:t>
            </a:r>
            <a:endParaRPr lang="en-GB" sz="1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it-IT" sz="1800" dirty="0">
                <a:solidFill>
                  <a:schemeClr val="bg1"/>
                </a:solidFill>
                <a:effectLst/>
                <a:latin typeface="Times New Roman" panose="02020603050405020304" pitchFamily="18" charset="0"/>
                <a:ea typeface="Times New Roman" panose="02020603050405020304" pitchFamily="18" charset="0"/>
              </a:rPr>
              <a:t>♦  Phương pháp trao đổi ion được dùng phổ biến để làm mềm nước. Phương pháp này dựa trên khả năng trao đổi ion của các hạt zeolit (các alumino silicat kết tinh, có trong tự nhiên hoặc được tổng hợp, trong tinh thể có chứa những lỗ trống nhỏ) hoặc nhựa trao đổi ion.</a:t>
            </a:r>
            <a:endParaRPr lang="en-GB" sz="1800" dirty="0">
              <a:solidFill>
                <a:schemeClr val="bg1"/>
              </a:solidFill>
              <a:effectLst/>
              <a:latin typeface="Times New Roman" panose="02020603050405020304" pitchFamily="18" charset="0"/>
              <a:ea typeface="Times New Roman" panose="02020603050405020304" pitchFamily="18" charset="0"/>
            </a:endParaRPr>
          </a:p>
          <a:p>
            <a:r>
              <a:rPr lang="it-IT" sz="1800" dirty="0">
                <a:solidFill>
                  <a:schemeClr val="bg1"/>
                </a:solidFill>
                <a:effectLst/>
                <a:latin typeface="Times New Roman" panose="02020603050405020304" pitchFamily="18" charset="0"/>
                <a:ea typeface="Times New Roman" panose="02020603050405020304" pitchFamily="18" charset="0"/>
              </a:rPr>
              <a:t>– Thí dụ: Cho nước cứng đi qua chất trao đổi ion là các hạt zeolit thì số mol ion Na</a:t>
            </a:r>
            <a:r>
              <a:rPr lang="it-IT" sz="1800" baseline="30000" dirty="0">
                <a:solidFill>
                  <a:schemeClr val="bg1"/>
                </a:solidFill>
                <a:effectLst/>
                <a:latin typeface="Times New Roman" panose="02020603050405020304" pitchFamily="18" charset="0"/>
                <a:ea typeface="Times New Roman" panose="02020603050405020304" pitchFamily="18" charset="0"/>
              </a:rPr>
              <a:t>+</a:t>
            </a:r>
            <a:r>
              <a:rPr lang="it-IT" sz="1800" dirty="0">
                <a:solidFill>
                  <a:schemeClr val="bg1"/>
                </a:solidFill>
                <a:effectLst/>
                <a:latin typeface="Times New Roman" panose="02020603050405020304" pitchFamily="18" charset="0"/>
                <a:ea typeface="Times New Roman" panose="02020603050405020304" pitchFamily="18" charset="0"/>
              </a:rPr>
              <a:t> của zeolit rời khỏi mạng tinh thể, đi vào trong nước nhường chỗ cho các ion Ca</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và Mg</a:t>
            </a:r>
            <a:r>
              <a:rPr lang="it-IT" sz="1800" baseline="30000" dirty="0">
                <a:solidFill>
                  <a:schemeClr val="bg1"/>
                </a:solidFill>
                <a:effectLst/>
                <a:latin typeface="Times New Roman" panose="02020603050405020304" pitchFamily="18" charset="0"/>
                <a:ea typeface="Times New Roman" panose="02020603050405020304" pitchFamily="18" charset="0"/>
              </a:rPr>
              <a:t>2+</a:t>
            </a:r>
            <a:r>
              <a:rPr lang="it-IT" sz="1800" dirty="0">
                <a:solidFill>
                  <a:schemeClr val="bg1"/>
                </a:solidFill>
                <a:effectLst/>
                <a:latin typeface="Times New Roman" panose="02020603050405020304" pitchFamily="18" charset="0"/>
                <a:ea typeface="Times New Roman" panose="02020603050405020304" pitchFamily="18" charset="0"/>
              </a:rPr>
              <a:t> bị giữ lại trong mạng tinh thể silicat.</a:t>
            </a:r>
            <a:endParaRPr lang="en-GB" sz="1800" dirty="0">
              <a:solidFill>
                <a:schemeClr val="bg1"/>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594934A2-0DF0-23D2-257E-9745410DF9A3}"/>
              </a:ext>
            </a:extLst>
          </p:cNvPr>
          <p:cNvPicPr>
            <a:picLocks noChangeAspect="1"/>
          </p:cNvPicPr>
          <p:nvPr/>
        </p:nvPicPr>
        <p:blipFill>
          <a:blip r:embed="rId2"/>
          <a:stretch>
            <a:fillRect/>
          </a:stretch>
        </p:blipFill>
        <p:spPr>
          <a:xfrm>
            <a:off x="6506936" y="1954914"/>
            <a:ext cx="1476941" cy="1006773"/>
          </a:xfrm>
          <a:prstGeom prst="rect">
            <a:avLst/>
          </a:prstGeom>
        </p:spPr>
      </p:pic>
    </p:spTree>
    <p:extLst>
      <p:ext uri="{BB962C8B-B14F-4D97-AF65-F5344CB8AC3E}">
        <p14:creationId xmlns:p14="http://schemas.microsoft.com/office/powerpoint/2010/main" val="3537834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sp>
        <p:nvSpPr>
          <p:cNvPr id="16" name="TextBox 15">
            <a:extLst>
              <a:ext uri="{FF2B5EF4-FFF2-40B4-BE49-F238E27FC236}">
                <a16:creationId xmlns:a16="http://schemas.microsoft.com/office/drawing/2014/main" id="{412FAA62-DDD8-282B-8266-068454E617F7}"/>
              </a:ext>
            </a:extLst>
          </p:cNvPr>
          <p:cNvSpPr txBox="1"/>
          <p:nvPr/>
        </p:nvSpPr>
        <p:spPr>
          <a:xfrm>
            <a:off x="759280" y="440872"/>
            <a:ext cx="7535634" cy="4076885"/>
          </a:xfrm>
          <a:prstGeom prst="rect">
            <a:avLst/>
          </a:prstGeom>
          <a:noFill/>
        </p:spPr>
        <p:txBody>
          <a:bodyPr wrap="square" rtlCol="0">
            <a:spAutoFit/>
          </a:bodyPr>
          <a:lstStyle/>
          <a:p>
            <a:pPr algn="ctr">
              <a:lnSpc>
                <a:spcPct val="105000"/>
              </a:lnSpc>
              <a:spcAft>
                <a:spcPts val="800"/>
              </a:spcAft>
            </a:pPr>
            <a:r>
              <a:rPr lang="vi-VN" sz="1800" b="1" dirty="0">
                <a:solidFill>
                  <a:schemeClr val="accent1"/>
                </a:solidFill>
                <a:effectLst/>
                <a:latin typeface="Times New Roman" panose="02020603050405020304" pitchFamily="18" charset="0"/>
                <a:ea typeface="Aptos" panose="020B0004020202020204" pitchFamily="34" charset="0"/>
                <a:cs typeface="Times New Roman" panose="02020603050405020304" pitchFamily="18" charset="0"/>
              </a:rPr>
              <a:t>Kiến thức trọng tâm</a:t>
            </a:r>
            <a:endParaRPr lang="en-GB" sz="1800" b="1" dirty="0">
              <a:solidFill>
                <a:schemeClr val="accent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5000"/>
              </a:lnSpc>
              <a:spcAft>
                <a:spcPts val="800"/>
              </a:spcAft>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Nước cứng là loại nước chứa nhiều ion Ca</a:t>
            </a:r>
            <a:r>
              <a:rPr lang="vi-VN" sz="18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và Mg</a:t>
            </a:r>
            <a:r>
              <a:rPr lang="vi-VN" sz="18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với hàm lượng quá mức cho phép.</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5000"/>
              </a:lnSpc>
              <a:spcAft>
                <a:spcPts val="800"/>
              </a:spcAft>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Nước cứng tạm thời: chứa mối hidro cacbonat như Ca(HCO</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Mg(HCO</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3</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16510" algn="just">
              <a:lnSpc>
                <a:spcPct val="105000"/>
              </a:lnSpc>
              <a:tabLst>
                <a:tab pos="16510" algn="l"/>
              </a:tabLst>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Nước cứng vĩnh cửu: chứa muối của ion Magie, canxi với các gốc anion của axit mạnh như (Cl)</a:t>
            </a:r>
            <a:r>
              <a:rPr lang="vi-VN" sz="18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và (SO</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4</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r>
              <a:rPr lang="vi-VN" sz="1800" baseline="30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như CaSO</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4</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MgSO</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4</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MgCl</a:t>
            </a:r>
            <a:r>
              <a:rPr lang="vi-VN" sz="1800" baseline="-25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2</a:t>
            </a: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16510" algn="just">
              <a:lnSpc>
                <a:spcPct val="105000"/>
              </a:lnSpc>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Nước cứng toàn phần: gồm nước cứng tạm thời và nước cứng vĩnh cửu. Độ cứng của nước bằng tổng của độ cứng tạm thời và động cứng vĩnh cữu.</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05000"/>
              </a:lnSpc>
              <a:spcAft>
                <a:spcPts val="800"/>
              </a:spcAft>
              <a:buSzPts val="1300"/>
              <a:buFont typeface="Times New Roman" panose="02020603050405020304" pitchFamily="18" charset="0"/>
              <a:buChar char="-"/>
              <a:tabLst>
                <a:tab pos="106680" algn="l"/>
              </a:tabLst>
            </a:pPr>
            <a:r>
              <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 cứng toàn phần là khó làm giảm độ cứng nhất</a:t>
            </a:r>
            <a:endParaRPr lang="en-GB"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5000"/>
              </a:lnSpc>
              <a:spcAft>
                <a:spcPts val="800"/>
              </a:spcAft>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Nước cứng gây nhiều tác hại đối với đòi sống và sản xuất.</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5000"/>
              </a:lnSpc>
              <a:spcAft>
                <a:spcPts val="800"/>
              </a:spcAft>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Có 2 phương pháp làm mềm nước cứng chủ yếu là phương pháp kết tủa và phương pháp trao đổi ion.</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4788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43"/>
          <p:cNvSpPr/>
          <p:nvPr/>
        </p:nvSpPr>
        <p:spPr>
          <a:xfrm>
            <a:off x="1191744" y="820347"/>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8" name="Google Shape;3078;p43"/>
          <p:cNvGrpSpPr/>
          <p:nvPr/>
        </p:nvGrpSpPr>
        <p:grpSpPr>
          <a:xfrm flipH="1">
            <a:off x="394152" y="307300"/>
            <a:ext cx="1950875" cy="2695600"/>
            <a:chOff x="6987239" y="78700"/>
            <a:chExt cx="1950875" cy="2695600"/>
          </a:xfrm>
        </p:grpSpPr>
        <p:grpSp>
          <p:nvGrpSpPr>
            <p:cNvPr id="3079" name="Google Shape;3079;p43"/>
            <p:cNvGrpSpPr/>
            <p:nvPr/>
          </p:nvGrpSpPr>
          <p:grpSpPr>
            <a:xfrm>
              <a:off x="6987239" y="78700"/>
              <a:ext cx="1950875" cy="2695600"/>
              <a:chOff x="7052275" y="78700"/>
              <a:chExt cx="1950875" cy="2695600"/>
            </a:xfrm>
          </p:grpSpPr>
          <p:sp>
            <p:nvSpPr>
              <p:cNvPr id="3080" name="Google Shape;3080;p4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3"/>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3"/>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3"/>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3"/>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3"/>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3"/>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3"/>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3"/>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4" name="Google Shape;3094;p43"/>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43"/>
          <p:cNvGrpSpPr/>
          <p:nvPr/>
        </p:nvGrpSpPr>
        <p:grpSpPr>
          <a:xfrm flipH="1">
            <a:off x="6800027" y="2136100"/>
            <a:ext cx="1950875" cy="2695600"/>
            <a:chOff x="200364" y="78700"/>
            <a:chExt cx="1950875" cy="2695600"/>
          </a:xfrm>
        </p:grpSpPr>
        <p:grpSp>
          <p:nvGrpSpPr>
            <p:cNvPr id="3096" name="Google Shape;3096;p43"/>
            <p:cNvGrpSpPr/>
            <p:nvPr/>
          </p:nvGrpSpPr>
          <p:grpSpPr>
            <a:xfrm flipH="1">
              <a:off x="200364" y="78700"/>
              <a:ext cx="1950875" cy="2695600"/>
              <a:chOff x="7052275" y="78700"/>
              <a:chExt cx="1950875" cy="2695600"/>
            </a:xfrm>
          </p:grpSpPr>
          <p:sp>
            <p:nvSpPr>
              <p:cNvPr id="3097" name="Google Shape;3097;p4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3"/>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3"/>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3"/>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3"/>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3"/>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3"/>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3"/>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3"/>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1" name="Google Shape;3111;p43"/>
            <p:cNvSpPr/>
            <p:nvPr/>
          </p:nvSpPr>
          <p:spPr>
            <a:xfrm>
              <a:off x="1110914"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2" name="Google Shape;3112;p43"/>
          <p:cNvGrpSpPr/>
          <p:nvPr/>
        </p:nvGrpSpPr>
        <p:grpSpPr>
          <a:xfrm flipH="1">
            <a:off x="361625" y="1274786"/>
            <a:ext cx="1581750" cy="1271025"/>
            <a:chOff x="5527475" y="2008700"/>
            <a:chExt cx="1581750" cy="1271025"/>
          </a:xfrm>
        </p:grpSpPr>
        <p:sp>
          <p:nvSpPr>
            <p:cNvPr id="3113" name="Google Shape;3113;p43"/>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3"/>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3"/>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3"/>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3"/>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3"/>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43"/>
          <p:cNvGrpSpPr/>
          <p:nvPr/>
        </p:nvGrpSpPr>
        <p:grpSpPr>
          <a:xfrm>
            <a:off x="7203264" y="3110089"/>
            <a:ext cx="1581750" cy="1271025"/>
            <a:chOff x="5527475" y="2008700"/>
            <a:chExt cx="1581750" cy="1271025"/>
          </a:xfrm>
        </p:grpSpPr>
        <p:sp>
          <p:nvSpPr>
            <p:cNvPr id="3120" name="Google Shape;3120;p43"/>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3"/>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3"/>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3"/>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3"/>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3"/>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43"/>
          <p:cNvSpPr txBox="1">
            <a:spLocks noGrp="1"/>
          </p:cNvSpPr>
          <p:nvPr>
            <p:ph type="title"/>
          </p:nvPr>
        </p:nvSpPr>
        <p:spPr>
          <a:xfrm>
            <a:off x="1895428" y="1232751"/>
            <a:ext cx="5851842" cy="2547947"/>
          </a:xfrm>
          <a:prstGeom prst="rect">
            <a:avLst/>
          </a:prstGeom>
        </p:spPr>
        <p:txBody>
          <a:bodyPr spcFirstLastPara="1" wrap="square" lIns="91425" tIns="91425" rIns="91425" bIns="91425" anchor="t" anchorCtr="0">
            <a:noAutofit/>
          </a:bodyPr>
          <a:lstStyle/>
          <a:p>
            <a:pPr marR="974090" lvl="0" algn="just">
              <a:lnSpc>
                <a:spcPct val="112000"/>
              </a:lnSpc>
              <a:spcAft>
                <a:spcPts val="380"/>
              </a:spcAft>
              <a:buSzPts val="1300"/>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Cấu hình electron lớp ngoài cùng của các kim loại nhóm IIA là ns</a:t>
            </a:r>
            <a:r>
              <a:rPr lang="vi-VN"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effectLst/>
                <a:latin typeface="Times New Roman" panose="02020603050405020304" pitchFamily="18" charset="0"/>
                <a:ea typeface="Aptos" panose="020B0004020202020204" pitchFamily="34" charset="0"/>
              </a:rPr>
              <a:t>Kim loại nhóm IIA tồn tại trong tự nhiên ở dạng hợp chất.</a:t>
            </a:r>
            <a:endParaRPr lang="vi-VN" sz="4000" dirty="0">
              <a:solidFill>
                <a:schemeClr val="bg1"/>
              </a:solidFill>
            </a:endParaRPr>
          </a:p>
        </p:txBody>
      </p:sp>
      <p:sp>
        <p:nvSpPr>
          <p:cNvPr id="3128" name="Google Shape;3128;p43"/>
          <p:cNvSpPr txBox="1">
            <a:spLocks noGrp="1"/>
          </p:cNvSpPr>
          <p:nvPr>
            <p:ph type="title" idx="2"/>
          </p:nvPr>
        </p:nvSpPr>
        <p:spPr>
          <a:xfrm>
            <a:off x="2539819" y="-96800"/>
            <a:ext cx="3756168" cy="8991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vi-VN" sz="2400" dirty="0"/>
              <a:t>KIẾN THỨC TRỌNG TÂM</a:t>
            </a:r>
            <a:endParaRPr sz="24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1243017" y="812123"/>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32F0DDC9-47A8-89B0-20C3-C00D00F4A82D}"/>
              </a:ext>
            </a:extLst>
          </p:cNvPr>
          <p:cNvGraphicFramePr>
            <a:graphicFrameLocks noGrp="1"/>
          </p:cNvGraphicFramePr>
          <p:nvPr>
            <p:extLst>
              <p:ext uri="{D42A27DB-BD31-4B8C-83A1-F6EECF244321}">
                <p14:modId xmlns:p14="http://schemas.microsoft.com/office/powerpoint/2010/main" val="2089448264"/>
              </p:ext>
            </p:extLst>
          </p:nvPr>
        </p:nvGraphicFramePr>
        <p:xfrm>
          <a:off x="2264656" y="1295562"/>
          <a:ext cx="4808931" cy="705549"/>
        </p:xfrm>
        <a:graphic>
          <a:graphicData uri="http://schemas.openxmlformats.org/drawingml/2006/table">
            <a:tbl>
              <a:tblPr firstRow="1" firstCol="1" bandRow="1">
                <a:tableStyleId>{7530C2D3-F942-405F-ACB1-C4B95A956475}</a:tableStyleId>
              </a:tblPr>
              <a:tblGrid>
                <a:gridCol w="4808931">
                  <a:extLst>
                    <a:ext uri="{9D8B030D-6E8A-4147-A177-3AD203B41FA5}">
                      <a16:colId xmlns:a16="http://schemas.microsoft.com/office/drawing/2014/main" val="1684819069"/>
                    </a:ext>
                  </a:extLst>
                </a:gridCol>
              </a:tblGrid>
              <a:tr h="0">
                <a:tc>
                  <a:txBody>
                    <a:bodyPr/>
                    <a:lstStyle/>
                    <a:p>
                      <a:pPr algn="ctr">
                        <a:lnSpc>
                          <a:spcPct val="115000"/>
                        </a:lnSpc>
                        <a:spcAft>
                          <a:spcPts val="800"/>
                        </a:spcAft>
                        <a:tabLst>
                          <a:tab pos="180340" algn="l"/>
                          <a:tab pos="540385" algn="l"/>
                        </a:tabLst>
                      </a:pPr>
                      <a:r>
                        <a:rPr lang="vi-VN" sz="4400" dirty="0">
                          <a:solidFill>
                            <a:schemeClr val="bg1"/>
                          </a:solidFill>
                          <a:effectLst/>
                        </a:rPr>
                        <a:t>VẬN DỤNG</a:t>
                      </a:r>
                      <a:endParaRPr lang="en-GB" sz="4400" dirty="0">
                        <a:solidFill>
                          <a:schemeClr val="bg1"/>
                        </a:solidFill>
                        <a:effectLst/>
                      </a:endParaRPr>
                    </a:p>
                  </a:txBody>
                  <a:tcPr marL="68580" marR="6858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71755048"/>
                  </a:ext>
                </a:extLst>
              </a:tr>
            </a:tbl>
          </a:graphicData>
        </a:graphic>
      </p:graphicFrame>
      <p:sp>
        <p:nvSpPr>
          <p:cNvPr id="2" name="bang d">
            <a:extLst>
              <a:ext uri="{FF2B5EF4-FFF2-40B4-BE49-F238E27FC236}">
                <a16:creationId xmlns:a16="http://schemas.microsoft.com/office/drawing/2014/main" id="{E31D29E2-C275-9C04-BA0A-DC9D4C46AFDE}"/>
              </a:ext>
            </a:extLst>
          </p:cNvPr>
          <p:cNvSpPr/>
          <p:nvPr/>
        </p:nvSpPr>
        <p:spPr>
          <a:xfrm flipH="1">
            <a:off x="1428732" y="2548970"/>
            <a:ext cx="6119649" cy="9619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R="63500" algn="ctr">
              <a:lnSpc>
                <a:spcPct val="127000"/>
              </a:lnSpc>
              <a:spcAft>
                <a:spcPts val="25"/>
              </a:spcAft>
            </a:pPr>
            <a:r>
              <a:rPr lang="vi-VN" sz="2400" dirty="0">
                <a:effectLst/>
                <a:latin typeface="Times New Roman" panose="02020603050405020304" pitchFamily="18" charset="0"/>
                <a:ea typeface="Aptos" panose="020B0004020202020204" pitchFamily="34" charset="0"/>
                <a:cs typeface="Times New Roman" panose="02020603050405020304" pitchFamily="18" charset="0"/>
              </a:rPr>
              <a:t>HOÀN THÀNH BÀI TẬP VỀ NHÀ</a:t>
            </a:r>
            <a:endParaRPr lang="en-GB" sz="2400" dirty="0">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2918" name="Google Shape;2918;p41"/>
          <p:cNvGrpSpPr/>
          <p:nvPr/>
        </p:nvGrpSpPr>
        <p:grpSpPr>
          <a:xfrm>
            <a:off x="6678386" y="2334986"/>
            <a:ext cx="2483681" cy="2573594"/>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3991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41"/>
          <p:cNvSpPr/>
          <p:nvPr/>
        </p:nvSpPr>
        <p:spPr>
          <a:xfrm>
            <a:off x="582738" y="860697"/>
            <a:ext cx="7776823"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8" name="Google Shape;3048;p41"/>
          <p:cNvGrpSpPr/>
          <p:nvPr/>
        </p:nvGrpSpPr>
        <p:grpSpPr>
          <a:xfrm rot="667555">
            <a:off x="183315" y="3812883"/>
            <a:ext cx="1895498" cy="901951"/>
            <a:chOff x="4899100" y="2145625"/>
            <a:chExt cx="1034700" cy="492350"/>
          </a:xfrm>
        </p:grpSpPr>
        <p:sp>
          <p:nvSpPr>
            <p:cNvPr id="3049" name="Google Shape;3049;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32F0DDC9-47A8-89B0-20C3-C00D00F4A82D}"/>
              </a:ext>
            </a:extLst>
          </p:cNvPr>
          <p:cNvGraphicFramePr>
            <a:graphicFrameLocks noGrp="1"/>
          </p:cNvGraphicFramePr>
          <p:nvPr>
            <p:extLst>
              <p:ext uri="{D42A27DB-BD31-4B8C-83A1-F6EECF244321}">
                <p14:modId xmlns:p14="http://schemas.microsoft.com/office/powerpoint/2010/main" val="3725730694"/>
              </p:ext>
            </p:extLst>
          </p:nvPr>
        </p:nvGraphicFramePr>
        <p:xfrm>
          <a:off x="751980" y="948627"/>
          <a:ext cx="7149002" cy="2253010"/>
        </p:xfrm>
        <a:graphic>
          <a:graphicData uri="http://schemas.openxmlformats.org/drawingml/2006/table">
            <a:tbl>
              <a:tblPr firstRow="1" firstCol="1" bandRow="1">
                <a:tableStyleId>{5940675A-B579-460E-94D1-54222C63F5DA}</a:tableStyleId>
              </a:tblPr>
              <a:tblGrid>
                <a:gridCol w="7149002">
                  <a:extLst>
                    <a:ext uri="{9D8B030D-6E8A-4147-A177-3AD203B41FA5}">
                      <a16:colId xmlns:a16="http://schemas.microsoft.com/office/drawing/2014/main" val="1684819069"/>
                    </a:ext>
                  </a:extLst>
                </a:gridCol>
              </a:tblGrid>
              <a:tr h="2253010">
                <a:tc>
                  <a:txBody>
                    <a:bodyPr/>
                    <a:lstStyle/>
                    <a:p>
                      <a:pPr marL="342900" lvl="0" indent="-342900" fontAlgn="base">
                        <a:buFont typeface="Wingdings" panose="05000000000000000000" pitchFamily="2" charset="2"/>
                        <a:buChar char="Ø"/>
                      </a:pPr>
                      <a:r>
                        <a:rPr lang="vi-VN" sz="2000" b="0" u="none" strike="noStrike" cap="none" dirty="0">
                          <a:solidFill>
                            <a:schemeClr val="bg2">
                              <a:lumMod val="10000"/>
                              <a:lumOff val="90000"/>
                            </a:schemeClr>
                          </a:solidFill>
                          <a:effectLst/>
                          <a:sym typeface="Arial"/>
                        </a:rPr>
                        <a:t>Hãy tìm hiểu những thực phẩm có thể giúp bổ sung calcium cho cơ thể. </a:t>
                      </a:r>
                    </a:p>
                    <a:p>
                      <a:pPr marL="342900" lvl="0" indent="-342900" fontAlgn="base">
                        <a:buFont typeface="Wingdings" panose="05000000000000000000" pitchFamily="2" charset="2"/>
                        <a:buChar char="Ø"/>
                      </a:pPr>
                      <a:r>
                        <a:rPr lang="vi-VN" sz="2000" b="0" u="none" strike="noStrike" cap="none" dirty="0">
                          <a:solidFill>
                            <a:schemeClr val="bg2">
                              <a:lumMod val="10000"/>
                              <a:lumOff val="90000"/>
                            </a:schemeClr>
                          </a:solidFill>
                          <a:effectLst/>
                          <a:sym typeface="Arial"/>
                        </a:rPr>
                        <a:t>Tìm hiểu quặng apatite phân bố nhiều ở tỉnh nào ở nước ta? </a:t>
                      </a:r>
                    </a:p>
                    <a:p>
                      <a:pPr marL="342900" lvl="0" indent="-342900" fontAlgn="base">
                        <a:buFont typeface="Wingdings" panose="05000000000000000000" pitchFamily="2" charset="2"/>
                        <a:buChar char="Ø"/>
                      </a:pPr>
                      <a:r>
                        <a:rPr lang="vi-VN" sz="2000" b="0" u="none" strike="noStrike" cap="none" dirty="0">
                          <a:solidFill>
                            <a:schemeClr val="bg2">
                              <a:lumMod val="10000"/>
                              <a:lumOff val="90000"/>
                            </a:schemeClr>
                          </a:solidFill>
                          <a:effectLst/>
                          <a:sym typeface="Arial"/>
                        </a:rPr>
                        <a:t>Ăn trầu là một phong tục đẹp lâu đời của con người Việt Nam. Trầu thường được dùng kèm với vôi. Tìm hiểu vai trò của vôi đối với người ăn trầu. </a:t>
                      </a:r>
                      <a:endParaRPr lang="en-GB" sz="6000" dirty="0">
                        <a:solidFill>
                          <a:schemeClr val="bg2">
                            <a:lumMod val="10000"/>
                            <a:lumOff val="90000"/>
                          </a:schemeClr>
                        </a:solidFill>
                        <a:effectLst/>
                      </a:endParaRPr>
                    </a:p>
                  </a:txBody>
                  <a:tcPr marL="68580" marR="68580" marT="0" marB="0"/>
                </a:tc>
                <a:extLst>
                  <a:ext uri="{0D108BD9-81ED-4DB2-BD59-A6C34878D82A}">
                    <a16:rowId xmlns:a16="http://schemas.microsoft.com/office/drawing/2014/main" val="2171755048"/>
                  </a:ext>
                </a:extLst>
              </a:tr>
            </a:tbl>
          </a:graphicData>
        </a:graphic>
      </p:graphicFrame>
      <p:sp>
        <p:nvSpPr>
          <p:cNvPr id="2" name="bang d">
            <a:extLst>
              <a:ext uri="{FF2B5EF4-FFF2-40B4-BE49-F238E27FC236}">
                <a16:creationId xmlns:a16="http://schemas.microsoft.com/office/drawing/2014/main" id="{E31D29E2-C275-9C04-BA0A-DC9D4C46AFDE}"/>
              </a:ext>
            </a:extLst>
          </p:cNvPr>
          <p:cNvSpPr/>
          <p:nvPr/>
        </p:nvSpPr>
        <p:spPr>
          <a:xfrm flipH="1">
            <a:off x="138792" y="26395"/>
            <a:ext cx="8847533" cy="8145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R="63500" algn="ctr">
              <a:lnSpc>
                <a:spcPct val="127000"/>
              </a:lnSpc>
              <a:spcAft>
                <a:spcPts val="25"/>
              </a:spcAft>
            </a:pPr>
            <a:r>
              <a:rPr lang="vi-VN" sz="2800" b="1" kern="0" dirty="0">
                <a:effectLst/>
                <a:latin typeface="Times New Roman" panose="02020603050405020304" pitchFamily="18" charset="0"/>
                <a:ea typeface="Aptos" panose="020B0004020202020204" pitchFamily="34" charset="0"/>
              </a:rPr>
              <a:t>BỘ CÂU HỎI VẬN DỤNG VỀ NHÀ LÀM</a:t>
            </a:r>
            <a:endParaRPr lang="en-GB" sz="3600" dirty="0">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2918" name="Google Shape;2918;p41"/>
          <p:cNvGrpSpPr/>
          <p:nvPr/>
        </p:nvGrpSpPr>
        <p:grpSpPr>
          <a:xfrm>
            <a:off x="7464305" y="3134393"/>
            <a:ext cx="1713200" cy="1961758"/>
            <a:chOff x="4091575" y="1503300"/>
            <a:chExt cx="3008125" cy="2907225"/>
          </a:xfrm>
        </p:grpSpPr>
        <p:sp>
          <p:nvSpPr>
            <p:cNvPr id="2919" name="Google Shape;2919;p41"/>
            <p:cNvSpPr/>
            <p:nvPr/>
          </p:nvSpPr>
          <p:spPr>
            <a:xfrm>
              <a:off x="4091575" y="3617550"/>
              <a:ext cx="81875" cy="81875"/>
            </a:xfrm>
            <a:custGeom>
              <a:avLst/>
              <a:gdLst/>
              <a:ahLst/>
              <a:cxnLst/>
              <a:rect l="l" t="t" r="r" b="b"/>
              <a:pathLst>
                <a:path w="3275" h="3275" extrusionOk="0">
                  <a:moveTo>
                    <a:pt x="1465" y="3167"/>
                  </a:moveTo>
                  <a:cubicBezTo>
                    <a:pt x="619" y="3060"/>
                    <a:pt x="0" y="2310"/>
                    <a:pt x="107" y="1453"/>
                  </a:cubicBezTo>
                  <a:cubicBezTo>
                    <a:pt x="215" y="607"/>
                    <a:pt x="977" y="0"/>
                    <a:pt x="1822" y="107"/>
                  </a:cubicBezTo>
                  <a:cubicBezTo>
                    <a:pt x="2667" y="202"/>
                    <a:pt x="3275" y="964"/>
                    <a:pt x="3179" y="1810"/>
                  </a:cubicBezTo>
                  <a:cubicBezTo>
                    <a:pt x="3072" y="2667"/>
                    <a:pt x="2310" y="3274"/>
                    <a:pt x="1465" y="3167"/>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1"/>
            <p:cNvSpPr/>
            <p:nvPr/>
          </p:nvSpPr>
          <p:spPr>
            <a:xfrm>
              <a:off x="5664375" y="1773550"/>
              <a:ext cx="48550" cy="48250"/>
            </a:xfrm>
            <a:custGeom>
              <a:avLst/>
              <a:gdLst/>
              <a:ahLst/>
              <a:cxnLst/>
              <a:rect l="l" t="t" r="r" b="b"/>
              <a:pathLst>
                <a:path w="1942" h="1930" extrusionOk="0">
                  <a:moveTo>
                    <a:pt x="870" y="1870"/>
                  </a:moveTo>
                  <a:cubicBezTo>
                    <a:pt x="358" y="1811"/>
                    <a:pt x="1" y="1358"/>
                    <a:pt x="60" y="858"/>
                  </a:cubicBezTo>
                  <a:cubicBezTo>
                    <a:pt x="120" y="358"/>
                    <a:pt x="584" y="1"/>
                    <a:pt x="1073" y="61"/>
                  </a:cubicBezTo>
                  <a:cubicBezTo>
                    <a:pt x="1561" y="120"/>
                    <a:pt x="1942" y="572"/>
                    <a:pt x="1882" y="1073"/>
                  </a:cubicBezTo>
                  <a:cubicBezTo>
                    <a:pt x="1823" y="1573"/>
                    <a:pt x="1370" y="1930"/>
                    <a:pt x="870" y="18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1"/>
            <p:cNvSpPr/>
            <p:nvPr/>
          </p:nvSpPr>
          <p:spPr>
            <a:xfrm>
              <a:off x="6886850" y="3216300"/>
              <a:ext cx="116125" cy="116100"/>
            </a:xfrm>
            <a:custGeom>
              <a:avLst/>
              <a:gdLst/>
              <a:ahLst/>
              <a:cxnLst/>
              <a:rect l="l" t="t" r="r" b="b"/>
              <a:pathLst>
                <a:path w="4645" h="4644" extrusionOk="0">
                  <a:moveTo>
                    <a:pt x="4644" y="2322"/>
                  </a:moveTo>
                  <a:cubicBezTo>
                    <a:pt x="4644" y="3608"/>
                    <a:pt x="3609" y="4644"/>
                    <a:pt x="2323" y="4644"/>
                  </a:cubicBezTo>
                  <a:cubicBezTo>
                    <a:pt x="1049" y="4644"/>
                    <a:pt x="1" y="3608"/>
                    <a:pt x="1" y="2322"/>
                  </a:cubicBezTo>
                  <a:cubicBezTo>
                    <a:pt x="1" y="1048"/>
                    <a:pt x="1049" y="0"/>
                    <a:pt x="2323" y="0"/>
                  </a:cubicBezTo>
                  <a:cubicBezTo>
                    <a:pt x="3609" y="0"/>
                    <a:pt x="4644" y="1048"/>
                    <a:pt x="4644" y="2322"/>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1"/>
            <p:cNvSpPr/>
            <p:nvPr/>
          </p:nvSpPr>
          <p:spPr>
            <a:xfrm>
              <a:off x="6372500" y="3907450"/>
              <a:ext cx="62550" cy="62250"/>
            </a:xfrm>
            <a:custGeom>
              <a:avLst/>
              <a:gdLst/>
              <a:ahLst/>
              <a:cxnLst/>
              <a:rect l="l" t="t" r="r" b="b"/>
              <a:pathLst>
                <a:path w="2502" h="2490" extrusionOk="0">
                  <a:moveTo>
                    <a:pt x="2501" y="1251"/>
                  </a:moveTo>
                  <a:cubicBezTo>
                    <a:pt x="2501" y="1930"/>
                    <a:pt x="1942" y="2489"/>
                    <a:pt x="1251" y="2489"/>
                  </a:cubicBezTo>
                  <a:cubicBezTo>
                    <a:pt x="561" y="2489"/>
                    <a:pt x="1" y="1930"/>
                    <a:pt x="1" y="1251"/>
                  </a:cubicBezTo>
                  <a:cubicBezTo>
                    <a:pt x="1" y="560"/>
                    <a:pt x="561" y="1"/>
                    <a:pt x="1251" y="1"/>
                  </a:cubicBezTo>
                  <a:cubicBezTo>
                    <a:pt x="1942" y="1"/>
                    <a:pt x="2501" y="560"/>
                    <a:pt x="2501" y="1251"/>
                  </a:cubicBez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1"/>
            <p:cNvSpPr/>
            <p:nvPr/>
          </p:nvSpPr>
          <p:spPr>
            <a:xfrm>
              <a:off x="6920800" y="2674275"/>
              <a:ext cx="48525" cy="48525"/>
            </a:xfrm>
            <a:custGeom>
              <a:avLst/>
              <a:gdLst/>
              <a:ahLst/>
              <a:cxnLst/>
              <a:rect l="l" t="t" r="r" b="b"/>
              <a:pathLst>
                <a:path w="1941" h="1941" extrusionOk="0">
                  <a:moveTo>
                    <a:pt x="869" y="1881"/>
                  </a:moveTo>
                  <a:cubicBezTo>
                    <a:pt x="357" y="1822"/>
                    <a:pt x="0" y="1358"/>
                    <a:pt x="60" y="869"/>
                  </a:cubicBezTo>
                  <a:cubicBezTo>
                    <a:pt x="119" y="357"/>
                    <a:pt x="584" y="0"/>
                    <a:pt x="1072" y="60"/>
                  </a:cubicBezTo>
                  <a:cubicBezTo>
                    <a:pt x="1584" y="119"/>
                    <a:pt x="1941" y="584"/>
                    <a:pt x="1881" y="1072"/>
                  </a:cubicBezTo>
                  <a:cubicBezTo>
                    <a:pt x="1822" y="1584"/>
                    <a:pt x="1358" y="1941"/>
                    <a:pt x="869" y="1881"/>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1"/>
            <p:cNvSpPr/>
            <p:nvPr/>
          </p:nvSpPr>
          <p:spPr>
            <a:xfrm>
              <a:off x="5354225" y="3571100"/>
              <a:ext cx="44075" cy="44675"/>
            </a:xfrm>
            <a:custGeom>
              <a:avLst/>
              <a:gdLst/>
              <a:ahLst/>
              <a:cxnLst/>
              <a:rect l="l" t="t" r="r" b="b"/>
              <a:pathLst>
                <a:path w="1763" h="1787" extrusionOk="0">
                  <a:moveTo>
                    <a:pt x="786" y="1727"/>
                  </a:moveTo>
                  <a:cubicBezTo>
                    <a:pt x="322" y="1668"/>
                    <a:pt x="1" y="1239"/>
                    <a:pt x="36" y="786"/>
                  </a:cubicBezTo>
                  <a:cubicBezTo>
                    <a:pt x="96" y="322"/>
                    <a:pt x="513" y="1"/>
                    <a:pt x="977" y="36"/>
                  </a:cubicBezTo>
                  <a:cubicBezTo>
                    <a:pt x="1441" y="96"/>
                    <a:pt x="1763" y="513"/>
                    <a:pt x="1727" y="977"/>
                  </a:cubicBezTo>
                  <a:cubicBezTo>
                    <a:pt x="1679" y="1441"/>
                    <a:pt x="1251" y="1787"/>
                    <a:pt x="786" y="1727"/>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1"/>
            <p:cNvSpPr/>
            <p:nvPr/>
          </p:nvSpPr>
          <p:spPr>
            <a:xfrm>
              <a:off x="4279700" y="3000500"/>
              <a:ext cx="47650" cy="47350"/>
            </a:xfrm>
            <a:custGeom>
              <a:avLst/>
              <a:gdLst/>
              <a:ahLst/>
              <a:cxnLst/>
              <a:rect l="l" t="t" r="r" b="b"/>
              <a:pathLst>
                <a:path w="1906" h="1894" extrusionOk="0">
                  <a:moveTo>
                    <a:pt x="845" y="1846"/>
                  </a:moveTo>
                  <a:cubicBezTo>
                    <a:pt x="357" y="1786"/>
                    <a:pt x="0" y="1346"/>
                    <a:pt x="60" y="846"/>
                  </a:cubicBezTo>
                  <a:cubicBezTo>
                    <a:pt x="119" y="358"/>
                    <a:pt x="560" y="0"/>
                    <a:pt x="1048" y="60"/>
                  </a:cubicBezTo>
                  <a:cubicBezTo>
                    <a:pt x="1548" y="120"/>
                    <a:pt x="1905" y="572"/>
                    <a:pt x="1846" y="1060"/>
                  </a:cubicBezTo>
                  <a:cubicBezTo>
                    <a:pt x="1786" y="1548"/>
                    <a:pt x="1334" y="1894"/>
                    <a:pt x="845" y="184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1"/>
            <p:cNvSpPr/>
            <p:nvPr/>
          </p:nvSpPr>
          <p:spPr>
            <a:xfrm>
              <a:off x="6466575" y="1661950"/>
              <a:ext cx="95275" cy="95275"/>
            </a:xfrm>
            <a:custGeom>
              <a:avLst/>
              <a:gdLst/>
              <a:ahLst/>
              <a:cxnLst/>
              <a:rect l="l" t="t" r="r" b="b"/>
              <a:pathLst>
                <a:path w="3811" h="3811" extrusionOk="0">
                  <a:moveTo>
                    <a:pt x="3810" y="1905"/>
                  </a:moveTo>
                  <a:cubicBezTo>
                    <a:pt x="3810" y="2953"/>
                    <a:pt x="2953" y="3810"/>
                    <a:pt x="1905" y="3810"/>
                  </a:cubicBezTo>
                  <a:cubicBezTo>
                    <a:pt x="858" y="3810"/>
                    <a:pt x="0" y="2953"/>
                    <a:pt x="0" y="1905"/>
                  </a:cubicBezTo>
                  <a:cubicBezTo>
                    <a:pt x="0" y="845"/>
                    <a:pt x="858" y="0"/>
                    <a:pt x="1905" y="0"/>
                  </a:cubicBezTo>
                  <a:cubicBezTo>
                    <a:pt x="2953" y="0"/>
                    <a:pt x="3810" y="845"/>
                    <a:pt x="3810" y="1905"/>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1"/>
            <p:cNvSpPr/>
            <p:nvPr/>
          </p:nvSpPr>
          <p:spPr>
            <a:xfrm>
              <a:off x="5910850" y="1503300"/>
              <a:ext cx="72050" cy="72350"/>
            </a:xfrm>
            <a:custGeom>
              <a:avLst/>
              <a:gdLst/>
              <a:ahLst/>
              <a:cxnLst/>
              <a:rect l="l" t="t" r="r" b="b"/>
              <a:pathLst>
                <a:path w="2882" h="2894" extrusionOk="0">
                  <a:moveTo>
                    <a:pt x="1274" y="2798"/>
                  </a:moveTo>
                  <a:cubicBezTo>
                    <a:pt x="536" y="2715"/>
                    <a:pt x="0" y="2024"/>
                    <a:pt x="84" y="1286"/>
                  </a:cubicBezTo>
                  <a:cubicBezTo>
                    <a:pt x="179" y="536"/>
                    <a:pt x="858" y="0"/>
                    <a:pt x="1608" y="95"/>
                  </a:cubicBezTo>
                  <a:cubicBezTo>
                    <a:pt x="2346" y="179"/>
                    <a:pt x="2882" y="869"/>
                    <a:pt x="2798" y="1607"/>
                  </a:cubicBezTo>
                  <a:cubicBezTo>
                    <a:pt x="2703" y="2358"/>
                    <a:pt x="2024" y="2893"/>
                    <a:pt x="1274" y="2798"/>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1"/>
            <p:cNvSpPr/>
            <p:nvPr/>
          </p:nvSpPr>
          <p:spPr>
            <a:xfrm>
              <a:off x="4508300" y="2431675"/>
              <a:ext cx="66400" cy="65800"/>
            </a:xfrm>
            <a:custGeom>
              <a:avLst/>
              <a:gdLst/>
              <a:ahLst/>
              <a:cxnLst/>
              <a:rect l="l" t="t" r="r" b="b"/>
              <a:pathLst>
                <a:path w="2656" h="2632" extrusionOk="0">
                  <a:moveTo>
                    <a:pt x="1179" y="2560"/>
                  </a:moveTo>
                  <a:cubicBezTo>
                    <a:pt x="500" y="2489"/>
                    <a:pt x="0" y="1858"/>
                    <a:pt x="95" y="1179"/>
                  </a:cubicBezTo>
                  <a:cubicBezTo>
                    <a:pt x="167" y="489"/>
                    <a:pt x="798" y="1"/>
                    <a:pt x="1476" y="96"/>
                  </a:cubicBezTo>
                  <a:cubicBezTo>
                    <a:pt x="2155" y="167"/>
                    <a:pt x="2655" y="786"/>
                    <a:pt x="2560" y="1477"/>
                  </a:cubicBezTo>
                  <a:cubicBezTo>
                    <a:pt x="2488" y="2144"/>
                    <a:pt x="1869" y="2632"/>
                    <a:pt x="1179" y="256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1"/>
            <p:cNvSpPr/>
            <p:nvPr/>
          </p:nvSpPr>
          <p:spPr>
            <a:xfrm>
              <a:off x="4837200" y="1755100"/>
              <a:ext cx="66400" cy="66100"/>
            </a:xfrm>
            <a:custGeom>
              <a:avLst/>
              <a:gdLst/>
              <a:ahLst/>
              <a:cxnLst/>
              <a:rect l="l" t="t" r="r" b="b"/>
              <a:pathLst>
                <a:path w="2656" h="2644" extrusionOk="0">
                  <a:moveTo>
                    <a:pt x="1179" y="2561"/>
                  </a:moveTo>
                  <a:cubicBezTo>
                    <a:pt x="501" y="2489"/>
                    <a:pt x="0" y="1870"/>
                    <a:pt x="96" y="1180"/>
                  </a:cubicBezTo>
                  <a:cubicBezTo>
                    <a:pt x="167" y="501"/>
                    <a:pt x="798" y="1"/>
                    <a:pt x="1477" y="96"/>
                  </a:cubicBezTo>
                  <a:cubicBezTo>
                    <a:pt x="2156" y="167"/>
                    <a:pt x="2656" y="799"/>
                    <a:pt x="2560" y="1477"/>
                  </a:cubicBezTo>
                  <a:cubicBezTo>
                    <a:pt x="2477" y="2156"/>
                    <a:pt x="1858" y="2644"/>
                    <a:pt x="1179" y="256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1"/>
            <p:cNvSpPr/>
            <p:nvPr/>
          </p:nvSpPr>
          <p:spPr>
            <a:xfrm>
              <a:off x="4370775" y="2250100"/>
              <a:ext cx="48250" cy="48550"/>
            </a:xfrm>
            <a:custGeom>
              <a:avLst/>
              <a:gdLst/>
              <a:ahLst/>
              <a:cxnLst/>
              <a:rect l="l" t="t" r="r" b="b"/>
              <a:pathLst>
                <a:path w="1930" h="1942" extrusionOk="0">
                  <a:moveTo>
                    <a:pt x="858" y="1882"/>
                  </a:moveTo>
                  <a:cubicBezTo>
                    <a:pt x="358" y="1823"/>
                    <a:pt x="0" y="1358"/>
                    <a:pt x="60" y="870"/>
                  </a:cubicBezTo>
                  <a:cubicBezTo>
                    <a:pt x="119" y="358"/>
                    <a:pt x="572" y="1"/>
                    <a:pt x="1072" y="60"/>
                  </a:cubicBezTo>
                  <a:cubicBezTo>
                    <a:pt x="1572" y="120"/>
                    <a:pt x="1929" y="584"/>
                    <a:pt x="1870" y="1072"/>
                  </a:cubicBezTo>
                  <a:cubicBezTo>
                    <a:pt x="1834" y="1584"/>
                    <a:pt x="1370" y="1942"/>
                    <a:pt x="858" y="1882"/>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1"/>
            <p:cNvSpPr/>
            <p:nvPr/>
          </p:nvSpPr>
          <p:spPr>
            <a:xfrm>
              <a:off x="6988650" y="2040550"/>
              <a:ext cx="66125" cy="66125"/>
            </a:xfrm>
            <a:custGeom>
              <a:avLst/>
              <a:gdLst/>
              <a:ahLst/>
              <a:cxnLst/>
              <a:rect l="l" t="t" r="r" b="b"/>
              <a:pathLst>
                <a:path w="2645" h="2645" extrusionOk="0">
                  <a:moveTo>
                    <a:pt x="1180" y="2561"/>
                  </a:moveTo>
                  <a:cubicBezTo>
                    <a:pt x="489" y="2489"/>
                    <a:pt x="1" y="1870"/>
                    <a:pt x="84" y="1180"/>
                  </a:cubicBezTo>
                  <a:cubicBezTo>
                    <a:pt x="168" y="501"/>
                    <a:pt x="787" y="1"/>
                    <a:pt x="1477" y="96"/>
                  </a:cubicBezTo>
                  <a:cubicBezTo>
                    <a:pt x="2156" y="179"/>
                    <a:pt x="2644" y="799"/>
                    <a:pt x="2561" y="1477"/>
                  </a:cubicBezTo>
                  <a:cubicBezTo>
                    <a:pt x="2489" y="2168"/>
                    <a:pt x="1858" y="2644"/>
                    <a:pt x="1180" y="256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1"/>
            <p:cNvSpPr/>
            <p:nvPr/>
          </p:nvSpPr>
          <p:spPr>
            <a:xfrm>
              <a:off x="5820650" y="3474375"/>
              <a:ext cx="53025" cy="52700"/>
            </a:xfrm>
            <a:custGeom>
              <a:avLst/>
              <a:gdLst/>
              <a:ahLst/>
              <a:cxnLst/>
              <a:rect l="l" t="t" r="r" b="b"/>
              <a:pathLst>
                <a:path w="2121" h="2108" extrusionOk="0">
                  <a:moveTo>
                    <a:pt x="941" y="2048"/>
                  </a:moveTo>
                  <a:cubicBezTo>
                    <a:pt x="394" y="1988"/>
                    <a:pt x="1" y="1488"/>
                    <a:pt x="60" y="929"/>
                  </a:cubicBezTo>
                  <a:cubicBezTo>
                    <a:pt x="120" y="381"/>
                    <a:pt x="632" y="0"/>
                    <a:pt x="1179" y="60"/>
                  </a:cubicBezTo>
                  <a:cubicBezTo>
                    <a:pt x="1727" y="119"/>
                    <a:pt x="2120" y="619"/>
                    <a:pt x="2061" y="1167"/>
                  </a:cubicBezTo>
                  <a:cubicBezTo>
                    <a:pt x="1977" y="1727"/>
                    <a:pt x="1477" y="2108"/>
                    <a:pt x="941" y="2048"/>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1"/>
            <p:cNvSpPr/>
            <p:nvPr/>
          </p:nvSpPr>
          <p:spPr>
            <a:xfrm>
              <a:off x="4632400" y="1677725"/>
              <a:ext cx="52725" cy="53000"/>
            </a:xfrm>
            <a:custGeom>
              <a:avLst/>
              <a:gdLst/>
              <a:ahLst/>
              <a:cxnLst/>
              <a:rect l="l" t="t" r="r" b="b"/>
              <a:pathLst>
                <a:path w="2109" h="2120" extrusionOk="0">
                  <a:moveTo>
                    <a:pt x="930" y="2060"/>
                  </a:moveTo>
                  <a:cubicBezTo>
                    <a:pt x="382" y="2000"/>
                    <a:pt x="1" y="1488"/>
                    <a:pt x="49" y="941"/>
                  </a:cubicBezTo>
                  <a:cubicBezTo>
                    <a:pt x="120" y="393"/>
                    <a:pt x="620" y="0"/>
                    <a:pt x="1168" y="72"/>
                  </a:cubicBezTo>
                  <a:cubicBezTo>
                    <a:pt x="1715" y="131"/>
                    <a:pt x="2108" y="631"/>
                    <a:pt x="2049" y="1179"/>
                  </a:cubicBezTo>
                  <a:cubicBezTo>
                    <a:pt x="1989" y="1738"/>
                    <a:pt x="1489" y="2119"/>
                    <a:pt x="930" y="206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1"/>
            <p:cNvSpPr/>
            <p:nvPr/>
          </p:nvSpPr>
          <p:spPr>
            <a:xfrm>
              <a:off x="6791025" y="1853025"/>
              <a:ext cx="96450" cy="96475"/>
            </a:xfrm>
            <a:custGeom>
              <a:avLst/>
              <a:gdLst/>
              <a:ahLst/>
              <a:cxnLst/>
              <a:rect l="l" t="t" r="r" b="b"/>
              <a:pathLst>
                <a:path w="3858" h="3859" extrusionOk="0">
                  <a:moveTo>
                    <a:pt x="1715" y="3740"/>
                  </a:moveTo>
                  <a:cubicBezTo>
                    <a:pt x="714" y="3620"/>
                    <a:pt x="0" y="2716"/>
                    <a:pt x="119" y="1715"/>
                  </a:cubicBezTo>
                  <a:cubicBezTo>
                    <a:pt x="238" y="715"/>
                    <a:pt x="1143" y="1"/>
                    <a:pt x="2143" y="120"/>
                  </a:cubicBezTo>
                  <a:cubicBezTo>
                    <a:pt x="3143" y="239"/>
                    <a:pt x="3858" y="1156"/>
                    <a:pt x="3739" y="2144"/>
                  </a:cubicBezTo>
                  <a:cubicBezTo>
                    <a:pt x="3608" y="3144"/>
                    <a:pt x="2715" y="3859"/>
                    <a:pt x="1715" y="3740"/>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1"/>
            <p:cNvSpPr/>
            <p:nvPr/>
          </p:nvSpPr>
          <p:spPr>
            <a:xfrm>
              <a:off x="5573600" y="1587825"/>
              <a:ext cx="29200" cy="29200"/>
            </a:xfrm>
            <a:custGeom>
              <a:avLst/>
              <a:gdLst/>
              <a:ahLst/>
              <a:cxnLst/>
              <a:rect l="l" t="t" r="r" b="b"/>
              <a:pathLst>
                <a:path w="1168" h="1168" extrusionOk="0">
                  <a:moveTo>
                    <a:pt x="524" y="1132"/>
                  </a:moveTo>
                  <a:cubicBezTo>
                    <a:pt x="227" y="1108"/>
                    <a:pt x="1" y="822"/>
                    <a:pt x="36" y="524"/>
                  </a:cubicBezTo>
                  <a:cubicBezTo>
                    <a:pt x="60" y="227"/>
                    <a:pt x="346" y="1"/>
                    <a:pt x="643" y="36"/>
                  </a:cubicBezTo>
                  <a:cubicBezTo>
                    <a:pt x="941" y="60"/>
                    <a:pt x="1167" y="346"/>
                    <a:pt x="1132" y="643"/>
                  </a:cubicBezTo>
                  <a:cubicBezTo>
                    <a:pt x="1108" y="941"/>
                    <a:pt x="834" y="1167"/>
                    <a:pt x="524" y="1132"/>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1"/>
            <p:cNvSpPr/>
            <p:nvPr/>
          </p:nvSpPr>
          <p:spPr>
            <a:xfrm>
              <a:off x="6125150" y="1569975"/>
              <a:ext cx="35150" cy="35425"/>
            </a:xfrm>
            <a:custGeom>
              <a:avLst/>
              <a:gdLst/>
              <a:ahLst/>
              <a:cxnLst/>
              <a:rect l="l" t="t" r="r" b="b"/>
              <a:pathLst>
                <a:path w="1406" h="1417" extrusionOk="0">
                  <a:moveTo>
                    <a:pt x="620" y="1369"/>
                  </a:moveTo>
                  <a:cubicBezTo>
                    <a:pt x="251" y="1322"/>
                    <a:pt x="1" y="1000"/>
                    <a:pt x="37" y="631"/>
                  </a:cubicBezTo>
                  <a:cubicBezTo>
                    <a:pt x="84" y="250"/>
                    <a:pt x="418" y="0"/>
                    <a:pt x="787" y="48"/>
                  </a:cubicBezTo>
                  <a:cubicBezTo>
                    <a:pt x="1156" y="95"/>
                    <a:pt x="1406" y="417"/>
                    <a:pt x="1370" y="786"/>
                  </a:cubicBezTo>
                  <a:cubicBezTo>
                    <a:pt x="1322" y="1143"/>
                    <a:pt x="989" y="1417"/>
                    <a:pt x="620" y="136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1"/>
            <p:cNvSpPr/>
            <p:nvPr/>
          </p:nvSpPr>
          <p:spPr>
            <a:xfrm>
              <a:off x="6430250" y="3709525"/>
              <a:ext cx="64325" cy="64300"/>
            </a:xfrm>
            <a:custGeom>
              <a:avLst/>
              <a:gdLst/>
              <a:ahLst/>
              <a:cxnLst/>
              <a:rect l="l" t="t" r="r" b="b"/>
              <a:pathLst>
                <a:path w="2573" h="2572" extrusionOk="0">
                  <a:moveTo>
                    <a:pt x="1144" y="2500"/>
                  </a:moveTo>
                  <a:cubicBezTo>
                    <a:pt x="477" y="2417"/>
                    <a:pt x="1" y="1810"/>
                    <a:pt x="72" y="1143"/>
                  </a:cubicBezTo>
                  <a:cubicBezTo>
                    <a:pt x="144" y="476"/>
                    <a:pt x="751" y="0"/>
                    <a:pt x="1429" y="72"/>
                  </a:cubicBezTo>
                  <a:cubicBezTo>
                    <a:pt x="2096" y="143"/>
                    <a:pt x="2572" y="750"/>
                    <a:pt x="2501" y="1429"/>
                  </a:cubicBezTo>
                  <a:cubicBezTo>
                    <a:pt x="2418" y="2096"/>
                    <a:pt x="1810" y="2572"/>
                    <a:pt x="1144" y="250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1"/>
            <p:cNvSpPr/>
            <p:nvPr/>
          </p:nvSpPr>
          <p:spPr>
            <a:xfrm>
              <a:off x="4495800" y="2097125"/>
              <a:ext cx="29475" cy="29775"/>
            </a:xfrm>
            <a:custGeom>
              <a:avLst/>
              <a:gdLst/>
              <a:ahLst/>
              <a:cxnLst/>
              <a:rect l="l" t="t" r="r" b="b"/>
              <a:pathLst>
                <a:path w="1179" h="1191" extrusionOk="0">
                  <a:moveTo>
                    <a:pt x="524" y="1155"/>
                  </a:moveTo>
                  <a:cubicBezTo>
                    <a:pt x="202" y="1119"/>
                    <a:pt x="0" y="833"/>
                    <a:pt x="24" y="524"/>
                  </a:cubicBezTo>
                  <a:cubicBezTo>
                    <a:pt x="60" y="214"/>
                    <a:pt x="333" y="0"/>
                    <a:pt x="655" y="36"/>
                  </a:cubicBezTo>
                  <a:cubicBezTo>
                    <a:pt x="964" y="60"/>
                    <a:pt x="1179" y="345"/>
                    <a:pt x="1143" y="655"/>
                  </a:cubicBezTo>
                  <a:cubicBezTo>
                    <a:pt x="1095" y="976"/>
                    <a:pt x="833" y="1191"/>
                    <a:pt x="524"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1"/>
            <p:cNvSpPr/>
            <p:nvPr/>
          </p:nvSpPr>
          <p:spPr>
            <a:xfrm>
              <a:off x="5957275" y="1756900"/>
              <a:ext cx="63125" cy="63125"/>
            </a:xfrm>
            <a:custGeom>
              <a:avLst/>
              <a:gdLst/>
              <a:ahLst/>
              <a:cxnLst/>
              <a:rect l="l" t="t" r="r" b="b"/>
              <a:pathLst>
                <a:path w="2525" h="2525" extrusionOk="0">
                  <a:moveTo>
                    <a:pt x="2525" y="1262"/>
                  </a:moveTo>
                  <a:cubicBezTo>
                    <a:pt x="2525" y="1953"/>
                    <a:pt x="1965" y="2524"/>
                    <a:pt x="1263" y="2524"/>
                  </a:cubicBezTo>
                  <a:cubicBezTo>
                    <a:pt x="560" y="2524"/>
                    <a:pt x="1" y="1953"/>
                    <a:pt x="1" y="1262"/>
                  </a:cubicBezTo>
                  <a:cubicBezTo>
                    <a:pt x="1" y="560"/>
                    <a:pt x="560" y="0"/>
                    <a:pt x="1263" y="0"/>
                  </a:cubicBezTo>
                  <a:cubicBezTo>
                    <a:pt x="1965" y="0"/>
                    <a:pt x="2525" y="560"/>
                    <a:pt x="2525" y="1262"/>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1"/>
            <p:cNvSpPr/>
            <p:nvPr/>
          </p:nvSpPr>
          <p:spPr>
            <a:xfrm>
              <a:off x="4440725" y="3234150"/>
              <a:ext cx="77700" cy="78025"/>
            </a:xfrm>
            <a:custGeom>
              <a:avLst/>
              <a:gdLst/>
              <a:ahLst/>
              <a:cxnLst/>
              <a:rect l="l" t="t" r="r" b="b"/>
              <a:pathLst>
                <a:path w="3108" h="3121" extrusionOk="0">
                  <a:moveTo>
                    <a:pt x="1381" y="3025"/>
                  </a:moveTo>
                  <a:cubicBezTo>
                    <a:pt x="560" y="2918"/>
                    <a:pt x="0" y="2192"/>
                    <a:pt x="84" y="1394"/>
                  </a:cubicBezTo>
                  <a:cubicBezTo>
                    <a:pt x="191" y="572"/>
                    <a:pt x="917" y="1"/>
                    <a:pt x="1727" y="96"/>
                  </a:cubicBezTo>
                  <a:cubicBezTo>
                    <a:pt x="2536" y="203"/>
                    <a:pt x="3108" y="930"/>
                    <a:pt x="3025" y="1727"/>
                  </a:cubicBezTo>
                  <a:cubicBezTo>
                    <a:pt x="2929" y="2537"/>
                    <a:pt x="2191" y="3120"/>
                    <a:pt x="1381" y="302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1"/>
            <p:cNvSpPr/>
            <p:nvPr/>
          </p:nvSpPr>
          <p:spPr>
            <a:xfrm>
              <a:off x="4755350" y="3754450"/>
              <a:ext cx="35450" cy="35450"/>
            </a:xfrm>
            <a:custGeom>
              <a:avLst/>
              <a:gdLst/>
              <a:ahLst/>
              <a:cxnLst/>
              <a:rect l="l" t="t" r="r" b="b"/>
              <a:pathLst>
                <a:path w="1418" h="1418" extrusionOk="0">
                  <a:moveTo>
                    <a:pt x="631" y="1370"/>
                  </a:moveTo>
                  <a:cubicBezTo>
                    <a:pt x="262" y="1323"/>
                    <a:pt x="0" y="1001"/>
                    <a:pt x="48" y="620"/>
                  </a:cubicBezTo>
                  <a:cubicBezTo>
                    <a:pt x="96" y="251"/>
                    <a:pt x="417" y="1"/>
                    <a:pt x="786" y="49"/>
                  </a:cubicBezTo>
                  <a:cubicBezTo>
                    <a:pt x="1167" y="84"/>
                    <a:pt x="1417" y="418"/>
                    <a:pt x="1369" y="787"/>
                  </a:cubicBezTo>
                  <a:cubicBezTo>
                    <a:pt x="1346" y="1144"/>
                    <a:pt x="1000" y="1418"/>
                    <a:pt x="631" y="137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1"/>
            <p:cNvSpPr/>
            <p:nvPr/>
          </p:nvSpPr>
          <p:spPr>
            <a:xfrm>
              <a:off x="7035400" y="2844225"/>
              <a:ext cx="64300" cy="64925"/>
            </a:xfrm>
            <a:custGeom>
              <a:avLst/>
              <a:gdLst/>
              <a:ahLst/>
              <a:cxnLst/>
              <a:rect l="l" t="t" r="r" b="b"/>
              <a:pathLst>
                <a:path w="2572" h="2597" extrusionOk="0">
                  <a:moveTo>
                    <a:pt x="1155" y="2501"/>
                  </a:moveTo>
                  <a:cubicBezTo>
                    <a:pt x="476" y="2430"/>
                    <a:pt x="0" y="1822"/>
                    <a:pt x="83" y="1156"/>
                  </a:cubicBezTo>
                  <a:cubicBezTo>
                    <a:pt x="155" y="477"/>
                    <a:pt x="762" y="1"/>
                    <a:pt x="1429" y="84"/>
                  </a:cubicBezTo>
                  <a:cubicBezTo>
                    <a:pt x="2096" y="155"/>
                    <a:pt x="2572" y="763"/>
                    <a:pt x="2500" y="1429"/>
                  </a:cubicBezTo>
                  <a:cubicBezTo>
                    <a:pt x="2417" y="2120"/>
                    <a:pt x="1810" y="2596"/>
                    <a:pt x="1155" y="250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1"/>
            <p:cNvSpPr/>
            <p:nvPr/>
          </p:nvSpPr>
          <p:spPr>
            <a:xfrm>
              <a:off x="6985675" y="2446850"/>
              <a:ext cx="35450" cy="35450"/>
            </a:xfrm>
            <a:custGeom>
              <a:avLst/>
              <a:gdLst/>
              <a:ahLst/>
              <a:cxnLst/>
              <a:rect l="l" t="t" r="r" b="b"/>
              <a:pathLst>
                <a:path w="1418" h="1418" extrusionOk="0">
                  <a:moveTo>
                    <a:pt x="620" y="1370"/>
                  </a:moveTo>
                  <a:cubicBezTo>
                    <a:pt x="251" y="1334"/>
                    <a:pt x="1" y="1001"/>
                    <a:pt x="48" y="632"/>
                  </a:cubicBezTo>
                  <a:cubicBezTo>
                    <a:pt x="84" y="263"/>
                    <a:pt x="418" y="1"/>
                    <a:pt x="787" y="48"/>
                  </a:cubicBezTo>
                  <a:cubicBezTo>
                    <a:pt x="1156" y="96"/>
                    <a:pt x="1418" y="418"/>
                    <a:pt x="1370" y="799"/>
                  </a:cubicBezTo>
                  <a:cubicBezTo>
                    <a:pt x="1322" y="1168"/>
                    <a:pt x="1001" y="1418"/>
                    <a:pt x="620" y="1370"/>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1"/>
            <p:cNvSpPr/>
            <p:nvPr/>
          </p:nvSpPr>
          <p:spPr>
            <a:xfrm>
              <a:off x="4540725" y="2817450"/>
              <a:ext cx="29500" cy="29475"/>
            </a:xfrm>
            <a:custGeom>
              <a:avLst/>
              <a:gdLst/>
              <a:ahLst/>
              <a:cxnLst/>
              <a:rect l="l" t="t" r="r" b="b"/>
              <a:pathLst>
                <a:path w="1180" h="1179" extrusionOk="0">
                  <a:moveTo>
                    <a:pt x="525" y="1155"/>
                  </a:moveTo>
                  <a:cubicBezTo>
                    <a:pt x="215" y="1119"/>
                    <a:pt x="1" y="834"/>
                    <a:pt x="37" y="524"/>
                  </a:cubicBezTo>
                  <a:cubicBezTo>
                    <a:pt x="60" y="214"/>
                    <a:pt x="346" y="0"/>
                    <a:pt x="656" y="36"/>
                  </a:cubicBezTo>
                  <a:cubicBezTo>
                    <a:pt x="965" y="60"/>
                    <a:pt x="1180" y="345"/>
                    <a:pt x="1144" y="655"/>
                  </a:cubicBezTo>
                  <a:cubicBezTo>
                    <a:pt x="1120" y="976"/>
                    <a:pt x="834" y="1179"/>
                    <a:pt x="525" y="1155"/>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1"/>
            <p:cNvSpPr/>
            <p:nvPr/>
          </p:nvSpPr>
          <p:spPr>
            <a:xfrm>
              <a:off x="4658600" y="1901550"/>
              <a:ext cx="2140775" cy="1511825"/>
            </a:xfrm>
            <a:custGeom>
              <a:avLst/>
              <a:gdLst/>
              <a:ahLst/>
              <a:cxnLst/>
              <a:rect l="l" t="t" r="r" b="b"/>
              <a:pathLst>
                <a:path w="85631" h="60473" extrusionOk="0">
                  <a:moveTo>
                    <a:pt x="77260" y="1"/>
                  </a:moveTo>
                  <a:lnTo>
                    <a:pt x="8371" y="1"/>
                  </a:lnTo>
                  <a:cubicBezTo>
                    <a:pt x="3751" y="1"/>
                    <a:pt x="1" y="3751"/>
                    <a:pt x="1" y="8359"/>
                  </a:cubicBezTo>
                  <a:lnTo>
                    <a:pt x="1" y="52102"/>
                  </a:lnTo>
                  <a:cubicBezTo>
                    <a:pt x="1" y="56710"/>
                    <a:pt x="3751" y="60472"/>
                    <a:pt x="8371" y="60472"/>
                  </a:cubicBezTo>
                  <a:lnTo>
                    <a:pt x="77260" y="60472"/>
                  </a:lnTo>
                  <a:cubicBezTo>
                    <a:pt x="81880" y="60472"/>
                    <a:pt x="85630" y="56710"/>
                    <a:pt x="85630" y="52102"/>
                  </a:cubicBezTo>
                  <a:lnTo>
                    <a:pt x="85630" y="8359"/>
                  </a:lnTo>
                  <a:cubicBezTo>
                    <a:pt x="85630" y="3751"/>
                    <a:pt x="81880" y="1"/>
                    <a:pt x="77260" y="1"/>
                  </a:cubicBezTo>
                  <a:close/>
                  <a:moveTo>
                    <a:pt x="82249" y="51674"/>
                  </a:moveTo>
                  <a:cubicBezTo>
                    <a:pt x="82249" y="54817"/>
                    <a:pt x="79701" y="57341"/>
                    <a:pt x="76582" y="57341"/>
                  </a:cubicBezTo>
                  <a:lnTo>
                    <a:pt x="9073" y="57341"/>
                  </a:lnTo>
                  <a:cubicBezTo>
                    <a:pt x="5930" y="57341"/>
                    <a:pt x="3394" y="54793"/>
                    <a:pt x="3394" y="51674"/>
                  </a:cubicBezTo>
                  <a:lnTo>
                    <a:pt x="3394" y="8811"/>
                  </a:lnTo>
                  <a:cubicBezTo>
                    <a:pt x="3394" y="5668"/>
                    <a:pt x="5942" y="3144"/>
                    <a:pt x="9073" y="3144"/>
                  </a:cubicBezTo>
                  <a:lnTo>
                    <a:pt x="76582" y="3144"/>
                  </a:lnTo>
                  <a:cubicBezTo>
                    <a:pt x="79713" y="3144"/>
                    <a:pt x="82249" y="5680"/>
                    <a:pt x="82249" y="8811"/>
                  </a:cubicBezTo>
                  <a:lnTo>
                    <a:pt x="82249" y="516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374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1"/>
            <p:cNvSpPr/>
            <p:nvPr/>
          </p:nvSpPr>
          <p:spPr>
            <a:xfrm>
              <a:off x="4743450" y="1979850"/>
              <a:ext cx="1971400" cy="1355250"/>
            </a:xfrm>
            <a:custGeom>
              <a:avLst/>
              <a:gdLst/>
              <a:ahLst/>
              <a:cxnLst/>
              <a:rect l="l" t="t" r="r" b="b"/>
              <a:pathLst>
                <a:path w="78856" h="54210" extrusionOk="0">
                  <a:moveTo>
                    <a:pt x="73188" y="54209"/>
                  </a:moveTo>
                  <a:lnTo>
                    <a:pt x="5679" y="54209"/>
                  </a:lnTo>
                  <a:cubicBezTo>
                    <a:pt x="2536" y="54209"/>
                    <a:pt x="0" y="51661"/>
                    <a:pt x="0" y="48542"/>
                  </a:cubicBezTo>
                  <a:lnTo>
                    <a:pt x="0" y="5679"/>
                  </a:lnTo>
                  <a:cubicBezTo>
                    <a:pt x="0" y="2536"/>
                    <a:pt x="2548" y="0"/>
                    <a:pt x="5679" y="0"/>
                  </a:cubicBezTo>
                  <a:lnTo>
                    <a:pt x="73188" y="0"/>
                  </a:lnTo>
                  <a:cubicBezTo>
                    <a:pt x="76319" y="0"/>
                    <a:pt x="78855" y="2548"/>
                    <a:pt x="78855" y="5679"/>
                  </a:cubicBezTo>
                  <a:lnTo>
                    <a:pt x="78855" y="48542"/>
                  </a:lnTo>
                  <a:cubicBezTo>
                    <a:pt x="78855" y="51673"/>
                    <a:pt x="76307" y="54209"/>
                    <a:pt x="73188" y="54209"/>
                  </a:cubicBezTo>
                  <a:close/>
                </a:path>
              </a:pathLst>
            </a:custGeom>
            <a:gradFill>
              <a:gsLst>
                <a:gs pos="0">
                  <a:srgbClr val="061D68"/>
                </a:gs>
                <a:gs pos="51000">
                  <a:srgbClr val="FFFFFF">
                    <a:alpha val="37254"/>
                  </a:srgbClr>
                </a:gs>
                <a:gs pos="100000">
                  <a:srgbClr val="000835"/>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1"/>
            <p:cNvSpPr/>
            <p:nvPr/>
          </p:nvSpPr>
          <p:spPr>
            <a:xfrm>
              <a:off x="5172075" y="3024025"/>
              <a:ext cx="739100" cy="139900"/>
            </a:xfrm>
            <a:custGeom>
              <a:avLst/>
              <a:gdLst/>
              <a:ahLst/>
              <a:cxnLst/>
              <a:rect l="l" t="t" r="r" b="b"/>
              <a:pathLst>
                <a:path w="29564" h="5596" extrusionOk="0">
                  <a:moveTo>
                    <a:pt x="26765" y="5596"/>
                  </a:moveTo>
                  <a:lnTo>
                    <a:pt x="2798" y="5596"/>
                  </a:lnTo>
                  <a:cubicBezTo>
                    <a:pt x="1250" y="5596"/>
                    <a:pt x="0" y="4346"/>
                    <a:pt x="0" y="2798"/>
                  </a:cubicBezTo>
                  <a:lnTo>
                    <a:pt x="0" y="2798"/>
                  </a:lnTo>
                  <a:cubicBezTo>
                    <a:pt x="0" y="1250"/>
                    <a:pt x="1250" y="0"/>
                    <a:pt x="2798" y="0"/>
                  </a:cubicBezTo>
                  <a:lnTo>
                    <a:pt x="26765" y="0"/>
                  </a:lnTo>
                  <a:cubicBezTo>
                    <a:pt x="28313" y="0"/>
                    <a:pt x="29563" y="1250"/>
                    <a:pt x="29563" y="2798"/>
                  </a:cubicBezTo>
                  <a:lnTo>
                    <a:pt x="29563" y="2798"/>
                  </a:lnTo>
                  <a:cubicBezTo>
                    <a:pt x="29563" y="4346"/>
                    <a:pt x="28313" y="5596"/>
                    <a:pt x="26765" y="5596"/>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1"/>
            <p:cNvSpPr/>
            <p:nvPr/>
          </p:nvSpPr>
          <p:spPr>
            <a:xfrm>
              <a:off x="4873800" y="3024025"/>
              <a:ext cx="423900" cy="139900"/>
            </a:xfrm>
            <a:custGeom>
              <a:avLst/>
              <a:gdLst/>
              <a:ahLst/>
              <a:cxnLst/>
              <a:rect l="l" t="t" r="r" b="b"/>
              <a:pathLst>
                <a:path w="16956" h="5596" extrusionOk="0">
                  <a:moveTo>
                    <a:pt x="14157" y="5596"/>
                  </a:moveTo>
                  <a:lnTo>
                    <a:pt x="2799" y="5596"/>
                  </a:lnTo>
                  <a:cubicBezTo>
                    <a:pt x="1251" y="5596"/>
                    <a:pt x="1" y="4346"/>
                    <a:pt x="1" y="2798"/>
                  </a:cubicBezTo>
                  <a:lnTo>
                    <a:pt x="1" y="2798"/>
                  </a:lnTo>
                  <a:cubicBezTo>
                    <a:pt x="1" y="1250"/>
                    <a:pt x="1251" y="0"/>
                    <a:pt x="2799" y="0"/>
                  </a:cubicBezTo>
                  <a:lnTo>
                    <a:pt x="14157" y="0"/>
                  </a:lnTo>
                  <a:cubicBezTo>
                    <a:pt x="15705" y="0"/>
                    <a:pt x="16955" y="1250"/>
                    <a:pt x="16955" y="2798"/>
                  </a:cubicBezTo>
                  <a:lnTo>
                    <a:pt x="16955" y="2798"/>
                  </a:lnTo>
                  <a:cubicBezTo>
                    <a:pt x="16955" y="4346"/>
                    <a:pt x="15705" y="5596"/>
                    <a:pt x="14157" y="559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1"/>
            <p:cNvSpPr/>
            <p:nvPr/>
          </p:nvSpPr>
          <p:spPr>
            <a:xfrm>
              <a:off x="4979775" y="2227200"/>
              <a:ext cx="872450" cy="329825"/>
            </a:xfrm>
            <a:custGeom>
              <a:avLst/>
              <a:gdLst/>
              <a:ahLst/>
              <a:cxnLst/>
              <a:rect l="l" t="t" r="r" b="b"/>
              <a:pathLst>
                <a:path w="34898" h="13193" extrusionOk="0">
                  <a:moveTo>
                    <a:pt x="34469" y="13192"/>
                  </a:moveTo>
                  <a:lnTo>
                    <a:pt x="22420" y="2036"/>
                  </a:lnTo>
                  <a:lnTo>
                    <a:pt x="11681" y="12978"/>
                  </a:lnTo>
                  <a:lnTo>
                    <a:pt x="1" y="429"/>
                  </a:lnTo>
                  <a:lnTo>
                    <a:pt x="477" y="0"/>
                  </a:lnTo>
                  <a:lnTo>
                    <a:pt x="11704" y="12049"/>
                  </a:lnTo>
                  <a:lnTo>
                    <a:pt x="22384" y="1143"/>
                  </a:lnTo>
                  <a:lnTo>
                    <a:pt x="34898" y="12716"/>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1"/>
            <p:cNvSpPr/>
            <p:nvPr/>
          </p:nvSpPr>
          <p:spPr>
            <a:xfrm>
              <a:off x="4899100" y="2145625"/>
              <a:ext cx="173275" cy="173275"/>
            </a:xfrm>
            <a:custGeom>
              <a:avLst/>
              <a:gdLst/>
              <a:ahLst/>
              <a:cxnLst/>
              <a:rect l="l" t="t" r="r" b="b"/>
              <a:pathLst>
                <a:path w="6931" h="6931" extrusionOk="0">
                  <a:moveTo>
                    <a:pt x="6930" y="3465"/>
                  </a:moveTo>
                  <a:cubicBezTo>
                    <a:pt x="6930" y="5382"/>
                    <a:pt x="5383" y="6930"/>
                    <a:pt x="3466" y="6930"/>
                  </a:cubicBezTo>
                  <a:cubicBezTo>
                    <a:pt x="1549" y="6930"/>
                    <a:pt x="1" y="5382"/>
                    <a:pt x="1" y="3465"/>
                  </a:cubicBezTo>
                  <a:cubicBezTo>
                    <a:pt x="1" y="1549"/>
                    <a:pt x="1549" y="1"/>
                    <a:pt x="3466" y="1"/>
                  </a:cubicBezTo>
                  <a:cubicBezTo>
                    <a:pt x="5383" y="1"/>
                    <a:pt x="6930" y="1549"/>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1"/>
            <p:cNvSpPr/>
            <p:nvPr/>
          </p:nvSpPr>
          <p:spPr>
            <a:xfrm>
              <a:off x="5185150" y="2453400"/>
              <a:ext cx="173575" cy="173275"/>
            </a:xfrm>
            <a:custGeom>
              <a:avLst/>
              <a:gdLst/>
              <a:ahLst/>
              <a:cxnLst/>
              <a:rect l="l" t="t" r="r" b="b"/>
              <a:pathLst>
                <a:path w="6943" h="6931" extrusionOk="0">
                  <a:moveTo>
                    <a:pt x="6942" y="3466"/>
                  </a:moveTo>
                  <a:cubicBezTo>
                    <a:pt x="6942" y="5382"/>
                    <a:pt x="5383" y="6930"/>
                    <a:pt x="3466" y="6930"/>
                  </a:cubicBezTo>
                  <a:cubicBezTo>
                    <a:pt x="1549" y="6930"/>
                    <a:pt x="1" y="5382"/>
                    <a:pt x="1" y="3466"/>
                  </a:cubicBezTo>
                  <a:cubicBezTo>
                    <a:pt x="1" y="1549"/>
                    <a:pt x="1549" y="1"/>
                    <a:pt x="3466" y="1"/>
                  </a:cubicBezTo>
                  <a:cubicBezTo>
                    <a:pt x="5383" y="1"/>
                    <a:pt x="6942" y="1549"/>
                    <a:pt x="6942" y="346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1"/>
            <p:cNvSpPr/>
            <p:nvPr/>
          </p:nvSpPr>
          <p:spPr>
            <a:xfrm>
              <a:off x="5453650" y="2187600"/>
              <a:ext cx="173550" cy="173550"/>
            </a:xfrm>
            <a:custGeom>
              <a:avLst/>
              <a:gdLst/>
              <a:ahLst/>
              <a:cxnLst/>
              <a:rect l="l" t="t" r="r" b="b"/>
              <a:pathLst>
                <a:path w="6942" h="6942" extrusionOk="0">
                  <a:moveTo>
                    <a:pt x="6942" y="3465"/>
                  </a:moveTo>
                  <a:cubicBezTo>
                    <a:pt x="6942" y="5382"/>
                    <a:pt x="5394" y="6942"/>
                    <a:pt x="3477" y="6942"/>
                  </a:cubicBezTo>
                  <a:cubicBezTo>
                    <a:pt x="1560" y="6942"/>
                    <a:pt x="0" y="5382"/>
                    <a:pt x="0" y="3465"/>
                  </a:cubicBezTo>
                  <a:cubicBezTo>
                    <a:pt x="0" y="1548"/>
                    <a:pt x="1560" y="1"/>
                    <a:pt x="3477" y="1"/>
                  </a:cubicBezTo>
                  <a:cubicBezTo>
                    <a:pt x="5394" y="1"/>
                    <a:pt x="6942" y="1548"/>
                    <a:pt x="6942" y="3465"/>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1"/>
            <p:cNvSpPr/>
            <p:nvPr/>
          </p:nvSpPr>
          <p:spPr>
            <a:xfrm>
              <a:off x="5760525" y="2464425"/>
              <a:ext cx="173275" cy="173550"/>
            </a:xfrm>
            <a:custGeom>
              <a:avLst/>
              <a:gdLst/>
              <a:ahLst/>
              <a:cxnLst/>
              <a:rect l="l" t="t" r="r" b="b"/>
              <a:pathLst>
                <a:path w="6931" h="6942" extrusionOk="0">
                  <a:moveTo>
                    <a:pt x="6930" y="3465"/>
                  </a:moveTo>
                  <a:cubicBezTo>
                    <a:pt x="6930" y="5382"/>
                    <a:pt x="5382" y="6942"/>
                    <a:pt x="3465" y="6942"/>
                  </a:cubicBezTo>
                  <a:cubicBezTo>
                    <a:pt x="1548" y="6942"/>
                    <a:pt x="1" y="5382"/>
                    <a:pt x="1" y="3465"/>
                  </a:cubicBezTo>
                  <a:cubicBezTo>
                    <a:pt x="1" y="1548"/>
                    <a:pt x="1548" y="0"/>
                    <a:pt x="3465" y="0"/>
                  </a:cubicBezTo>
                  <a:cubicBezTo>
                    <a:pt x="5382" y="0"/>
                    <a:pt x="6930" y="1548"/>
                    <a:pt x="6930" y="346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1"/>
            <p:cNvSpPr/>
            <p:nvPr/>
          </p:nvSpPr>
          <p:spPr>
            <a:xfrm>
              <a:off x="5426250" y="2791250"/>
              <a:ext cx="484925" cy="139925"/>
            </a:xfrm>
            <a:custGeom>
              <a:avLst/>
              <a:gdLst/>
              <a:ahLst/>
              <a:cxnLst/>
              <a:rect l="l" t="t" r="r" b="b"/>
              <a:pathLst>
                <a:path w="19397" h="5597" extrusionOk="0">
                  <a:moveTo>
                    <a:pt x="16598" y="5596"/>
                  </a:moveTo>
                  <a:lnTo>
                    <a:pt x="2799" y="5596"/>
                  </a:lnTo>
                  <a:cubicBezTo>
                    <a:pt x="1251" y="5596"/>
                    <a:pt x="1" y="4346"/>
                    <a:pt x="1" y="2798"/>
                  </a:cubicBezTo>
                  <a:lnTo>
                    <a:pt x="1" y="2798"/>
                  </a:lnTo>
                  <a:cubicBezTo>
                    <a:pt x="1" y="1251"/>
                    <a:pt x="1251" y="0"/>
                    <a:pt x="2799" y="0"/>
                  </a:cubicBezTo>
                  <a:lnTo>
                    <a:pt x="16598" y="0"/>
                  </a:lnTo>
                  <a:cubicBezTo>
                    <a:pt x="18146" y="0"/>
                    <a:pt x="19396" y="1251"/>
                    <a:pt x="19396" y="2798"/>
                  </a:cubicBezTo>
                  <a:lnTo>
                    <a:pt x="19396" y="2798"/>
                  </a:lnTo>
                  <a:cubicBezTo>
                    <a:pt x="19396" y="4334"/>
                    <a:pt x="18146" y="5596"/>
                    <a:pt x="16598" y="5596"/>
                  </a:cubicBezTo>
                  <a:close/>
                </a:path>
              </a:pathLst>
            </a:custGeom>
            <a:gradFill>
              <a:gsLst>
                <a:gs pos="0">
                  <a:srgbClr val="FFFFFF">
                    <a:alpha val="15686"/>
                  </a:srgbClr>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1"/>
            <p:cNvSpPr/>
            <p:nvPr/>
          </p:nvSpPr>
          <p:spPr>
            <a:xfrm>
              <a:off x="4873800" y="2791250"/>
              <a:ext cx="666775" cy="139925"/>
            </a:xfrm>
            <a:custGeom>
              <a:avLst/>
              <a:gdLst/>
              <a:ahLst/>
              <a:cxnLst/>
              <a:rect l="l" t="t" r="r" b="b"/>
              <a:pathLst>
                <a:path w="26671" h="5597" extrusionOk="0">
                  <a:moveTo>
                    <a:pt x="23873" y="5596"/>
                  </a:moveTo>
                  <a:lnTo>
                    <a:pt x="2799" y="5596"/>
                  </a:lnTo>
                  <a:cubicBezTo>
                    <a:pt x="1251" y="5596"/>
                    <a:pt x="1" y="4346"/>
                    <a:pt x="1" y="2798"/>
                  </a:cubicBezTo>
                  <a:lnTo>
                    <a:pt x="1" y="2798"/>
                  </a:lnTo>
                  <a:cubicBezTo>
                    <a:pt x="1" y="1251"/>
                    <a:pt x="1251" y="0"/>
                    <a:pt x="2799" y="0"/>
                  </a:cubicBezTo>
                  <a:lnTo>
                    <a:pt x="23873" y="0"/>
                  </a:lnTo>
                  <a:cubicBezTo>
                    <a:pt x="25421" y="0"/>
                    <a:pt x="26671" y="1251"/>
                    <a:pt x="26671" y="2798"/>
                  </a:cubicBezTo>
                  <a:lnTo>
                    <a:pt x="26671" y="2798"/>
                  </a:lnTo>
                  <a:cubicBezTo>
                    <a:pt x="26671" y="4334"/>
                    <a:pt x="25421" y="5596"/>
                    <a:pt x="23873" y="5596"/>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1"/>
            <p:cNvSpPr/>
            <p:nvPr/>
          </p:nvSpPr>
          <p:spPr>
            <a:xfrm>
              <a:off x="6043900" y="2694200"/>
              <a:ext cx="487575" cy="487600"/>
            </a:xfrm>
            <a:custGeom>
              <a:avLst/>
              <a:gdLst/>
              <a:ahLst/>
              <a:cxnLst/>
              <a:rect l="l" t="t" r="r" b="b"/>
              <a:pathLst>
                <a:path w="19503" h="19504" extrusionOk="0">
                  <a:moveTo>
                    <a:pt x="19503" y="9752"/>
                  </a:moveTo>
                  <a:cubicBezTo>
                    <a:pt x="19503" y="15134"/>
                    <a:pt x="15133" y="19503"/>
                    <a:pt x="9752" y="19503"/>
                  </a:cubicBezTo>
                  <a:cubicBezTo>
                    <a:pt x="4370" y="19503"/>
                    <a:pt x="0" y="15134"/>
                    <a:pt x="0" y="9752"/>
                  </a:cubicBezTo>
                  <a:cubicBezTo>
                    <a:pt x="0" y="4371"/>
                    <a:pt x="4370" y="1"/>
                    <a:pt x="9752" y="1"/>
                  </a:cubicBezTo>
                  <a:cubicBezTo>
                    <a:pt x="15133" y="1"/>
                    <a:pt x="19503" y="4371"/>
                    <a:pt x="19503" y="9752"/>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1"/>
            <p:cNvSpPr/>
            <p:nvPr/>
          </p:nvSpPr>
          <p:spPr>
            <a:xfrm>
              <a:off x="6287675" y="2698375"/>
              <a:ext cx="231900" cy="239650"/>
            </a:xfrm>
            <a:custGeom>
              <a:avLst/>
              <a:gdLst/>
              <a:ahLst/>
              <a:cxnLst/>
              <a:rect l="l" t="t" r="r" b="b"/>
              <a:pathLst>
                <a:path w="9276" h="9586" extrusionOk="0">
                  <a:moveTo>
                    <a:pt x="1" y="9585"/>
                  </a:moveTo>
                  <a:lnTo>
                    <a:pt x="9276" y="6585"/>
                  </a:lnTo>
                  <a:cubicBezTo>
                    <a:pt x="8168" y="3191"/>
                    <a:pt x="5263" y="644"/>
                    <a:pt x="1775" y="1"/>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1"/>
            <p:cNvSpPr/>
            <p:nvPr/>
          </p:nvSpPr>
          <p:spPr>
            <a:xfrm>
              <a:off x="6287675" y="2862975"/>
              <a:ext cx="248275" cy="226850"/>
            </a:xfrm>
            <a:custGeom>
              <a:avLst/>
              <a:gdLst/>
              <a:ahLst/>
              <a:cxnLst/>
              <a:rect l="l" t="t" r="r" b="b"/>
              <a:pathLst>
                <a:path w="9931" h="9074" extrusionOk="0">
                  <a:moveTo>
                    <a:pt x="1" y="3001"/>
                  </a:moveTo>
                  <a:lnTo>
                    <a:pt x="7633" y="9073"/>
                  </a:lnTo>
                  <a:cubicBezTo>
                    <a:pt x="9121" y="7204"/>
                    <a:pt x="9930" y="4787"/>
                    <a:pt x="9716" y="2227"/>
                  </a:cubicBezTo>
                  <a:cubicBezTo>
                    <a:pt x="9657" y="1453"/>
                    <a:pt x="9490" y="715"/>
                    <a:pt x="9276"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1"/>
            <p:cNvSpPr/>
            <p:nvPr/>
          </p:nvSpPr>
          <p:spPr>
            <a:xfrm>
              <a:off x="6030200" y="2220950"/>
              <a:ext cx="405725" cy="44650"/>
            </a:xfrm>
            <a:custGeom>
              <a:avLst/>
              <a:gdLst/>
              <a:ahLst/>
              <a:cxnLst/>
              <a:rect l="l" t="t" r="r" b="b"/>
              <a:pathLst>
                <a:path w="16229" h="1786" extrusionOk="0">
                  <a:moveTo>
                    <a:pt x="1" y="0"/>
                  </a:moveTo>
                  <a:lnTo>
                    <a:pt x="16229" y="0"/>
                  </a:lnTo>
                  <a:lnTo>
                    <a:pt x="16229"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1"/>
            <p:cNvSpPr/>
            <p:nvPr/>
          </p:nvSpPr>
          <p:spPr>
            <a:xfrm>
              <a:off x="6030200" y="2356075"/>
              <a:ext cx="290850" cy="44675"/>
            </a:xfrm>
            <a:custGeom>
              <a:avLst/>
              <a:gdLst/>
              <a:ahLst/>
              <a:cxnLst/>
              <a:rect l="l" t="t" r="r" b="b"/>
              <a:pathLst>
                <a:path w="11634" h="1787" extrusionOk="0">
                  <a:moveTo>
                    <a:pt x="1" y="0"/>
                  </a:moveTo>
                  <a:lnTo>
                    <a:pt x="11633" y="0"/>
                  </a:lnTo>
                  <a:lnTo>
                    <a:pt x="11633" y="1786"/>
                  </a:lnTo>
                  <a:lnTo>
                    <a:pt x="1" y="1786"/>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1"/>
            <p:cNvSpPr/>
            <p:nvPr/>
          </p:nvSpPr>
          <p:spPr>
            <a:xfrm>
              <a:off x="6030200" y="2491500"/>
              <a:ext cx="489675" cy="44675"/>
            </a:xfrm>
            <a:custGeom>
              <a:avLst/>
              <a:gdLst/>
              <a:ahLst/>
              <a:cxnLst/>
              <a:rect l="l" t="t" r="r" b="b"/>
              <a:pathLst>
                <a:path w="19587" h="1787" extrusionOk="0">
                  <a:moveTo>
                    <a:pt x="1" y="1"/>
                  </a:moveTo>
                  <a:lnTo>
                    <a:pt x="19587" y="1"/>
                  </a:lnTo>
                  <a:lnTo>
                    <a:pt x="19587" y="1787"/>
                  </a:lnTo>
                  <a:lnTo>
                    <a:pt x="1" y="1787"/>
                  </a:lnTo>
                  <a:close/>
                </a:path>
              </a:pathLst>
            </a:custGeom>
            <a:gradFill>
              <a:gsLst>
                <a:gs pos="0">
                  <a:schemeClr val="lt1"/>
                </a:gs>
                <a:gs pos="54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solidFill>
              <a:srgbClr val="8C9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1"/>
            <p:cNvSpPr/>
            <p:nvPr/>
          </p:nvSpPr>
          <p:spPr>
            <a:xfrm>
              <a:off x="6413000" y="3198450"/>
              <a:ext cx="407500" cy="603950"/>
            </a:xfrm>
            <a:custGeom>
              <a:avLst/>
              <a:gdLst/>
              <a:ahLst/>
              <a:cxnLst/>
              <a:rect l="l" t="t" r="r" b="b"/>
              <a:pathLst>
                <a:path w="16300" h="24158" extrusionOk="0">
                  <a:moveTo>
                    <a:pt x="14645" y="23455"/>
                  </a:moveTo>
                  <a:lnTo>
                    <a:pt x="14645" y="23455"/>
                  </a:lnTo>
                  <a:cubicBezTo>
                    <a:pt x="13430" y="24158"/>
                    <a:pt x="11859" y="23729"/>
                    <a:pt x="11168" y="22503"/>
                  </a:cubicBezTo>
                  <a:lnTo>
                    <a:pt x="703" y="4191"/>
                  </a:lnTo>
                  <a:cubicBezTo>
                    <a:pt x="0" y="2965"/>
                    <a:pt x="429" y="1405"/>
                    <a:pt x="1655" y="703"/>
                  </a:cubicBezTo>
                  <a:lnTo>
                    <a:pt x="1655" y="703"/>
                  </a:lnTo>
                  <a:cubicBezTo>
                    <a:pt x="2870" y="0"/>
                    <a:pt x="4441" y="441"/>
                    <a:pt x="5132" y="1655"/>
                  </a:cubicBezTo>
                  <a:lnTo>
                    <a:pt x="15597" y="19979"/>
                  </a:lnTo>
                  <a:cubicBezTo>
                    <a:pt x="16300" y="21193"/>
                    <a:pt x="15871" y="22765"/>
                    <a:pt x="14645" y="23455"/>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1"/>
            <p:cNvSpPr/>
            <p:nvPr/>
          </p:nvSpPr>
          <p:spPr>
            <a:xfrm>
              <a:off x="6340075" y="3113000"/>
              <a:ext cx="244975" cy="235775"/>
            </a:xfrm>
            <a:custGeom>
              <a:avLst/>
              <a:gdLst/>
              <a:ahLst/>
              <a:cxnLst/>
              <a:rect l="l" t="t" r="r" b="b"/>
              <a:pathLst>
                <a:path w="9799" h="9431" extrusionOk="0">
                  <a:moveTo>
                    <a:pt x="8275" y="7014"/>
                  </a:moveTo>
                  <a:lnTo>
                    <a:pt x="5156" y="8800"/>
                  </a:lnTo>
                  <a:cubicBezTo>
                    <a:pt x="4024" y="9431"/>
                    <a:pt x="2572" y="9050"/>
                    <a:pt x="1941" y="7919"/>
                  </a:cubicBezTo>
                  <a:lnTo>
                    <a:pt x="643" y="5645"/>
                  </a:lnTo>
                  <a:cubicBezTo>
                    <a:pt x="0" y="4513"/>
                    <a:pt x="393" y="3061"/>
                    <a:pt x="1524" y="2430"/>
                  </a:cubicBezTo>
                  <a:lnTo>
                    <a:pt x="4644" y="644"/>
                  </a:lnTo>
                  <a:cubicBezTo>
                    <a:pt x="5775" y="1"/>
                    <a:pt x="7215" y="382"/>
                    <a:pt x="7858" y="1513"/>
                  </a:cubicBezTo>
                  <a:lnTo>
                    <a:pt x="9156" y="3799"/>
                  </a:lnTo>
                  <a:cubicBezTo>
                    <a:pt x="9799" y="4906"/>
                    <a:pt x="9406" y="6347"/>
                    <a:pt x="8275" y="701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1"/>
            <p:cNvSpPr/>
            <p:nvPr/>
          </p:nvSpPr>
          <p:spPr>
            <a:xfrm>
              <a:off x="6567775" y="3360375"/>
              <a:ext cx="166125" cy="281000"/>
            </a:xfrm>
            <a:custGeom>
              <a:avLst/>
              <a:gdLst/>
              <a:ahLst/>
              <a:cxnLst/>
              <a:rect l="l" t="t" r="r" b="b"/>
              <a:pathLst>
                <a:path w="6645" h="11240" extrusionOk="0">
                  <a:moveTo>
                    <a:pt x="6644" y="11049"/>
                  </a:moveTo>
                  <a:lnTo>
                    <a:pt x="6299" y="11240"/>
                  </a:lnTo>
                  <a:lnTo>
                    <a:pt x="0" y="191"/>
                  </a:lnTo>
                  <a:lnTo>
                    <a:pt x="346" y="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1"/>
            <p:cNvSpPr/>
            <p:nvPr/>
          </p:nvSpPr>
          <p:spPr>
            <a:xfrm>
              <a:off x="6488300" y="3173725"/>
              <a:ext cx="51525" cy="85175"/>
            </a:xfrm>
            <a:custGeom>
              <a:avLst/>
              <a:gdLst/>
              <a:ahLst/>
              <a:cxnLst/>
              <a:rect l="l" t="t" r="r" b="b"/>
              <a:pathLst>
                <a:path w="2061" h="3407" extrusionOk="0">
                  <a:moveTo>
                    <a:pt x="2060" y="3299"/>
                  </a:moveTo>
                  <a:lnTo>
                    <a:pt x="1905" y="3406"/>
                  </a:lnTo>
                  <a:lnTo>
                    <a:pt x="0" y="84"/>
                  </a:lnTo>
                  <a:lnTo>
                    <a:pt x="179" y="1"/>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1"/>
            <p:cNvSpPr/>
            <p:nvPr/>
          </p:nvSpPr>
          <p:spPr>
            <a:xfrm>
              <a:off x="5909350" y="2551925"/>
              <a:ext cx="770950" cy="770650"/>
            </a:xfrm>
            <a:custGeom>
              <a:avLst/>
              <a:gdLst/>
              <a:ahLst/>
              <a:cxnLst/>
              <a:rect l="l" t="t" r="r" b="b"/>
              <a:pathLst>
                <a:path w="30838" h="30826" extrusionOk="0">
                  <a:moveTo>
                    <a:pt x="8716" y="3692"/>
                  </a:moveTo>
                  <a:cubicBezTo>
                    <a:pt x="2239" y="7383"/>
                    <a:pt x="1" y="15622"/>
                    <a:pt x="3704" y="22099"/>
                  </a:cubicBezTo>
                  <a:cubicBezTo>
                    <a:pt x="7395" y="28576"/>
                    <a:pt x="15634" y="30826"/>
                    <a:pt x="22111" y="27111"/>
                  </a:cubicBezTo>
                  <a:cubicBezTo>
                    <a:pt x="28588" y="23420"/>
                    <a:pt x="30838" y="15181"/>
                    <a:pt x="27123" y="8704"/>
                  </a:cubicBezTo>
                  <a:cubicBezTo>
                    <a:pt x="23420" y="2251"/>
                    <a:pt x="15181" y="1"/>
                    <a:pt x="8716" y="3692"/>
                  </a:cubicBezTo>
                  <a:close/>
                  <a:moveTo>
                    <a:pt x="20027" y="23480"/>
                  </a:moveTo>
                  <a:cubicBezTo>
                    <a:pt x="15562" y="26028"/>
                    <a:pt x="9883" y="24480"/>
                    <a:pt x="7323" y="20015"/>
                  </a:cubicBezTo>
                  <a:cubicBezTo>
                    <a:pt x="4775" y="15550"/>
                    <a:pt x="6323" y="9871"/>
                    <a:pt x="10788" y="7311"/>
                  </a:cubicBezTo>
                  <a:cubicBezTo>
                    <a:pt x="15253" y="4763"/>
                    <a:pt x="20932" y="6311"/>
                    <a:pt x="23492" y="10776"/>
                  </a:cubicBezTo>
                  <a:cubicBezTo>
                    <a:pt x="26040" y="15253"/>
                    <a:pt x="24492" y="20944"/>
                    <a:pt x="20027" y="2348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1"/>
            <p:cNvSpPr/>
            <p:nvPr/>
          </p:nvSpPr>
          <p:spPr>
            <a:xfrm>
              <a:off x="4109125" y="4314350"/>
              <a:ext cx="615275" cy="96175"/>
            </a:xfrm>
            <a:custGeom>
              <a:avLst/>
              <a:gdLst/>
              <a:ahLst/>
              <a:cxnLst/>
              <a:rect l="l" t="t" r="r" b="b"/>
              <a:pathLst>
                <a:path w="24611" h="3847" extrusionOk="0">
                  <a:moveTo>
                    <a:pt x="24611" y="1917"/>
                  </a:moveTo>
                  <a:cubicBezTo>
                    <a:pt x="24611" y="2977"/>
                    <a:pt x="19110" y="3846"/>
                    <a:pt x="12312" y="3846"/>
                  </a:cubicBezTo>
                  <a:cubicBezTo>
                    <a:pt x="5513" y="3846"/>
                    <a:pt x="1" y="2977"/>
                    <a:pt x="1" y="1917"/>
                  </a:cubicBezTo>
                  <a:cubicBezTo>
                    <a:pt x="1" y="858"/>
                    <a:pt x="5513" y="1"/>
                    <a:pt x="12312" y="1"/>
                  </a:cubicBezTo>
                  <a:cubicBezTo>
                    <a:pt x="19110" y="1"/>
                    <a:pt x="24611" y="858"/>
                    <a:pt x="24611" y="1917"/>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1"/>
            <p:cNvSpPr/>
            <p:nvPr/>
          </p:nvSpPr>
          <p:spPr>
            <a:xfrm>
              <a:off x="4250825" y="3413350"/>
              <a:ext cx="325950" cy="95875"/>
            </a:xfrm>
            <a:custGeom>
              <a:avLst/>
              <a:gdLst/>
              <a:ahLst/>
              <a:cxnLst/>
              <a:rect l="l" t="t" r="r" b="b"/>
              <a:pathLst>
                <a:path w="13038" h="3835" extrusionOk="0">
                  <a:moveTo>
                    <a:pt x="11121" y="3834"/>
                  </a:moveTo>
                  <a:lnTo>
                    <a:pt x="1929" y="3834"/>
                  </a:lnTo>
                  <a:cubicBezTo>
                    <a:pt x="869" y="3834"/>
                    <a:pt x="0" y="2977"/>
                    <a:pt x="0" y="1917"/>
                  </a:cubicBezTo>
                  <a:lnTo>
                    <a:pt x="0" y="1917"/>
                  </a:lnTo>
                  <a:cubicBezTo>
                    <a:pt x="0" y="858"/>
                    <a:pt x="869" y="0"/>
                    <a:pt x="1929" y="0"/>
                  </a:cubicBezTo>
                  <a:lnTo>
                    <a:pt x="11121" y="0"/>
                  </a:lnTo>
                  <a:cubicBezTo>
                    <a:pt x="12180" y="0"/>
                    <a:pt x="13038" y="858"/>
                    <a:pt x="13038" y="1917"/>
                  </a:cubicBezTo>
                  <a:lnTo>
                    <a:pt x="13038" y="1917"/>
                  </a:lnTo>
                  <a:cubicBezTo>
                    <a:pt x="13038" y="2989"/>
                    <a:pt x="12180" y="3834"/>
                    <a:pt x="11121" y="3834"/>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1"/>
            <p:cNvSpPr/>
            <p:nvPr/>
          </p:nvSpPr>
          <p:spPr>
            <a:xfrm>
              <a:off x="4094850" y="3509200"/>
              <a:ext cx="637900" cy="859950"/>
            </a:xfrm>
            <a:custGeom>
              <a:avLst/>
              <a:gdLst/>
              <a:ahLst/>
              <a:cxnLst/>
              <a:rect l="l" t="t" r="r" b="b"/>
              <a:pathLst>
                <a:path w="25516" h="34398" extrusionOk="0">
                  <a:moveTo>
                    <a:pt x="17252" y="9704"/>
                  </a:moveTo>
                  <a:cubicBezTo>
                    <a:pt x="17217" y="9513"/>
                    <a:pt x="17181" y="9299"/>
                    <a:pt x="17181" y="9097"/>
                  </a:cubicBezTo>
                  <a:lnTo>
                    <a:pt x="17181" y="0"/>
                  </a:lnTo>
                  <a:lnTo>
                    <a:pt x="8335" y="0"/>
                  </a:lnTo>
                  <a:lnTo>
                    <a:pt x="8335" y="9097"/>
                  </a:lnTo>
                  <a:cubicBezTo>
                    <a:pt x="8335" y="9299"/>
                    <a:pt x="8311" y="9513"/>
                    <a:pt x="8263" y="9704"/>
                  </a:cubicBezTo>
                  <a:cubicBezTo>
                    <a:pt x="3441" y="11525"/>
                    <a:pt x="0" y="16181"/>
                    <a:pt x="0" y="21646"/>
                  </a:cubicBezTo>
                  <a:cubicBezTo>
                    <a:pt x="0" y="28682"/>
                    <a:pt x="5727" y="34397"/>
                    <a:pt x="12764" y="34397"/>
                  </a:cubicBezTo>
                  <a:cubicBezTo>
                    <a:pt x="19800" y="34397"/>
                    <a:pt x="25515" y="28682"/>
                    <a:pt x="25515" y="21646"/>
                  </a:cubicBezTo>
                  <a:cubicBezTo>
                    <a:pt x="25515" y="16193"/>
                    <a:pt x="22074" y="11537"/>
                    <a:pt x="17252" y="9704"/>
                  </a:cubicBez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1"/>
            <p:cNvSpPr/>
            <p:nvPr/>
          </p:nvSpPr>
          <p:spPr>
            <a:xfrm>
              <a:off x="4303200" y="3509200"/>
              <a:ext cx="221175" cy="104800"/>
            </a:xfrm>
            <a:custGeom>
              <a:avLst/>
              <a:gdLst/>
              <a:ahLst/>
              <a:cxnLst/>
              <a:rect l="l" t="t" r="r" b="b"/>
              <a:pathLst>
                <a:path w="8847" h="4192" extrusionOk="0">
                  <a:moveTo>
                    <a:pt x="1" y="0"/>
                  </a:moveTo>
                  <a:lnTo>
                    <a:pt x="8847" y="0"/>
                  </a:lnTo>
                  <a:lnTo>
                    <a:pt x="8847" y="4191"/>
                  </a:lnTo>
                  <a:lnTo>
                    <a:pt x="1" y="419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1"/>
            <p:cNvSpPr/>
            <p:nvPr/>
          </p:nvSpPr>
          <p:spPr>
            <a:xfrm>
              <a:off x="4146625" y="4018475"/>
              <a:ext cx="534325" cy="298875"/>
            </a:xfrm>
            <a:custGeom>
              <a:avLst/>
              <a:gdLst/>
              <a:ahLst/>
              <a:cxnLst/>
              <a:rect l="l" t="t" r="r" b="b"/>
              <a:pathLst>
                <a:path w="21373" h="11955" extrusionOk="0">
                  <a:moveTo>
                    <a:pt x="84" y="1"/>
                  </a:moveTo>
                  <a:cubicBezTo>
                    <a:pt x="37" y="417"/>
                    <a:pt x="1" y="858"/>
                    <a:pt x="1" y="1275"/>
                  </a:cubicBezTo>
                  <a:cubicBezTo>
                    <a:pt x="1" y="7180"/>
                    <a:pt x="4799" y="11955"/>
                    <a:pt x="10693" y="11955"/>
                  </a:cubicBezTo>
                  <a:cubicBezTo>
                    <a:pt x="16586" y="11955"/>
                    <a:pt x="21373" y="7156"/>
                    <a:pt x="21373" y="1275"/>
                  </a:cubicBezTo>
                  <a:cubicBezTo>
                    <a:pt x="21373" y="834"/>
                    <a:pt x="21349" y="417"/>
                    <a:pt x="21301" y="1"/>
                  </a:cubicBezTo>
                  <a:close/>
                </a:path>
              </a:pathLst>
            </a:custGeom>
            <a:gradFill>
              <a:gsLst>
                <a:gs pos="0">
                  <a:schemeClr val="lt2"/>
                </a:gs>
                <a:gs pos="100000">
                  <a:schemeClr val="accent2"/>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4464825" y="3509200"/>
              <a:ext cx="15200" cy="168200"/>
            </a:xfrm>
            <a:custGeom>
              <a:avLst/>
              <a:gdLst/>
              <a:ahLst/>
              <a:cxnLst/>
              <a:rect l="l" t="t" r="r" b="b"/>
              <a:pathLst>
                <a:path w="608" h="6728" extrusionOk="0">
                  <a:moveTo>
                    <a:pt x="1" y="0"/>
                  </a:moveTo>
                  <a:lnTo>
                    <a:pt x="608" y="0"/>
                  </a:lnTo>
                  <a:lnTo>
                    <a:pt x="608" y="6727"/>
                  </a:lnTo>
                  <a:lnTo>
                    <a:pt x="1" y="67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1"/>
            <p:cNvSpPr/>
            <p:nvPr/>
          </p:nvSpPr>
          <p:spPr>
            <a:xfrm>
              <a:off x="4347850" y="3509200"/>
              <a:ext cx="26525" cy="274450"/>
            </a:xfrm>
            <a:custGeom>
              <a:avLst/>
              <a:gdLst/>
              <a:ahLst/>
              <a:cxnLst/>
              <a:rect l="l" t="t" r="r" b="b"/>
              <a:pathLst>
                <a:path w="1061" h="10978" extrusionOk="0">
                  <a:moveTo>
                    <a:pt x="1" y="0"/>
                  </a:moveTo>
                  <a:lnTo>
                    <a:pt x="1060" y="0"/>
                  </a:lnTo>
                  <a:lnTo>
                    <a:pt x="1060" y="10978"/>
                  </a:lnTo>
                  <a:lnTo>
                    <a:pt x="1" y="10978"/>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p:nvPr/>
          </p:nvSpPr>
          <p:spPr>
            <a:xfrm>
              <a:off x="4416900" y="3794950"/>
              <a:ext cx="236675" cy="473300"/>
            </a:xfrm>
            <a:custGeom>
              <a:avLst/>
              <a:gdLst/>
              <a:ahLst/>
              <a:cxnLst/>
              <a:rect l="l" t="t" r="r" b="b"/>
              <a:pathLst>
                <a:path w="9467" h="18932" extrusionOk="0">
                  <a:moveTo>
                    <a:pt x="1" y="0"/>
                  </a:moveTo>
                  <a:lnTo>
                    <a:pt x="1" y="1012"/>
                  </a:lnTo>
                  <a:cubicBezTo>
                    <a:pt x="4656" y="1012"/>
                    <a:pt x="8454" y="4810"/>
                    <a:pt x="8454" y="9466"/>
                  </a:cubicBezTo>
                  <a:cubicBezTo>
                    <a:pt x="8454" y="14121"/>
                    <a:pt x="4656" y="17919"/>
                    <a:pt x="1" y="17919"/>
                  </a:cubicBezTo>
                  <a:lnTo>
                    <a:pt x="1" y="18931"/>
                  </a:lnTo>
                  <a:cubicBezTo>
                    <a:pt x="5216" y="18931"/>
                    <a:pt x="9466" y="14692"/>
                    <a:pt x="9466" y="9466"/>
                  </a:cubicBezTo>
                  <a:cubicBezTo>
                    <a:pt x="9466" y="4239"/>
                    <a:pt x="5204" y="0"/>
                    <a:pt x="1" y="0"/>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solidFill>
              <a:srgbClr val="192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1"/>
            <p:cNvSpPr/>
            <p:nvPr/>
          </p:nvSpPr>
          <p:spPr>
            <a:xfrm>
              <a:off x="5125625" y="1730100"/>
              <a:ext cx="288150" cy="396200"/>
            </a:xfrm>
            <a:custGeom>
              <a:avLst/>
              <a:gdLst/>
              <a:ahLst/>
              <a:cxnLst/>
              <a:rect l="l" t="t" r="r" b="b"/>
              <a:pathLst>
                <a:path w="11526" h="15848" extrusionOk="0">
                  <a:moveTo>
                    <a:pt x="11526" y="5751"/>
                  </a:moveTo>
                  <a:cubicBezTo>
                    <a:pt x="11526" y="2572"/>
                    <a:pt x="8942" y="1"/>
                    <a:pt x="5763" y="1"/>
                  </a:cubicBezTo>
                  <a:cubicBezTo>
                    <a:pt x="2572" y="1"/>
                    <a:pt x="1" y="2572"/>
                    <a:pt x="1" y="5751"/>
                  </a:cubicBezTo>
                  <a:cubicBezTo>
                    <a:pt x="1" y="6966"/>
                    <a:pt x="370" y="8073"/>
                    <a:pt x="1001" y="9002"/>
                  </a:cubicBezTo>
                  <a:lnTo>
                    <a:pt x="1001" y="9002"/>
                  </a:lnTo>
                  <a:cubicBezTo>
                    <a:pt x="1001" y="9002"/>
                    <a:pt x="3382" y="12347"/>
                    <a:pt x="3382" y="15848"/>
                  </a:cubicBezTo>
                  <a:lnTo>
                    <a:pt x="5763" y="15848"/>
                  </a:lnTo>
                  <a:lnTo>
                    <a:pt x="8145" y="15848"/>
                  </a:lnTo>
                  <a:cubicBezTo>
                    <a:pt x="8145" y="12347"/>
                    <a:pt x="10526" y="9002"/>
                    <a:pt x="10526" y="9002"/>
                  </a:cubicBezTo>
                  <a:lnTo>
                    <a:pt x="10526" y="9002"/>
                  </a:lnTo>
                  <a:cubicBezTo>
                    <a:pt x="11145" y="8073"/>
                    <a:pt x="11526" y="6942"/>
                    <a:pt x="11526" y="5751"/>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1"/>
            <p:cNvSpPr/>
            <p:nvPr/>
          </p:nvSpPr>
          <p:spPr>
            <a:xfrm>
              <a:off x="5263450" y="1758375"/>
              <a:ext cx="128900" cy="172375"/>
            </a:xfrm>
            <a:custGeom>
              <a:avLst/>
              <a:gdLst/>
              <a:ahLst/>
              <a:cxnLst/>
              <a:rect l="l" t="t" r="r" b="b"/>
              <a:pathLst>
                <a:path w="5156" h="6895" extrusionOk="0">
                  <a:moveTo>
                    <a:pt x="0" y="751"/>
                  </a:moveTo>
                  <a:lnTo>
                    <a:pt x="155" y="1084"/>
                  </a:lnTo>
                  <a:cubicBezTo>
                    <a:pt x="1512" y="394"/>
                    <a:pt x="3227" y="1072"/>
                    <a:pt x="4001" y="2584"/>
                  </a:cubicBezTo>
                  <a:cubicBezTo>
                    <a:pt x="4751" y="4097"/>
                    <a:pt x="4286" y="5882"/>
                    <a:pt x="2941" y="6573"/>
                  </a:cubicBezTo>
                  <a:lnTo>
                    <a:pt x="3108" y="6894"/>
                  </a:lnTo>
                  <a:cubicBezTo>
                    <a:pt x="4620" y="6144"/>
                    <a:pt x="5156" y="4132"/>
                    <a:pt x="4298" y="2430"/>
                  </a:cubicBezTo>
                  <a:cubicBezTo>
                    <a:pt x="3429" y="739"/>
                    <a:pt x="1500" y="1"/>
                    <a:pt x="0" y="751"/>
                  </a:cubicBez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1"/>
            <p:cNvSpPr/>
            <p:nvPr/>
          </p:nvSpPr>
          <p:spPr>
            <a:xfrm>
              <a:off x="5198850" y="1978050"/>
              <a:ext cx="138425" cy="192025"/>
            </a:xfrm>
            <a:custGeom>
              <a:avLst/>
              <a:gdLst/>
              <a:ahLst/>
              <a:cxnLst/>
              <a:rect l="l" t="t" r="r" b="b"/>
              <a:pathLst>
                <a:path w="5537" h="7681" extrusionOk="0">
                  <a:moveTo>
                    <a:pt x="5501" y="739"/>
                  </a:moveTo>
                  <a:cubicBezTo>
                    <a:pt x="5477" y="536"/>
                    <a:pt x="5406" y="358"/>
                    <a:pt x="5263" y="227"/>
                  </a:cubicBezTo>
                  <a:cubicBezTo>
                    <a:pt x="5120" y="108"/>
                    <a:pt x="4965" y="48"/>
                    <a:pt x="4799" y="36"/>
                  </a:cubicBezTo>
                  <a:cubicBezTo>
                    <a:pt x="4442" y="1"/>
                    <a:pt x="4084" y="203"/>
                    <a:pt x="3870" y="477"/>
                  </a:cubicBezTo>
                  <a:cubicBezTo>
                    <a:pt x="3620" y="810"/>
                    <a:pt x="3549" y="1215"/>
                    <a:pt x="3489" y="1608"/>
                  </a:cubicBezTo>
                  <a:cubicBezTo>
                    <a:pt x="3453" y="1810"/>
                    <a:pt x="3441" y="2001"/>
                    <a:pt x="3418" y="2203"/>
                  </a:cubicBezTo>
                  <a:cubicBezTo>
                    <a:pt x="3370" y="2203"/>
                    <a:pt x="3334" y="2203"/>
                    <a:pt x="3299" y="2227"/>
                  </a:cubicBezTo>
                  <a:cubicBezTo>
                    <a:pt x="2965" y="2239"/>
                    <a:pt x="2644" y="2227"/>
                    <a:pt x="2310" y="2191"/>
                  </a:cubicBezTo>
                  <a:cubicBezTo>
                    <a:pt x="2298" y="2132"/>
                    <a:pt x="2298" y="2084"/>
                    <a:pt x="2287" y="2025"/>
                  </a:cubicBezTo>
                  <a:cubicBezTo>
                    <a:pt x="2203" y="1632"/>
                    <a:pt x="2132" y="1215"/>
                    <a:pt x="1941" y="834"/>
                  </a:cubicBezTo>
                  <a:cubicBezTo>
                    <a:pt x="1787" y="524"/>
                    <a:pt x="1536" y="227"/>
                    <a:pt x="1191" y="143"/>
                  </a:cubicBezTo>
                  <a:cubicBezTo>
                    <a:pt x="834" y="48"/>
                    <a:pt x="465" y="215"/>
                    <a:pt x="239" y="501"/>
                  </a:cubicBezTo>
                  <a:cubicBezTo>
                    <a:pt x="1" y="810"/>
                    <a:pt x="24" y="1227"/>
                    <a:pt x="227" y="1548"/>
                  </a:cubicBezTo>
                  <a:cubicBezTo>
                    <a:pt x="465" y="1906"/>
                    <a:pt x="858" y="2108"/>
                    <a:pt x="1251" y="2227"/>
                  </a:cubicBezTo>
                  <a:cubicBezTo>
                    <a:pt x="1525" y="2298"/>
                    <a:pt x="1810" y="2358"/>
                    <a:pt x="2072" y="2406"/>
                  </a:cubicBezTo>
                  <a:cubicBezTo>
                    <a:pt x="2144" y="3025"/>
                    <a:pt x="2144" y="3656"/>
                    <a:pt x="2108" y="4263"/>
                  </a:cubicBezTo>
                  <a:cubicBezTo>
                    <a:pt x="2048" y="5120"/>
                    <a:pt x="1882" y="5989"/>
                    <a:pt x="1703" y="6835"/>
                  </a:cubicBezTo>
                  <a:cubicBezTo>
                    <a:pt x="1656" y="7049"/>
                    <a:pt x="1608" y="7251"/>
                    <a:pt x="1548" y="7466"/>
                  </a:cubicBezTo>
                  <a:cubicBezTo>
                    <a:pt x="1513" y="7609"/>
                    <a:pt x="1763" y="7680"/>
                    <a:pt x="1787" y="7537"/>
                  </a:cubicBezTo>
                  <a:cubicBezTo>
                    <a:pt x="2013" y="6632"/>
                    <a:pt x="2203" y="5704"/>
                    <a:pt x="2310" y="4787"/>
                  </a:cubicBezTo>
                  <a:cubicBezTo>
                    <a:pt x="2406" y="4013"/>
                    <a:pt x="2418" y="3215"/>
                    <a:pt x="2322" y="2441"/>
                  </a:cubicBezTo>
                  <a:cubicBezTo>
                    <a:pt x="2429" y="2465"/>
                    <a:pt x="2537" y="2465"/>
                    <a:pt x="2644" y="2477"/>
                  </a:cubicBezTo>
                  <a:cubicBezTo>
                    <a:pt x="2882" y="2489"/>
                    <a:pt x="3120" y="2489"/>
                    <a:pt x="3370" y="2477"/>
                  </a:cubicBezTo>
                  <a:cubicBezTo>
                    <a:pt x="3322" y="3072"/>
                    <a:pt x="3322" y="3680"/>
                    <a:pt x="3370" y="4275"/>
                  </a:cubicBezTo>
                  <a:cubicBezTo>
                    <a:pt x="3430" y="5156"/>
                    <a:pt x="3596" y="6037"/>
                    <a:pt x="3894" y="6870"/>
                  </a:cubicBezTo>
                  <a:cubicBezTo>
                    <a:pt x="3965" y="7073"/>
                    <a:pt x="4037" y="7287"/>
                    <a:pt x="4132" y="7478"/>
                  </a:cubicBezTo>
                  <a:cubicBezTo>
                    <a:pt x="4156" y="7537"/>
                    <a:pt x="4251" y="7549"/>
                    <a:pt x="4287" y="7525"/>
                  </a:cubicBezTo>
                  <a:cubicBezTo>
                    <a:pt x="4346" y="7490"/>
                    <a:pt x="4370" y="7418"/>
                    <a:pt x="4334" y="7359"/>
                  </a:cubicBezTo>
                  <a:cubicBezTo>
                    <a:pt x="4013" y="6597"/>
                    <a:pt x="3799" y="5799"/>
                    <a:pt x="3680" y="4977"/>
                  </a:cubicBezTo>
                  <a:cubicBezTo>
                    <a:pt x="3561" y="4156"/>
                    <a:pt x="3549" y="3334"/>
                    <a:pt x="3608" y="2501"/>
                  </a:cubicBezTo>
                  <a:lnTo>
                    <a:pt x="3608" y="2429"/>
                  </a:lnTo>
                  <a:cubicBezTo>
                    <a:pt x="4144" y="2358"/>
                    <a:pt x="4644" y="2179"/>
                    <a:pt x="5037" y="1775"/>
                  </a:cubicBezTo>
                  <a:cubicBezTo>
                    <a:pt x="5346" y="1489"/>
                    <a:pt x="5537" y="1120"/>
                    <a:pt x="5501" y="739"/>
                  </a:cubicBezTo>
                  <a:close/>
                  <a:moveTo>
                    <a:pt x="2013" y="2132"/>
                  </a:moveTo>
                  <a:cubicBezTo>
                    <a:pt x="1632" y="2072"/>
                    <a:pt x="1191" y="1977"/>
                    <a:pt x="858" y="1775"/>
                  </a:cubicBezTo>
                  <a:cubicBezTo>
                    <a:pt x="572" y="1596"/>
                    <a:pt x="298" y="1286"/>
                    <a:pt x="358" y="941"/>
                  </a:cubicBezTo>
                  <a:cubicBezTo>
                    <a:pt x="405" y="655"/>
                    <a:pt x="655" y="441"/>
                    <a:pt x="929" y="370"/>
                  </a:cubicBezTo>
                  <a:cubicBezTo>
                    <a:pt x="1215" y="334"/>
                    <a:pt x="1477" y="524"/>
                    <a:pt x="1632" y="751"/>
                  </a:cubicBezTo>
                  <a:cubicBezTo>
                    <a:pt x="1822" y="1048"/>
                    <a:pt x="1906" y="1382"/>
                    <a:pt x="1989" y="1727"/>
                  </a:cubicBezTo>
                  <a:cubicBezTo>
                    <a:pt x="2013" y="1858"/>
                    <a:pt x="2048" y="2013"/>
                    <a:pt x="2060" y="2156"/>
                  </a:cubicBezTo>
                  <a:cubicBezTo>
                    <a:pt x="2060" y="2132"/>
                    <a:pt x="2025" y="2132"/>
                    <a:pt x="2013" y="2132"/>
                  </a:cubicBezTo>
                  <a:close/>
                  <a:moveTo>
                    <a:pt x="5168" y="1215"/>
                  </a:moveTo>
                  <a:cubicBezTo>
                    <a:pt x="5037" y="1525"/>
                    <a:pt x="4751" y="1763"/>
                    <a:pt x="4454" y="1929"/>
                  </a:cubicBezTo>
                  <a:cubicBezTo>
                    <a:pt x="4215" y="2060"/>
                    <a:pt x="3930" y="2132"/>
                    <a:pt x="3668" y="2179"/>
                  </a:cubicBezTo>
                  <a:cubicBezTo>
                    <a:pt x="3692" y="1894"/>
                    <a:pt x="3727" y="1596"/>
                    <a:pt x="3787" y="1334"/>
                  </a:cubicBezTo>
                  <a:cubicBezTo>
                    <a:pt x="3858" y="1013"/>
                    <a:pt x="3977" y="643"/>
                    <a:pt x="4263" y="453"/>
                  </a:cubicBezTo>
                  <a:cubicBezTo>
                    <a:pt x="4489" y="298"/>
                    <a:pt x="4811" y="227"/>
                    <a:pt x="5049" y="393"/>
                  </a:cubicBezTo>
                  <a:cubicBezTo>
                    <a:pt x="5299" y="572"/>
                    <a:pt x="5287" y="941"/>
                    <a:pt x="5168" y="12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1"/>
            <p:cNvSpPr/>
            <p:nvPr/>
          </p:nvSpPr>
          <p:spPr>
            <a:xfrm>
              <a:off x="5204200" y="2205450"/>
              <a:ext cx="131000" cy="60450"/>
            </a:xfrm>
            <a:custGeom>
              <a:avLst/>
              <a:gdLst/>
              <a:ahLst/>
              <a:cxnLst/>
              <a:rect l="l" t="t" r="r" b="b"/>
              <a:pathLst>
                <a:path w="5240" h="2418" extrusionOk="0">
                  <a:moveTo>
                    <a:pt x="5132" y="1"/>
                  </a:moveTo>
                  <a:lnTo>
                    <a:pt x="2620" y="1"/>
                  </a:lnTo>
                  <a:lnTo>
                    <a:pt x="108" y="1"/>
                  </a:lnTo>
                  <a:cubicBezTo>
                    <a:pt x="108" y="1"/>
                    <a:pt x="1" y="2418"/>
                    <a:pt x="2620" y="2418"/>
                  </a:cubicBezTo>
                  <a:cubicBezTo>
                    <a:pt x="5240" y="2418"/>
                    <a:pt x="5132" y="1"/>
                    <a:pt x="5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1"/>
            <p:cNvSpPr/>
            <p:nvPr/>
          </p:nvSpPr>
          <p:spPr>
            <a:xfrm>
              <a:off x="5193800" y="2126575"/>
              <a:ext cx="153600" cy="26225"/>
            </a:xfrm>
            <a:custGeom>
              <a:avLst/>
              <a:gdLst/>
              <a:ahLst/>
              <a:cxnLst/>
              <a:rect l="l" t="t" r="r" b="b"/>
              <a:pathLst>
                <a:path w="6144" h="1049" extrusionOk="0">
                  <a:moveTo>
                    <a:pt x="5608" y="1049"/>
                  </a:moveTo>
                  <a:lnTo>
                    <a:pt x="524" y="1049"/>
                  </a:lnTo>
                  <a:cubicBezTo>
                    <a:pt x="226" y="1049"/>
                    <a:pt x="0" y="810"/>
                    <a:pt x="0" y="525"/>
                  </a:cubicBezTo>
                  <a:lnTo>
                    <a:pt x="0" y="525"/>
                  </a:lnTo>
                  <a:cubicBezTo>
                    <a:pt x="0" y="227"/>
                    <a:pt x="238" y="1"/>
                    <a:pt x="524" y="1"/>
                  </a:cubicBezTo>
                  <a:lnTo>
                    <a:pt x="5608" y="1"/>
                  </a:lnTo>
                  <a:cubicBezTo>
                    <a:pt x="5906" y="1"/>
                    <a:pt x="6132" y="239"/>
                    <a:pt x="6132" y="525"/>
                  </a:cubicBezTo>
                  <a:lnTo>
                    <a:pt x="6132" y="525"/>
                  </a:lnTo>
                  <a:cubicBezTo>
                    <a:pt x="6144" y="810"/>
                    <a:pt x="5906" y="1049"/>
                    <a:pt x="5608" y="10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1"/>
            <p:cNvSpPr/>
            <p:nvPr/>
          </p:nvSpPr>
          <p:spPr>
            <a:xfrm>
              <a:off x="5193800" y="2153075"/>
              <a:ext cx="153600" cy="25925"/>
            </a:xfrm>
            <a:custGeom>
              <a:avLst/>
              <a:gdLst/>
              <a:ahLst/>
              <a:cxnLst/>
              <a:rect l="l" t="t" r="r" b="b"/>
              <a:pathLst>
                <a:path w="6144" h="1037" extrusionOk="0">
                  <a:moveTo>
                    <a:pt x="5608" y="1036"/>
                  </a:moveTo>
                  <a:lnTo>
                    <a:pt x="524" y="1036"/>
                  </a:lnTo>
                  <a:cubicBezTo>
                    <a:pt x="226" y="1036"/>
                    <a:pt x="0" y="798"/>
                    <a:pt x="0" y="524"/>
                  </a:cubicBezTo>
                  <a:lnTo>
                    <a:pt x="0" y="524"/>
                  </a:lnTo>
                  <a:cubicBezTo>
                    <a:pt x="0" y="227"/>
                    <a:pt x="238" y="0"/>
                    <a:pt x="524" y="0"/>
                  </a:cubicBezTo>
                  <a:lnTo>
                    <a:pt x="5608" y="0"/>
                  </a:lnTo>
                  <a:cubicBezTo>
                    <a:pt x="5906" y="0"/>
                    <a:pt x="6132" y="239"/>
                    <a:pt x="6132" y="524"/>
                  </a:cubicBezTo>
                  <a:lnTo>
                    <a:pt x="6132" y="524"/>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1"/>
            <p:cNvSpPr/>
            <p:nvPr/>
          </p:nvSpPr>
          <p:spPr>
            <a:xfrm>
              <a:off x="5193800" y="2179575"/>
              <a:ext cx="153600" cy="25900"/>
            </a:xfrm>
            <a:custGeom>
              <a:avLst/>
              <a:gdLst/>
              <a:ahLst/>
              <a:cxnLst/>
              <a:rect l="l" t="t" r="r" b="b"/>
              <a:pathLst>
                <a:path w="6144" h="1036" extrusionOk="0">
                  <a:moveTo>
                    <a:pt x="5608" y="1036"/>
                  </a:moveTo>
                  <a:lnTo>
                    <a:pt x="524" y="1036"/>
                  </a:lnTo>
                  <a:cubicBezTo>
                    <a:pt x="226" y="1036"/>
                    <a:pt x="0" y="798"/>
                    <a:pt x="0" y="512"/>
                  </a:cubicBezTo>
                  <a:lnTo>
                    <a:pt x="0" y="512"/>
                  </a:lnTo>
                  <a:cubicBezTo>
                    <a:pt x="0" y="214"/>
                    <a:pt x="238" y="0"/>
                    <a:pt x="524" y="0"/>
                  </a:cubicBezTo>
                  <a:lnTo>
                    <a:pt x="5608" y="0"/>
                  </a:lnTo>
                  <a:cubicBezTo>
                    <a:pt x="5906" y="0"/>
                    <a:pt x="6132" y="238"/>
                    <a:pt x="6132" y="512"/>
                  </a:cubicBezTo>
                  <a:lnTo>
                    <a:pt x="6132" y="512"/>
                  </a:lnTo>
                  <a:cubicBezTo>
                    <a:pt x="6144" y="798"/>
                    <a:pt x="5906" y="1036"/>
                    <a:pt x="5608" y="10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1"/>
            <p:cNvSpPr/>
            <p:nvPr/>
          </p:nvSpPr>
          <p:spPr>
            <a:xfrm>
              <a:off x="5443825" y="1849750"/>
              <a:ext cx="131000" cy="57175"/>
            </a:xfrm>
            <a:custGeom>
              <a:avLst/>
              <a:gdLst/>
              <a:ahLst/>
              <a:cxnLst/>
              <a:rect l="l" t="t" r="r" b="b"/>
              <a:pathLst>
                <a:path w="5240" h="2287" extrusionOk="0">
                  <a:moveTo>
                    <a:pt x="5239" y="1144"/>
                  </a:moveTo>
                  <a:cubicBezTo>
                    <a:pt x="5239" y="1775"/>
                    <a:pt x="4060" y="2287"/>
                    <a:pt x="2620" y="2287"/>
                  </a:cubicBezTo>
                  <a:cubicBezTo>
                    <a:pt x="1167" y="2287"/>
                    <a:pt x="0" y="1775"/>
                    <a:pt x="0" y="1144"/>
                  </a:cubicBezTo>
                  <a:cubicBezTo>
                    <a:pt x="0" y="513"/>
                    <a:pt x="1167" y="1"/>
                    <a:pt x="2620" y="1"/>
                  </a:cubicBezTo>
                  <a:cubicBezTo>
                    <a:pt x="4060" y="1"/>
                    <a:pt x="5239" y="513"/>
                    <a:pt x="5239"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1"/>
            <p:cNvSpPr/>
            <p:nvPr/>
          </p:nvSpPr>
          <p:spPr>
            <a:xfrm>
              <a:off x="4966375" y="1849750"/>
              <a:ext cx="131000" cy="57175"/>
            </a:xfrm>
            <a:custGeom>
              <a:avLst/>
              <a:gdLst/>
              <a:ahLst/>
              <a:cxnLst/>
              <a:rect l="l" t="t" r="r" b="b"/>
              <a:pathLst>
                <a:path w="5240" h="2287" extrusionOk="0">
                  <a:moveTo>
                    <a:pt x="5240" y="1144"/>
                  </a:moveTo>
                  <a:cubicBezTo>
                    <a:pt x="5240" y="1775"/>
                    <a:pt x="4073" y="2287"/>
                    <a:pt x="2620" y="2287"/>
                  </a:cubicBezTo>
                  <a:cubicBezTo>
                    <a:pt x="1168" y="2287"/>
                    <a:pt x="1" y="1775"/>
                    <a:pt x="1" y="1144"/>
                  </a:cubicBezTo>
                  <a:cubicBezTo>
                    <a:pt x="1" y="513"/>
                    <a:pt x="1168" y="1"/>
                    <a:pt x="2620" y="1"/>
                  </a:cubicBezTo>
                  <a:cubicBezTo>
                    <a:pt x="4073" y="1"/>
                    <a:pt x="5240" y="513"/>
                    <a:pt x="5240" y="1144"/>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1"/>
            <p:cNvSpPr/>
            <p:nvPr/>
          </p:nvSpPr>
          <p:spPr>
            <a:xfrm>
              <a:off x="5381900" y="1651825"/>
              <a:ext cx="114625" cy="115500"/>
            </a:xfrm>
            <a:custGeom>
              <a:avLst/>
              <a:gdLst/>
              <a:ahLst/>
              <a:cxnLst/>
              <a:rect l="l" t="t" r="r" b="b"/>
              <a:pathLst>
                <a:path w="4585" h="4620" extrusionOk="0">
                  <a:moveTo>
                    <a:pt x="3120" y="3132"/>
                  </a:moveTo>
                  <a:cubicBezTo>
                    <a:pt x="2085" y="4156"/>
                    <a:pt x="894" y="4620"/>
                    <a:pt x="453" y="4156"/>
                  </a:cubicBezTo>
                  <a:cubicBezTo>
                    <a:pt x="1" y="3703"/>
                    <a:pt x="465" y="2513"/>
                    <a:pt x="1477" y="1489"/>
                  </a:cubicBezTo>
                  <a:cubicBezTo>
                    <a:pt x="2501" y="465"/>
                    <a:pt x="3692" y="0"/>
                    <a:pt x="4144" y="465"/>
                  </a:cubicBezTo>
                  <a:cubicBezTo>
                    <a:pt x="4585" y="905"/>
                    <a:pt x="4132" y="2096"/>
                    <a:pt x="3120" y="3132"/>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1"/>
            <p:cNvSpPr/>
            <p:nvPr/>
          </p:nvSpPr>
          <p:spPr>
            <a:xfrm>
              <a:off x="5044075" y="1989350"/>
              <a:ext cx="115225" cy="115225"/>
            </a:xfrm>
            <a:custGeom>
              <a:avLst/>
              <a:gdLst/>
              <a:ahLst/>
              <a:cxnLst/>
              <a:rect l="l" t="t" r="r" b="b"/>
              <a:pathLst>
                <a:path w="4609" h="4609" extrusionOk="0">
                  <a:moveTo>
                    <a:pt x="3120" y="3120"/>
                  </a:moveTo>
                  <a:cubicBezTo>
                    <a:pt x="2084" y="4156"/>
                    <a:pt x="893" y="4609"/>
                    <a:pt x="453" y="4156"/>
                  </a:cubicBezTo>
                  <a:cubicBezTo>
                    <a:pt x="0" y="3704"/>
                    <a:pt x="465" y="2513"/>
                    <a:pt x="1477" y="1489"/>
                  </a:cubicBezTo>
                  <a:cubicBezTo>
                    <a:pt x="2501" y="465"/>
                    <a:pt x="3691" y="1"/>
                    <a:pt x="4144" y="465"/>
                  </a:cubicBezTo>
                  <a:cubicBezTo>
                    <a:pt x="4608" y="906"/>
                    <a:pt x="4144" y="2096"/>
                    <a:pt x="3120"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1"/>
            <p:cNvSpPr/>
            <p:nvPr/>
          </p:nvSpPr>
          <p:spPr>
            <a:xfrm>
              <a:off x="5381625" y="1989650"/>
              <a:ext cx="115500" cy="114925"/>
            </a:xfrm>
            <a:custGeom>
              <a:avLst/>
              <a:gdLst/>
              <a:ahLst/>
              <a:cxnLst/>
              <a:rect l="l" t="t" r="r" b="b"/>
              <a:pathLst>
                <a:path w="4620" h="4597" extrusionOk="0">
                  <a:moveTo>
                    <a:pt x="1488" y="3108"/>
                  </a:moveTo>
                  <a:cubicBezTo>
                    <a:pt x="464" y="2084"/>
                    <a:pt x="0" y="894"/>
                    <a:pt x="464" y="453"/>
                  </a:cubicBezTo>
                  <a:cubicBezTo>
                    <a:pt x="905" y="1"/>
                    <a:pt x="2096" y="465"/>
                    <a:pt x="3131" y="1477"/>
                  </a:cubicBezTo>
                  <a:cubicBezTo>
                    <a:pt x="4155" y="2501"/>
                    <a:pt x="4620" y="3692"/>
                    <a:pt x="4155" y="4144"/>
                  </a:cubicBezTo>
                  <a:cubicBezTo>
                    <a:pt x="3703" y="4597"/>
                    <a:pt x="2512" y="4144"/>
                    <a:pt x="1488" y="3108"/>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1"/>
            <p:cNvSpPr/>
            <p:nvPr/>
          </p:nvSpPr>
          <p:spPr>
            <a:xfrm>
              <a:off x="5044075" y="1652125"/>
              <a:ext cx="115500" cy="114625"/>
            </a:xfrm>
            <a:custGeom>
              <a:avLst/>
              <a:gdLst/>
              <a:ahLst/>
              <a:cxnLst/>
              <a:rect l="l" t="t" r="r" b="b"/>
              <a:pathLst>
                <a:path w="4620" h="4585" extrusionOk="0">
                  <a:moveTo>
                    <a:pt x="1489" y="3120"/>
                  </a:moveTo>
                  <a:cubicBezTo>
                    <a:pt x="465" y="2084"/>
                    <a:pt x="0" y="893"/>
                    <a:pt x="465" y="453"/>
                  </a:cubicBezTo>
                  <a:cubicBezTo>
                    <a:pt x="917" y="0"/>
                    <a:pt x="2108" y="465"/>
                    <a:pt x="3132" y="1477"/>
                  </a:cubicBezTo>
                  <a:cubicBezTo>
                    <a:pt x="4156" y="2501"/>
                    <a:pt x="4620" y="3691"/>
                    <a:pt x="4156" y="4144"/>
                  </a:cubicBezTo>
                  <a:cubicBezTo>
                    <a:pt x="3691" y="4584"/>
                    <a:pt x="2501" y="4132"/>
                    <a:pt x="1489" y="3120"/>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a:off x="5241725" y="1573250"/>
              <a:ext cx="57175" cy="130975"/>
            </a:xfrm>
            <a:custGeom>
              <a:avLst/>
              <a:gdLst/>
              <a:ahLst/>
              <a:cxnLst/>
              <a:rect l="l" t="t" r="r" b="b"/>
              <a:pathLst>
                <a:path w="2287" h="5239" extrusionOk="0">
                  <a:moveTo>
                    <a:pt x="2286" y="2619"/>
                  </a:moveTo>
                  <a:cubicBezTo>
                    <a:pt x="2286" y="4072"/>
                    <a:pt x="1774" y="5239"/>
                    <a:pt x="1143" y="5239"/>
                  </a:cubicBezTo>
                  <a:cubicBezTo>
                    <a:pt x="512" y="5239"/>
                    <a:pt x="0" y="4072"/>
                    <a:pt x="0" y="2619"/>
                  </a:cubicBezTo>
                  <a:cubicBezTo>
                    <a:pt x="0" y="1179"/>
                    <a:pt x="512" y="0"/>
                    <a:pt x="1143" y="0"/>
                  </a:cubicBezTo>
                  <a:cubicBezTo>
                    <a:pt x="1774" y="0"/>
                    <a:pt x="2286" y="1179"/>
                    <a:pt x="2286" y="2619"/>
                  </a:cubicBezTo>
                  <a:close/>
                </a:path>
              </a:pathLst>
            </a:custGeom>
            <a:gradFill>
              <a:gsLst>
                <a:gs pos="0">
                  <a:srgbClr val="CFD9E0"/>
                </a:gs>
                <a:gs pos="100000">
                  <a:srgbClr val="FFFFFF">
                    <a:alpha val="58823"/>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1"/>
            <p:cNvSpPr/>
            <p:nvPr/>
          </p:nvSpPr>
          <p:spPr>
            <a:xfrm>
              <a:off x="4862500" y="4358100"/>
              <a:ext cx="270300" cy="52125"/>
            </a:xfrm>
            <a:custGeom>
              <a:avLst/>
              <a:gdLst/>
              <a:ahLst/>
              <a:cxnLst/>
              <a:rect l="l" t="t" r="r" b="b"/>
              <a:pathLst>
                <a:path w="10812" h="2085" extrusionOk="0">
                  <a:moveTo>
                    <a:pt x="10811" y="1048"/>
                  </a:moveTo>
                  <a:cubicBezTo>
                    <a:pt x="10811" y="1620"/>
                    <a:pt x="8394" y="2084"/>
                    <a:pt x="5406" y="2084"/>
                  </a:cubicBezTo>
                  <a:cubicBezTo>
                    <a:pt x="2417" y="2084"/>
                    <a:pt x="1" y="1620"/>
                    <a:pt x="1" y="1048"/>
                  </a:cubicBezTo>
                  <a:cubicBezTo>
                    <a:pt x="1" y="477"/>
                    <a:pt x="2417" y="1"/>
                    <a:pt x="5406" y="1"/>
                  </a:cubicBezTo>
                  <a:cubicBezTo>
                    <a:pt x="8394" y="1"/>
                    <a:pt x="10811" y="477"/>
                    <a:pt x="10811" y="104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1"/>
            <p:cNvSpPr/>
            <p:nvPr/>
          </p:nvSpPr>
          <p:spPr>
            <a:xfrm>
              <a:off x="4835125" y="3528250"/>
              <a:ext cx="324750" cy="80975"/>
            </a:xfrm>
            <a:custGeom>
              <a:avLst/>
              <a:gdLst/>
              <a:ahLst/>
              <a:cxnLst/>
              <a:rect l="l" t="t" r="r" b="b"/>
              <a:pathLst>
                <a:path w="12990" h="3239" extrusionOk="0">
                  <a:moveTo>
                    <a:pt x="11371" y="3239"/>
                  </a:moveTo>
                  <a:lnTo>
                    <a:pt x="1619" y="3239"/>
                  </a:lnTo>
                  <a:cubicBezTo>
                    <a:pt x="726" y="3239"/>
                    <a:pt x="0" y="2512"/>
                    <a:pt x="0" y="1619"/>
                  </a:cubicBezTo>
                  <a:lnTo>
                    <a:pt x="0" y="1619"/>
                  </a:lnTo>
                  <a:cubicBezTo>
                    <a:pt x="0" y="726"/>
                    <a:pt x="726" y="0"/>
                    <a:pt x="1619" y="0"/>
                  </a:cubicBezTo>
                  <a:lnTo>
                    <a:pt x="11371" y="0"/>
                  </a:lnTo>
                  <a:cubicBezTo>
                    <a:pt x="12264" y="0"/>
                    <a:pt x="12990" y="726"/>
                    <a:pt x="12990" y="1619"/>
                  </a:cubicBezTo>
                  <a:lnTo>
                    <a:pt x="12990" y="1619"/>
                  </a:lnTo>
                  <a:cubicBezTo>
                    <a:pt x="12990" y="2512"/>
                    <a:pt x="12264" y="3239"/>
                    <a:pt x="11371" y="3239"/>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4877375" y="3609200"/>
              <a:ext cx="239650" cy="779875"/>
            </a:xfrm>
            <a:custGeom>
              <a:avLst/>
              <a:gdLst/>
              <a:ahLst/>
              <a:cxnLst/>
              <a:rect l="l" t="t" r="r" b="b"/>
              <a:pathLst>
                <a:path w="9586" h="31195" extrusionOk="0">
                  <a:moveTo>
                    <a:pt x="9585" y="1"/>
                  </a:moveTo>
                  <a:lnTo>
                    <a:pt x="9585" y="26409"/>
                  </a:lnTo>
                  <a:cubicBezTo>
                    <a:pt x="9585" y="29040"/>
                    <a:pt x="7430" y="31195"/>
                    <a:pt x="4799" y="31195"/>
                  </a:cubicBezTo>
                  <a:lnTo>
                    <a:pt x="4799" y="31195"/>
                  </a:lnTo>
                  <a:cubicBezTo>
                    <a:pt x="2156" y="31195"/>
                    <a:pt x="1" y="29040"/>
                    <a:pt x="1" y="26409"/>
                  </a:cubicBezTo>
                  <a:lnTo>
                    <a:pt x="1" y="1"/>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1"/>
            <p:cNvSpPr/>
            <p:nvPr/>
          </p:nvSpPr>
          <p:spPr>
            <a:xfrm>
              <a:off x="4914600" y="3946450"/>
              <a:ext cx="166100" cy="404525"/>
            </a:xfrm>
            <a:custGeom>
              <a:avLst/>
              <a:gdLst/>
              <a:ahLst/>
              <a:cxnLst/>
              <a:rect l="l" t="t" r="r" b="b"/>
              <a:pathLst>
                <a:path w="6644" h="16181" extrusionOk="0">
                  <a:moveTo>
                    <a:pt x="0" y="0"/>
                  </a:moveTo>
                  <a:lnTo>
                    <a:pt x="0" y="3001"/>
                  </a:lnTo>
                  <a:lnTo>
                    <a:pt x="0" y="12859"/>
                  </a:lnTo>
                  <a:cubicBezTo>
                    <a:pt x="0" y="14693"/>
                    <a:pt x="1488" y="16181"/>
                    <a:pt x="3322" y="16181"/>
                  </a:cubicBezTo>
                  <a:cubicBezTo>
                    <a:pt x="5156" y="16181"/>
                    <a:pt x="6644" y="14693"/>
                    <a:pt x="6644" y="12859"/>
                  </a:cubicBezTo>
                  <a:lnTo>
                    <a:pt x="6644" y="3001"/>
                  </a:lnTo>
                  <a:lnTo>
                    <a:pt x="6644" y="0"/>
                  </a:ln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4877975" y="3609200"/>
              <a:ext cx="239650" cy="24725"/>
            </a:xfrm>
            <a:custGeom>
              <a:avLst/>
              <a:gdLst/>
              <a:ahLst/>
              <a:cxnLst/>
              <a:rect l="l" t="t" r="r" b="b"/>
              <a:pathLst>
                <a:path w="9586" h="989" extrusionOk="0">
                  <a:moveTo>
                    <a:pt x="1" y="1"/>
                  </a:moveTo>
                  <a:lnTo>
                    <a:pt x="9585" y="1"/>
                  </a:lnTo>
                  <a:lnTo>
                    <a:pt x="9585" y="989"/>
                  </a:lnTo>
                  <a:lnTo>
                    <a:pt x="1" y="989"/>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1"/>
            <p:cNvSpPr/>
            <p:nvPr/>
          </p:nvSpPr>
          <p:spPr>
            <a:xfrm>
              <a:off x="5047950" y="3609200"/>
              <a:ext cx="15200" cy="345000"/>
            </a:xfrm>
            <a:custGeom>
              <a:avLst/>
              <a:gdLst/>
              <a:ahLst/>
              <a:cxnLst/>
              <a:rect l="l" t="t" r="r" b="b"/>
              <a:pathLst>
                <a:path w="608" h="13800" extrusionOk="0">
                  <a:moveTo>
                    <a:pt x="0" y="1"/>
                  </a:moveTo>
                  <a:lnTo>
                    <a:pt x="607" y="1"/>
                  </a:lnTo>
                  <a:lnTo>
                    <a:pt x="607" y="13800"/>
                  </a:lnTo>
                  <a:lnTo>
                    <a:pt x="0" y="13800"/>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1"/>
            <p:cNvSpPr/>
            <p:nvPr/>
          </p:nvSpPr>
          <p:spPr>
            <a:xfrm>
              <a:off x="4931550" y="3609200"/>
              <a:ext cx="25925" cy="626600"/>
            </a:xfrm>
            <a:custGeom>
              <a:avLst/>
              <a:gdLst/>
              <a:ahLst/>
              <a:cxnLst/>
              <a:rect l="l" t="t" r="r" b="b"/>
              <a:pathLst>
                <a:path w="1037" h="25064" extrusionOk="0">
                  <a:moveTo>
                    <a:pt x="1" y="1"/>
                  </a:moveTo>
                  <a:lnTo>
                    <a:pt x="1037" y="1"/>
                  </a:lnTo>
                  <a:lnTo>
                    <a:pt x="1037" y="25063"/>
                  </a:lnTo>
                  <a:lnTo>
                    <a:pt x="1" y="25063"/>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a:off x="5047350" y="4021150"/>
              <a:ext cx="11925" cy="175950"/>
            </a:xfrm>
            <a:custGeom>
              <a:avLst/>
              <a:gdLst/>
              <a:ahLst/>
              <a:cxnLst/>
              <a:rect l="l" t="t" r="r" b="b"/>
              <a:pathLst>
                <a:path w="477" h="7038" extrusionOk="0">
                  <a:moveTo>
                    <a:pt x="0" y="1"/>
                  </a:moveTo>
                  <a:lnTo>
                    <a:pt x="477" y="1"/>
                  </a:lnTo>
                  <a:lnTo>
                    <a:pt x="477" y="7037"/>
                  </a:lnTo>
                  <a:lnTo>
                    <a:pt x="0" y="703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1"/>
            <p:cNvSpPr/>
            <p:nvPr/>
          </p:nvSpPr>
          <p:spPr>
            <a:xfrm>
              <a:off x="5344400" y="3681225"/>
              <a:ext cx="240525" cy="60175"/>
            </a:xfrm>
            <a:custGeom>
              <a:avLst/>
              <a:gdLst/>
              <a:ahLst/>
              <a:cxnLst/>
              <a:rect l="l" t="t" r="r" b="b"/>
              <a:pathLst>
                <a:path w="9621" h="2407" extrusionOk="0">
                  <a:moveTo>
                    <a:pt x="8407" y="2406"/>
                  </a:moveTo>
                  <a:lnTo>
                    <a:pt x="1203" y="2406"/>
                  </a:lnTo>
                  <a:cubicBezTo>
                    <a:pt x="548" y="2406"/>
                    <a:pt x="1" y="1870"/>
                    <a:pt x="1" y="1204"/>
                  </a:cubicBezTo>
                  <a:lnTo>
                    <a:pt x="1" y="1204"/>
                  </a:lnTo>
                  <a:cubicBezTo>
                    <a:pt x="1" y="549"/>
                    <a:pt x="537" y="1"/>
                    <a:pt x="1203" y="1"/>
                  </a:cubicBezTo>
                  <a:lnTo>
                    <a:pt x="8407" y="1"/>
                  </a:lnTo>
                  <a:cubicBezTo>
                    <a:pt x="9061" y="1"/>
                    <a:pt x="9621" y="537"/>
                    <a:pt x="9621" y="1204"/>
                  </a:cubicBezTo>
                  <a:lnTo>
                    <a:pt x="9621" y="1204"/>
                  </a:lnTo>
                  <a:cubicBezTo>
                    <a:pt x="9621" y="1870"/>
                    <a:pt x="9085"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1"/>
            <p:cNvSpPr/>
            <p:nvPr/>
          </p:nvSpPr>
          <p:spPr>
            <a:xfrm>
              <a:off x="5375950" y="3741375"/>
              <a:ext cx="177125" cy="575975"/>
            </a:xfrm>
            <a:custGeom>
              <a:avLst/>
              <a:gdLst/>
              <a:ahLst/>
              <a:cxnLst/>
              <a:rect l="l" t="t" r="r" b="b"/>
              <a:pathLst>
                <a:path w="7085" h="23039" extrusionOk="0">
                  <a:moveTo>
                    <a:pt x="7085" y="0"/>
                  </a:moveTo>
                  <a:lnTo>
                    <a:pt x="7085" y="19502"/>
                  </a:lnTo>
                  <a:cubicBezTo>
                    <a:pt x="7085" y="21443"/>
                    <a:pt x="5501"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solidFill>
              <a:srgbClr val="EE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1"/>
            <p:cNvSpPr/>
            <p:nvPr/>
          </p:nvSpPr>
          <p:spPr>
            <a:xfrm>
              <a:off x="5403650" y="3853275"/>
              <a:ext cx="122650" cy="435800"/>
            </a:xfrm>
            <a:custGeom>
              <a:avLst/>
              <a:gdLst/>
              <a:ahLst/>
              <a:cxnLst/>
              <a:rect l="l" t="t" r="r" b="b"/>
              <a:pathLst>
                <a:path w="4906" h="17432" extrusionOk="0">
                  <a:moveTo>
                    <a:pt x="0" y="1"/>
                  </a:moveTo>
                  <a:lnTo>
                    <a:pt x="0" y="7704"/>
                  </a:lnTo>
                  <a:lnTo>
                    <a:pt x="0" y="14979"/>
                  </a:lnTo>
                  <a:cubicBezTo>
                    <a:pt x="0" y="16336"/>
                    <a:pt x="1095" y="17431"/>
                    <a:pt x="2453" y="17431"/>
                  </a:cubicBezTo>
                  <a:cubicBezTo>
                    <a:pt x="3810" y="17431"/>
                    <a:pt x="4905" y="16336"/>
                    <a:pt x="4905" y="14979"/>
                  </a:cubicBezTo>
                  <a:lnTo>
                    <a:pt x="4905" y="7704"/>
                  </a:lnTo>
                  <a:lnTo>
                    <a:pt x="4905" y="1"/>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1"/>
            <p:cNvSpPr/>
            <p:nvPr/>
          </p:nvSpPr>
          <p:spPr>
            <a:xfrm>
              <a:off x="5376550" y="3741375"/>
              <a:ext cx="176825" cy="18175"/>
            </a:xfrm>
            <a:custGeom>
              <a:avLst/>
              <a:gdLst/>
              <a:ahLst/>
              <a:cxnLst/>
              <a:rect l="l" t="t" r="r" b="b"/>
              <a:pathLst>
                <a:path w="7073" h="727" extrusionOk="0">
                  <a:moveTo>
                    <a:pt x="1" y="0"/>
                  </a:moveTo>
                  <a:lnTo>
                    <a:pt x="7073" y="0"/>
                  </a:lnTo>
                  <a:lnTo>
                    <a:pt x="7073"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a:off x="5502175" y="3741375"/>
              <a:ext cx="11325" cy="254800"/>
            </a:xfrm>
            <a:custGeom>
              <a:avLst/>
              <a:gdLst/>
              <a:ahLst/>
              <a:cxnLst/>
              <a:rect l="l" t="t" r="r" b="b"/>
              <a:pathLst>
                <a:path w="453" h="10192" extrusionOk="0">
                  <a:moveTo>
                    <a:pt x="0" y="0"/>
                  </a:moveTo>
                  <a:lnTo>
                    <a:pt x="452" y="0"/>
                  </a:lnTo>
                  <a:lnTo>
                    <a:pt x="452"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1"/>
            <p:cNvSpPr/>
            <p:nvPr/>
          </p:nvSpPr>
          <p:spPr>
            <a:xfrm>
              <a:off x="541615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1"/>
            <p:cNvSpPr/>
            <p:nvPr/>
          </p:nvSpPr>
          <p:spPr>
            <a:xfrm>
              <a:off x="5507825" y="4028000"/>
              <a:ext cx="5675" cy="86350"/>
            </a:xfrm>
            <a:custGeom>
              <a:avLst/>
              <a:gdLst/>
              <a:ahLst/>
              <a:cxnLst/>
              <a:rect l="l" t="t" r="r" b="b"/>
              <a:pathLst>
                <a:path w="227" h="3454" extrusionOk="0">
                  <a:moveTo>
                    <a:pt x="0" y="1"/>
                  </a:moveTo>
                  <a:lnTo>
                    <a:pt x="226" y="1"/>
                  </a:lnTo>
                  <a:lnTo>
                    <a:pt x="226" y="3454"/>
                  </a:lnTo>
                  <a:lnTo>
                    <a:pt x="0" y="3454"/>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1"/>
            <p:cNvSpPr/>
            <p:nvPr/>
          </p:nvSpPr>
          <p:spPr>
            <a:xfrm>
              <a:off x="5629850" y="3681225"/>
              <a:ext cx="240250" cy="60175"/>
            </a:xfrm>
            <a:custGeom>
              <a:avLst/>
              <a:gdLst/>
              <a:ahLst/>
              <a:cxnLst/>
              <a:rect l="l" t="t" r="r" b="b"/>
              <a:pathLst>
                <a:path w="9610" h="2407" extrusionOk="0">
                  <a:moveTo>
                    <a:pt x="8407" y="2406"/>
                  </a:moveTo>
                  <a:lnTo>
                    <a:pt x="1203" y="2406"/>
                  </a:lnTo>
                  <a:cubicBezTo>
                    <a:pt x="549" y="2406"/>
                    <a:pt x="1" y="1870"/>
                    <a:pt x="1" y="1204"/>
                  </a:cubicBezTo>
                  <a:lnTo>
                    <a:pt x="1" y="1204"/>
                  </a:lnTo>
                  <a:cubicBezTo>
                    <a:pt x="1" y="549"/>
                    <a:pt x="537" y="1"/>
                    <a:pt x="1203" y="1"/>
                  </a:cubicBezTo>
                  <a:lnTo>
                    <a:pt x="8407" y="1"/>
                  </a:lnTo>
                  <a:cubicBezTo>
                    <a:pt x="9061" y="1"/>
                    <a:pt x="9609" y="537"/>
                    <a:pt x="9609" y="1204"/>
                  </a:cubicBezTo>
                  <a:lnTo>
                    <a:pt x="9609" y="1204"/>
                  </a:lnTo>
                  <a:cubicBezTo>
                    <a:pt x="9597" y="1870"/>
                    <a:pt x="9061" y="2406"/>
                    <a:pt x="8407"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1"/>
            <p:cNvSpPr/>
            <p:nvPr/>
          </p:nvSpPr>
          <p:spPr>
            <a:xfrm>
              <a:off x="5661400" y="3741375"/>
              <a:ext cx="177150" cy="575975"/>
            </a:xfrm>
            <a:custGeom>
              <a:avLst/>
              <a:gdLst/>
              <a:ahLst/>
              <a:cxnLst/>
              <a:rect l="l" t="t" r="r" b="b"/>
              <a:pathLst>
                <a:path w="7086" h="23039" extrusionOk="0">
                  <a:moveTo>
                    <a:pt x="7085" y="0"/>
                  </a:moveTo>
                  <a:lnTo>
                    <a:pt x="7085" y="19502"/>
                  </a:lnTo>
                  <a:cubicBezTo>
                    <a:pt x="7085" y="21443"/>
                    <a:pt x="5490" y="23039"/>
                    <a:pt x="3549" y="23039"/>
                  </a:cubicBezTo>
                  <a:lnTo>
                    <a:pt x="3549" y="23039"/>
                  </a:lnTo>
                  <a:cubicBezTo>
                    <a:pt x="1596" y="23039"/>
                    <a:pt x="1" y="21443"/>
                    <a:pt x="1" y="19502"/>
                  </a:cubicBezTo>
                  <a:lnTo>
                    <a:pt x="1"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solidFill>
              <a:srgbClr val="9A9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1"/>
            <p:cNvSpPr/>
            <p:nvPr/>
          </p:nvSpPr>
          <p:spPr>
            <a:xfrm>
              <a:off x="5689100" y="3990200"/>
              <a:ext cx="122650" cy="298875"/>
            </a:xfrm>
            <a:custGeom>
              <a:avLst/>
              <a:gdLst/>
              <a:ahLst/>
              <a:cxnLst/>
              <a:rect l="l" t="t" r="r" b="b"/>
              <a:pathLst>
                <a:path w="4906" h="11955" extrusionOk="0">
                  <a:moveTo>
                    <a:pt x="0" y="1"/>
                  </a:moveTo>
                  <a:lnTo>
                    <a:pt x="0" y="2227"/>
                  </a:lnTo>
                  <a:lnTo>
                    <a:pt x="0" y="9502"/>
                  </a:lnTo>
                  <a:cubicBezTo>
                    <a:pt x="0" y="10859"/>
                    <a:pt x="1096" y="11954"/>
                    <a:pt x="2453" y="11954"/>
                  </a:cubicBezTo>
                  <a:cubicBezTo>
                    <a:pt x="3810" y="11954"/>
                    <a:pt x="4906" y="10859"/>
                    <a:pt x="4906" y="9502"/>
                  </a:cubicBezTo>
                  <a:lnTo>
                    <a:pt x="4906" y="2227"/>
                  </a:lnTo>
                  <a:lnTo>
                    <a:pt x="4906" y="1"/>
                  </a:ln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1"/>
            <p:cNvSpPr/>
            <p:nvPr/>
          </p:nvSpPr>
          <p:spPr>
            <a:xfrm>
              <a:off x="566140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1"/>
            <p:cNvSpPr/>
            <p:nvPr/>
          </p:nvSpPr>
          <p:spPr>
            <a:xfrm>
              <a:off x="5787325" y="3741375"/>
              <a:ext cx="11025" cy="254800"/>
            </a:xfrm>
            <a:custGeom>
              <a:avLst/>
              <a:gdLst/>
              <a:ahLst/>
              <a:cxnLst/>
              <a:rect l="l" t="t" r="r" b="b"/>
              <a:pathLst>
                <a:path w="441" h="10192" extrusionOk="0">
                  <a:moveTo>
                    <a:pt x="0" y="0"/>
                  </a:moveTo>
                  <a:lnTo>
                    <a:pt x="441" y="0"/>
                  </a:lnTo>
                  <a:lnTo>
                    <a:pt x="441"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1"/>
            <p:cNvSpPr/>
            <p:nvPr/>
          </p:nvSpPr>
          <p:spPr>
            <a:xfrm>
              <a:off x="5701300" y="3741375"/>
              <a:ext cx="19375" cy="462875"/>
            </a:xfrm>
            <a:custGeom>
              <a:avLst/>
              <a:gdLst/>
              <a:ahLst/>
              <a:cxnLst/>
              <a:rect l="l" t="t" r="r" b="b"/>
              <a:pathLst>
                <a:path w="775" h="18515" extrusionOk="0">
                  <a:moveTo>
                    <a:pt x="0" y="0"/>
                  </a:moveTo>
                  <a:lnTo>
                    <a:pt x="774" y="0"/>
                  </a:lnTo>
                  <a:lnTo>
                    <a:pt x="774"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1"/>
            <p:cNvSpPr/>
            <p:nvPr/>
          </p:nvSpPr>
          <p:spPr>
            <a:xfrm>
              <a:off x="5787325" y="4045575"/>
              <a:ext cx="8350" cy="130400"/>
            </a:xfrm>
            <a:custGeom>
              <a:avLst/>
              <a:gdLst/>
              <a:ahLst/>
              <a:cxnLst/>
              <a:rect l="l" t="t" r="r" b="b"/>
              <a:pathLst>
                <a:path w="334" h="5216" extrusionOk="0">
                  <a:moveTo>
                    <a:pt x="0" y="0"/>
                  </a:moveTo>
                  <a:lnTo>
                    <a:pt x="334" y="0"/>
                  </a:lnTo>
                  <a:lnTo>
                    <a:pt x="334" y="5215"/>
                  </a:lnTo>
                  <a:lnTo>
                    <a:pt x="0" y="521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1"/>
            <p:cNvSpPr/>
            <p:nvPr/>
          </p:nvSpPr>
          <p:spPr>
            <a:xfrm>
              <a:off x="5914725" y="3681225"/>
              <a:ext cx="240525" cy="60175"/>
            </a:xfrm>
            <a:custGeom>
              <a:avLst/>
              <a:gdLst/>
              <a:ahLst/>
              <a:cxnLst/>
              <a:rect l="l" t="t" r="r" b="b"/>
              <a:pathLst>
                <a:path w="9621" h="2407" extrusionOk="0">
                  <a:moveTo>
                    <a:pt x="8418" y="2406"/>
                  </a:moveTo>
                  <a:lnTo>
                    <a:pt x="1215" y="2406"/>
                  </a:lnTo>
                  <a:cubicBezTo>
                    <a:pt x="560" y="2406"/>
                    <a:pt x="0" y="1870"/>
                    <a:pt x="0" y="1204"/>
                  </a:cubicBezTo>
                  <a:lnTo>
                    <a:pt x="0" y="1204"/>
                  </a:lnTo>
                  <a:cubicBezTo>
                    <a:pt x="0" y="549"/>
                    <a:pt x="536" y="1"/>
                    <a:pt x="1215" y="1"/>
                  </a:cubicBezTo>
                  <a:lnTo>
                    <a:pt x="8418" y="1"/>
                  </a:lnTo>
                  <a:cubicBezTo>
                    <a:pt x="9073" y="1"/>
                    <a:pt x="9620" y="537"/>
                    <a:pt x="9620" y="1204"/>
                  </a:cubicBezTo>
                  <a:lnTo>
                    <a:pt x="9620" y="1204"/>
                  </a:lnTo>
                  <a:cubicBezTo>
                    <a:pt x="9620" y="1870"/>
                    <a:pt x="9085" y="2406"/>
                    <a:pt x="8418" y="2406"/>
                  </a:cubicBezTo>
                  <a:close/>
                </a:path>
              </a:pathLst>
            </a:custGeom>
            <a:gradFill>
              <a:gsLst>
                <a:gs pos="0">
                  <a:schemeClr val="lt1"/>
                </a:gs>
                <a:gs pos="60000">
                  <a:srgbClr val="838EB4"/>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p:nvPr/>
          </p:nvSpPr>
          <p:spPr>
            <a:xfrm>
              <a:off x="5946575" y="3741375"/>
              <a:ext cx="177125" cy="575975"/>
            </a:xfrm>
            <a:custGeom>
              <a:avLst/>
              <a:gdLst/>
              <a:ahLst/>
              <a:cxnLst/>
              <a:rect l="l" t="t" r="r" b="b"/>
              <a:pathLst>
                <a:path w="7085" h="23039" extrusionOk="0">
                  <a:moveTo>
                    <a:pt x="7084" y="0"/>
                  </a:moveTo>
                  <a:lnTo>
                    <a:pt x="7084" y="19502"/>
                  </a:lnTo>
                  <a:cubicBezTo>
                    <a:pt x="7084" y="21443"/>
                    <a:pt x="5489" y="23039"/>
                    <a:pt x="3536" y="23039"/>
                  </a:cubicBezTo>
                  <a:lnTo>
                    <a:pt x="3536" y="23039"/>
                  </a:lnTo>
                  <a:cubicBezTo>
                    <a:pt x="1584" y="23039"/>
                    <a:pt x="0" y="21443"/>
                    <a:pt x="0" y="19502"/>
                  </a:cubicBezTo>
                  <a:lnTo>
                    <a:pt x="0" y="0"/>
                  </a:lnTo>
                  <a:close/>
                </a:path>
              </a:pathLst>
            </a:custGeom>
            <a:gradFill>
              <a:gsLst>
                <a:gs pos="0">
                  <a:schemeClr val="lt1"/>
                </a:gs>
                <a:gs pos="20000">
                  <a:srgbClr val="45568E"/>
                </a:gs>
                <a:gs pos="48000">
                  <a:schemeClr val="dk1"/>
                </a:gs>
                <a:gs pos="82000">
                  <a:srgbClr val="838EB4"/>
                </a:gs>
                <a:gs pos="100000">
                  <a:srgbClr val="FFFFFF">
                    <a:alpha val="15686"/>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solidFill>
              <a:srgbClr val="A5A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1"/>
            <p:cNvSpPr/>
            <p:nvPr/>
          </p:nvSpPr>
          <p:spPr>
            <a:xfrm>
              <a:off x="5973950" y="3795825"/>
              <a:ext cx="122950" cy="493250"/>
            </a:xfrm>
            <a:custGeom>
              <a:avLst/>
              <a:gdLst/>
              <a:ahLst/>
              <a:cxnLst/>
              <a:rect l="l" t="t" r="r" b="b"/>
              <a:pathLst>
                <a:path w="4918" h="19730" extrusionOk="0">
                  <a:moveTo>
                    <a:pt x="0" y="1"/>
                  </a:moveTo>
                  <a:lnTo>
                    <a:pt x="0" y="10002"/>
                  </a:lnTo>
                  <a:lnTo>
                    <a:pt x="0" y="17277"/>
                  </a:lnTo>
                  <a:cubicBezTo>
                    <a:pt x="0" y="18634"/>
                    <a:pt x="1108" y="19729"/>
                    <a:pt x="2453" y="19729"/>
                  </a:cubicBezTo>
                  <a:cubicBezTo>
                    <a:pt x="3810" y="19729"/>
                    <a:pt x="4918" y="18634"/>
                    <a:pt x="4918" y="17277"/>
                  </a:cubicBezTo>
                  <a:lnTo>
                    <a:pt x="4918" y="10002"/>
                  </a:lnTo>
                  <a:lnTo>
                    <a:pt x="4918" y="1"/>
                  </a:ln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1"/>
            <p:cNvSpPr/>
            <p:nvPr/>
          </p:nvSpPr>
          <p:spPr>
            <a:xfrm>
              <a:off x="5946850" y="3741375"/>
              <a:ext cx="177150" cy="18175"/>
            </a:xfrm>
            <a:custGeom>
              <a:avLst/>
              <a:gdLst/>
              <a:ahLst/>
              <a:cxnLst/>
              <a:rect l="l" t="t" r="r" b="b"/>
              <a:pathLst>
                <a:path w="7086" h="727" extrusionOk="0">
                  <a:moveTo>
                    <a:pt x="1" y="0"/>
                  </a:moveTo>
                  <a:lnTo>
                    <a:pt x="7085" y="0"/>
                  </a:lnTo>
                  <a:lnTo>
                    <a:pt x="7085" y="726"/>
                  </a:lnTo>
                  <a:lnTo>
                    <a:pt x="1" y="726"/>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1"/>
            <p:cNvSpPr/>
            <p:nvPr/>
          </p:nvSpPr>
          <p:spPr>
            <a:xfrm>
              <a:off x="6072475" y="3741375"/>
              <a:ext cx="11325" cy="254800"/>
            </a:xfrm>
            <a:custGeom>
              <a:avLst/>
              <a:gdLst/>
              <a:ahLst/>
              <a:cxnLst/>
              <a:rect l="l" t="t" r="r" b="b"/>
              <a:pathLst>
                <a:path w="453" h="10192" extrusionOk="0">
                  <a:moveTo>
                    <a:pt x="0" y="0"/>
                  </a:moveTo>
                  <a:lnTo>
                    <a:pt x="453" y="0"/>
                  </a:lnTo>
                  <a:lnTo>
                    <a:pt x="453" y="10192"/>
                  </a:lnTo>
                  <a:lnTo>
                    <a:pt x="0" y="10192"/>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1"/>
            <p:cNvSpPr/>
            <p:nvPr/>
          </p:nvSpPr>
          <p:spPr>
            <a:xfrm>
              <a:off x="5986750" y="3741375"/>
              <a:ext cx="19075" cy="462875"/>
            </a:xfrm>
            <a:custGeom>
              <a:avLst/>
              <a:gdLst/>
              <a:ahLst/>
              <a:cxnLst/>
              <a:rect l="l" t="t" r="r" b="b"/>
              <a:pathLst>
                <a:path w="763" h="18515" extrusionOk="0">
                  <a:moveTo>
                    <a:pt x="0" y="0"/>
                  </a:moveTo>
                  <a:lnTo>
                    <a:pt x="762" y="0"/>
                  </a:lnTo>
                  <a:lnTo>
                    <a:pt x="762" y="18514"/>
                  </a:lnTo>
                  <a:lnTo>
                    <a:pt x="0" y="18514"/>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1"/>
            <p:cNvSpPr/>
            <p:nvPr/>
          </p:nvSpPr>
          <p:spPr>
            <a:xfrm>
              <a:off x="6074850" y="4036925"/>
              <a:ext cx="6275" cy="152125"/>
            </a:xfrm>
            <a:custGeom>
              <a:avLst/>
              <a:gdLst/>
              <a:ahLst/>
              <a:cxnLst/>
              <a:rect l="l" t="t" r="r" b="b"/>
              <a:pathLst>
                <a:path w="251" h="6085" extrusionOk="0">
                  <a:moveTo>
                    <a:pt x="1" y="1"/>
                  </a:moveTo>
                  <a:lnTo>
                    <a:pt x="251" y="1"/>
                  </a:lnTo>
                  <a:lnTo>
                    <a:pt x="251" y="6085"/>
                  </a:lnTo>
                  <a:lnTo>
                    <a:pt x="1" y="6085"/>
                  </a:ln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1"/>
            <p:cNvSpPr/>
            <p:nvPr/>
          </p:nvSpPr>
          <p:spPr>
            <a:xfrm>
              <a:off x="5211650" y="4342625"/>
              <a:ext cx="1078125" cy="67900"/>
            </a:xfrm>
            <a:custGeom>
              <a:avLst/>
              <a:gdLst/>
              <a:ahLst/>
              <a:cxnLst/>
              <a:rect l="l" t="t" r="r" b="b"/>
              <a:pathLst>
                <a:path w="43125" h="2716" extrusionOk="0">
                  <a:moveTo>
                    <a:pt x="43125" y="1358"/>
                  </a:moveTo>
                  <a:cubicBezTo>
                    <a:pt x="43125" y="2108"/>
                    <a:pt x="33469" y="2715"/>
                    <a:pt x="21563" y="2715"/>
                  </a:cubicBezTo>
                  <a:cubicBezTo>
                    <a:pt x="9657" y="2715"/>
                    <a:pt x="1" y="2108"/>
                    <a:pt x="1" y="1358"/>
                  </a:cubicBezTo>
                  <a:cubicBezTo>
                    <a:pt x="1" y="608"/>
                    <a:pt x="9657" y="1"/>
                    <a:pt x="21563" y="1"/>
                  </a:cubicBezTo>
                  <a:cubicBezTo>
                    <a:pt x="33469" y="1"/>
                    <a:pt x="43125" y="608"/>
                    <a:pt x="43125" y="1358"/>
                  </a:cubicBezTo>
                  <a:close/>
                </a:path>
              </a:pathLst>
            </a:custGeom>
            <a:gradFill>
              <a:gsLst>
                <a:gs pos="0">
                  <a:srgbClr val="FFFFFF">
                    <a:alpha val="49411"/>
                  </a:srgbClr>
                </a:gs>
                <a:gs pos="100000">
                  <a:srgbClr val="FFFFFF">
                    <a:alpha val="3725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1"/>
            <p:cNvSpPr/>
            <p:nvPr/>
          </p:nvSpPr>
          <p:spPr>
            <a:xfrm>
              <a:off x="5283100" y="3894350"/>
              <a:ext cx="935850" cy="60150"/>
            </a:xfrm>
            <a:custGeom>
              <a:avLst/>
              <a:gdLst/>
              <a:ahLst/>
              <a:cxnLst/>
              <a:rect l="l" t="t" r="r" b="b"/>
              <a:pathLst>
                <a:path w="37434" h="2406" extrusionOk="0">
                  <a:moveTo>
                    <a:pt x="36219" y="2406"/>
                  </a:moveTo>
                  <a:lnTo>
                    <a:pt x="1203" y="2406"/>
                  </a:lnTo>
                  <a:cubicBezTo>
                    <a:pt x="536" y="2406"/>
                    <a:pt x="0" y="1870"/>
                    <a:pt x="0" y="1203"/>
                  </a:cubicBezTo>
                  <a:lnTo>
                    <a:pt x="0" y="1203"/>
                  </a:lnTo>
                  <a:cubicBezTo>
                    <a:pt x="0" y="537"/>
                    <a:pt x="536" y="1"/>
                    <a:pt x="1203" y="1"/>
                  </a:cubicBezTo>
                  <a:lnTo>
                    <a:pt x="36219" y="1"/>
                  </a:lnTo>
                  <a:cubicBezTo>
                    <a:pt x="36898" y="1"/>
                    <a:pt x="37433" y="537"/>
                    <a:pt x="37433" y="1203"/>
                  </a:cubicBezTo>
                  <a:lnTo>
                    <a:pt x="37433" y="1203"/>
                  </a:lnTo>
                  <a:cubicBezTo>
                    <a:pt x="37433" y="1870"/>
                    <a:pt x="36898" y="2406"/>
                    <a:pt x="36219" y="2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1"/>
            <p:cNvSpPr/>
            <p:nvPr/>
          </p:nvSpPr>
          <p:spPr>
            <a:xfrm>
              <a:off x="5283100" y="4317625"/>
              <a:ext cx="935850" cy="60450"/>
            </a:xfrm>
            <a:custGeom>
              <a:avLst/>
              <a:gdLst/>
              <a:ahLst/>
              <a:cxnLst/>
              <a:rect l="l" t="t" r="r" b="b"/>
              <a:pathLst>
                <a:path w="37434" h="2418" extrusionOk="0">
                  <a:moveTo>
                    <a:pt x="36219" y="2417"/>
                  </a:moveTo>
                  <a:lnTo>
                    <a:pt x="1203" y="2417"/>
                  </a:lnTo>
                  <a:cubicBezTo>
                    <a:pt x="536" y="2417"/>
                    <a:pt x="0" y="1882"/>
                    <a:pt x="0" y="1215"/>
                  </a:cubicBezTo>
                  <a:lnTo>
                    <a:pt x="0" y="1215"/>
                  </a:lnTo>
                  <a:cubicBezTo>
                    <a:pt x="0" y="536"/>
                    <a:pt x="536" y="0"/>
                    <a:pt x="1203" y="0"/>
                  </a:cubicBezTo>
                  <a:lnTo>
                    <a:pt x="36219" y="0"/>
                  </a:lnTo>
                  <a:cubicBezTo>
                    <a:pt x="36898" y="0"/>
                    <a:pt x="37433" y="536"/>
                    <a:pt x="37433" y="1215"/>
                  </a:cubicBezTo>
                  <a:lnTo>
                    <a:pt x="37433" y="1215"/>
                  </a:lnTo>
                  <a:cubicBezTo>
                    <a:pt x="37433" y="1870"/>
                    <a:pt x="36898" y="2417"/>
                    <a:pt x="36219" y="24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1"/>
            <p:cNvSpPr/>
            <p:nvPr/>
          </p:nvSpPr>
          <p:spPr>
            <a:xfrm>
              <a:off x="5320600" y="3954475"/>
              <a:ext cx="21150" cy="362875"/>
            </a:xfrm>
            <a:custGeom>
              <a:avLst/>
              <a:gdLst/>
              <a:ahLst/>
              <a:cxnLst/>
              <a:rect l="l" t="t" r="r" b="b"/>
              <a:pathLst>
                <a:path w="846" h="14515" extrusionOk="0">
                  <a:moveTo>
                    <a:pt x="0" y="1"/>
                  </a:moveTo>
                  <a:lnTo>
                    <a:pt x="846" y="1"/>
                  </a:lnTo>
                  <a:lnTo>
                    <a:pt x="846" y="14515"/>
                  </a:lnTo>
                  <a:lnTo>
                    <a:pt x="0"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1"/>
            <p:cNvSpPr/>
            <p:nvPr/>
          </p:nvSpPr>
          <p:spPr>
            <a:xfrm>
              <a:off x="6159975" y="3954475"/>
              <a:ext cx="21175" cy="362875"/>
            </a:xfrm>
            <a:custGeom>
              <a:avLst/>
              <a:gdLst/>
              <a:ahLst/>
              <a:cxnLst/>
              <a:rect l="l" t="t" r="r" b="b"/>
              <a:pathLst>
                <a:path w="847" h="14515" extrusionOk="0">
                  <a:moveTo>
                    <a:pt x="1" y="1"/>
                  </a:moveTo>
                  <a:lnTo>
                    <a:pt x="846" y="1"/>
                  </a:lnTo>
                  <a:lnTo>
                    <a:pt x="846" y="14515"/>
                  </a:lnTo>
                  <a:lnTo>
                    <a:pt x="1" y="145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7FA4C2-83FE-1492-ED02-455DD67593C5}"/>
              </a:ext>
            </a:extLst>
          </p:cNvPr>
          <p:cNvSpPr txBox="1"/>
          <p:nvPr/>
        </p:nvSpPr>
        <p:spPr>
          <a:xfrm>
            <a:off x="964473" y="3370383"/>
            <a:ext cx="6742092" cy="40011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vi-VN" sz="2000" dirty="0">
                <a:solidFill>
                  <a:schemeClr val="tx2">
                    <a:lumMod val="75000"/>
                  </a:schemeClr>
                </a:solidFill>
              </a:rPr>
              <a:t>Làm bài cá</a:t>
            </a:r>
            <a:r>
              <a:rPr lang="en-US" sz="2000" dirty="0">
                <a:solidFill>
                  <a:schemeClr val="tx2">
                    <a:lumMod val="75000"/>
                  </a:schemeClr>
                </a:solidFill>
              </a:rPr>
              <a:t> </a:t>
            </a:r>
            <a:r>
              <a:rPr lang="vi-VN" sz="2000" dirty="0">
                <a:solidFill>
                  <a:schemeClr val="tx2">
                    <a:lumMod val="75000"/>
                  </a:schemeClr>
                </a:solidFill>
              </a:rPr>
              <a:t>nhân và nộp sản phẩm báo cáo vào tuần sau</a:t>
            </a:r>
            <a:endParaRPr lang="en-GB" sz="2000" dirty="0">
              <a:solidFill>
                <a:schemeClr val="tx2">
                  <a:lumMod val="75000"/>
                </a:schemeClr>
              </a:solidFill>
            </a:endParaRPr>
          </a:p>
        </p:txBody>
      </p:sp>
    </p:spTree>
    <p:extLst>
      <p:ext uri="{BB962C8B-B14F-4D97-AF65-F5344CB8AC3E}">
        <p14:creationId xmlns:p14="http://schemas.microsoft.com/office/powerpoint/2010/main" val="1017893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56"/>
        <p:cNvGrpSpPr/>
        <p:nvPr/>
      </p:nvGrpSpPr>
      <p:grpSpPr>
        <a:xfrm>
          <a:off x="0" y="0"/>
          <a:ext cx="0" cy="0"/>
          <a:chOff x="0" y="0"/>
          <a:chExt cx="0" cy="0"/>
        </a:xfrm>
      </p:grpSpPr>
      <p:pic>
        <p:nvPicPr>
          <p:cNvPr id="3357" name="Google Shape;3357;p53"/>
          <p:cNvPicPr preferRelativeResize="0">
            <a:picLocks noGrp="1"/>
          </p:cNvPicPr>
          <p:nvPr>
            <p:ph type="pic" idx="2"/>
          </p:nvPr>
        </p:nvPicPr>
        <p:blipFill rotWithShape="1">
          <a:blip r:embed="rId3">
            <a:alphaModFix/>
          </a:blip>
          <a:srcRect t="3834" b="11326"/>
          <a:stretch/>
        </p:blipFill>
        <p:spPr>
          <a:xfrm>
            <a:off x="-7175" y="-7175"/>
            <a:ext cx="9151201" cy="5182201"/>
          </a:xfrm>
          <a:prstGeom prst="rect">
            <a:avLst/>
          </a:prstGeom>
        </p:spPr>
      </p:pic>
      <p:grpSp>
        <p:nvGrpSpPr>
          <p:cNvPr id="3359" name="Google Shape;3359;p53"/>
          <p:cNvGrpSpPr/>
          <p:nvPr/>
        </p:nvGrpSpPr>
        <p:grpSpPr>
          <a:xfrm rot="5984175">
            <a:off x="7505454" y="-294690"/>
            <a:ext cx="1160513" cy="2103030"/>
            <a:chOff x="200364" y="123600"/>
            <a:chExt cx="1950875" cy="3535288"/>
          </a:xfrm>
        </p:grpSpPr>
        <p:grpSp>
          <p:nvGrpSpPr>
            <p:cNvPr id="3360" name="Google Shape;3360;p53"/>
            <p:cNvGrpSpPr/>
            <p:nvPr/>
          </p:nvGrpSpPr>
          <p:grpSpPr>
            <a:xfrm flipH="1">
              <a:off x="200364" y="123600"/>
              <a:ext cx="1950875" cy="3535288"/>
              <a:chOff x="7052275" y="123600"/>
              <a:chExt cx="1950875" cy="3535288"/>
            </a:xfrm>
          </p:grpSpPr>
          <p:sp>
            <p:nvSpPr>
              <p:cNvPr id="3361" name="Google Shape;3361;p5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3"/>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3"/>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3"/>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3"/>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3"/>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3"/>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3"/>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3"/>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3"/>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3"/>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4" name="Google Shape;3374;p53"/>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5" name="Google Shape;3375;p53"/>
          <p:cNvGrpSpPr/>
          <p:nvPr/>
        </p:nvGrpSpPr>
        <p:grpSpPr>
          <a:xfrm rot="10800000" flipH="1">
            <a:off x="69414" y="2983561"/>
            <a:ext cx="1160576" cy="2103143"/>
            <a:chOff x="200364" y="123600"/>
            <a:chExt cx="1950875" cy="3535288"/>
          </a:xfrm>
        </p:grpSpPr>
        <p:grpSp>
          <p:nvGrpSpPr>
            <p:cNvPr id="3376" name="Google Shape;3376;p53"/>
            <p:cNvGrpSpPr/>
            <p:nvPr/>
          </p:nvGrpSpPr>
          <p:grpSpPr>
            <a:xfrm flipH="1">
              <a:off x="200364" y="123600"/>
              <a:ext cx="1950875" cy="3535288"/>
              <a:chOff x="7052275" y="123600"/>
              <a:chExt cx="1950875" cy="3535288"/>
            </a:xfrm>
          </p:grpSpPr>
          <p:sp>
            <p:nvSpPr>
              <p:cNvPr id="3377" name="Google Shape;3377;p5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3"/>
              <p:cNvSpPr/>
              <p:nvPr/>
            </p:nvSpPr>
            <p:spPr>
              <a:xfrm rot="10800000" flipH="1">
                <a:off x="7831221"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3"/>
              <p:cNvSpPr/>
              <p:nvPr/>
            </p:nvSpPr>
            <p:spPr>
              <a:xfrm rot="10800000">
                <a:off x="7800763" y="949787"/>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3"/>
              <p:cNvSpPr/>
              <p:nvPr/>
            </p:nvSpPr>
            <p:spPr>
              <a:xfrm>
                <a:off x="8492950" y="1013231"/>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53"/>
              <p:cNvSpPr/>
              <p:nvPr/>
            </p:nvSpPr>
            <p:spPr>
              <a:xfrm rot="10800000">
                <a:off x="7509175" y="436500"/>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53"/>
              <p:cNvSpPr/>
              <p:nvPr/>
            </p:nvSpPr>
            <p:spPr>
              <a:xfrm rot="10800000" flipH="1">
                <a:off x="8761950" y="1848667"/>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5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53"/>
              <p:cNvSpPr/>
              <p:nvPr/>
            </p:nvSpPr>
            <p:spPr>
              <a:xfrm rot="10800000">
                <a:off x="8558431" y="229113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3"/>
              <p:cNvSpPr/>
              <p:nvPr/>
            </p:nvSpPr>
            <p:spPr>
              <a:xfrm>
                <a:off x="7445902" y="277540"/>
                <a:ext cx="1453023" cy="3279153"/>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3"/>
              <p:cNvSpPr/>
              <p:nvPr/>
            </p:nvSpPr>
            <p:spPr>
              <a:xfrm rot="10800000" flipH="1">
                <a:off x="7229534" y="12360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3"/>
              <p:cNvSpPr/>
              <p:nvPr/>
            </p:nvSpPr>
            <p:spPr>
              <a:xfrm rot="10800000" flipH="1">
                <a:off x="8307856" y="3359138"/>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3"/>
              <p:cNvSpPr/>
              <p:nvPr/>
            </p:nvSpPr>
            <p:spPr>
              <a:xfrm rot="10800000" flipH="1">
                <a:off x="8703375" y="744695"/>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0" name="Google Shape;3390;p53"/>
            <p:cNvSpPr/>
            <p:nvPr/>
          </p:nvSpPr>
          <p:spPr>
            <a:xfrm rot="10800000" flipH="1">
              <a:off x="960317" y="1887335"/>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54000">
                  <a:schemeClr val="accent5"/>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4"/>
        <p:cNvGrpSpPr/>
        <p:nvPr/>
      </p:nvGrpSpPr>
      <p:grpSpPr>
        <a:xfrm>
          <a:off x="0" y="0"/>
          <a:ext cx="0" cy="0"/>
          <a:chOff x="0" y="0"/>
          <a:chExt cx="0" cy="0"/>
        </a:xfrm>
      </p:grpSpPr>
      <p:grpSp>
        <p:nvGrpSpPr>
          <p:cNvPr id="3395" name="Google Shape;3395;p54"/>
          <p:cNvGrpSpPr/>
          <p:nvPr/>
        </p:nvGrpSpPr>
        <p:grpSpPr>
          <a:xfrm>
            <a:off x="8534789" y="4034150"/>
            <a:ext cx="518225" cy="477450"/>
            <a:chOff x="8492950" y="35550"/>
            <a:chExt cx="518225" cy="477450"/>
          </a:xfrm>
        </p:grpSpPr>
        <p:sp>
          <p:nvSpPr>
            <p:cNvPr id="3396" name="Google Shape;3396;p5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54"/>
            <p:cNvSpPr/>
            <p:nvPr/>
          </p:nvSpPr>
          <p:spPr>
            <a:xfrm>
              <a:off x="8492950" y="35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4"/>
            <p:cNvSpPr/>
            <p:nvPr/>
          </p:nvSpPr>
          <p:spPr>
            <a:xfrm>
              <a:off x="8960550" y="1194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9" name="Google Shape;3399;p54"/>
          <p:cNvSpPr txBox="1">
            <a:spLocks noGrp="1"/>
          </p:cNvSpPr>
          <p:nvPr>
            <p:ph type="title"/>
          </p:nvPr>
        </p:nvSpPr>
        <p:spPr>
          <a:xfrm>
            <a:off x="4300507" y="556582"/>
            <a:ext cx="4212179" cy="864007"/>
          </a:xfrm>
          <a:prstGeom prst="rect">
            <a:avLst/>
          </a:prstGeom>
        </p:spPr>
        <p:txBody>
          <a:bodyPr spcFirstLastPara="1" wrap="square" lIns="137150" tIns="91425" rIns="137150" bIns="91425" anchor="t" anchorCtr="0">
            <a:noAutofit/>
          </a:bodyPr>
          <a:lstStyle/>
          <a:p>
            <a:pPr marL="0" lvl="0" indent="0" algn="l" rtl="0">
              <a:spcBef>
                <a:spcPts val="0"/>
              </a:spcBef>
              <a:spcAft>
                <a:spcPts val="0"/>
              </a:spcAft>
              <a:buClr>
                <a:schemeClr val="dk1"/>
              </a:buClr>
              <a:buSzPts val="1100"/>
              <a:buFont typeface="Arial"/>
              <a:buNone/>
            </a:pPr>
            <a:r>
              <a:rPr lang="vi-VN" sz="3600" dirty="0"/>
              <a:t>2. Tính chất vật lý</a:t>
            </a:r>
            <a:endParaRPr sz="3600" dirty="0"/>
          </a:p>
        </p:txBody>
      </p:sp>
      <p:sp>
        <p:nvSpPr>
          <p:cNvPr id="8" name="TextBox 7">
            <a:extLst>
              <a:ext uri="{FF2B5EF4-FFF2-40B4-BE49-F238E27FC236}">
                <a16:creationId xmlns:a16="http://schemas.microsoft.com/office/drawing/2014/main" id="{0D046487-05B9-0CE5-4555-27081DC7B668}"/>
              </a:ext>
            </a:extLst>
          </p:cNvPr>
          <p:cNvSpPr txBox="1"/>
          <p:nvPr/>
        </p:nvSpPr>
        <p:spPr>
          <a:xfrm>
            <a:off x="631314" y="889908"/>
            <a:ext cx="2951746" cy="2807243"/>
          </a:xfrm>
          <a:prstGeom prst="rect">
            <a:avLst/>
          </a:prstGeom>
          <a:noFill/>
        </p:spPr>
        <p:txBody>
          <a:bodyPr wrap="square" rtlCol="0">
            <a:spAutoFit/>
          </a:bodyPr>
          <a:lstStyle/>
          <a:p>
            <a:pPr algn="just">
              <a:lnSpc>
                <a:spcPct val="106000"/>
              </a:lnSpc>
              <a:spcAft>
                <a:spcPts val="800"/>
              </a:spcAft>
              <a:tabLst>
                <a:tab pos="180340" algn="l"/>
              </a:tabLs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 sát bảng18.2 SGK và trả lời câu hỏi sau: Nhận xét về sự thay đổi nhiệt độ nóng chảy và khối lượng riêng của các kim loại nhóm IIA?</a:t>
            </a:r>
            <a:endParaRPr lang="en-GB" sz="24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2050" name="Picture 2" descr="Các kim loại kiềm thổ là gì? Cấu hình electron, hóa trị, tính chất hóa học,  vật lý">
            <a:extLst>
              <a:ext uri="{FF2B5EF4-FFF2-40B4-BE49-F238E27FC236}">
                <a16:creationId xmlns:a16="http://schemas.microsoft.com/office/drawing/2014/main" id="{64F56E17-5E81-D8B1-CB85-DAB538419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507" y="1412423"/>
            <a:ext cx="4618063" cy="2643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444DE19-A2ED-D012-19B4-759002823192}"/>
              </a:ext>
            </a:extLst>
          </p:cNvPr>
          <p:cNvCxnSpPr/>
          <p:nvPr/>
        </p:nvCxnSpPr>
        <p:spPr>
          <a:xfrm>
            <a:off x="3935186" y="988585"/>
            <a:ext cx="0" cy="3338486"/>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43"/>
          <p:cNvSpPr/>
          <p:nvPr/>
        </p:nvSpPr>
        <p:spPr>
          <a:xfrm>
            <a:off x="1314046" y="595650"/>
            <a:ext cx="6773400" cy="3498300"/>
          </a:xfrm>
          <a:prstGeom prst="round2DiagRect">
            <a:avLst>
              <a:gd name="adj1" fmla="val 1666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8" name="Google Shape;3078;p43"/>
          <p:cNvGrpSpPr/>
          <p:nvPr/>
        </p:nvGrpSpPr>
        <p:grpSpPr>
          <a:xfrm flipH="1">
            <a:off x="394152" y="307300"/>
            <a:ext cx="1950875" cy="2695600"/>
            <a:chOff x="6987239" y="78700"/>
            <a:chExt cx="1950875" cy="2695600"/>
          </a:xfrm>
        </p:grpSpPr>
        <p:grpSp>
          <p:nvGrpSpPr>
            <p:cNvPr id="3079" name="Google Shape;3079;p43"/>
            <p:cNvGrpSpPr/>
            <p:nvPr/>
          </p:nvGrpSpPr>
          <p:grpSpPr>
            <a:xfrm>
              <a:off x="6987239" y="78700"/>
              <a:ext cx="1950875" cy="2695600"/>
              <a:chOff x="7052275" y="78700"/>
              <a:chExt cx="1950875" cy="2695600"/>
            </a:xfrm>
          </p:grpSpPr>
          <p:sp>
            <p:nvSpPr>
              <p:cNvPr id="3080" name="Google Shape;3080;p4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3"/>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3"/>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3"/>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3"/>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3"/>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3"/>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3"/>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3"/>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4" name="Google Shape;3094;p43"/>
            <p:cNvSpPr/>
            <p:nvPr/>
          </p:nvSpPr>
          <p:spPr>
            <a:xfrm>
              <a:off x="7731539"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43"/>
          <p:cNvGrpSpPr/>
          <p:nvPr/>
        </p:nvGrpSpPr>
        <p:grpSpPr>
          <a:xfrm flipH="1">
            <a:off x="7288754" y="2054232"/>
            <a:ext cx="1950875" cy="2695600"/>
            <a:chOff x="200364" y="78700"/>
            <a:chExt cx="1950875" cy="2695600"/>
          </a:xfrm>
        </p:grpSpPr>
        <p:grpSp>
          <p:nvGrpSpPr>
            <p:cNvPr id="3096" name="Google Shape;3096;p43"/>
            <p:cNvGrpSpPr/>
            <p:nvPr/>
          </p:nvGrpSpPr>
          <p:grpSpPr>
            <a:xfrm flipH="1">
              <a:off x="200364" y="78700"/>
              <a:ext cx="1950875" cy="2695600"/>
              <a:chOff x="7052275" y="78700"/>
              <a:chExt cx="1950875" cy="2695600"/>
            </a:xfrm>
          </p:grpSpPr>
          <p:sp>
            <p:nvSpPr>
              <p:cNvPr id="3097" name="Google Shape;3097;p43"/>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3"/>
              <p:cNvSpPr/>
              <p:nvPr/>
            </p:nvSpPr>
            <p:spPr>
              <a:xfrm>
                <a:off x="7507700" y="148950"/>
                <a:ext cx="138425" cy="138450"/>
              </a:xfrm>
              <a:custGeom>
                <a:avLst/>
                <a:gdLst/>
                <a:ahLst/>
                <a:cxnLst/>
                <a:rect l="l" t="t" r="r" b="b"/>
                <a:pathLst>
                  <a:path w="5537" h="5538" extrusionOk="0">
                    <a:moveTo>
                      <a:pt x="5537" y="2775"/>
                    </a:moveTo>
                    <a:cubicBezTo>
                      <a:pt x="5537" y="4299"/>
                      <a:pt x="4299" y="5537"/>
                      <a:pt x="2775" y="5537"/>
                    </a:cubicBezTo>
                    <a:cubicBezTo>
                      <a:pt x="1239" y="5537"/>
                      <a:pt x="1" y="4299"/>
                      <a:pt x="1" y="2775"/>
                    </a:cubicBezTo>
                    <a:cubicBezTo>
                      <a:pt x="1" y="1239"/>
                      <a:pt x="1239" y="1"/>
                      <a:pt x="2775" y="1"/>
                    </a:cubicBezTo>
                    <a:cubicBezTo>
                      <a:pt x="4299" y="1"/>
                      <a:pt x="5537" y="1239"/>
                      <a:pt x="5537" y="2775"/>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3"/>
              <p:cNvSpPr/>
              <p:nvPr/>
            </p:nvSpPr>
            <p:spPr>
              <a:xfrm>
                <a:off x="8376250" y="1256225"/>
                <a:ext cx="94400" cy="94675"/>
              </a:xfrm>
              <a:custGeom>
                <a:avLst/>
                <a:gdLst/>
                <a:ahLst/>
                <a:cxnLst/>
                <a:rect l="l" t="t" r="r" b="b"/>
                <a:pathLst>
                  <a:path w="3776" h="3787" extrusionOk="0">
                    <a:moveTo>
                      <a:pt x="3775" y="1894"/>
                    </a:moveTo>
                    <a:cubicBezTo>
                      <a:pt x="3775" y="2942"/>
                      <a:pt x="2930" y="3787"/>
                      <a:pt x="1894" y="3787"/>
                    </a:cubicBezTo>
                    <a:cubicBezTo>
                      <a:pt x="846" y="3787"/>
                      <a:pt x="1" y="2942"/>
                      <a:pt x="1" y="1894"/>
                    </a:cubicBezTo>
                    <a:cubicBezTo>
                      <a:pt x="1" y="846"/>
                      <a:pt x="846" y="1"/>
                      <a:pt x="1894" y="1"/>
                    </a:cubicBezTo>
                    <a:cubicBezTo>
                      <a:pt x="2930" y="1"/>
                      <a:pt x="3775" y="846"/>
                      <a:pt x="3775" y="189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3"/>
              <p:cNvSpPr/>
              <p:nvPr/>
            </p:nvSpPr>
            <p:spPr>
              <a:xfrm>
                <a:off x="8492950" y="797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3"/>
              <p:cNvSpPr/>
              <p:nvPr/>
            </p:nvSpPr>
            <p:spPr>
              <a:xfrm>
                <a:off x="8302450" y="2170325"/>
                <a:ext cx="76825" cy="76825"/>
              </a:xfrm>
              <a:custGeom>
                <a:avLst/>
                <a:gdLst/>
                <a:ahLst/>
                <a:cxnLst/>
                <a:rect l="l" t="t" r="r" b="b"/>
                <a:pathLst>
                  <a:path w="3073" h="3073" extrusionOk="0">
                    <a:moveTo>
                      <a:pt x="3072" y="1537"/>
                    </a:moveTo>
                    <a:cubicBezTo>
                      <a:pt x="3072" y="2382"/>
                      <a:pt x="2381" y="3073"/>
                      <a:pt x="1536" y="3073"/>
                    </a:cubicBezTo>
                    <a:cubicBezTo>
                      <a:pt x="691" y="3073"/>
                      <a:pt x="0" y="2382"/>
                      <a:pt x="0" y="1537"/>
                    </a:cubicBezTo>
                    <a:cubicBezTo>
                      <a:pt x="0" y="691"/>
                      <a:pt x="691" y="1"/>
                      <a:pt x="1536" y="1"/>
                    </a:cubicBezTo>
                    <a:cubicBezTo>
                      <a:pt x="2381" y="1"/>
                      <a:pt x="3072" y="691"/>
                      <a:pt x="3072" y="15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3"/>
              <p:cNvSpPr/>
              <p:nvPr/>
            </p:nvSpPr>
            <p:spPr>
              <a:xfrm>
                <a:off x="7052275" y="148650"/>
                <a:ext cx="52125" cy="52125"/>
              </a:xfrm>
              <a:custGeom>
                <a:avLst/>
                <a:gdLst/>
                <a:ahLst/>
                <a:cxnLst/>
                <a:rect l="l" t="t" r="r" b="b"/>
                <a:pathLst>
                  <a:path w="2085" h="2085" extrusionOk="0">
                    <a:moveTo>
                      <a:pt x="1" y="1037"/>
                    </a:moveTo>
                    <a:cubicBezTo>
                      <a:pt x="1" y="1608"/>
                      <a:pt x="465" y="2084"/>
                      <a:pt x="1049" y="2084"/>
                    </a:cubicBezTo>
                    <a:cubicBezTo>
                      <a:pt x="1608" y="2084"/>
                      <a:pt x="2085" y="1620"/>
                      <a:pt x="2085" y="1037"/>
                    </a:cubicBezTo>
                    <a:cubicBezTo>
                      <a:pt x="2085" y="465"/>
                      <a:pt x="1632" y="1"/>
                      <a:pt x="1049" y="1"/>
                    </a:cubicBezTo>
                    <a:cubicBezTo>
                      <a:pt x="465" y="1"/>
                      <a:pt x="1" y="477"/>
                      <a:pt x="1" y="1037"/>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3"/>
              <p:cNvSpPr/>
              <p:nvPr/>
            </p:nvSpPr>
            <p:spPr>
              <a:xfrm>
                <a:off x="8470625" y="1455375"/>
                <a:ext cx="136950" cy="136925"/>
              </a:xfrm>
              <a:custGeom>
                <a:avLst/>
                <a:gdLst/>
                <a:ahLst/>
                <a:cxnLst/>
                <a:rect l="l" t="t" r="r" b="b"/>
                <a:pathLst>
                  <a:path w="5478" h="5477" extrusionOk="0">
                    <a:moveTo>
                      <a:pt x="5477" y="2739"/>
                    </a:moveTo>
                    <a:cubicBezTo>
                      <a:pt x="5477" y="4251"/>
                      <a:pt x="4251" y="5477"/>
                      <a:pt x="2739" y="5477"/>
                    </a:cubicBezTo>
                    <a:cubicBezTo>
                      <a:pt x="1227" y="5477"/>
                      <a:pt x="0" y="4251"/>
                      <a:pt x="0" y="2739"/>
                    </a:cubicBezTo>
                    <a:cubicBezTo>
                      <a:pt x="0" y="1226"/>
                      <a:pt x="1227" y="0"/>
                      <a:pt x="2739" y="0"/>
                    </a:cubicBezTo>
                    <a:cubicBezTo>
                      <a:pt x="4251" y="0"/>
                      <a:pt x="5477" y="1226"/>
                      <a:pt x="5477" y="2739"/>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3"/>
              <p:cNvSpPr/>
              <p:nvPr/>
            </p:nvSpPr>
            <p:spPr>
              <a:xfrm>
                <a:off x="8274750" y="4242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3"/>
              <p:cNvSpPr/>
              <p:nvPr/>
            </p:nvSpPr>
            <p:spPr>
              <a:xfrm>
                <a:off x="7417800" y="436500"/>
                <a:ext cx="75925" cy="75925"/>
              </a:xfrm>
              <a:custGeom>
                <a:avLst/>
                <a:gdLst/>
                <a:ahLst/>
                <a:cxnLst/>
                <a:rect l="l" t="t" r="r" b="b"/>
                <a:pathLst>
                  <a:path w="3037" h="3037" extrusionOk="0">
                    <a:moveTo>
                      <a:pt x="3037" y="1524"/>
                    </a:moveTo>
                    <a:cubicBezTo>
                      <a:pt x="3037" y="2358"/>
                      <a:pt x="2358" y="3036"/>
                      <a:pt x="1513" y="3036"/>
                    </a:cubicBezTo>
                    <a:cubicBezTo>
                      <a:pt x="680" y="3036"/>
                      <a:pt x="1" y="2358"/>
                      <a:pt x="1" y="1524"/>
                    </a:cubicBezTo>
                    <a:cubicBezTo>
                      <a:pt x="1" y="691"/>
                      <a:pt x="680" y="0"/>
                      <a:pt x="1513" y="0"/>
                    </a:cubicBezTo>
                    <a:cubicBezTo>
                      <a:pt x="2358" y="0"/>
                      <a:pt x="3037" y="691"/>
                      <a:pt x="3037" y="1524"/>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3"/>
              <p:cNvSpPr/>
              <p:nvPr/>
            </p:nvSpPr>
            <p:spPr>
              <a:xfrm>
                <a:off x="7355300" y="78700"/>
                <a:ext cx="49150" cy="49450"/>
              </a:xfrm>
              <a:custGeom>
                <a:avLst/>
                <a:gdLst/>
                <a:ahLst/>
                <a:cxnLst/>
                <a:rect l="l" t="t" r="r" b="b"/>
                <a:pathLst>
                  <a:path w="1966" h="1978" extrusionOk="0">
                    <a:moveTo>
                      <a:pt x="1" y="1001"/>
                    </a:moveTo>
                    <a:cubicBezTo>
                      <a:pt x="1" y="1549"/>
                      <a:pt x="441" y="1977"/>
                      <a:pt x="977" y="1977"/>
                    </a:cubicBezTo>
                    <a:cubicBezTo>
                      <a:pt x="1536" y="1977"/>
                      <a:pt x="1965" y="1537"/>
                      <a:pt x="1965" y="1001"/>
                    </a:cubicBezTo>
                    <a:cubicBezTo>
                      <a:pt x="1965" y="453"/>
                      <a:pt x="1513" y="13"/>
                      <a:pt x="977" y="13"/>
                    </a:cubicBezTo>
                    <a:cubicBezTo>
                      <a:pt x="429" y="1"/>
                      <a:pt x="1" y="453"/>
                      <a:pt x="1" y="1001"/>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3"/>
              <p:cNvSpPr/>
              <p:nvPr/>
            </p:nvSpPr>
            <p:spPr>
              <a:xfrm>
                <a:off x="7248750" y="277550"/>
                <a:ext cx="1650225" cy="2355375"/>
              </a:xfrm>
              <a:custGeom>
                <a:avLst/>
                <a:gdLst/>
                <a:ahLst/>
                <a:cxnLst/>
                <a:rect l="l" t="t" r="r" b="b"/>
                <a:pathLst>
                  <a:path w="66009" h="94215" extrusionOk="0">
                    <a:moveTo>
                      <a:pt x="44256" y="94214"/>
                    </a:moveTo>
                    <a:lnTo>
                      <a:pt x="45899" y="93535"/>
                    </a:lnTo>
                    <a:lnTo>
                      <a:pt x="28444" y="51316"/>
                    </a:lnTo>
                    <a:lnTo>
                      <a:pt x="66008" y="17395"/>
                    </a:lnTo>
                    <a:lnTo>
                      <a:pt x="464" y="0"/>
                    </a:lnTo>
                    <a:lnTo>
                      <a:pt x="0" y="1727"/>
                    </a:lnTo>
                    <a:lnTo>
                      <a:pt x="62365" y="18276"/>
                    </a:lnTo>
                    <a:lnTo>
                      <a:pt x="26301" y="50840"/>
                    </a:lnTo>
                    <a:close/>
                  </a:path>
                </a:pathLst>
              </a:custGeom>
              <a:gradFill>
                <a:gsLst>
                  <a:gs pos="0">
                    <a:srgbClr val="FFFFFF">
                      <a:alpha val="49411"/>
                      <a:alpha val="49370"/>
                    </a:srgbClr>
                  </a:gs>
                  <a:gs pos="100000">
                    <a:srgbClr val="FFFFFF">
                      <a:alpha val="37254"/>
                      <a:alpha val="493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3"/>
              <p:cNvSpPr/>
              <p:nvPr/>
            </p:nvSpPr>
            <p:spPr>
              <a:xfrm>
                <a:off x="7104375" y="148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3"/>
              <p:cNvSpPr/>
              <p:nvPr/>
            </p:nvSpPr>
            <p:spPr>
              <a:xfrm>
                <a:off x="8225950" y="2474550"/>
                <a:ext cx="299750" cy="299750"/>
              </a:xfrm>
              <a:custGeom>
                <a:avLst/>
                <a:gdLst/>
                <a:ahLst/>
                <a:cxnLst/>
                <a:rect l="l" t="t" r="r" b="b"/>
                <a:pathLst>
                  <a:path w="11990" h="11990" extrusionOk="0">
                    <a:moveTo>
                      <a:pt x="11990" y="6001"/>
                    </a:moveTo>
                    <a:cubicBezTo>
                      <a:pt x="11990" y="9311"/>
                      <a:pt x="9311" y="11990"/>
                      <a:pt x="6001" y="11990"/>
                    </a:cubicBezTo>
                    <a:cubicBezTo>
                      <a:pt x="2679" y="11990"/>
                      <a:pt x="0" y="9311"/>
                      <a:pt x="0" y="6001"/>
                    </a:cubicBezTo>
                    <a:cubicBezTo>
                      <a:pt x="0" y="2679"/>
                      <a:pt x="2679" y="0"/>
                      <a:pt x="6001" y="0"/>
                    </a:cubicBezTo>
                    <a:cubicBezTo>
                      <a:pt x="9311" y="0"/>
                      <a:pt x="11990" y="2679"/>
                      <a:pt x="11990" y="600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3"/>
              <p:cNvSpPr/>
              <p:nvPr/>
            </p:nvSpPr>
            <p:spPr>
              <a:xfrm>
                <a:off x="8703375" y="573700"/>
                <a:ext cx="299775" cy="299775"/>
              </a:xfrm>
              <a:custGeom>
                <a:avLst/>
                <a:gdLst/>
                <a:ahLst/>
                <a:cxnLst/>
                <a:rect l="l" t="t" r="r" b="b"/>
                <a:pathLst>
                  <a:path w="11991" h="11991" extrusionOk="0">
                    <a:moveTo>
                      <a:pt x="11991" y="5990"/>
                    </a:moveTo>
                    <a:cubicBezTo>
                      <a:pt x="11991" y="9300"/>
                      <a:pt x="9300" y="11990"/>
                      <a:pt x="5990" y="11990"/>
                    </a:cubicBezTo>
                    <a:cubicBezTo>
                      <a:pt x="2680" y="11990"/>
                      <a:pt x="1" y="9300"/>
                      <a:pt x="1" y="5990"/>
                    </a:cubicBezTo>
                    <a:cubicBezTo>
                      <a:pt x="1" y="2680"/>
                      <a:pt x="2680" y="1"/>
                      <a:pt x="5990" y="1"/>
                    </a:cubicBezTo>
                    <a:cubicBezTo>
                      <a:pt x="9300" y="1"/>
                      <a:pt x="11991" y="2680"/>
                      <a:pt x="11991" y="599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1" name="Google Shape;3111;p43"/>
            <p:cNvSpPr/>
            <p:nvPr/>
          </p:nvSpPr>
          <p:spPr>
            <a:xfrm>
              <a:off x="1110914" y="1393650"/>
              <a:ext cx="300650" cy="300675"/>
            </a:xfrm>
            <a:custGeom>
              <a:avLst/>
              <a:gdLst/>
              <a:ahLst/>
              <a:cxnLst/>
              <a:rect l="l" t="t" r="r" b="b"/>
              <a:pathLst>
                <a:path w="12026" h="12027" extrusionOk="0">
                  <a:moveTo>
                    <a:pt x="12026" y="6013"/>
                  </a:moveTo>
                  <a:cubicBezTo>
                    <a:pt x="12026" y="9335"/>
                    <a:pt x="9335" y="12026"/>
                    <a:pt x="6013" y="12026"/>
                  </a:cubicBezTo>
                  <a:cubicBezTo>
                    <a:pt x="2691" y="12026"/>
                    <a:pt x="1" y="9335"/>
                    <a:pt x="1" y="6013"/>
                  </a:cubicBezTo>
                  <a:cubicBezTo>
                    <a:pt x="1" y="2692"/>
                    <a:pt x="2691" y="1"/>
                    <a:pt x="6013" y="1"/>
                  </a:cubicBezTo>
                  <a:cubicBezTo>
                    <a:pt x="9335" y="1"/>
                    <a:pt x="12026" y="2692"/>
                    <a:pt x="12026" y="6013"/>
                  </a:cubicBezTo>
                  <a:close/>
                </a:path>
              </a:pathLst>
            </a:custGeom>
            <a:gradFill>
              <a:gsLst>
                <a:gs pos="0">
                  <a:schemeClr val="lt1"/>
                </a:gs>
                <a:gs pos="29000">
                  <a:schemeClr val="accent5"/>
                </a:gs>
                <a:gs pos="60000">
                  <a:srgbClr val="945FDA"/>
                </a:gs>
                <a:gs pos="78000">
                  <a:srgbClr val="6549B4"/>
                </a:gs>
                <a:gs pos="93000">
                  <a:srgbClr val="36338E"/>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2" name="Google Shape;3112;p43"/>
          <p:cNvGrpSpPr/>
          <p:nvPr/>
        </p:nvGrpSpPr>
        <p:grpSpPr>
          <a:xfrm flipH="1">
            <a:off x="361625" y="1274786"/>
            <a:ext cx="1581750" cy="1271025"/>
            <a:chOff x="5527475" y="2008700"/>
            <a:chExt cx="1581750" cy="1271025"/>
          </a:xfrm>
        </p:grpSpPr>
        <p:sp>
          <p:nvSpPr>
            <p:cNvPr id="3113" name="Google Shape;3113;p43"/>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3"/>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3"/>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3"/>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3"/>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3"/>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43"/>
          <p:cNvGrpSpPr/>
          <p:nvPr/>
        </p:nvGrpSpPr>
        <p:grpSpPr>
          <a:xfrm>
            <a:off x="7427502" y="3147225"/>
            <a:ext cx="1581750" cy="1271025"/>
            <a:chOff x="5527475" y="2008700"/>
            <a:chExt cx="1581750" cy="1271025"/>
          </a:xfrm>
        </p:grpSpPr>
        <p:sp>
          <p:nvSpPr>
            <p:cNvPr id="3120" name="Google Shape;3120;p43"/>
            <p:cNvSpPr/>
            <p:nvPr/>
          </p:nvSpPr>
          <p:spPr>
            <a:xfrm>
              <a:off x="6350475" y="2700750"/>
              <a:ext cx="758750" cy="578975"/>
            </a:xfrm>
            <a:custGeom>
              <a:avLst/>
              <a:gdLst/>
              <a:ahLst/>
              <a:cxnLst/>
              <a:rect l="l" t="t" r="r" b="b"/>
              <a:pathLst>
                <a:path w="30350" h="23159" extrusionOk="0">
                  <a:moveTo>
                    <a:pt x="29302" y="21253"/>
                  </a:moveTo>
                  <a:lnTo>
                    <a:pt x="29302" y="21253"/>
                  </a:lnTo>
                  <a:cubicBezTo>
                    <a:pt x="30350" y="19729"/>
                    <a:pt x="29957" y="17646"/>
                    <a:pt x="28445" y="16622"/>
                  </a:cubicBezTo>
                  <a:lnTo>
                    <a:pt x="5668" y="1037"/>
                  </a:lnTo>
                  <a:cubicBezTo>
                    <a:pt x="4156" y="1"/>
                    <a:pt x="2073" y="382"/>
                    <a:pt x="1049" y="1906"/>
                  </a:cubicBezTo>
                  <a:lnTo>
                    <a:pt x="1049" y="1906"/>
                  </a:lnTo>
                  <a:cubicBezTo>
                    <a:pt x="1" y="3418"/>
                    <a:pt x="394" y="5502"/>
                    <a:pt x="1906" y="6537"/>
                  </a:cubicBezTo>
                  <a:lnTo>
                    <a:pt x="24683" y="22111"/>
                  </a:lnTo>
                  <a:cubicBezTo>
                    <a:pt x="26195" y="23158"/>
                    <a:pt x="28266" y="22766"/>
                    <a:pt x="29302" y="2125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3"/>
            <p:cNvSpPr/>
            <p:nvPr/>
          </p:nvSpPr>
          <p:spPr>
            <a:xfrm>
              <a:off x="6237675" y="2599850"/>
              <a:ext cx="312550" cy="321200"/>
            </a:xfrm>
            <a:custGeom>
              <a:avLst/>
              <a:gdLst/>
              <a:ahLst/>
              <a:cxnLst/>
              <a:rect l="l" t="t" r="r" b="b"/>
              <a:pathLst>
                <a:path w="12502" h="12848" extrusionOk="0">
                  <a:moveTo>
                    <a:pt x="8894" y="11073"/>
                  </a:moveTo>
                  <a:lnTo>
                    <a:pt x="11538" y="7192"/>
                  </a:lnTo>
                  <a:cubicBezTo>
                    <a:pt x="12502" y="5787"/>
                    <a:pt x="12133" y="3870"/>
                    <a:pt x="10740" y="2906"/>
                  </a:cubicBezTo>
                  <a:lnTo>
                    <a:pt x="7906" y="965"/>
                  </a:lnTo>
                  <a:cubicBezTo>
                    <a:pt x="6501" y="1"/>
                    <a:pt x="4584" y="370"/>
                    <a:pt x="3620" y="1775"/>
                  </a:cubicBezTo>
                  <a:lnTo>
                    <a:pt x="977" y="5656"/>
                  </a:lnTo>
                  <a:cubicBezTo>
                    <a:pt x="0" y="7061"/>
                    <a:pt x="381" y="8978"/>
                    <a:pt x="1774" y="9942"/>
                  </a:cubicBezTo>
                  <a:lnTo>
                    <a:pt x="4608" y="11883"/>
                  </a:lnTo>
                  <a:cubicBezTo>
                    <a:pt x="6013" y="12847"/>
                    <a:pt x="7942" y="12478"/>
                    <a:pt x="8894" y="11073"/>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3"/>
            <p:cNvSpPr/>
            <p:nvPr/>
          </p:nvSpPr>
          <p:spPr>
            <a:xfrm>
              <a:off x="6551400" y="2911800"/>
              <a:ext cx="350075" cy="245600"/>
            </a:xfrm>
            <a:custGeom>
              <a:avLst/>
              <a:gdLst/>
              <a:ahLst/>
              <a:cxnLst/>
              <a:rect l="l" t="t" r="r" b="b"/>
              <a:pathLst>
                <a:path w="14003" h="9824" extrusionOk="0">
                  <a:moveTo>
                    <a:pt x="13705" y="9823"/>
                  </a:moveTo>
                  <a:lnTo>
                    <a:pt x="14002" y="9382"/>
                  </a:lnTo>
                  <a:lnTo>
                    <a:pt x="286" y="0"/>
                  </a:lnTo>
                  <a:lnTo>
                    <a:pt x="1" y="429"/>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3"/>
            <p:cNvSpPr/>
            <p:nvPr/>
          </p:nvSpPr>
          <p:spPr>
            <a:xfrm>
              <a:off x="6316250" y="2787975"/>
              <a:ext cx="106875" cy="76225"/>
            </a:xfrm>
            <a:custGeom>
              <a:avLst/>
              <a:gdLst/>
              <a:ahLst/>
              <a:cxnLst/>
              <a:rect l="l" t="t" r="r" b="b"/>
              <a:pathLst>
                <a:path w="4275" h="3049" extrusionOk="0">
                  <a:moveTo>
                    <a:pt x="4120" y="3048"/>
                  </a:moveTo>
                  <a:lnTo>
                    <a:pt x="4275" y="2834"/>
                  </a:lnTo>
                  <a:lnTo>
                    <a:pt x="155" y="0"/>
                  </a:lnTo>
                  <a:lnTo>
                    <a:pt x="1" y="227"/>
                  </a:lnTo>
                  <a:close/>
                </a:path>
              </a:pathLst>
            </a:custGeom>
            <a:solidFill>
              <a:srgbClr val="FFFFFF">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3"/>
            <p:cNvSpPr/>
            <p:nvPr/>
          </p:nvSpPr>
          <p:spPr>
            <a:xfrm>
              <a:off x="5527475" y="2008700"/>
              <a:ext cx="1003425" cy="1003425"/>
            </a:xfrm>
            <a:custGeom>
              <a:avLst/>
              <a:gdLst/>
              <a:ahLst/>
              <a:cxnLst/>
              <a:rect l="l" t="t" r="r" b="b"/>
              <a:pathLst>
                <a:path w="40137" h="40137" extrusionOk="0">
                  <a:moveTo>
                    <a:pt x="10108" y="34636"/>
                  </a:moveTo>
                  <a:cubicBezTo>
                    <a:pt x="18145" y="40137"/>
                    <a:pt x="29123" y="38089"/>
                    <a:pt x="34635" y="30028"/>
                  </a:cubicBezTo>
                  <a:cubicBezTo>
                    <a:pt x="40136" y="21992"/>
                    <a:pt x="38088" y="11014"/>
                    <a:pt x="30040" y="5502"/>
                  </a:cubicBezTo>
                  <a:cubicBezTo>
                    <a:pt x="22003" y="1"/>
                    <a:pt x="11013" y="2049"/>
                    <a:pt x="5513" y="10109"/>
                  </a:cubicBezTo>
                  <a:cubicBezTo>
                    <a:pt x="0" y="18158"/>
                    <a:pt x="2060" y="29124"/>
                    <a:pt x="10108" y="34636"/>
                  </a:cubicBezTo>
                  <a:close/>
                  <a:moveTo>
                    <a:pt x="13192" y="30124"/>
                  </a:moveTo>
                  <a:cubicBezTo>
                    <a:pt x="7632" y="26326"/>
                    <a:pt x="6227" y="18741"/>
                    <a:pt x="10013" y="13181"/>
                  </a:cubicBezTo>
                  <a:cubicBezTo>
                    <a:pt x="13811" y="7633"/>
                    <a:pt x="21408" y="6216"/>
                    <a:pt x="26956" y="10014"/>
                  </a:cubicBezTo>
                  <a:cubicBezTo>
                    <a:pt x="32504" y="13812"/>
                    <a:pt x="33921" y="21396"/>
                    <a:pt x="30123" y="26957"/>
                  </a:cubicBezTo>
                  <a:cubicBezTo>
                    <a:pt x="26313" y="32505"/>
                    <a:pt x="18741" y="33922"/>
                    <a:pt x="13192" y="30124"/>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3"/>
            <p:cNvSpPr/>
            <p:nvPr/>
          </p:nvSpPr>
          <p:spPr>
            <a:xfrm>
              <a:off x="5724800" y="2206350"/>
              <a:ext cx="608750" cy="608725"/>
            </a:xfrm>
            <a:custGeom>
              <a:avLst/>
              <a:gdLst/>
              <a:ahLst/>
              <a:cxnLst/>
              <a:rect l="l" t="t" r="r" b="b"/>
              <a:pathLst>
                <a:path w="24350" h="24349" extrusionOk="0">
                  <a:moveTo>
                    <a:pt x="24349" y="12169"/>
                  </a:moveTo>
                  <a:cubicBezTo>
                    <a:pt x="24349" y="18896"/>
                    <a:pt x="18896" y="24349"/>
                    <a:pt x="12169" y="24349"/>
                  </a:cubicBezTo>
                  <a:cubicBezTo>
                    <a:pt x="5442" y="24349"/>
                    <a:pt x="1" y="18896"/>
                    <a:pt x="1" y="12169"/>
                  </a:cubicBezTo>
                  <a:cubicBezTo>
                    <a:pt x="1" y="5442"/>
                    <a:pt x="5442" y="1"/>
                    <a:pt x="12169" y="1"/>
                  </a:cubicBezTo>
                  <a:cubicBezTo>
                    <a:pt x="18896" y="1"/>
                    <a:pt x="24349" y="5442"/>
                    <a:pt x="24349" y="12169"/>
                  </a:cubicBezTo>
                  <a:close/>
                </a:path>
              </a:pathLst>
            </a:custGeom>
            <a:gradFill>
              <a:gsLst>
                <a:gs pos="0">
                  <a:srgbClr val="061D68">
                    <a:alpha val="67090"/>
                  </a:srgbClr>
                </a:gs>
                <a:gs pos="51000">
                  <a:srgbClr val="FFFFFF">
                    <a:alpha val="37254"/>
                    <a:alpha val="67090"/>
                  </a:srgbClr>
                </a:gs>
                <a:gs pos="100000">
                  <a:srgbClr val="000835">
                    <a:alpha val="6709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43"/>
          <p:cNvSpPr txBox="1">
            <a:spLocks noGrp="1"/>
          </p:cNvSpPr>
          <p:nvPr>
            <p:ph type="title"/>
          </p:nvPr>
        </p:nvSpPr>
        <p:spPr>
          <a:xfrm>
            <a:off x="1974075" y="1119567"/>
            <a:ext cx="5200962" cy="1760745"/>
          </a:xfrm>
          <a:prstGeom prst="rect">
            <a:avLst/>
          </a:prstGeom>
        </p:spPr>
        <p:txBody>
          <a:bodyPr spcFirstLastPara="1" wrap="square" lIns="91425" tIns="91425" rIns="91425" bIns="91425" anchor="t" anchorCtr="0">
            <a:noAutofit/>
          </a:bodyPr>
          <a:lstStyle/>
          <a:p>
            <a:pPr algn="just">
              <a:lnSpc>
                <a:spcPct val="105000"/>
              </a:lnSpc>
              <a:spcAft>
                <a:spcPts val="80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Từ Be đến Ba, bán kính nguyên tử tương đối lớn và tăng dần, điện tích hạt nhân tăng dần nên khả năng tạo M</a:t>
            </a:r>
            <a:r>
              <a:rPr lang="vi-VN"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cũng tăng, vì vậy tính kim loại tăng.</a:t>
            </a:r>
            <a:b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Tính kim loại tăng dần từ Be đến Ba.</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kern="0" dirty="0">
                <a:effectLst/>
                <a:latin typeface="Times New Roman" panose="02020603050405020304" pitchFamily="18" charset="0"/>
                <a:ea typeface="Aptos" panose="020B0004020202020204" pitchFamily="34" charset="0"/>
              </a:rPr>
              <a:t>Nhiệt độ nóng chảy, khối lượng riêng và độ cứng của kim loại nhóm IIA cao hơn so với kim loại nhóm IA cùng chu kì. Kim loại nhóm IIA là những kim loại nhẹ (D &lt; 5 g/cm</a:t>
            </a:r>
            <a:r>
              <a:rPr lang="vi-VN" sz="1800" kern="0" baseline="30000" dirty="0">
                <a:effectLst/>
                <a:latin typeface="Times New Roman" panose="02020603050405020304" pitchFamily="18" charset="0"/>
                <a:ea typeface="Aptos" panose="020B0004020202020204" pitchFamily="34" charset="0"/>
              </a:rPr>
              <a:t>3</a:t>
            </a:r>
            <a:r>
              <a:rPr lang="vi-VN" sz="1800" kern="0" dirty="0">
                <a:effectLst/>
                <a:latin typeface="Times New Roman" panose="02020603050405020304" pitchFamily="18" charset="0"/>
                <a:ea typeface="Aptos" panose="020B0004020202020204" pitchFamily="34" charset="0"/>
              </a:rPr>
              <a:t>).</a:t>
            </a:r>
            <a:endParaRPr lang="vi-VN" dirty="0">
              <a:solidFill>
                <a:schemeClr val="bg1"/>
              </a:solidFill>
            </a:endParaRPr>
          </a:p>
        </p:txBody>
      </p:sp>
      <p:sp>
        <p:nvSpPr>
          <p:cNvPr id="3128" name="Google Shape;3128;p43"/>
          <p:cNvSpPr txBox="1">
            <a:spLocks noGrp="1"/>
          </p:cNvSpPr>
          <p:nvPr>
            <p:ph type="title" idx="2"/>
          </p:nvPr>
        </p:nvSpPr>
        <p:spPr>
          <a:xfrm>
            <a:off x="2983152" y="549417"/>
            <a:ext cx="3459213" cy="57015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vi-VN" sz="2800" b="1" dirty="0">
                <a:effectLst/>
                <a:latin typeface="Times New Roman" panose="02020603050405020304" pitchFamily="18" charset="0"/>
                <a:ea typeface="Aptos" panose="020B0004020202020204" pitchFamily="34" charset="0"/>
                <a:cs typeface="Times New Roman" panose="02020603050405020304" pitchFamily="18" charset="0"/>
              </a:rPr>
              <a:t>Kiến thức trọng tâm</a:t>
            </a:r>
            <a:endParaRPr sz="2800" dirty="0"/>
          </a:p>
        </p:txBody>
      </p:sp>
    </p:spTree>
    <p:extLst>
      <p:ext uri="{BB962C8B-B14F-4D97-AF65-F5344CB8AC3E}">
        <p14:creationId xmlns:p14="http://schemas.microsoft.com/office/powerpoint/2010/main" val="327194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4"/>
        <p:cNvGrpSpPr/>
        <p:nvPr/>
      </p:nvGrpSpPr>
      <p:grpSpPr>
        <a:xfrm>
          <a:off x="0" y="0"/>
          <a:ext cx="0" cy="0"/>
          <a:chOff x="0" y="0"/>
          <a:chExt cx="0" cy="0"/>
        </a:xfrm>
      </p:grpSpPr>
      <p:grpSp>
        <p:nvGrpSpPr>
          <p:cNvPr id="3395" name="Google Shape;3395;p54"/>
          <p:cNvGrpSpPr/>
          <p:nvPr/>
        </p:nvGrpSpPr>
        <p:grpSpPr>
          <a:xfrm>
            <a:off x="8534789" y="4034150"/>
            <a:ext cx="518225" cy="477450"/>
            <a:chOff x="8492950" y="35550"/>
            <a:chExt cx="518225" cy="477450"/>
          </a:xfrm>
        </p:grpSpPr>
        <p:sp>
          <p:nvSpPr>
            <p:cNvPr id="3396" name="Google Shape;3396;p54"/>
            <p:cNvSpPr/>
            <p:nvPr/>
          </p:nvSpPr>
          <p:spPr>
            <a:xfrm>
              <a:off x="8717375" y="436200"/>
              <a:ext cx="76525" cy="76800"/>
            </a:xfrm>
            <a:custGeom>
              <a:avLst/>
              <a:gdLst/>
              <a:ahLst/>
              <a:cxnLst/>
              <a:rect l="l" t="t" r="r" b="b"/>
              <a:pathLst>
                <a:path w="3061" h="3072" extrusionOk="0">
                  <a:moveTo>
                    <a:pt x="3060" y="1536"/>
                  </a:moveTo>
                  <a:cubicBezTo>
                    <a:pt x="3060" y="2381"/>
                    <a:pt x="2382" y="3072"/>
                    <a:pt x="1536" y="3072"/>
                  </a:cubicBezTo>
                  <a:cubicBezTo>
                    <a:pt x="691" y="3072"/>
                    <a:pt x="1" y="2381"/>
                    <a:pt x="1" y="1536"/>
                  </a:cubicBezTo>
                  <a:cubicBezTo>
                    <a:pt x="1" y="691"/>
                    <a:pt x="691" y="0"/>
                    <a:pt x="1536" y="0"/>
                  </a:cubicBezTo>
                  <a:cubicBezTo>
                    <a:pt x="2382" y="0"/>
                    <a:pt x="3060" y="691"/>
                    <a:pt x="3060" y="1536"/>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54"/>
            <p:cNvSpPr/>
            <p:nvPr/>
          </p:nvSpPr>
          <p:spPr>
            <a:xfrm>
              <a:off x="8492950" y="35550"/>
              <a:ext cx="65500" cy="65500"/>
            </a:xfrm>
            <a:custGeom>
              <a:avLst/>
              <a:gdLst/>
              <a:ahLst/>
              <a:cxnLst/>
              <a:rect l="l" t="t" r="r" b="b"/>
              <a:pathLst>
                <a:path w="2620" h="2620" extrusionOk="0">
                  <a:moveTo>
                    <a:pt x="2620" y="1310"/>
                  </a:moveTo>
                  <a:cubicBezTo>
                    <a:pt x="2620" y="2036"/>
                    <a:pt x="2036" y="2620"/>
                    <a:pt x="1310" y="2620"/>
                  </a:cubicBezTo>
                  <a:cubicBezTo>
                    <a:pt x="584" y="2620"/>
                    <a:pt x="0" y="2036"/>
                    <a:pt x="0" y="1310"/>
                  </a:cubicBezTo>
                  <a:cubicBezTo>
                    <a:pt x="0" y="584"/>
                    <a:pt x="584" y="0"/>
                    <a:pt x="1310" y="0"/>
                  </a:cubicBezTo>
                  <a:cubicBezTo>
                    <a:pt x="2036" y="0"/>
                    <a:pt x="2620" y="584"/>
                    <a:pt x="2620" y="131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4"/>
            <p:cNvSpPr/>
            <p:nvPr/>
          </p:nvSpPr>
          <p:spPr>
            <a:xfrm>
              <a:off x="8960550" y="119475"/>
              <a:ext cx="50625" cy="50625"/>
            </a:xfrm>
            <a:custGeom>
              <a:avLst/>
              <a:gdLst/>
              <a:ahLst/>
              <a:cxnLst/>
              <a:rect l="l" t="t" r="r" b="b"/>
              <a:pathLst>
                <a:path w="2025" h="2025" extrusionOk="0">
                  <a:moveTo>
                    <a:pt x="1" y="1013"/>
                  </a:moveTo>
                  <a:cubicBezTo>
                    <a:pt x="1" y="1561"/>
                    <a:pt x="441" y="2025"/>
                    <a:pt x="1013" y="2025"/>
                  </a:cubicBezTo>
                  <a:cubicBezTo>
                    <a:pt x="1561" y="2025"/>
                    <a:pt x="2025" y="1584"/>
                    <a:pt x="2025" y="1013"/>
                  </a:cubicBezTo>
                  <a:cubicBezTo>
                    <a:pt x="2025" y="465"/>
                    <a:pt x="1573" y="1"/>
                    <a:pt x="1013" y="1"/>
                  </a:cubicBezTo>
                  <a:cubicBezTo>
                    <a:pt x="441" y="1"/>
                    <a:pt x="1" y="453"/>
                    <a:pt x="1" y="1013"/>
                  </a:cubicBezTo>
                  <a:close/>
                </a:path>
              </a:pathLst>
            </a:custGeom>
            <a:gradFill>
              <a:gsLst>
                <a:gs pos="0">
                  <a:schemeClr val="l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9" name="Google Shape;3399;p54"/>
          <p:cNvSpPr txBox="1">
            <a:spLocks noGrp="1"/>
          </p:cNvSpPr>
          <p:nvPr>
            <p:ph type="title"/>
          </p:nvPr>
        </p:nvSpPr>
        <p:spPr>
          <a:xfrm>
            <a:off x="4355360" y="336144"/>
            <a:ext cx="4212179" cy="463956"/>
          </a:xfrm>
          <a:prstGeom prst="rect">
            <a:avLst/>
          </a:prstGeom>
        </p:spPr>
        <p:txBody>
          <a:bodyPr spcFirstLastPara="1" wrap="square" lIns="137150" tIns="91425" rIns="137150" bIns="91425" anchor="t" anchorCtr="0">
            <a:noAutofit/>
          </a:bodyPr>
          <a:lstStyle/>
          <a:p>
            <a:pPr lvl="0"/>
            <a:r>
              <a:rPr lang="vi-VN" sz="2800" b="1" dirty="0"/>
              <a:t>3. Phản ứng với oxygen </a:t>
            </a:r>
            <a:endParaRPr lang="en-GB" sz="2800" dirty="0"/>
          </a:p>
        </p:txBody>
      </p:sp>
      <p:sp>
        <p:nvSpPr>
          <p:cNvPr id="8" name="TextBox 7">
            <a:extLst>
              <a:ext uri="{FF2B5EF4-FFF2-40B4-BE49-F238E27FC236}">
                <a16:creationId xmlns:a16="http://schemas.microsoft.com/office/drawing/2014/main" id="{0D046487-05B9-0CE5-4555-27081DC7B668}"/>
              </a:ext>
            </a:extLst>
          </p:cNvPr>
          <p:cNvSpPr txBox="1"/>
          <p:nvPr/>
        </p:nvSpPr>
        <p:spPr>
          <a:xfrm>
            <a:off x="1055687" y="776611"/>
            <a:ext cx="2753331" cy="3109634"/>
          </a:xfrm>
          <a:prstGeom prst="rect">
            <a:avLst/>
          </a:prstGeom>
          <a:noFill/>
        </p:spPr>
        <p:txBody>
          <a:bodyPr wrap="square" rtlCol="0">
            <a:spAutoFit/>
          </a:bodyPr>
          <a:lstStyle/>
          <a:p>
            <a:pPr algn="just">
              <a:lnSpc>
                <a:spcPct val="106000"/>
              </a:lnSpc>
              <a:spcAft>
                <a:spcPts val="800"/>
              </a:spcAft>
            </a:pPr>
            <a:r>
              <a:rPr lang="vi-VN"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Giáo viên tiến hành thí nghiệm đốt cháy kim loại Mg và đốt muối của ion kim loại Ca</a:t>
            </a:r>
            <a:r>
              <a:rPr lang="vi-VN" sz="20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Sr</a:t>
            </a:r>
            <a:r>
              <a:rPr lang="vi-VN" sz="20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Ba</a:t>
            </a:r>
            <a:r>
              <a:rPr lang="vi-VN" sz="20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06000"/>
              </a:lnSpc>
              <a:spcAft>
                <a:spcPts val="800"/>
              </a:spcAft>
            </a:pPr>
            <a:r>
              <a:rPr lang="vi-VN"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 sinh quan sát thí nghiệm, nêu hiện tượng và viết phương trình phản ứng?</a:t>
            </a:r>
            <a:endParaRPr lang="en-GB" sz="20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0620711F-1306-4556-5086-948AC4FAA1EF}"/>
              </a:ext>
            </a:extLst>
          </p:cNvPr>
          <p:cNvCxnSpPr/>
          <p:nvPr/>
        </p:nvCxnSpPr>
        <p:spPr>
          <a:xfrm>
            <a:off x="4065814" y="800100"/>
            <a:ext cx="0" cy="3175907"/>
          </a:xfrm>
          <a:prstGeom prst="line">
            <a:avLst/>
          </a:prstGeom>
        </p:spPr>
        <p:style>
          <a:lnRef idx="3">
            <a:schemeClr val="accent5"/>
          </a:lnRef>
          <a:fillRef idx="0">
            <a:schemeClr val="accent5"/>
          </a:fillRef>
          <a:effectRef idx="2">
            <a:schemeClr val="accent5"/>
          </a:effectRef>
          <a:fontRef idx="minor">
            <a:schemeClr val="tx1"/>
          </a:fontRef>
        </p:style>
      </p:cxnSp>
      <p:pic>
        <p:nvPicPr>
          <p:cNvPr id="4098" name="Picture 2" descr="Hóa vô cơ Chương 3: Nguyên tố nhóm IIA">
            <a:extLst>
              <a:ext uri="{FF2B5EF4-FFF2-40B4-BE49-F238E27FC236}">
                <a16:creationId xmlns:a16="http://schemas.microsoft.com/office/drawing/2014/main" id="{B642015C-0AD2-DF5F-651E-36D91B12E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285" y="1076370"/>
            <a:ext cx="3535135" cy="280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91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sp>
        <p:nvSpPr>
          <p:cNvPr id="16" name="TextBox 15">
            <a:extLst>
              <a:ext uri="{FF2B5EF4-FFF2-40B4-BE49-F238E27FC236}">
                <a16:creationId xmlns:a16="http://schemas.microsoft.com/office/drawing/2014/main" id="{412FAA62-DDD8-282B-8266-068454E617F7}"/>
              </a:ext>
            </a:extLst>
          </p:cNvPr>
          <p:cNvSpPr txBox="1"/>
          <p:nvPr/>
        </p:nvSpPr>
        <p:spPr>
          <a:xfrm>
            <a:off x="1004206" y="1012372"/>
            <a:ext cx="6817179" cy="3452035"/>
          </a:xfrm>
          <a:prstGeom prst="rect">
            <a:avLst/>
          </a:prstGeom>
          <a:noFill/>
        </p:spPr>
        <p:txBody>
          <a:bodyPr wrap="square" rtlCol="0">
            <a:spAutoFit/>
          </a:bodyPr>
          <a:lstStyle/>
          <a:p>
            <a:pPr algn="ctr">
              <a:lnSpc>
                <a:spcPct val="105000"/>
              </a:lnSpc>
              <a:spcAft>
                <a:spcPts val="800"/>
              </a:spcAft>
            </a:pPr>
            <a:r>
              <a:rPr lang="vi-VN" sz="2800" b="1" dirty="0">
                <a:solidFill>
                  <a:schemeClr val="accent1">
                    <a:lumMod val="60000"/>
                    <a:lumOff val="40000"/>
                  </a:schemeClr>
                </a:solidFill>
                <a:effectLst/>
                <a:latin typeface="Times New Roman" panose="02020603050405020304" pitchFamily="18" charset="0"/>
                <a:ea typeface="Aptos" panose="020B0004020202020204" pitchFamily="34" charset="0"/>
                <a:cs typeface="Times New Roman" panose="02020603050405020304" pitchFamily="18" charset="0"/>
              </a:rPr>
              <a:t>Kiến thức trọng tâm</a:t>
            </a:r>
            <a:endParaRPr lang="en-GB" sz="2800" b="1" dirty="0">
              <a:solidFill>
                <a:schemeClr val="accent1">
                  <a:lumMod val="60000"/>
                  <a:lumOff val="40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p>
            <a:r>
              <a:rPr lang="vi-VN" sz="1800" kern="0" dirty="0">
                <a:solidFill>
                  <a:schemeClr val="bg1"/>
                </a:solidFill>
                <a:effectLst/>
                <a:latin typeface="Times New Roman" panose="02020603050405020304" pitchFamily="18" charset="0"/>
                <a:ea typeface="Aptos" panose="020B0004020202020204" pitchFamily="34" charset="0"/>
              </a:rPr>
              <a:t>Phương trình nhiệt hoá học tổng quát của phản ứng giữa kim loại nhóm IIA phản ứng với oxygen.</a:t>
            </a:r>
          </a:p>
          <a:p>
            <a:endParaRPr lang="vi-VN" dirty="0">
              <a:solidFill>
                <a:schemeClr val="bg1"/>
              </a:solidFill>
            </a:endParaRPr>
          </a:p>
          <a:p>
            <a:endParaRPr lang="vi-VN" dirty="0">
              <a:solidFill>
                <a:schemeClr val="bg1"/>
              </a:solidFill>
            </a:endParaRPr>
          </a:p>
          <a:p>
            <a:endParaRPr lang="vi-VN" dirty="0">
              <a:solidFill>
                <a:schemeClr val="bg1"/>
              </a:solidFill>
            </a:endParaRPr>
          </a:p>
          <a:p>
            <a:pPr marL="342900" lvl="0" indent="-342900">
              <a:lnSpc>
                <a:spcPct val="105000"/>
              </a:lnSpc>
              <a:buFont typeface="Symbol" panose="05050102010706020507" pitchFamily="18" charset="2"/>
              <a:buChar char=""/>
              <a:tabLst>
                <a:tab pos="180340" algn="l"/>
              </a:tabLst>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Mg cháy phát ra ánh sáng chói, giàu tia tử ngoại nên được ứng dụng làm pháo sáng.</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3810" lvl="0" indent="-342900" algn="just">
              <a:lnSpc>
                <a:spcPct val="112000"/>
              </a:lnSpc>
              <a:spcAft>
                <a:spcPts val="455"/>
              </a:spcAft>
              <a:buFont typeface="Symbol" panose="05050102010706020507" pitchFamily="18" charset="2"/>
              <a:buChar char=""/>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Đơn chất và hợp chất của calcium cháy với ngọn lửa màu da cam. </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3810" lvl="0" indent="-342900" algn="just">
              <a:lnSpc>
                <a:spcPct val="112000"/>
              </a:lnSpc>
              <a:spcAft>
                <a:spcPts val="440"/>
              </a:spcAft>
              <a:buFont typeface="Symbol" panose="05050102010706020507" pitchFamily="18" charset="2"/>
              <a:buChar char=""/>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Đơn chất và hợp chất của Sr cháy với ngọn lửa màu đỏ son. </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marR="3810" lvl="0" indent="-342900" algn="just">
              <a:lnSpc>
                <a:spcPct val="112000"/>
              </a:lnSpc>
              <a:spcAft>
                <a:spcPts val="210"/>
              </a:spcAft>
              <a:buFont typeface="Symbol" panose="05050102010706020507" pitchFamily="18" charset="2"/>
              <a:buChar char=""/>
            </a:pPr>
            <a:r>
              <a:rPr lang="vi-VN"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Đơn chất và hợp chất của Ba cháy với ngọn lửa màu xanh lục. </a:t>
            </a:r>
            <a:endParaRPr lang="en-GB" sz="18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E1B42B7-4EA0-CFBB-D083-AAF16DA1AD5A}"/>
              </a:ext>
            </a:extLst>
          </p:cNvPr>
          <p:cNvPicPr>
            <a:picLocks noChangeAspect="1"/>
          </p:cNvPicPr>
          <p:nvPr/>
        </p:nvPicPr>
        <p:blipFill>
          <a:blip r:embed="rId3"/>
          <a:stretch>
            <a:fillRect/>
          </a:stretch>
        </p:blipFill>
        <p:spPr>
          <a:xfrm>
            <a:off x="3369129" y="2309132"/>
            <a:ext cx="2895600" cy="361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Scientific Thinking Lesson for High School by Slidesgo">
  <a:themeElements>
    <a:clrScheme name="Simple Light">
      <a:dk1>
        <a:srgbClr val="061D68"/>
      </a:dk1>
      <a:lt1>
        <a:srgbClr val="FFFFFF"/>
      </a:lt1>
      <a:dk2>
        <a:srgbClr val="000835"/>
      </a:dk2>
      <a:lt2>
        <a:srgbClr val="FFB800"/>
      </a:lt2>
      <a:accent1>
        <a:srgbClr val="FF9702"/>
      </a:accent1>
      <a:accent2>
        <a:srgbClr val="FF246B"/>
      </a:accent2>
      <a:accent3>
        <a:srgbClr val="7BFFFC"/>
      </a:accent3>
      <a:accent4>
        <a:srgbClr val="293AF0"/>
      </a:accent4>
      <a:accent5>
        <a:srgbClr val="C374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TotalTime>
  <Words>3918</Words>
  <Application>Microsoft Office PowerPoint</Application>
  <PresentationFormat>On-screen Show (16:9)</PresentationFormat>
  <Paragraphs>249</Paragraphs>
  <Slides>52</Slides>
  <Notes>33</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Aharoni</vt:lpstr>
      <vt:lpstr>Nunito Medium</vt:lpstr>
      <vt:lpstr>Times New Roman</vt:lpstr>
      <vt:lpstr>Symbol</vt:lpstr>
      <vt:lpstr>Figtree</vt:lpstr>
      <vt:lpstr>Calibri</vt:lpstr>
      <vt:lpstr>Segoe UI</vt:lpstr>
      <vt:lpstr>Wingdings</vt:lpstr>
      <vt:lpstr>Arial</vt:lpstr>
      <vt:lpstr>Cambria Math</vt:lpstr>
      <vt:lpstr>Aptos Display</vt:lpstr>
      <vt:lpstr>Scientific Thinking Lesson for High School by Slidesgo</vt:lpstr>
      <vt:lpstr>BÀI 18: KIM LOẠI NHÓM IIA (4 Tiết)</vt:lpstr>
      <vt:lpstr>NGUYÊN TỐ NHÓM IIA</vt:lpstr>
      <vt:lpstr>PowerPoint Presentation</vt:lpstr>
      <vt:lpstr>PowerPoint Presentation</vt:lpstr>
      <vt:lpstr>- Cấu hình electron lớp ngoài cùng của các kim loại nhóm IIA là ns2.  - Kim loại nhóm IIA tồn tại trong tự nhiên ở dạng hợp chất.</vt:lpstr>
      <vt:lpstr>2. Tính chất vật lý</vt:lpstr>
      <vt:lpstr>- Từ Be đến Ba, bán kính nguyên tử tương đối lớn và tăng dần, điện tích hạt nhân tăng dần nên khả năng tạo M2+ cũng tăng, vì vậy tính kim loại tăng. - Tính kim loại tăng dần từ Be đến Ba.   - Nhiệt độ nóng chảy, khối lượng riêng và độ cứng của kim loại nhóm IIA cao hơn so với kim loại nhóm IA cùng chu kì. Kim loại nhóm IIA là những kim loại nhẹ (D &lt; 5 g/cm3).</vt:lpstr>
      <vt:lpstr>3. Phản ứng với oxygen </vt:lpstr>
      <vt:lpstr>PowerPoint Presentation</vt:lpstr>
      <vt:lpstr>PHIẾU HỌC TẬP SỐ 3 Câu 1: Trình bày về khả năng phản ứng với nước của các kim loại nhóm IIA? Viết phương trình minh họa? Câu 2: Trình bày về khả năng tan trong nước của các hydroxide kim loại kiềm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“Thành phần của nước cứng là gì? Tác hại của chúng như thế nào? Và làm sao để làm giảm độ cứng của nước cứng?”</vt:lpstr>
      <vt:lpstr>NGUYÊN TỐ NHÓM IIA</vt:lpstr>
      <vt:lpstr>Tính chất hóa học của muối carbonate, nitrate. </vt:lpstr>
      <vt:lpstr>Thí nghiệm: CaCO3 tác dụng dung dịch acid HCl</vt:lpstr>
      <vt:lpstr>Thí nghiệm: CaCO3 tác dụng với nước có mặt CO2 </vt:lpstr>
      <vt:lpstr>Thí nghiệm: Nhiệt phân muối CaCO3</vt:lpstr>
      <vt:lpstr>Câu 1: - Thí nghiệm: CaCO3 tác dụng dung dịch acid HCl Hiện tượng: CaCO3 tan dần, xuất hiện sủi bọt khí    CaCO3 + 2HCl → CaCl2 + H2O + CO2 Thí nghiệm: CaCO3 tác dụng với nước có mặt CO2  Hiện tượng: CaCO3 tan dần tạo thành dung dịch trong suốt    CaCO3 + CO2 + H2O → Ca(HCO3)2 Thí nghiệm: Nhiệt phân muối CaCO3 Hiện tượng: Sinh ra khí CO2    CaCO3 -to→  CaO + CO2↑ Thí nghiệm: Nhiệt phân muối Mg(NO3)2 Hiện tượng: Sinh ra khí màu nâu đỏ 2Mg(NO3)2 -to→ 2MgO + 4NO2 ↑ + O2 ↑ Câu 2: Độ bền nhiệt của muối carbonate, muối nitrate của kim loại nhóm IIA có xu hướng tăng dần từ muối của Mg2+ đến muối của Ba2+.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biết các ion Ca2+, Ba2+, SO24– , CO23– trong dung dịch.</vt:lpstr>
      <vt:lpstr>Nhận biết các ion Ca2+, Ba2+, SO24– , CO23– trong dung dịch.</vt:lpstr>
      <vt:lpstr>Nhận biết các ion Ca2+, Ba2+, SO24– , CO23– trong dung dịch.</vt:lpstr>
      <vt:lpstr>Nhận biết các ion Ca2+, Ba2+, SO24– , CO23– trong dung dịch.</vt:lpstr>
      <vt:lpstr>PowerPoint Presentation</vt:lpstr>
      <vt:lpstr>PowerPoint Presentation</vt:lpstr>
      <vt:lpstr>PowerPoint Presentation</vt:lpstr>
      <vt:lpstr>PowerPoint Presentation</vt:lpstr>
      <vt:lpstr>PowerPoint Presentation</vt:lpstr>
      <vt:lpstr>PowerPoint Presentation</vt:lpstr>
      <vt:lpstr>TRẢ LỜI PHT SỐ 6</vt:lpstr>
      <vt:lpstr>TRẢ LỜI PHT SỐ 6</vt:lpstr>
      <vt:lpstr>TRẢ LỜI PHT SỐ 6</vt:lpstr>
      <vt:lpstr>TRẢ LỜI PHT SỐ 6</vt:lpstr>
      <vt:lpstr>TRẢ LỜI PHT SỐ 6</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Phước Trung</dc:creator>
  <cp:lastModifiedBy>Administrator</cp:lastModifiedBy>
  <cp:revision>11</cp:revision>
  <dcterms:modified xsi:type="dcterms:W3CDTF">2024-11-18T09:55:13Z</dcterms:modified>
</cp:coreProperties>
</file>