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313" r:id="rId4"/>
    <p:sldId id="324" r:id="rId5"/>
    <p:sldId id="325" r:id="rId6"/>
    <p:sldId id="337" r:id="rId7"/>
    <p:sldId id="280" r:id="rId8"/>
    <p:sldId id="327" r:id="rId9"/>
    <p:sldId id="328" r:id="rId10"/>
    <p:sldId id="287" r:id="rId11"/>
    <p:sldId id="335" r:id="rId12"/>
    <p:sldId id="275" r:id="rId13"/>
    <p:sldId id="336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A3DBE1"/>
    <a:srgbClr val="00FF00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187" autoAdjust="0"/>
  </p:normalViewPr>
  <p:slideViewPr>
    <p:cSldViewPr snapToGrid="0" showGuides="1">
      <p:cViewPr>
        <p:scale>
          <a:sx n="63" d="100"/>
          <a:sy n="63" d="100"/>
        </p:scale>
        <p:origin x="-86" y="-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7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894">
            <a:off x="8671886" y="2231763"/>
            <a:ext cx="2839265" cy="1597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23999" y="1010084"/>
            <a:ext cx="9603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Make up a new music show. Use the points in 1 to </a:t>
            </a:r>
            <a:r>
              <a:rPr lang="en-US" sz="2400" b="1" dirty="0" err="1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ideas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23839" y="90202"/>
            <a:ext cx="7032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8422" y="2069631"/>
            <a:ext cx="5903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Name: 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People who give their scores: 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Number of participants: </a:t>
            </a:r>
            <a:r>
              <a:rPr lang="en-US" sz="2400" dirty="0"/>
              <a:t>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What participants have to do:</a:t>
            </a:r>
            <a:r>
              <a:rPr lang="en-US" sz="2400" dirty="0"/>
              <a:t> 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How participants win the show: 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6.  Prize(s): ________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349">
            <a:off x="8631411" y="4274985"/>
            <a:ext cx="2747609" cy="1818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821">
            <a:off x="7444650" y="3137642"/>
            <a:ext cx="2539019" cy="14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96246" y="13699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4644" y="2230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60502" y="352123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0310" y="1340120"/>
            <a:ext cx="534976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309" y="2229557"/>
            <a:ext cx="5349761" cy="813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about a TV music show and complete the notes </a:t>
            </a:r>
            <a:r>
              <a:rPr lang="en-US" dirty="0" smtClean="0">
                <a:solidFill>
                  <a:srgbClr val="006673"/>
                </a:solidFill>
              </a:rPr>
              <a:t>below.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80309" y="3199856"/>
            <a:ext cx="5349762" cy="879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2</a:t>
            </a:r>
            <a:r>
              <a:rPr lang="en-US" dirty="0" smtClean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Work in groups. Make up a new music show. Use the points in 1 to </a:t>
            </a:r>
            <a:r>
              <a:rPr lang="en-US" dirty="0" err="1">
                <a:solidFill>
                  <a:srgbClr val="006673"/>
                </a:solidFill>
              </a:rPr>
              <a:t>organise</a:t>
            </a:r>
            <a:r>
              <a:rPr lang="en-US" dirty="0">
                <a:solidFill>
                  <a:srgbClr val="006673"/>
                </a:solidFill>
              </a:rPr>
              <a:t> your ideas.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2903430" y="161261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994882" y="2530921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31" idx="0"/>
          </p:cNvCxnSpPr>
          <p:nvPr/>
        </p:nvCxnSpPr>
        <p:spPr>
          <a:xfrm>
            <a:off x="2931166" y="3876336"/>
            <a:ext cx="836722" cy="6998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76388" y="457616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FREE</a:t>
            </a:r>
            <a:r>
              <a:rPr lang="vi-VN" b="1" dirty="0" smtClean="0">
                <a:solidFill>
                  <a:srgbClr val="006673"/>
                </a:solidFill>
              </a:rPr>
              <a:t> </a:t>
            </a:r>
            <a:r>
              <a:rPr lang="en-US" b="1" dirty="0" smtClean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80309" y="4231439"/>
            <a:ext cx="5349761" cy="1114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3: Present your show to the whole class. Use your ideas in 2 and the expressions below. Vote for the best show.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53349" y="1013337"/>
            <a:ext cx="90853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show to the whole class. Use your ideas in 2 and the expressions below. Vote for the best show.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7120" y="11389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2774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83976" y="2743200"/>
            <a:ext cx="8778007" cy="30877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Useful expressions: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We came up with an idea about a TV music show which is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Let us give you an example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 our show, there will be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participants have to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winner will receive …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96246" y="13699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4644" y="2230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60502" y="352123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0310" y="1340120"/>
            <a:ext cx="534976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309" y="2229557"/>
            <a:ext cx="5349761" cy="813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about a TV music show and complete the notes </a:t>
            </a:r>
            <a:r>
              <a:rPr lang="en-US" dirty="0" smtClean="0">
                <a:solidFill>
                  <a:srgbClr val="006673"/>
                </a:solidFill>
              </a:rPr>
              <a:t>below.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80309" y="3199856"/>
            <a:ext cx="5349762" cy="879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2</a:t>
            </a:r>
            <a:r>
              <a:rPr lang="en-US" dirty="0" smtClean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Work in groups. Make up a new music show. Use the points in 1 to </a:t>
            </a:r>
            <a:r>
              <a:rPr lang="en-US" dirty="0" err="1">
                <a:solidFill>
                  <a:srgbClr val="006673"/>
                </a:solidFill>
              </a:rPr>
              <a:t>organise</a:t>
            </a:r>
            <a:r>
              <a:rPr lang="en-US" dirty="0">
                <a:solidFill>
                  <a:srgbClr val="006673"/>
                </a:solidFill>
              </a:rPr>
              <a:t> your ideas.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2903430" y="161261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994882" y="2530921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31" idx="0"/>
          </p:cNvCxnSpPr>
          <p:nvPr/>
        </p:nvCxnSpPr>
        <p:spPr>
          <a:xfrm>
            <a:off x="2931166" y="3876336"/>
            <a:ext cx="836722" cy="6998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76388" y="457616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FREE</a:t>
            </a:r>
            <a:r>
              <a:rPr lang="vi-VN" b="1" dirty="0" smtClean="0">
                <a:solidFill>
                  <a:srgbClr val="006673"/>
                </a:solidFill>
              </a:rPr>
              <a:t> </a:t>
            </a:r>
            <a:r>
              <a:rPr lang="en-US" b="1" dirty="0" smtClean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80310" y="5489956"/>
            <a:ext cx="534976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3381" y="567565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80309" y="4231439"/>
            <a:ext cx="5349761" cy="1114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3: Present your show to the whole class. Use your ideas in 2 and the expressions below. Vote for the best show.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5" name="Curved Connector 34"/>
          <p:cNvCxnSpPr>
            <a:stCxn id="31" idx="1"/>
          </p:cNvCxnSpPr>
          <p:nvPr/>
        </p:nvCxnSpPr>
        <p:spPr>
          <a:xfrm rot="10800000" flipV="1">
            <a:off x="1994882" y="4909243"/>
            <a:ext cx="681507" cy="76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Talk </a:t>
            </a:r>
            <a:r>
              <a:rPr lang="en-US" sz="3600" dirty="0"/>
              <a:t>about music shows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 exercises </a:t>
            </a:r>
            <a:r>
              <a:rPr lang="en-US" sz="3600" dirty="0"/>
              <a:t>in the workbook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Search </a:t>
            </a:r>
            <a:r>
              <a:rPr lang="en-US" sz="3600" dirty="0"/>
              <a:t>the Internet for some information about music festivals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2506471" y="3708890"/>
            <a:ext cx="6918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Talking about a TV music show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7784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4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4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2649291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264539" y="880484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Video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Warm up Unit 3 Speaking Glob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92" y="2072528"/>
            <a:ext cx="7916887" cy="4449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1692" y="1511017"/>
            <a:ext cx="901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Watch the video and write down the names of the music shows.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541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Video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6469" y="195977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America</a:t>
            </a:r>
            <a:r>
              <a:rPr lang="vi-VN" sz="2400" dirty="0" smtClean="0"/>
              <a:t>’s</a:t>
            </a:r>
            <a:r>
              <a:rPr lang="en-US" sz="2400" dirty="0" smtClean="0"/>
              <a:t> </a:t>
            </a:r>
            <a:r>
              <a:rPr lang="en-US" sz="2400" dirty="0"/>
              <a:t>Got </a:t>
            </a:r>
            <a:r>
              <a:rPr lang="en-US" sz="2400" dirty="0" smtClean="0"/>
              <a:t>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Pop </a:t>
            </a:r>
            <a:r>
              <a:rPr lang="en-US" sz="2400" dirty="0" smtClean="0"/>
              <a:t>Idol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Vietnam</a:t>
            </a:r>
            <a:r>
              <a:rPr lang="vi-VN" sz="2400" dirty="0" smtClean="0"/>
              <a:t>’s</a:t>
            </a:r>
            <a:r>
              <a:rPr lang="en-US" sz="2400" dirty="0" smtClean="0"/>
              <a:t> </a:t>
            </a:r>
            <a:r>
              <a:rPr lang="en-US" sz="2400" dirty="0"/>
              <a:t>Got </a:t>
            </a:r>
            <a:r>
              <a:rPr lang="en-US" sz="2400" dirty="0" smtClean="0"/>
              <a:t>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Perfect </a:t>
            </a:r>
            <a:r>
              <a:rPr lang="en-US" sz="2400" dirty="0" smtClean="0"/>
              <a:t>Edition (Cover </a:t>
            </a:r>
            <a:r>
              <a:rPr lang="vi-VN" sz="2400" dirty="0" smtClean="0"/>
              <a:t>S</a:t>
            </a:r>
            <a:r>
              <a:rPr lang="en-US" sz="2400" dirty="0" smtClean="0"/>
              <a:t>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X Factor</a:t>
            </a:r>
          </a:p>
        </p:txBody>
      </p:sp>
    </p:spTree>
    <p:extLst>
      <p:ext uri="{BB962C8B-B14F-4D97-AF65-F5344CB8AC3E}">
        <p14:creationId xmlns:p14="http://schemas.microsoft.com/office/powerpoint/2010/main" val="16389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9" y="880231"/>
            <a:ext cx="11569521" cy="501675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smtClean="0"/>
              <a:t>1. </a:t>
            </a:r>
            <a:r>
              <a:rPr lang="en-US" sz="3200" b="1" dirty="0"/>
              <a:t>dress up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drɛs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ʌp</a:t>
            </a:r>
            <a:r>
              <a:rPr lang="en-US" sz="3200" b="1" dirty="0">
                <a:solidFill>
                  <a:srgbClr val="FF0000"/>
                </a:solidFill>
              </a:rPr>
              <a:t>/ </a:t>
            </a:r>
            <a:r>
              <a:rPr lang="en-US" sz="3200" b="1" dirty="0" smtClean="0"/>
              <a:t>(</a:t>
            </a:r>
            <a:r>
              <a:rPr lang="en-US" sz="3200" b="1" dirty="0" err="1"/>
              <a:t>phr.v</a:t>
            </a:r>
            <a:r>
              <a:rPr lang="en-US" sz="3200" b="1" dirty="0"/>
              <a:t>): </a:t>
            </a:r>
            <a:r>
              <a:rPr lang="en-US" sz="3200" b="1" dirty="0" err="1"/>
              <a:t>hóa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endParaRPr lang="en-US" sz="3200" b="1" dirty="0"/>
          </a:p>
          <a:p>
            <a:r>
              <a:rPr lang="en-US" sz="3200" b="1" dirty="0" smtClean="0"/>
              <a:t>2</a:t>
            </a:r>
            <a:r>
              <a:rPr lang="en-US" sz="3200" b="1" dirty="0"/>
              <a:t>. </a:t>
            </a:r>
            <a:r>
              <a:rPr lang="en-US" sz="3200" b="1" dirty="0"/>
              <a:t>remain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rɪˈmeɪn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/>
              <a:t> </a:t>
            </a:r>
            <a:r>
              <a:rPr lang="en-US" sz="3200" b="1" dirty="0" smtClean="0"/>
              <a:t>(</a:t>
            </a:r>
            <a:r>
              <a:rPr lang="en-US" sz="3200" b="1" dirty="0"/>
              <a:t>v):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endParaRPr lang="en-US" sz="3200" b="1" dirty="0"/>
          </a:p>
          <a:p>
            <a:r>
              <a:rPr lang="en-US" sz="3200" b="1" dirty="0" smtClean="0"/>
              <a:t>3</a:t>
            </a:r>
            <a:r>
              <a:rPr lang="en-US" sz="3200" b="1" dirty="0"/>
              <a:t>. </a:t>
            </a:r>
            <a:r>
              <a:rPr lang="en-US" sz="3200" b="1" dirty="0"/>
              <a:t>runners-up </a:t>
            </a:r>
            <a:r>
              <a:rPr lang="en-US" sz="3200" b="1" dirty="0">
                <a:solidFill>
                  <a:srgbClr val="FF0000"/>
                </a:solidFill>
              </a:rPr>
              <a:t>/ˈ</a:t>
            </a:r>
            <a:r>
              <a:rPr lang="en-US" sz="3200" b="1" dirty="0" err="1">
                <a:solidFill>
                  <a:srgbClr val="FF0000"/>
                </a:solidFill>
              </a:rPr>
              <a:t>rʌnəz-ʌp</a:t>
            </a:r>
            <a:r>
              <a:rPr lang="en-US" sz="3200" b="1" dirty="0">
                <a:solidFill>
                  <a:srgbClr val="FF0000"/>
                </a:solidFill>
              </a:rPr>
              <a:t>/ </a:t>
            </a:r>
            <a:r>
              <a:rPr lang="en-US" sz="3200" b="1" dirty="0" smtClean="0"/>
              <a:t>(</a:t>
            </a:r>
            <a:r>
              <a:rPr lang="en-US" sz="3200" b="1" dirty="0"/>
              <a:t>n): á </a:t>
            </a:r>
            <a:r>
              <a:rPr lang="en-US" sz="3200" b="1" dirty="0" err="1"/>
              <a:t>quân</a:t>
            </a:r>
            <a:endParaRPr lang="en-US" sz="3200" b="1" dirty="0"/>
          </a:p>
          <a:p>
            <a:r>
              <a:rPr lang="en-US" sz="3200" b="1" dirty="0" smtClean="0"/>
              <a:t>4</a:t>
            </a:r>
            <a:r>
              <a:rPr lang="en-US" sz="3200" b="1" dirty="0" smtClean="0"/>
              <a:t>. </a:t>
            </a:r>
            <a:r>
              <a:rPr lang="vi-VN" sz="3200" b="1" dirty="0">
                <a:latin typeface="Calibri" panose="020F0502020204030204" pitchFamily="34" charset="0"/>
              </a:rPr>
              <a:t>cash prize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/kæʃ 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praɪz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r>
              <a:rPr lang="vi-VN" sz="3200" b="1" dirty="0">
                <a:latin typeface="Calibri" panose="020F0502020204030204" pitchFamily="34" charset="0"/>
              </a:rPr>
              <a:t> </a:t>
            </a:r>
            <a:r>
              <a:rPr lang="vi-VN" sz="3200" b="1" dirty="0" smtClean="0">
                <a:latin typeface="Calibri" panose="020F0502020204030204" pitchFamily="34" charset="0"/>
              </a:rPr>
              <a:t>(</a:t>
            </a:r>
            <a:r>
              <a:rPr lang="vi-VN" sz="3200" b="1" dirty="0">
                <a:latin typeface="Calibri" panose="020F0502020204030204" pitchFamily="34" charset="0"/>
              </a:rPr>
              <a:t>n.phr): giải thưởng tiền mặt</a:t>
            </a:r>
          </a:p>
          <a:p>
            <a:r>
              <a:rPr lang="en-US" sz="3200" b="1" dirty="0" smtClean="0"/>
              <a:t>5</a:t>
            </a:r>
            <a:r>
              <a:rPr lang="en-US" sz="3200" b="1" dirty="0"/>
              <a:t>. </a:t>
            </a:r>
            <a:r>
              <a:rPr lang="en-US" sz="3200" b="1" dirty="0" smtClean="0"/>
              <a:t>participant</a:t>
            </a:r>
            <a:r>
              <a:rPr lang="en-US" sz="3200" b="1" dirty="0"/>
              <a:t> 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pɑ</a:t>
            </a:r>
            <a:r>
              <a:rPr lang="en-US" sz="3200" b="1" dirty="0">
                <a:solidFill>
                  <a:srgbClr val="FF0000"/>
                </a:solidFill>
              </a:rPr>
              <a:t>ːˈ</a:t>
            </a:r>
            <a:r>
              <a:rPr lang="en-US" sz="3200" b="1" dirty="0" err="1">
                <a:solidFill>
                  <a:srgbClr val="FF0000"/>
                </a:solidFill>
              </a:rPr>
              <a:t>tɪs.ɪ.pənt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smtClean="0"/>
              <a:t>(n):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gia</a:t>
            </a:r>
            <a:r>
              <a:rPr lang="en-US" sz="3200" b="1" dirty="0" smtClean="0"/>
              <a:t>; participate (v)</a:t>
            </a:r>
            <a:endParaRPr lang="en-US" sz="3200" b="1" dirty="0"/>
          </a:p>
          <a:p>
            <a:r>
              <a:rPr lang="en-US" sz="3200" b="1" dirty="0" smtClean="0"/>
              <a:t>6</a:t>
            </a:r>
            <a:r>
              <a:rPr lang="en-US" sz="3200" b="1" dirty="0"/>
              <a:t>. </a:t>
            </a:r>
            <a:r>
              <a:rPr lang="en-US" sz="3200" b="1" dirty="0" smtClean="0"/>
              <a:t>guest</a:t>
            </a:r>
            <a:r>
              <a:rPr lang="en-US" sz="3200" b="1" dirty="0">
                <a:solidFill>
                  <a:srgbClr val="FF0000"/>
                </a:solidFill>
              </a:rPr>
              <a:t> 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ɡest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dirty="0" smtClean="0"/>
              <a:t> </a:t>
            </a:r>
            <a:r>
              <a:rPr lang="en-US" sz="3200" b="1" dirty="0" smtClean="0"/>
              <a:t>(</a:t>
            </a:r>
            <a:r>
              <a:rPr lang="en-US" sz="3200" b="1" dirty="0"/>
              <a:t>n): </a:t>
            </a:r>
            <a:r>
              <a:rPr lang="en-US" sz="3200" b="1" dirty="0" err="1" smtClean="0"/>
              <a:t>khách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mời</a:t>
            </a:r>
            <a:endParaRPr lang="en-US" sz="3200" b="1" dirty="0"/>
          </a:p>
          <a:p>
            <a:r>
              <a:rPr lang="en-US" sz="3200" b="1" dirty="0" smtClean="0"/>
              <a:t>7</a:t>
            </a:r>
            <a:r>
              <a:rPr lang="en-US" sz="3200" b="1" dirty="0"/>
              <a:t>. </a:t>
            </a:r>
            <a:r>
              <a:rPr lang="en-US" sz="3200" b="1" dirty="0" smtClean="0"/>
              <a:t>score</a:t>
            </a:r>
            <a:r>
              <a:rPr lang="en-US" sz="3200" b="1" dirty="0"/>
              <a:t> </a:t>
            </a:r>
            <a:r>
              <a:rPr lang="en-US" sz="3200" dirty="0"/>
              <a:t>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skɔːr</a:t>
            </a:r>
            <a:r>
              <a:rPr lang="en-US" sz="3200" b="1" dirty="0">
                <a:solidFill>
                  <a:srgbClr val="FF0000"/>
                </a:solidFill>
              </a:rPr>
              <a:t>/ </a:t>
            </a:r>
            <a:r>
              <a:rPr lang="en-US" sz="3200" b="1" dirty="0" smtClean="0"/>
              <a:t>(n): </a:t>
            </a:r>
            <a:r>
              <a:rPr lang="en-US" sz="3200" b="1" dirty="0" err="1" smtClean="0"/>
              <a:t>điểm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endParaRPr lang="en-US" sz="3200" b="1" dirty="0" smtClean="0"/>
          </a:p>
          <a:p>
            <a:r>
              <a:rPr lang="en-US" sz="3200" b="1" dirty="0" smtClean="0"/>
              <a:t>8. Come up with (v) </a:t>
            </a:r>
            <a:r>
              <a:rPr lang="en-US" sz="3200" b="1" dirty="0" err="1" smtClean="0"/>
              <a:t>nghĩ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</a:t>
            </a:r>
            <a:endParaRPr lang="en-US" sz="3200" b="1" dirty="0" smtClean="0"/>
          </a:p>
          <a:p>
            <a:r>
              <a:rPr lang="en-US" sz="3200" b="1" dirty="0" smtClean="0"/>
              <a:t>9. Winner </a:t>
            </a:r>
            <a:r>
              <a:rPr lang="en-US" sz="3200" b="1" dirty="0">
                <a:solidFill>
                  <a:srgbClr val="FF0000"/>
                </a:solidFill>
              </a:rPr>
              <a:t>/ˈ</a:t>
            </a:r>
            <a:r>
              <a:rPr lang="en-US" sz="3200" b="1" dirty="0" err="1">
                <a:solidFill>
                  <a:srgbClr val="FF0000"/>
                </a:solidFill>
              </a:rPr>
              <a:t>wɪn.ər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dirty="0" smtClean="0"/>
              <a:t> </a:t>
            </a:r>
            <a:r>
              <a:rPr lang="en-US" sz="3200" b="1" dirty="0" smtClean="0"/>
              <a:t>(n)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chiến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thắng</a:t>
            </a:r>
            <a:endParaRPr lang="en-US" sz="3200" b="1" dirty="0" smtClean="0"/>
          </a:p>
          <a:p>
            <a:r>
              <a:rPr lang="en-US" sz="3200" b="1" dirty="0" smtClean="0"/>
              <a:t>10. Performance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pəˈfɔ</a:t>
            </a:r>
            <a:r>
              <a:rPr lang="en-US" sz="3200" b="1" dirty="0">
                <a:solidFill>
                  <a:srgbClr val="FF0000"/>
                </a:solidFill>
              </a:rPr>
              <a:t>ː.</a:t>
            </a:r>
            <a:r>
              <a:rPr lang="en-US" sz="3200" b="1" dirty="0" err="1">
                <a:solidFill>
                  <a:srgbClr val="FF0000"/>
                </a:solidFill>
              </a:rPr>
              <a:t>məns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dirty="0" smtClean="0"/>
              <a:t> </a:t>
            </a:r>
            <a:r>
              <a:rPr lang="en-US" sz="3200" b="1" dirty="0" smtClean="0"/>
              <a:t>(n) </a:t>
            </a:r>
            <a:r>
              <a:rPr lang="en-US" sz="3200" b="1" dirty="0" err="1" smtClean="0"/>
              <a:t>màn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biểu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diễn</a:t>
            </a:r>
            <a:endParaRPr lang="en-US" sz="3200" b="1" dirty="0"/>
          </a:p>
        </p:txBody>
      </p: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585216" y="373380"/>
            <a:ext cx="3194051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t">
            <a:normAutofit/>
          </a:bodyPr>
          <a:lstStyle/>
          <a:p>
            <a:r>
              <a:rPr lang="en-US" alt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Vocabulary</a:t>
            </a:r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48644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5107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499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84105" y="1062254"/>
            <a:ext cx="10463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about a TV music show and complete the notes below.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916" y="1626905"/>
            <a:ext cx="112990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Name: </a:t>
            </a:r>
            <a:r>
              <a:rPr lang="en-US" sz="2800" b="1" dirty="0" smtClean="0">
                <a:solidFill>
                  <a:srgbClr val="FF0000"/>
                </a:solidFill>
              </a:rPr>
              <a:t>I know your face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People who give their scores: </a:t>
            </a:r>
            <a:r>
              <a:rPr lang="vi-VN" sz="2400" dirty="0" smtClean="0"/>
              <a:t>_________________________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Number of participants: </a:t>
            </a:r>
            <a:r>
              <a:rPr lang="en-US" sz="2400" dirty="0"/>
              <a:t>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What participants have to do:</a:t>
            </a:r>
            <a:r>
              <a:rPr lang="en-US" sz="2400" dirty="0"/>
              <a:t> </a:t>
            </a:r>
            <a:r>
              <a:rPr lang="vi-VN" sz="2400" dirty="0" smtClean="0"/>
              <a:t>________________________________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How participants win the show:</a:t>
            </a:r>
            <a:r>
              <a:rPr lang="vi-VN" sz="2400" dirty="0" smtClean="0"/>
              <a:t> _____________________</a:t>
            </a:r>
          </a:p>
          <a:p>
            <a:pPr>
              <a:lnSpc>
                <a:spcPct val="200000"/>
              </a:lnSpc>
            </a:pP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6.  Prize(s): ________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39652" y="2360832"/>
            <a:ext cx="66456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two main judges and a guest artist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89946" y="2880023"/>
            <a:ext cx="12994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32418" y="3311956"/>
            <a:ext cx="730665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dress up and perform as famous international </a:t>
            </a:r>
            <a:endParaRPr lang="en-US" sz="2800" b="1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 local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artists in a live show every week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95100" y="5130673"/>
            <a:ext cx="68477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TV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audiences vote and decide on the winner 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two 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runners-up</a:t>
            </a:r>
            <a:r>
              <a:rPr lang="vi-VN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09842" y="5756138"/>
            <a:ext cx="153119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cash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6300" y="4266063"/>
            <a:ext cx="697652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- 3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participants with the highest scores after </a:t>
            </a:r>
            <a:endParaRPr lang="en-US" sz="2800" b="1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weeks 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the final </a:t>
            </a: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nigh</a:t>
            </a:r>
            <a:r>
              <a:rPr lang="vi-VN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t.</a:t>
            </a:r>
            <a:endParaRPr lang="en-US" sz="2800" b="1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/>
      <p:bldP spid="2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245407" y="1151046"/>
            <a:ext cx="10094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Extension: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Brainstorm 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vi-VN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or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competitions</a:t>
            </a:r>
            <a:r>
              <a:rPr lang="vi-VN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1636295" y="2349226"/>
            <a:ext cx="6173861" cy="3763617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TV shows or competitions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3983" y="2981739"/>
            <a:ext cx="278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Voice Kids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563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8" y="1104748"/>
            <a:ext cx="101918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Extension: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friends Yes/No questions to guess the TV show or competition they have chosen.</a:t>
            </a:r>
            <a:endParaRPr lang="en-US" sz="2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765" y="2528887"/>
            <a:ext cx="3855347" cy="38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2341</TotalTime>
  <Words>551</Words>
  <Application>Microsoft Office PowerPoint</Application>
  <PresentationFormat>Custom</PresentationFormat>
  <Paragraphs>127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Bill Gates</cp:lastModifiedBy>
  <cp:revision>145</cp:revision>
  <dcterms:created xsi:type="dcterms:W3CDTF">2020-12-09T02:04:09Z</dcterms:created>
  <dcterms:modified xsi:type="dcterms:W3CDTF">2022-10-16T14:03:58Z</dcterms:modified>
</cp:coreProperties>
</file>