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17"/>
  </p:notesMasterIdLst>
  <p:sldIdLst>
    <p:sldId id="289" r:id="rId3"/>
    <p:sldId id="293" r:id="rId4"/>
    <p:sldId id="297" r:id="rId5"/>
    <p:sldId id="306" r:id="rId6"/>
    <p:sldId id="258" r:id="rId7"/>
    <p:sldId id="3232" r:id="rId8"/>
    <p:sldId id="3238" r:id="rId9"/>
    <p:sldId id="3239" r:id="rId10"/>
    <p:sldId id="3243" r:id="rId11"/>
    <p:sldId id="301" r:id="rId12"/>
    <p:sldId id="326" r:id="rId13"/>
    <p:sldId id="3241" r:id="rId14"/>
    <p:sldId id="3242" r:id="rId15"/>
    <p:sldId id="269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 autoAdjust="0"/>
    <p:restoredTop sz="94648" autoAdjust="0"/>
  </p:normalViewPr>
  <p:slideViewPr>
    <p:cSldViewPr>
      <p:cViewPr varScale="1">
        <p:scale>
          <a:sx n="77" d="100"/>
          <a:sy n="77" d="100"/>
        </p:scale>
        <p:origin x="20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6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4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4470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340964" y="659877"/>
            <a:ext cx="17637072" cy="9352030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966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914400" y="845288"/>
            <a:ext cx="16459200" cy="85964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7259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867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4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6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0BEE8B-D5E7-DBA6-187F-AF19ACF9E4FA}"/>
              </a:ext>
            </a:extLst>
          </p:cNvPr>
          <p:cNvSpPr txBox="1"/>
          <p:nvPr/>
        </p:nvSpPr>
        <p:spPr>
          <a:xfrm>
            <a:off x="4229100" y="1371600"/>
            <a:ext cx="9372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NHƠN</a:t>
            </a:r>
          </a:p>
          <a:p>
            <a:pPr algn="ctr"/>
            <a:r>
              <a:rPr lang="en-VN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VN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PHƯỚC MỸ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73A6BD-AACF-BDC5-4DF4-8916FF94DC2F}"/>
              </a:ext>
            </a:extLst>
          </p:cNvPr>
          <p:cNvCxnSpPr/>
          <p:nvPr/>
        </p:nvCxnSpPr>
        <p:spPr>
          <a:xfrm>
            <a:off x="7315200" y="2756595"/>
            <a:ext cx="42291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0DEA758-C871-9402-BB50-ECD24D909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834088"/>
            <a:ext cx="5408654" cy="5452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9F2FE8-0881-723B-4836-91DB3DF36F8B}"/>
              </a:ext>
            </a:extLst>
          </p:cNvPr>
          <p:cNvSpPr/>
          <p:nvPr/>
        </p:nvSpPr>
        <p:spPr>
          <a:xfrm>
            <a:off x="2293062" y="3449093"/>
            <a:ext cx="14703577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QUÝ THẦY CÔ GIÁO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A0ECA-253E-0D9E-E99F-B1129C94A76A}"/>
              </a:ext>
            </a:extLst>
          </p:cNvPr>
          <p:cNvSpPr txBox="1"/>
          <p:nvPr/>
        </p:nvSpPr>
        <p:spPr>
          <a:xfrm>
            <a:off x="7086600" y="6858001"/>
            <a:ext cx="925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 : NGUYỄN THỊ THUỲ TRANG</a:t>
            </a:r>
          </a:p>
          <a:p>
            <a:r>
              <a:rPr lang="en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5A</a:t>
            </a:r>
          </a:p>
        </p:txBody>
      </p:sp>
    </p:spTree>
    <p:extLst>
      <p:ext uri="{BB962C8B-B14F-4D97-AF65-F5344CB8AC3E}">
        <p14:creationId xmlns:p14="http://schemas.microsoft.com/office/powerpoint/2010/main" val="149105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E86D4A-92C7-742B-FF92-8F0E8055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943100"/>
            <a:ext cx="23265989" cy="56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3190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28576"/>
            <a:ext cx="18288000" cy="10315576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60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9" y="471489"/>
            <a:ext cx="17391698" cy="931545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0" y="822960"/>
            <a:ext cx="2490788" cy="782956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3" y="709615"/>
            <a:ext cx="995362" cy="11020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13720433" y="6058273"/>
            <a:ext cx="4638786" cy="4638786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3325674" y="649245"/>
            <a:ext cx="8479884" cy="5210630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  <a:defRPr/>
            </a:pPr>
            <a:endParaRPr sz="28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314141" y="4071596"/>
            <a:ext cx="8043862" cy="60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4506686" y="1273629"/>
            <a:ext cx="6760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6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28576"/>
            <a:ext cx="18288000" cy="10315576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9" y="471489"/>
            <a:ext cx="17391698" cy="931545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0" y="822960"/>
            <a:ext cx="2490788" cy="782956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3" y="709615"/>
            <a:ext cx="995362" cy="11020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13720433" y="6058273"/>
            <a:ext cx="4638786" cy="4638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060" y="1883230"/>
            <a:ext cx="1630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6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304" y="6804476"/>
            <a:ext cx="13716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5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5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5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5084988" y="4234998"/>
            <a:ext cx="7467600" cy="1676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9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9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1D10-D181-FFB1-197C-409BA074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LẬP PHƯƠNG.mp4">
            <a:hlinkClick r:id="" action="ppaction://media"/>
            <a:extLst>
              <a:ext uri="{FF2B5EF4-FFF2-40B4-BE49-F238E27FC236}">
                <a16:creationId xmlns:a16="http://schemas.microsoft.com/office/drawing/2014/main" id="{FFA617FE-14EB-B3EA-A130-DC9F8ECA78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3" name="HÌNH LẬP PHƯƠNG.mp4">
            <a:hlinkClick r:id="" action="ppaction://media"/>
            <a:extLst>
              <a:ext uri="{FF2B5EF4-FFF2-40B4-BE49-F238E27FC236}">
                <a16:creationId xmlns:a16="http://schemas.microsoft.com/office/drawing/2014/main" id="{5042DB07-621E-7F4F-3558-5E9CC5A36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1437"/>
            <a:ext cx="171450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3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3138074" y="-523955"/>
            <a:ext cx="12300164" cy="232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70">
            <a:off x="2384442" y="1494891"/>
            <a:ext cx="2828094" cy="24875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3128849">
            <a:off x="7078715" y="4701242"/>
            <a:ext cx="2584629" cy="2663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11470892" y="1984121"/>
            <a:ext cx="2383655" cy="1082138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404704" y="2230414"/>
            <a:ext cx="793223" cy="760298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7999290" y="5702778"/>
            <a:ext cx="834987" cy="867141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2386532" y="2180375"/>
            <a:ext cx="690957" cy="760298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1202" y="-689202"/>
            <a:ext cx="914400" cy="914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8579" y="3183201"/>
            <a:ext cx="787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75275" y="4679919"/>
            <a:ext cx="41665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218779" y="6904595"/>
            <a:ext cx="7640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kẹo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dâu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dành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4800" b="1" kern="0" dirty="0">
              <a:solidFill>
                <a:srgbClr val="E9277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6349" y="-1755471"/>
            <a:ext cx="914400" cy="9144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8619302" y="3160374"/>
            <a:ext cx="10028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 = 3 cm; b = 4 cm; c = 5 cm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272317" y="4799028"/>
            <a:ext cx="7596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3 x 4 x 5 = 60 (cm</a:t>
            </a:r>
            <a:r>
              <a:rPr lang="en-US" sz="5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7642" y="-1755471"/>
            <a:ext cx="914400" cy="914400"/>
          </a:xfrm>
          <a:prstGeom prst="rect">
            <a:avLst/>
          </a:prstGeom>
        </p:spPr>
      </p:pic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04705" y="-1868541"/>
            <a:ext cx="914400" cy="9144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46759" y="-1923492"/>
            <a:ext cx="914400" cy="9144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9452" y="-1745724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26" y="6569920"/>
            <a:ext cx="2241413" cy="22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9" grpId="0"/>
      <p:bldP spid="50" grpId="0"/>
      <p:bldP spid="51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39" y="439239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E9F60-657B-DB40-C69F-9824C986789E}"/>
              </a:ext>
            </a:extLst>
          </p:cNvPr>
          <p:cNvSpPr/>
          <p:nvPr/>
        </p:nvSpPr>
        <p:spPr>
          <a:xfrm>
            <a:off x="5105400" y="3161233"/>
            <a:ext cx="9982200" cy="2554545"/>
          </a:xfrm>
          <a:prstGeom prst="rect">
            <a:avLst/>
          </a:prstGeom>
          <a:noFill/>
          <a:effectLst>
            <a:outerShdw blurRad="50800" dist="1925730" sx="1000" sy="1000" algn="ctr" rotWithShape="0">
              <a:schemeClr val="bg1"/>
            </a:outerShdw>
            <a:reflection endPos="0" dir="5400000" sy="-100000" algn="bl" rotWithShape="0"/>
          </a:effectLst>
          <a:scene3d>
            <a:camera prst="orthographicFront"/>
            <a:lightRig rig="freezing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 TÍCH </a:t>
            </a:r>
          </a:p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HÌNH LẬP PHƯƠNG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8AD24-5DD6-E7AA-2467-AF0832A5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69582-4A62-00A9-EEC5-0A571C991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4" name="video 2.mp4">
            <a:hlinkClick r:id="" action="ppaction://media"/>
            <a:extLst>
              <a:ext uri="{FF2B5EF4-FFF2-40B4-BE49-F238E27FC236}">
                <a16:creationId xmlns:a16="http://schemas.microsoft.com/office/drawing/2014/main" id="{04750EF8-E6C7-F5A0-8219-C20B075C0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18547"/>
            <a:ext cx="17373600" cy="94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61" y="1177019"/>
            <a:ext cx="4514850" cy="421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5094512" y="1371601"/>
            <a:ext cx="12866916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1045028" y="5910944"/>
            <a:ext cx="16475528" cy="36576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528" y="7141243"/>
            <a:ext cx="2789464" cy="24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2123850" y="641611"/>
            <a:ext cx="5338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lang="vi-VN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1033746" y="639159"/>
            <a:ext cx="1170612" cy="11243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1" y="2462635"/>
            <a:ext cx="16720458" cy="31416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6564087" y="4294414"/>
            <a:ext cx="3265714" cy="1045028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10172701" y="4261756"/>
            <a:ext cx="3363686" cy="1045028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14042573" y="4294412"/>
            <a:ext cx="3363686" cy="1045028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649188" y="641611"/>
            <a:ext cx="158387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478574" y="606501"/>
            <a:ext cx="1170612" cy="11243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059" y="3904042"/>
            <a:ext cx="11696970" cy="53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453246" y="1686638"/>
            <a:ext cx="1583871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649188" y="641610"/>
            <a:ext cx="15838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478574" y="606501"/>
            <a:ext cx="1170612" cy="11243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88" y="2351314"/>
            <a:ext cx="6812212" cy="3087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751116" y="6286500"/>
            <a:ext cx="170307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6580415" y="6972300"/>
            <a:ext cx="734786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9601201" y="8703128"/>
            <a:ext cx="734786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8402</TotalTime>
  <Words>538</Words>
  <Application>Microsoft Macintosh PowerPoint</Application>
  <PresentationFormat>Custom</PresentationFormat>
  <Paragraphs>57</Paragraphs>
  <Slides>14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AmpleSoft Bold</vt:lpstr>
      <vt:lpstr>Abril Fatface</vt:lpstr>
      <vt:lpstr>Aldrich</vt:lpstr>
      <vt:lpstr>Arial</vt:lpstr>
      <vt:lpstr>Calibri</vt:lpstr>
      <vt:lpstr>Cambria</vt:lpstr>
      <vt:lpstr>Times New Roman</vt:lpstr>
      <vt:lpstr>印品黑体</vt:lpstr>
      <vt:lpstr>SlidesMania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trangnguyen232hh@gmail.com</cp:lastModifiedBy>
  <cp:revision>39</cp:revision>
  <dcterms:created xsi:type="dcterms:W3CDTF">2006-08-16T00:00:00Z</dcterms:created>
  <dcterms:modified xsi:type="dcterms:W3CDTF">2025-03-03T08:03:35Z</dcterms:modified>
  <dc:identifier>DAGNWVmsOs8</dc:identifier>
</cp:coreProperties>
</file>