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20"/>
  </p:notesMasterIdLst>
  <p:sldIdLst>
    <p:sldId id="289" r:id="rId2"/>
    <p:sldId id="259" r:id="rId3"/>
    <p:sldId id="283" r:id="rId4"/>
    <p:sldId id="257" r:id="rId5"/>
    <p:sldId id="263" r:id="rId6"/>
    <p:sldId id="262" r:id="rId7"/>
    <p:sldId id="264" r:id="rId8"/>
    <p:sldId id="284" r:id="rId9"/>
    <p:sldId id="275" r:id="rId10"/>
    <p:sldId id="276" r:id="rId11"/>
    <p:sldId id="285" r:id="rId12"/>
    <p:sldId id="286" r:id="rId13"/>
    <p:sldId id="287" r:id="rId14"/>
    <p:sldId id="288" r:id="rId15"/>
    <p:sldId id="260"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3451" autoAdjust="0"/>
  </p:normalViewPr>
  <p:slideViewPr>
    <p:cSldViewPr showGuides="1">
      <p:cViewPr varScale="1">
        <p:scale>
          <a:sx n="91" d="100"/>
          <a:sy n="91" d="100"/>
        </p:scale>
        <p:origin x="208" y="6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3/3/25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4</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18</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10</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13</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3/3/25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3/3/25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3/3/25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3/3/25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3/3/25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0BEE8B-D5E7-DBA6-187F-AF19ACF9E4FA}"/>
              </a:ext>
            </a:extLst>
          </p:cNvPr>
          <p:cNvSpPr txBox="1"/>
          <p:nvPr/>
        </p:nvSpPr>
        <p:spPr>
          <a:xfrm>
            <a:off x="2819400" y="914400"/>
            <a:ext cx="6248400" cy="923330"/>
          </a:xfrm>
          <a:prstGeom prst="rect">
            <a:avLst/>
          </a:prstGeom>
          <a:noFill/>
        </p:spPr>
        <p:txBody>
          <a:bodyPr wrap="square" rtlCol="0">
            <a:spAutoFit/>
          </a:bodyPr>
          <a:lstStyle/>
          <a:p>
            <a:pPr algn="ctr"/>
            <a:r>
              <a:rPr lang="en-VN" sz="2700" dirty="0">
                <a:latin typeface="Times New Roman" panose="02020603050405020304" pitchFamily="18" charset="0"/>
                <a:cs typeface="Times New Roman" panose="02020603050405020304" pitchFamily="18" charset="0"/>
              </a:rPr>
              <a:t>    </a:t>
            </a:r>
            <a:r>
              <a:rPr lang="en-VN" sz="2600" dirty="0">
                <a:latin typeface="Times New Roman" panose="02020603050405020304" pitchFamily="18" charset="0"/>
                <a:cs typeface="Times New Roman" panose="02020603050405020304" pitchFamily="18" charset="0"/>
              </a:rPr>
              <a:t>UBND THÀNH PHỐ QUY NHƠN</a:t>
            </a:r>
          </a:p>
          <a:p>
            <a:pPr algn="ctr"/>
            <a:r>
              <a:rPr lang="en-VN" sz="2700" dirty="0">
                <a:latin typeface="Times New Roman" panose="02020603050405020304" pitchFamily="18" charset="0"/>
                <a:cs typeface="Times New Roman" panose="02020603050405020304" pitchFamily="18" charset="0"/>
              </a:rPr>
              <a:t>    </a:t>
            </a:r>
            <a:r>
              <a:rPr lang="en-VN" sz="2700" b="1" dirty="0">
                <a:latin typeface="Times New Roman" panose="02020603050405020304" pitchFamily="18" charset="0"/>
                <a:cs typeface="Times New Roman" panose="02020603050405020304" pitchFamily="18" charset="0"/>
              </a:rPr>
              <a:t>TRƯỜNG TIỂU HỌC PHƯỚC MỸ</a:t>
            </a:r>
          </a:p>
        </p:txBody>
      </p:sp>
      <p:cxnSp>
        <p:nvCxnSpPr>
          <p:cNvPr id="4" name="Straight Connector 3">
            <a:extLst>
              <a:ext uri="{FF2B5EF4-FFF2-40B4-BE49-F238E27FC236}">
                <a16:creationId xmlns:a16="http://schemas.microsoft.com/office/drawing/2014/main" id="{9273A6BD-AACF-BDC5-4DF4-8916FF94DC2F}"/>
              </a:ext>
            </a:extLst>
          </p:cNvPr>
          <p:cNvCxnSpPr/>
          <p:nvPr/>
        </p:nvCxnSpPr>
        <p:spPr>
          <a:xfrm>
            <a:off x="4876800" y="1837730"/>
            <a:ext cx="2819400" cy="0"/>
          </a:xfrm>
          <a:prstGeom prst="line">
            <a:avLst/>
          </a:prstGeom>
          <a:ln w="38100"/>
        </p:spPr>
        <p:style>
          <a:lnRef idx="1">
            <a:schemeClr val="dk1"/>
          </a:lnRef>
          <a:fillRef idx="0">
            <a:schemeClr val="dk1"/>
          </a:fillRef>
          <a:effectRef idx="0">
            <a:schemeClr val="dk1"/>
          </a:effectRef>
          <a:fontRef idx="minor">
            <a:schemeClr val="tx1"/>
          </a:fontRef>
        </p:style>
      </p:cxnSp>
      <p:pic>
        <p:nvPicPr>
          <p:cNvPr id="5" name="Graphic 4">
            <a:extLst>
              <a:ext uri="{FF2B5EF4-FFF2-40B4-BE49-F238E27FC236}">
                <a16:creationId xmlns:a16="http://schemas.microsoft.com/office/drawing/2014/main" id="{B0DEA758-C871-9402-BB50-ECD24D909C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222725"/>
            <a:ext cx="3605769" cy="3635275"/>
          </a:xfrm>
          <a:prstGeom prst="rect">
            <a:avLst/>
          </a:prstGeom>
        </p:spPr>
      </p:pic>
      <p:sp>
        <p:nvSpPr>
          <p:cNvPr id="6" name="Rectangle 5">
            <a:extLst>
              <a:ext uri="{FF2B5EF4-FFF2-40B4-BE49-F238E27FC236}">
                <a16:creationId xmlns:a16="http://schemas.microsoft.com/office/drawing/2014/main" id="{289F2FE8-0881-723B-4836-91DB3DF36F8B}"/>
              </a:ext>
            </a:extLst>
          </p:cNvPr>
          <p:cNvSpPr/>
          <p:nvPr/>
        </p:nvSpPr>
        <p:spPr>
          <a:xfrm>
            <a:off x="1447800" y="2299395"/>
            <a:ext cx="996420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CHÀO MỪNG QUÝ THẦY CÔ GIÁO</a:t>
            </a:r>
          </a:p>
        </p:txBody>
      </p:sp>
      <p:sp>
        <p:nvSpPr>
          <p:cNvPr id="7" name="TextBox 6">
            <a:extLst>
              <a:ext uri="{FF2B5EF4-FFF2-40B4-BE49-F238E27FC236}">
                <a16:creationId xmlns:a16="http://schemas.microsoft.com/office/drawing/2014/main" id="{E7DA0ECA-253E-0D9E-E99F-B1129C94A76A}"/>
              </a:ext>
            </a:extLst>
          </p:cNvPr>
          <p:cNvSpPr txBox="1"/>
          <p:nvPr/>
        </p:nvSpPr>
        <p:spPr>
          <a:xfrm>
            <a:off x="4724400" y="4572000"/>
            <a:ext cx="6172200" cy="1015663"/>
          </a:xfrm>
          <a:prstGeom prst="rect">
            <a:avLst/>
          </a:prstGeom>
          <a:noFill/>
        </p:spPr>
        <p:txBody>
          <a:bodyPr wrap="square" rtlCol="0">
            <a:spAutoFit/>
          </a:bodyPr>
          <a:lstStyle/>
          <a:p>
            <a:r>
              <a:rPr lang="en-VN" sz="3000" dirty="0">
                <a:latin typeface="Times New Roman" panose="02020603050405020304" pitchFamily="18" charset="0"/>
                <a:cs typeface="Times New Roman" panose="02020603050405020304" pitchFamily="18" charset="0"/>
              </a:rPr>
              <a:t>GV  : NGUYỄN THỊ THUỲ TRANG</a:t>
            </a:r>
          </a:p>
          <a:p>
            <a:r>
              <a:rPr lang="en-VN" sz="3000" dirty="0">
                <a:latin typeface="Times New Roman" panose="02020603050405020304" pitchFamily="18" charset="0"/>
                <a:cs typeface="Times New Roman" panose="02020603050405020304" pitchFamily="18" charset="0"/>
              </a:rPr>
              <a:t>LỚP: 5A</a:t>
            </a:r>
          </a:p>
        </p:txBody>
      </p:sp>
    </p:spTree>
    <p:extLst>
      <p:ext uri="{BB962C8B-B14F-4D97-AF65-F5344CB8AC3E}">
        <p14:creationId xmlns:p14="http://schemas.microsoft.com/office/powerpoint/2010/main" val="1491058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thiên đường du lịch</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1801333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60</TotalTime>
  <Words>825</Words>
  <Application>Microsoft Macintosh PowerPoint</Application>
  <PresentationFormat>Widescreen</PresentationFormat>
  <Paragraphs>59</Paragraphs>
  <Slides>18</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Calibri</vt:lpstr>
      <vt:lpstr>Cambria</vt:lpstr>
      <vt:lpstr>Cambria (Đầu đề)</vt:lpstr>
      <vt:lpstr>iCiel Pony</vt:lpstr>
      <vt:lpstr>Open Sans</vt:lpstr>
      <vt:lpstr>Times New Roman</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trangnguyen232hh@gmail.com</cp:lastModifiedBy>
  <cp:revision>23</cp:revision>
  <dcterms:created xsi:type="dcterms:W3CDTF">2022-11-10T14:07:48Z</dcterms:created>
  <dcterms:modified xsi:type="dcterms:W3CDTF">2025-03-03T07:59:34Z</dcterms:modified>
</cp:coreProperties>
</file>