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301" r:id="rId2"/>
    <p:sldId id="302" r:id="rId3"/>
    <p:sldId id="299" r:id="rId4"/>
    <p:sldId id="277" r:id="rId5"/>
    <p:sldId id="278" r:id="rId6"/>
    <p:sldId id="279" r:id="rId7"/>
    <p:sldId id="280" r:id="rId8"/>
    <p:sldId id="281" r:id="rId9"/>
    <p:sldId id="282" r:id="rId10"/>
    <p:sldId id="283" r:id="rId11"/>
    <p:sldId id="286" r:id="rId12"/>
    <p:sldId id="287" r:id="rId13"/>
    <p:sldId id="288" r:id="rId14"/>
    <p:sldId id="303" r:id="rId15"/>
    <p:sldId id="290" r:id="rId16"/>
    <p:sldId id="291" r:id="rId17"/>
    <p:sldId id="292" r:id="rId18"/>
    <p:sldId id="293" r:id="rId19"/>
    <p:sldId id="294" r:id="rId20"/>
    <p:sldId id="295" r:id="rId21"/>
    <p:sldId id="296" r:id="rId22"/>
    <p:sldId id="297" r:id="rId23"/>
  </p:sldIdLst>
  <p:sldSz cx="12192000" cy="6858000"/>
  <p:notesSz cx="6858000" cy="9144000"/>
  <p:embeddedFontLs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
      <p:font typeface="宋体" panose="02010600030101010101" pitchFamily="2" charset="-122"/>
      <p:regular r:id="rId31"/>
    </p:embeddedFont>
    <p:embeddedFont>
      <p:font typeface="Cambria" panose="02040503050406030204" pitchFamily="18"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CC00FF"/>
    <a:srgbClr val="00FF00"/>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05" autoAdjust="0"/>
    <p:restoredTop sz="94364" autoAdjust="0"/>
  </p:normalViewPr>
  <p:slideViewPr>
    <p:cSldViewPr snapToGrid="0">
      <p:cViewPr varScale="1">
        <p:scale>
          <a:sx n="73" d="100"/>
          <a:sy n="73" d="100"/>
        </p:scale>
        <p:origin x="4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920270-1988-4679-BC11-A4F8207337D9}" type="datetimeFigureOut">
              <a:rPr lang="en-US" smtClean="0"/>
              <a:t>4/9/2025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4ECA2A-41AF-4DAB-88D9-4BB7D6471250}" type="slidenum">
              <a:rPr lang="en-US" smtClean="0"/>
              <a:t>‹#›</a:t>
            </a:fld>
            <a:endParaRPr lang="en-US"/>
          </a:p>
        </p:txBody>
      </p:sp>
    </p:spTree>
    <p:extLst>
      <p:ext uri="{BB962C8B-B14F-4D97-AF65-F5344CB8AC3E}">
        <p14:creationId xmlns:p14="http://schemas.microsoft.com/office/powerpoint/2010/main" val="941721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5877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3355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4/9/2025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3.gif"/><Relationship Id="rId12" Type="http://schemas.openxmlformats.org/officeDocument/2006/relationships/image" Target="../media/image17.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2.gif"/><Relationship Id="rId11" Type="http://schemas.openxmlformats.org/officeDocument/2006/relationships/slide" Target="slide10.xml"/><Relationship Id="rId5" Type="http://schemas.openxmlformats.org/officeDocument/2006/relationships/image" Target="../media/image4.jpg"/><Relationship Id="rId10" Type="http://schemas.openxmlformats.org/officeDocument/2006/relationships/image" Target="../media/image16.gif"/><Relationship Id="rId4" Type="http://schemas.openxmlformats.org/officeDocument/2006/relationships/image" Target="../media/image27.png"/><Relationship Id="rId9" Type="http://schemas.openxmlformats.org/officeDocument/2006/relationships/image" Target="../media/image15.png"/><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12.xml"/><Relationship Id="rId5" Type="http://schemas.openxmlformats.org/officeDocument/2006/relationships/image" Target="../media/image4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gif"/><Relationship Id="rId18" Type="http://schemas.openxmlformats.org/officeDocument/2006/relationships/slide" Target="slide10.xml"/><Relationship Id="rId26" Type="http://schemas.openxmlformats.org/officeDocument/2006/relationships/image" Target="../media/image21.png"/><Relationship Id="rId3" Type="http://schemas.openxmlformats.org/officeDocument/2006/relationships/slideLayout" Target="../slideLayouts/slideLayout2.xml"/><Relationship Id="rId21" Type="http://schemas.openxmlformats.org/officeDocument/2006/relationships/slide" Target="slide4.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gif"/><Relationship Id="rId25" Type="http://schemas.openxmlformats.org/officeDocument/2006/relationships/slide" Target="slide6.xml"/><Relationship Id="rId2" Type="http://schemas.openxmlformats.org/officeDocument/2006/relationships/audio" Target="../media/media1.wma"/><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slide" Target="slide8.xml"/><Relationship Id="rId1" Type="http://schemas.microsoft.com/office/2007/relationships/media" Target="../media/media1.wma"/><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0.png"/><Relationship Id="rId32" Type="http://schemas.openxmlformats.org/officeDocument/2006/relationships/image" Target="../media/image24.png"/><Relationship Id="rId5" Type="http://schemas.openxmlformats.org/officeDocument/2006/relationships/image" Target="../media/image4.jpg"/><Relationship Id="rId15" Type="http://schemas.openxmlformats.org/officeDocument/2006/relationships/image" Target="../media/image14.gif"/><Relationship Id="rId23" Type="http://schemas.openxmlformats.org/officeDocument/2006/relationships/slide" Target="slide5.xml"/><Relationship Id="rId28"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7.png"/><Relationship Id="rId31" Type="http://schemas.openxmlformats.org/officeDocument/2006/relationships/slide" Target="slide9.xml"/><Relationship Id="rId4" Type="http://schemas.openxmlformats.org/officeDocument/2006/relationships/audio" Target="../media/audio1.wav"/><Relationship Id="rId9" Type="http://schemas.openxmlformats.org/officeDocument/2006/relationships/image" Target="../media/image8.png"/><Relationship Id="rId14" Type="http://schemas.openxmlformats.org/officeDocument/2006/relationships/image" Target="../media/image13.gif"/><Relationship Id="rId22" Type="http://schemas.openxmlformats.org/officeDocument/2006/relationships/image" Target="../media/image19.png"/><Relationship Id="rId27" Type="http://schemas.openxmlformats.org/officeDocument/2006/relationships/slide" Target="slide7.xml"/><Relationship Id="rId30"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
        <p:nvSpPr>
          <p:cNvPr id="5" name="TextBox 4"/>
          <p:cNvSpPr txBox="1">
            <a:spLocks noChangeArrowheads="1"/>
          </p:cNvSpPr>
          <p:nvPr/>
        </p:nvSpPr>
        <p:spPr bwMode="auto">
          <a:xfrm>
            <a:off x="715434" y="312738"/>
            <a:ext cx="1025736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smtClean="0">
                <a:solidFill>
                  <a:srgbClr val="0000CC"/>
                </a:solidFill>
                <a:latin typeface="Times New Roman" pitchFamily="18" charset="0"/>
                <a:cs typeface="Times New Roman" pitchFamily="18" charset="0"/>
              </a:rPr>
              <a:t>UBND THÀNH PHỐ QUY </a:t>
            </a:r>
            <a:r>
              <a:rPr lang="en-US" sz="2400" dirty="0">
                <a:solidFill>
                  <a:srgbClr val="0000CC"/>
                </a:solidFill>
                <a:latin typeface="Times New Roman" pitchFamily="18" charset="0"/>
                <a:cs typeface="Times New Roman" pitchFamily="18" charset="0"/>
              </a:rPr>
              <a:t>NHƠN</a:t>
            </a:r>
          </a:p>
          <a:p>
            <a:pPr algn="ctr" eaLnBrk="1" hangingPunct="1"/>
            <a:r>
              <a:rPr lang="en-US" sz="2400" b="1" dirty="0">
                <a:solidFill>
                  <a:srgbClr val="0000CC"/>
                </a:solidFill>
                <a:latin typeface="Times New Roman" pitchFamily="18" charset="0"/>
                <a:cs typeface="Times New Roman" pitchFamily="18" charset="0"/>
              </a:rPr>
              <a:t>TRƯỜNG TIỂU HỌC PHƯỚC MỸ</a:t>
            </a:r>
          </a:p>
        </p:txBody>
      </p:sp>
      <p:sp>
        <p:nvSpPr>
          <p:cNvPr id="9" name="Text Box 5"/>
          <p:cNvSpPr txBox="1">
            <a:spLocks noChangeArrowheads="1"/>
          </p:cNvSpPr>
          <p:nvPr/>
        </p:nvSpPr>
        <p:spPr bwMode="auto">
          <a:xfrm>
            <a:off x="2203938" y="2246334"/>
            <a:ext cx="867507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3200" b="1" dirty="0" smtClean="0">
                <a:latin typeface="Times New Roman" pitchFamily="18" charset="0"/>
                <a:cs typeface="Times New Roman" pitchFamily="18" charset="0"/>
              </a:rPr>
              <a:t>MÔN </a:t>
            </a:r>
            <a:r>
              <a:rPr lang="fr-FR" sz="3200" b="1" dirty="0">
                <a:latin typeface="Times New Roman" pitchFamily="18" charset="0"/>
                <a:cs typeface="Times New Roman" pitchFamily="18" charset="0"/>
              </a:rPr>
              <a:t>TIẾNG VIỆT LỚP </a:t>
            </a:r>
            <a:r>
              <a:rPr lang="fr-FR" sz="3200" b="1" dirty="0" smtClean="0">
                <a:latin typeface="Times New Roman" pitchFamily="18" charset="0"/>
                <a:cs typeface="Times New Roman" pitchFamily="18" charset="0"/>
              </a:rPr>
              <a:t>4</a:t>
            </a:r>
          </a:p>
          <a:p>
            <a:pPr algn="ctr" eaLnBrk="1" hangingPunct="1"/>
            <a:r>
              <a:rPr lang="fr-FR" sz="3200" b="1" smtClean="0">
                <a:latin typeface="Times New Roman" pitchFamily="18" charset="0"/>
                <a:cs typeface="Times New Roman" pitchFamily="18" charset="0"/>
              </a:rPr>
              <a:t>BÀI: ANH BA (TIẾT 1) </a:t>
            </a:r>
            <a:endParaRPr lang="vi-VN" sz="3200" dirty="0">
              <a:latin typeface="Times New Roman" pitchFamily="18" charset="0"/>
              <a:cs typeface="Times New Roman" pitchFamily="18" charset="0"/>
            </a:endParaRPr>
          </a:p>
        </p:txBody>
      </p:sp>
      <p:sp>
        <p:nvSpPr>
          <p:cNvPr id="10" name="TextBox 1"/>
          <p:cNvSpPr txBox="1">
            <a:spLocks noChangeArrowheads="1"/>
          </p:cNvSpPr>
          <p:nvPr/>
        </p:nvSpPr>
        <p:spPr bwMode="auto">
          <a:xfrm>
            <a:off x="4273251" y="5778312"/>
            <a:ext cx="4208203" cy="461665"/>
          </a:xfrm>
          <a:prstGeom prst="rect">
            <a:avLst/>
          </a:prstGeom>
          <a:noFill/>
          <a:ln w="9525">
            <a:noFill/>
            <a:miter lim="800000"/>
            <a:headEnd/>
            <a:tailEnd/>
          </a:ln>
        </p:spPr>
        <p:txBody>
          <a:bodyPr wrap="none">
            <a:spAutoFit/>
          </a:bodyPr>
          <a:lstStyle/>
          <a:p>
            <a:pPr>
              <a:defRPr/>
            </a:pPr>
            <a:r>
              <a:rPr lang="vi-VN" alt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GV</a:t>
            </a:r>
            <a:r>
              <a:rPr lang="en-US" alt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a:t>
            </a:r>
            <a:r>
              <a:rPr lang="en-US" alt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r>
              <a:rPr lang="vi-VN" alt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a:t>
            </a:r>
            <a:r>
              <a:rPr lang="en-US" altLang="en-US"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altLang="en-US"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Vân</a:t>
            </a:r>
            <a:endParaRPr lang="vi-VN" alt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112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200" y="1101454"/>
            <a:ext cx="6868784" cy="456932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18"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703" y="-671549"/>
            <a:ext cx="609600" cy="609600"/>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31" y="948"/>
            <a:ext cx="12187269" cy="6858767"/>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7091" y="-822433"/>
            <a:ext cx="1761897" cy="6059949"/>
          </a:xfrm>
          <a:prstGeom prst="rect">
            <a:avLst/>
          </a:prstGeom>
        </p:spPr>
      </p:pic>
    </p:spTree>
    <p:extLst>
      <p:ext uri="{BB962C8B-B14F-4D97-AF65-F5344CB8AC3E}">
        <p14:creationId xmlns:p14="http://schemas.microsoft.com/office/powerpoint/2010/main" val="36969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5"/>
                                        </p:tgtEl>
                                        <p:attrNameLst>
                                          <p:attrName>r</p:attrName>
                                        </p:attrNameLst>
                                      </p:cBhvr>
                                    </p:animRot>
                                    <p:animRot by="-240000">
                                      <p:cBhvr>
                                        <p:cTn id="7" dur="550" fill="hold">
                                          <p:stCondLst>
                                            <p:cond delay="550"/>
                                          </p:stCondLst>
                                        </p:cTn>
                                        <p:tgtEl>
                                          <p:spTgt spid="15"/>
                                        </p:tgtEl>
                                        <p:attrNameLst>
                                          <p:attrName>r</p:attrName>
                                        </p:attrNameLst>
                                      </p:cBhvr>
                                    </p:animRot>
                                    <p:animRot by="240000">
                                      <p:cBhvr>
                                        <p:cTn id="8" dur="550" fill="hold">
                                          <p:stCondLst>
                                            <p:cond delay="1100"/>
                                          </p:stCondLst>
                                        </p:cTn>
                                        <p:tgtEl>
                                          <p:spTgt spid="15"/>
                                        </p:tgtEl>
                                        <p:attrNameLst>
                                          <p:attrName>r</p:attrName>
                                        </p:attrNameLst>
                                      </p:cBhvr>
                                    </p:animRot>
                                    <p:animRot by="-240000">
                                      <p:cBhvr>
                                        <p:cTn id="9" dur="550" fill="hold">
                                          <p:stCondLst>
                                            <p:cond delay="1650"/>
                                          </p:stCondLst>
                                        </p:cTn>
                                        <p:tgtEl>
                                          <p:spTgt spid="15"/>
                                        </p:tgtEl>
                                        <p:attrNameLst>
                                          <p:attrName>r</p:attrName>
                                        </p:attrNameLst>
                                      </p:cBhvr>
                                    </p:animRot>
                                    <p:animRot by="120000">
                                      <p:cBhvr>
                                        <p:cTn id="10" dur="550" fill="hold">
                                          <p:stCondLst>
                                            <p:cond delay="2200"/>
                                          </p:stCondLst>
                                        </p:cTn>
                                        <p:tgtEl>
                                          <p:spTgt spid="15"/>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18"/>
                                        </p:tgtEl>
                                      </p:cBhvr>
                                    </p:cmd>
                                  </p:childTnLst>
                                </p:cTn>
                              </p:par>
                              <p:par>
                                <p:cTn id="13" presetID="32" presetClass="emph" presetSubtype="0" repeatCount="indefinite" fill="hold" nodeType="withEffect">
                                  <p:stCondLst>
                                    <p:cond delay="0"/>
                                  </p:stCondLst>
                                  <p:childTnLst>
                                    <p:animRot by="120000">
                                      <p:cBhvr>
                                        <p:cTn id="14" dur="275" fill="hold">
                                          <p:stCondLst>
                                            <p:cond delay="0"/>
                                          </p:stCondLst>
                                        </p:cTn>
                                        <p:tgtEl>
                                          <p:spTgt spid="25"/>
                                        </p:tgtEl>
                                        <p:attrNameLst>
                                          <p:attrName>r</p:attrName>
                                        </p:attrNameLst>
                                      </p:cBhvr>
                                    </p:animRot>
                                    <p:animRot by="-240000">
                                      <p:cBhvr>
                                        <p:cTn id="15" dur="550" fill="hold">
                                          <p:stCondLst>
                                            <p:cond delay="550"/>
                                          </p:stCondLst>
                                        </p:cTn>
                                        <p:tgtEl>
                                          <p:spTgt spid="25"/>
                                        </p:tgtEl>
                                        <p:attrNameLst>
                                          <p:attrName>r</p:attrName>
                                        </p:attrNameLst>
                                      </p:cBhvr>
                                    </p:animRot>
                                    <p:animRot by="240000">
                                      <p:cBhvr>
                                        <p:cTn id="16" dur="550" fill="hold">
                                          <p:stCondLst>
                                            <p:cond delay="1100"/>
                                          </p:stCondLst>
                                        </p:cTn>
                                        <p:tgtEl>
                                          <p:spTgt spid="25"/>
                                        </p:tgtEl>
                                        <p:attrNameLst>
                                          <p:attrName>r</p:attrName>
                                        </p:attrNameLst>
                                      </p:cBhvr>
                                    </p:animRot>
                                    <p:animRot by="-240000">
                                      <p:cBhvr>
                                        <p:cTn id="17" dur="550" fill="hold">
                                          <p:stCondLst>
                                            <p:cond delay="1650"/>
                                          </p:stCondLst>
                                        </p:cTn>
                                        <p:tgtEl>
                                          <p:spTgt spid="25"/>
                                        </p:tgtEl>
                                        <p:attrNameLst>
                                          <p:attrName>r</p:attrName>
                                        </p:attrNameLst>
                                      </p:cBhvr>
                                    </p:animRot>
                                    <p:animRot by="120000">
                                      <p:cBhvr>
                                        <p:cTn id="18" dur="550" fill="hold">
                                          <p:stCondLst>
                                            <p:cond delay="22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123824"/>
            <a:ext cx="12192001" cy="66008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8" name="图片 3">
            <a:extLst>
              <a:ext uri="{FF2B5EF4-FFF2-40B4-BE49-F238E27FC236}">
                <a16:creationId xmlns:a16="http://schemas.microsoft.com/office/drawing/2014/main" id="{B5EBDFDA-1C11-A3C6-0238-06FEE390A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87730" y="-105787"/>
            <a:ext cx="12536905" cy="6572250"/>
          </a:xfrm>
          <a:prstGeom prst="rect">
            <a:avLst/>
          </a:prstGeom>
          <a:effectLst>
            <a:outerShdw blurRad="25400" algn="ctr" rotWithShape="0">
              <a:prstClr val="black">
                <a:alpha val="70000"/>
              </a:prstClr>
            </a:outerShdw>
          </a:effectLst>
        </p:spPr>
      </p:pic>
      <p:sp>
        <p:nvSpPr>
          <p:cNvPr id="9" name="TextBox 8">
            <a:extLst>
              <a:ext uri="{FF2B5EF4-FFF2-40B4-BE49-F238E27FC236}">
                <a16:creationId xmlns:a16="http://schemas.microsoft.com/office/drawing/2014/main" id="{CF57D910-11B0-C882-5B6F-FFAACA803EFD}"/>
              </a:ext>
            </a:extLst>
          </p:cNvPr>
          <p:cNvSpPr txBox="1"/>
          <p:nvPr/>
        </p:nvSpPr>
        <p:spPr>
          <a:xfrm>
            <a:off x="2324100" y="2969270"/>
            <a:ext cx="7905750" cy="1569660"/>
          </a:xfrm>
          <a:prstGeom prst="rect">
            <a:avLst/>
          </a:prstGeom>
          <a:noFill/>
        </p:spPr>
        <p:txBody>
          <a:bodyPr wrap="square" rtlCol="0">
            <a:spAutoFit/>
          </a:bodyPr>
          <a:lstStyle/>
          <a:p>
            <a:pPr algn="ctr"/>
            <a:r>
              <a:rPr lang="en-GB" sz="4800" b="1" dirty="0" err="1">
                <a:solidFill>
                  <a:srgbClr val="336753"/>
                </a:solidFill>
                <a:latin typeface="Cambria" panose="02040503050406030204" pitchFamily="18" charset="0"/>
                <a:ea typeface="Cambria" panose="02040503050406030204" pitchFamily="18" charset="0"/>
              </a:rPr>
              <a:t>Trao</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đổi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với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bạn</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một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điều</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em</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biết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về</a:t>
            </a:r>
            <a:r>
              <a:rPr lang="en-GB" sz="4800" b="1" dirty="0">
                <a:solidFill>
                  <a:srgbClr val="336753"/>
                </a:solidFill>
                <a:latin typeface="Cambria" panose="02040503050406030204" pitchFamily="18" charset="0"/>
                <a:ea typeface="Cambria" panose="02040503050406030204" pitchFamily="18" charset="0"/>
              </a:rPr>
              <a:t> </a:t>
            </a:r>
            <a:r>
              <a:rPr lang="en-GB" sz="4800" b="1" dirty="0" err="1" smtClean="0">
                <a:solidFill>
                  <a:srgbClr val="336753"/>
                </a:solidFill>
                <a:latin typeface="Cambria" panose="02040503050406030204" pitchFamily="18" charset="0"/>
                <a:ea typeface="Cambria" panose="02040503050406030204" pitchFamily="18" charset="0"/>
              </a:rPr>
              <a:t>Bác</a:t>
            </a:r>
            <a:r>
              <a:rPr lang="en-GB" sz="4800" b="1" dirty="0" smtClean="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Hồ</a:t>
            </a:r>
            <a:r>
              <a:rPr lang="en-GB" sz="4800" b="1" dirty="0">
                <a:solidFill>
                  <a:srgbClr val="336753"/>
                </a:solidFill>
                <a:latin typeface="Cambria" panose="02040503050406030204" pitchFamily="18" charset="0"/>
                <a:ea typeface="Cambria" panose="02040503050406030204" pitchFamily="18" charset="0"/>
              </a:rPr>
              <a:t>.</a:t>
            </a:r>
            <a:endParaRPr lang="en-GB" sz="48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657012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544749"/>
            <a:ext cx="12192001" cy="577823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sp>
        <p:nvSpPr>
          <p:cNvPr id="5" name="TextBox 4">
            <a:extLst>
              <a:ext uri="{FF2B5EF4-FFF2-40B4-BE49-F238E27FC236}">
                <a16:creationId xmlns:a16="http://schemas.microsoft.com/office/drawing/2014/main" id="{8E143F41-B42A-4A2D-8D3A-03A479C2CA8F}"/>
              </a:ext>
            </a:extLst>
          </p:cNvPr>
          <p:cNvSpPr txBox="1"/>
          <p:nvPr/>
        </p:nvSpPr>
        <p:spPr>
          <a:xfrm>
            <a:off x="4952997" y="1379782"/>
            <a:ext cx="6629403" cy="3539430"/>
          </a:xfrm>
          <a:prstGeom prst="rect">
            <a:avLst/>
          </a:prstGeom>
          <a:noFill/>
        </p:spPr>
        <p:txBody>
          <a:bodyPr wrap="square" rtlCol="0">
            <a:spAutoFit/>
          </a:bodyPr>
          <a:lstStyle/>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Tháng 6 - 1911, </a:t>
            </a:r>
            <a:r>
              <a:rPr lang="en-US" sz="2800" b="1" dirty="0" err="1">
                <a:solidFill>
                  <a:prstClr val="black"/>
                </a:solidFill>
                <a:latin typeface="Cambria" panose="02040503050406030204" pitchFamily="18" charset="0"/>
                <a:ea typeface="Cambria" panose="02040503050406030204" pitchFamily="18" charset="0"/>
              </a:rPr>
              <a:t>Bác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Hồ</a:t>
            </a:r>
            <a:r>
              <a:rPr lang="vi-VN" sz="2800" b="1" dirty="0">
                <a:solidFill>
                  <a:prstClr val="black"/>
                </a:solidFill>
                <a:latin typeface="Cambria" panose="02040503050406030204" pitchFamily="18" charset="0"/>
                <a:ea typeface="Cambria" panose="02040503050406030204" pitchFamily="18" charset="0"/>
              </a:rPr>
              <a:t> đi ra </a:t>
            </a:r>
            <a:r>
              <a:rPr lang="en-US" sz="2800" b="1" dirty="0" err="1">
                <a:solidFill>
                  <a:prstClr val="black"/>
                </a:solidFill>
                <a:latin typeface="Cambria" panose="02040503050406030204" pitchFamily="18" charset="0"/>
                <a:ea typeface="Cambria" panose="02040503050406030204" pitchFamily="18" charset="0"/>
              </a:rPr>
              <a:t>tìm</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đường</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cứu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nước</a:t>
            </a:r>
            <a:r>
              <a:rPr lang="en-US" sz="2800" b="1" dirty="0">
                <a:solidFill>
                  <a:prstClr val="black"/>
                </a:solidFill>
                <a:latin typeface="Cambria" panose="02040503050406030204" pitchFamily="18" charset="0"/>
                <a:ea typeface="Cambria" panose="02040503050406030204" pitchFamily="18" charset="0"/>
              </a:rPr>
              <a:t>.</a:t>
            </a:r>
          </a:p>
          <a:p>
            <a:pPr marL="285750" lvl="0" indent="-285750" algn="just">
              <a:buFontTx/>
              <a:buChar char="-"/>
              <a:defRPr/>
            </a:pPr>
            <a:r>
              <a:rPr lang="en-US" sz="2800" b="1" dirty="0">
                <a:solidFill>
                  <a:prstClr val="black"/>
                </a:solidFill>
                <a:latin typeface="Cambria" panose="02040503050406030204" pitchFamily="18" charset="0"/>
                <a:ea typeface="Cambria" panose="02040503050406030204" pitchFamily="18" charset="0"/>
              </a:rPr>
              <a:t>Trong </a:t>
            </a:r>
            <a:r>
              <a:rPr lang="vi-VN" sz="2800" b="1" dirty="0">
                <a:solidFill>
                  <a:prstClr val="black"/>
                </a:solidFill>
                <a:latin typeface="Cambria" panose="02040503050406030204" pitchFamily="18" charset="0"/>
                <a:ea typeface="Cambria" panose="02040503050406030204" pitchFamily="18" charset="0"/>
              </a:rPr>
              <a:t>suốt 30 năm hoạt động, Người đã đi đến nước Pháp và nhiều nước châu Âu, châu Á, châu Phi, châu Mỹ. </a:t>
            </a:r>
            <a:endParaRPr lang="en-US" sz="2800" b="1" dirty="0">
              <a:solidFill>
                <a:prstClr val="black"/>
              </a:solidFill>
              <a:latin typeface="Cambria" panose="02040503050406030204" pitchFamily="18" charset="0"/>
              <a:ea typeface="Cambria" panose="02040503050406030204" pitchFamily="18" charset="0"/>
            </a:endParaRPr>
          </a:p>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Người vừa lao động kiếm sống, vừa học tập, hoạt động cách mạng và nghiên cứu các học thuyết cách mạng.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052" name="Picture 4" descr="Tổng hợp những bài thơ hay viết về Bác Hồ kính yêu">
            <a:extLst>
              <a:ext uri="{FF2B5EF4-FFF2-40B4-BE49-F238E27FC236}">
                <a16:creationId xmlns:a16="http://schemas.microsoft.com/office/drawing/2014/main" id="{8B675CF9-C734-C155-C549-56293383C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4" y="780542"/>
            <a:ext cx="3533775" cy="52535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12214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6352094" y="1018095"/>
            <a:ext cx="6858000" cy="482181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8" name="Picture 7">
            <a:extLst>
              <a:ext uri="{FF2B5EF4-FFF2-40B4-BE49-F238E27FC236}">
                <a16:creationId xmlns:a16="http://schemas.microsoft.com/office/drawing/2014/main" id="{1433E43A-DEB0-ACF1-5238-1C2E31895F6A}"/>
              </a:ext>
            </a:extLst>
          </p:cNvPr>
          <p:cNvPicPr>
            <a:picLocks noChangeAspect="1"/>
          </p:cNvPicPr>
          <p:nvPr/>
        </p:nvPicPr>
        <p:blipFill>
          <a:blip r:embed="rId5"/>
          <a:stretch>
            <a:fillRect/>
          </a:stretch>
        </p:blipFill>
        <p:spPr>
          <a:xfrm>
            <a:off x="888374" y="-437889"/>
            <a:ext cx="2719052" cy="2761727"/>
          </a:xfrm>
          <a:prstGeom prst="rect">
            <a:avLst/>
          </a:prstGeom>
        </p:spPr>
      </p:pic>
      <p:pic>
        <p:nvPicPr>
          <p:cNvPr id="10" name="Picture 9">
            <a:extLst>
              <a:ext uri="{FF2B5EF4-FFF2-40B4-BE49-F238E27FC236}">
                <a16:creationId xmlns:a16="http://schemas.microsoft.com/office/drawing/2014/main" id="{1BD3B981-842A-F743-7BB6-A8C811D6DA00}"/>
              </a:ext>
            </a:extLst>
          </p:cNvPr>
          <p:cNvPicPr>
            <a:picLocks noChangeAspect="1"/>
          </p:cNvPicPr>
          <p:nvPr/>
        </p:nvPicPr>
        <p:blipFill>
          <a:blip r:embed="rId6"/>
          <a:stretch>
            <a:fillRect/>
          </a:stretch>
        </p:blipFill>
        <p:spPr>
          <a:xfrm>
            <a:off x="940403" y="1249530"/>
            <a:ext cx="6596444" cy="3444539"/>
          </a:xfrm>
          <a:prstGeom prst="rect">
            <a:avLst/>
          </a:prstGeom>
        </p:spPr>
      </p:pic>
      <p:pic>
        <p:nvPicPr>
          <p:cNvPr id="1026" name="Picture 2" descr="Hành trình hy vọng của người thanh niên yêu nước">
            <a:extLst>
              <a:ext uri="{FF2B5EF4-FFF2-40B4-BE49-F238E27FC236}">
                <a16:creationId xmlns:a16="http://schemas.microsoft.com/office/drawing/2014/main" id="{F02D3C27-321D-C352-5D45-A68E1F0261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7988" y="-209550"/>
            <a:ext cx="4984012"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FDA3963-9159-1151-35A5-591F73CBE897}"/>
              </a:ext>
            </a:extLst>
          </p:cNvPr>
          <p:cNvPicPr>
            <a:picLocks noChangeAspect="1"/>
          </p:cNvPicPr>
          <p:nvPr/>
        </p:nvPicPr>
        <p:blipFill>
          <a:blip r:embed="rId8"/>
          <a:stretch>
            <a:fillRect/>
          </a:stretch>
        </p:blipFill>
        <p:spPr>
          <a:xfrm>
            <a:off x="4977647" y="3711288"/>
            <a:ext cx="2712955" cy="749873"/>
          </a:xfrm>
          <a:prstGeom prst="rect">
            <a:avLst/>
          </a:prstGeom>
        </p:spPr>
      </p:pic>
    </p:spTree>
    <p:extLst>
      <p:ext uri="{BB962C8B-B14F-4D97-AF65-F5344CB8AC3E}">
        <p14:creationId xmlns:p14="http://schemas.microsoft.com/office/powerpoint/2010/main" val="360338536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F6E07BB9-83F9-E8EA-8D22-D55DD6827E6F}"/>
              </a:ext>
            </a:extLst>
          </p:cNvPr>
          <p:cNvPicPr>
            <a:picLocks noChangeAspect="1"/>
          </p:cNvPicPr>
          <p:nvPr/>
        </p:nvPicPr>
        <p:blipFill>
          <a:blip r:embed="rId4"/>
          <a:stretch>
            <a:fillRect/>
          </a:stretch>
        </p:blipFill>
        <p:spPr>
          <a:xfrm>
            <a:off x="3538860" y="1901709"/>
            <a:ext cx="7300282" cy="2813166"/>
          </a:xfrm>
          <a:prstGeom prst="rect">
            <a:avLst/>
          </a:prstGeom>
        </p:spPr>
      </p:pic>
    </p:spTree>
    <p:extLst>
      <p:ext uri="{BB962C8B-B14F-4D97-AF65-F5344CB8AC3E}">
        <p14:creationId xmlns:p14="http://schemas.microsoft.com/office/powerpoint/2010/main" val="3500186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228600"/>
            <a:ext cx="12192000" cy="65055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09575" y="788674"/>
            <a:ext cx="1161531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Hồi ấy, ở Sài Gòn, anh Ba được một người bạn đưa đến một tiệm cà phê của Pháp để xem đèn điện, xem chiếu bóng và máy nước... Những cái đó, trước kia, anh chưa hề thấy bao giờ. Anh thấy rất lạ.</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Ít hôm sau, anh đột nhiên hỏi người bạn rằng: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Anh Lê, anh có yêu nước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nhiên là có chứ!</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hỏi tiếp:</a:t>
            </a:r>
          </a:p>
          <a:p>
            <a:r>
              <a:rPr lang="vi-VN"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có thể giữ bí mật không? 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Có.</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nói tiếp: </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Tôi muốn đi ra nước ngoài, xem nước Pháp và các nước khác.</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Sau khi xem xét họ làm như thế nào, tôi sẽ trở về giúp đồng bào chúng ta. Nhưng nếu đi một mình, thật ra cũng có nhiều mạo hiểm... Anh muốn đi với tôi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Lê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Nhưng bạn ơi! Chúng ta lấy đâu ra tiền mà đi?</a:t>
            </a:r>
          </a:p>
        </p:txBody>
      </p:sp>
      <p:pic>
        <p:nvPicPr>
          <p:cNvPr id="11" name="Picture 10">
            <a:extLst>
              <a:ext uri="{FF2B5EF4-FFF2-40B4-BE49-F238E27FC236}">
                <a16:creationId xmlns:a16="http://schemas.microsoft.com/office/drawing/2014/main" id="{68B56826-2F73-3BE9-6286-C23415D7D648}"/>
              </a:ext>
            </a:extLst>
          </p:cNvPr>
          <p:cNvPicPr>
            <a:picLocks noChangeAspect="1"/>
          </p:cNvPicPr>
          <p:nvPr/>
        </p:nvPicPr>
        <p:blipFill>
          <a:blip r:embed="rId3"/>
          <a:stretch>
            <a:fillRect/>
          </a:stretch>
        </p:blipFill>
        <p:spPr>
          <a:xfrm>
            <a:off x="4794765" y="127974"/>
            <a:ext cx="2773920" cy="963251"/>
          </a:xfrm>
          <a:prstGeom prst="rect">
            <a:avLst/>
          </a:prstGeom>
        </p:spPr>
      </p:pic>
      <p:pic>
        <p:nvPicPr>
          <p:cNvPr id="13" name="Picture 12">
            <a:extLst>
              <a:ext uri="{FF2B5EF4-FFF2-40B4-BE49-F238E27FC236}">
                <a16:creationId xmlns:a16="http://schemas.microsoft.com/office/drawing/2014/main" id="{BCF0D750-C62E-4ACF-7442-342BFD836EF8}"/>
              </a:ext>
            </a:extLst>
          </p:cNvPr>
          <p:cNvPicPr>
            <a:picLocks noChangeAspect="1"/>
          </p:cNvPicPr>
          <p:nvPr/>
        </p:nvPicPr>
        <p:blipFill>
          <a:blip r:embed="rId4"/>
          <a:stretch>
            <a:fillRect/>
          </a:stretch>
        </p:blipFill>
        <p:spPr>
          <a:xfrm>
            <a:off x="9148762" y="1843087"/>
            <a:ext cx="2183633" cy="2662238"/>
          </a:xfrm>
          <a:prstGeom prst="rect">
            <a:avLst/>
          </a:prstGeom>
        </p:spPr>
      </p:pic>
    </p:spTree>
    <p:extLst>
      <p:ext uri="{BB962C8B-B14F-4D97-AF65-F5344CB8AC3E}">
        <p14:creationId xmlns:p14="http://schemas.microsoft.com/office/powerpoint/2010/main" val="307752654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62184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285750" y="737535"/>
            <a:ext cx="1161531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Đây, tiền đây! – anh Ba vừa nói vừa giơ hai bàn tay. – Chúng ta sẽ làm việc, chúng ta sẽ làm bất cứ việc gì để sống và để đi. Anh cùng đi với tôi chứ?</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Bị lôi cuốn vì lòng hăng hái của anh Ba, người bạn đồng ý. Nhưng sau khi suy nghĩ kĩ, thấy cuộc đi có vẻ phiêu lưu, anh Lê không đủ can đảm để giữ lời hứa.</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Sau này, anh Lê mới biết người thanh niên yêu nước đầy nhiệt huyết ấy đã đi khắp năm châu bốn biển để tìm ra con đường cứu dân cứu nước. Người thanh niên ấy chính là Bác Hồ của chúng ta.</a:t>
            </a:r>
          </a:p>
          <a:p>
            <a:pPr algn="r"/>
            <a:r>
              <a:rPr lang="vi-VN" sz="2800" dirty="0">
                <a:latin typeface="Cambria" panose="02040503050406030204" pitchFamily="18" charset="0"/>
                <a:ea typeface="Cambria" panose="02040503050406030204" pitchFamily="18" charset="0"/>
              </a:rPr>
              <a:t>(Theo Trần Dân Tiên)</a:t>
            </a:r>
          </a:p>
        </p:txBody>
      </p:sp>
      <p:pic>
        <p:nvPicPr>
          <p:cNvPr id="13" name="Picture 12">
            <a:extLst>
              <a:ext uri="{FF2B5EF4-FFF2-40B4-BE49-F238E27FC236}">
                <a16:creationId xmlns:a16="http://schemas.microsoft.com/office/drawing/2014/main" id="{E1184465-F81B-6ACC-6949-EF410B2B0198}"/>
              </a:ext>
            </a:extLst>
          </p:cNvPr>
          <p:cNvPicPr>
            <a:picLocks noChangeAspect="1"/>
          </p:cNvPicPr>
          <p:nvPr/>
        </p:nvPicPr>
        <p:blipFill>
          <a:blip r:embed="rId3"/>
          <a:stretch>
            <a:fillRect/>
          </a:stretch>
        </p:blipFill>
        <p:spPr>
          <a:xfrm>
            <a:off x="2225144" y="4317014"/>
            <a:ext cx="6389162" cy="2243522"/>
          </a:xfrm>
          <a:prstGeom prst="rect">
            <a:avLst/>
          </a:prstGeom>
        </p:spPr>
      </p:pic>
    </p:spTree>
    <p:extLst>
      <p:ext uri="{BB962C8B-B14F-4D97-AF65-F5344CB8AC3E}">
        <p14:creationId xmlns:p14="http://schemas.microsoft.com/office/powerpoint/2010/main" val="27881146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4338304" y="963445"/>
            <a:ext cx="7427022" cy="4738235"/>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Cloud 13">
            <a:extLst>
              <a:ext uri="{FF2B5EF4-FFF2-40B4-BE49-F238E27FC236}">
                <a16:creationId xmlns:a16="http://schemas.microsoft.com/office/drawing/2014/main" id="{ABD621C8-99DE-467B-8442-492DE082ECFF}"/>
              </a:ext>
            </a:extLst>
          </p:cNvPr>
          <p:cNvSpPr/>
          <p:nvPr/>
        </p:nvSpPr>
        <p:spPr>
          <a:xfrm rot="11292837">
            <a:off x="4449768" y="1223751"/>
            <a:ext cx="7170047" cy="426303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82C13373-4AFA-4B4E-8E19-2F4BE1FDA691}"/>
              </a:ext>
            </a:extLst>
          </p:cNvPr>
          <p:cNvSpPr/>
          <p:nvPr/>
        </p:nvSpPr>
        <p:spPr>
          <a:xfrm>
            <a:off x="5143500" y="2288349"/>
            <a:ext cx="6162526"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0"/>
                <a:solidFill>
                  <a:srgbClr val="1C443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a:t>
            </a: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ài </a:t>
            </a:r>
            <a:r>
              <a:rPr lang="en-US" sz="5400" b="1" dirty="0" err="1">
                <a:ln w="0"/>
                <a:solidFill>
                  <a:srgbClr val="1C443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được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chia làm mấy đoạn? </a:t>
            </a:r>
            <a:endParaRPr kumimoji="0" lang="en-US"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extLst>
      <p:ext uri="{BB962C8B-B14F-4D97-AF65-F5344CB8AC3E}">
        <p14:creationId xmlns:p14="http://schemas.microsoft.com/office/powerpoint/2010/main" val="20964373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401341-E47A-4AA1-8281-A1FBCF5695DB}"/>
              </a:ext>
            </a:extLst>
          </p:cNvPr>
          <p:cNvGrpSpPr/>
          <p:nvPr/>
        </p:nvGrpSpPr>
        <p:grpSpPr>
          <a:xfrm flipH="1">
            <a:off x="0" y="0"/>
            <a:ext cx="12192000" cy="6858000"/>
            <a:chOff x="0" y="0"/>
            <a:chExt cx="12192000" cy="6858000"/>
          </a:xfrm>
        </p:grpSpPr>
        <p:pic>
          <p:nvPicPr>
            <p:cNvPr id="7" name="图片 9">
              <a:extLst>
                <a:ext uri="{FF2B5EF4-FFF2-40B4-BE49-F238E27FC236}">
                  <a16:creationId xmlns:a16="http://schemas.microsoft.com/office/drawing/2014/main" id="{966695BE-488E-489B-A81E-D16BF9875F1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297801E-2FCA-434F-944F-40B400F00B2F}"/>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9" name="Rectangle 8">
            <a:extLst>
              <a:ext uri="{FF2B5EF4-FFF2-40B4-BE49-F238E27FC236}">
                <a16:creationId xmlns:a16="http://schemas.microsoft.com/office/drawing/2014/main" id="{A81DE45D-DE1D-4685-AAA7-9AD531A56FE9}"/>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11928F57-7133-4AC4-9CCD-5934742FBDF3}"/>
              </a:ext>
            </a:extLst>
          </p:cNvPr>
          <p:cNvSpPr>
            <a:spLocks noChangeArrowheads="1"/>
          </p:cNvSpPr>
          <p:nvPr/>
        </p:nvSpPr>
        <p:spPr bwMode="auto">
          <a:xfrm>
            <a:off x="792163" y="756669"/>
            <a:ext cx="87663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Bài</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lang="en-US" altLang="en-US" sz="4800" b="1" dirty="0" err="1">
                <a:solidFill>
                  <a:srgbClr val="3E860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iCiel Gotham Ultra" pitchFamily="50" charset="0"/>
              </a:rPr>
              <a:t>đọc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được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chia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làm</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kumimoji="0" lang="en-US" altLang="en-US" sz="4800" b="1" i="0" u="none" strike="noStrike" kern="1200" cap="none" spc="0" normalizeH="0" baseline="0" noProof="0" dirty="0" smtClean="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3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đoạn</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p>
        </p:txBody>
      </p:sp>
      <p:sp>
        <p:nvSpPr>
          <p:cNvPr id="3" name="Text Box 11">
            <a:extLst>
              <a:ext uri="{FF2B5EF4-FFF2-40B4-BE49-F238E27FC236}">
                <a16:creationId xmlns:a16="http://schemas.microsoft.com/office/drawing/2014/main" id="{ACBA360E-1E46-4762-B527-2531F4886BB2}"/>
              </a:ext>
            </a:extLst>
          </p:cNvPr>
          <p:cNvSpPr txBox="1">
            <a:spLocks noChangeArrowheads="1"/>
          </p:cNvSpPr>
          <p:nvPr/>
        </p:nvSpPr>
        <p:spPr bwMode="auto">
          <a:xfrm>
            <a:off x="1068388" y="1815676"/>
            <a:ext cx="861853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1: </a:t>
            </a:r>
            <a:r>
              <a:rPr lang="en-US" altLang="en-US" sz="3200" b="1" dirty="0" err="1">
                <a:solidFill>
                  <a:prstClr val="black"/>
                </a:solidFill>
                <a:latin typeface="Cambria" panose="02040503050406030204" pitchFamily="18" charset="0"/>
                <a:ea typeface="Cambria" panose="02040503050406030204" pitchFamily="18" charset="0"/>
              </a:rPr>
              <a:t>Từ</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đầu</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smtClean="0">
                <a:solidFill>
                  <a:prstClr val="black"/>
                </a:solidFill>
                <a:latin typeface="Cambria" panose="02040503050406030204" pitchFamily="18" charset="0"/>
                <a:ea typeface="Cambria" panose="02040503050406030204" pitchFamily="18" charset="0"/>
              </a:rPr>
              <a:t>anh</a:t>
            </a:r>
            <a:r>
              <a:rPr lang="en-US" altLang="en-US" sz="3200" b="1" dirty="0" smtClean="0">
                <a:solidFill>
                  <a:prstClr val="black"/>
                </a:solidFill>
                <a:latin typeface="Cambria" panose="02040503050406030204" pitchFamily="18" charset="0"/>
                <a:ea typeface="Cambria" panose="02040503050406030204" pitchFamily="18" charset="0"/>
              </a:rPr>
              <a:t> </a:t>
            </a:r>
            <a:r>
              <a:rPr lang="en-US" altLang="en-US" sz="3200" b="1" dirty="0" err="1" smtClean="0">
                <a:solidFill>
                  <a:prstClr val="black"/>
                </a:solidFill>
                <a:latin typeface="Cambria" panose="02040503050406030204" pitchFamily="18" charset="0"/>
                <a:ea typeface="Cambria" panose="02040503050406030204" pitchFamily="18" charset="0"/>
              </a:rPr>
              <a:t>thấy</a:t>
            </a:r>
            <a:r>
              <a:rPr lang="en-US" altLang="en-US" sz="3200" b="1" dirty="0" smtClean="0">
                <a:solidFill>
                  <a:prstClr val="black"/>
                </a:solidFill>
                <a:latin typeface="Cambria" panose="02040503050406030204" pitchFamily="18" charset="0"/>
                <a:ea typeface="Cambria" panose="02040503050406030204" pitchFamily="18" charset="0"/>
              </a:rPr>
              <a:t> </a:t>
            </a:r>
            <a:r>
              <a:rPr lang="en-US" altLang="en-US" sz="3200" b="1" i="1" dirty="0" err="1" smtClean="0">
                <a:solidFill>
                  <a:prstClr val="black"/>
                </a:solidFill>
                <a:latin typeface="Cambria" panose="02040503050406030204" pitchFamily="18" charset="0"/>
                <a:ea typeface="Cambria" panose="02040503050406030204" pitchFamily="18" charset="0"/>
              </a:rPr>
              <a:t>rất</a:t>
            </a:r>
            <a:r>
              <a:rPr lang="en-US" altLang="en-US" sz="3200" b="1" i="1" dirty="0" smtClean="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lạ</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2: </a:t>
            </a:r>
            <a:r>
              <a:rPr lang="en-US" altLang="en-US" sz="3200" b="1" i="1" dirty="0" err="1">
                <a:solidFill>
                  <a:prstClr val="black"/>
                </a:solidFill>
                <a:latin typeface="Cambria" panose="02040503050406030204" pitchFamily="18" charset="0"/>
                <a:ea typeface="Cambria" panose="02040503050406030204" pitchFamily="18" charset="0"/>
              </a:rPr>
              <a:t>Ít</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lâu</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sau</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smtClean="0">
                <a:solidFill>
                  <a:prstClr val="black"/>
                </a:solidFill>
                <a:latin typeface="Cambria" panose="02040503050406030204" pitchFamily="18" charset="0"/>
                <a:ea typeface="Cambria" panose="02040503050406030204" pitchFamily="18" charset="0"/>
              </a:rPr>
              <a:t>đi</a:t>
            </a:r>
            <a:r>
              <a:rPr lang="en-US" altLang="en-US" sz="3200" b="1" i="1" dirty="0" smtClean="0">
                <a:solidFill>
                  <a:prstClr val="black"/>
                </a:solidFill>
                <a:latin typeface="Cambria" panose="02040503050406030204" pitchFamily="18" charset="0"/>
                <a:ea typeface="Cambria" panose="02040503050406030204" pitchFamily="18" charset="0"/>
              </a:rPr>
              <a:t> </a:t>
            </a:r>
            <a:r>
              <a:rPr lang="en-US" altLang="en-US" sz="3200" b="1" i="1" dirty="0" err="1" smtClean="0">
                <a:solidFill>
                  <a:prstClr val="black"/>
                </a:solidFill>
                <a:latin typeface="Cambria" panose="02040503050406030204" pitchFamily="18" charset="0"/>
                <a:ea typeface="Cambria" panose="02040503050406030204" pitchFamily="18" charset="0"/>
              </a:rPr>
              <a:t>cùng</a:t>
            </a:r>
            <a:r>
              <a:rPr lang="en-US" altLang="en-US" sz="3200" b="1" i="1" dirty="0" smtClean="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với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tôi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chứ</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smtClean="0">
                <a:solidFill>
                  <a:prstClr val="black"/>
                </a:solidFill>
                <a:latin typeface="Cambria" panose="02040503050406030204" pitchFamily="18" charset="0"/>
                <a:ea typeface="Cambria" panose="02040503050406030204" pitchFamily="18" charset="0"/>
              </a:rPr>
              <a:t>Đoạn</a:t>
            </a:r>
            <a:r>
              <a:rPr lang="en-US" altLang="en-US" sz="3200" b="1" dirty="0" smtClean="0">
                <a:solidFill>
                  <a:prstClr val="black"/>
                </a:solidFill>
                <a:latin typeface="Cambria" panose="02040503050406030204" pitchFamily="18" charset="0"/>
                <a:ea typeface="Cambria" panose="02040503050406030204" pitchFamily="18" charset="0"/>
              </a:rPr>
              <a:t> </a:t>
            </a:r>
            <a:r>
              <a:rPr lang="en-US" altLang="en-US" sz="3200" b="1" dirty="0">
                <a:solidFill>
                  <a:prstClr val="black"/>
                </a:solidFill>
                <a:latin typeface="Cambria" panose="02040503050406030204" pitchFamily="18" charset="0"/>
                <a:ea typeface="Cambria" panose="02040503050406030204" pitchFamily="18" charset="0"/>
              </a:rPr>
              <a:t>3</a:t>
            </a:r>
            <a:r>
              <a:rPr lang="en-US" altLang="en-US" sz="3200" b="1" dirty="0" smtClean="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còn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lại</a:t>
            </a:r>
            <a:endParaRPr lang="en-US" altLang="en-US" sz="3200" b="1" dirty="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B6520680-D7B6-41C4-932E-4D8F6B89C549}"/>
              </a:ext>
            </a:extLst>
          </p:cNvPr>
          <p:cNvGrpSpPr/>
          <p:nvPr/>
        </p:nvGrpSpPr>
        <p:grpSpPr>
          <a:xfrm flipH="1">
            <a:off x="9267824" y="3390900"/>
            <a:ext cx="3081235" cy="3992394"/>
            <a:chOff x="198084" y="984756"/>
            <a:chExt cx="5299649" cy="6121300"/>
          </a:xfrm>
        </p:grpSpPr>
        <p:pic>
          <p:nvPicPr>
            <p:cNvPr id="11" name="Picture 2" descr="Phim Hoạt Hình Hài Hước Chuồn Chuồn Trên Lá Hình minh họa Sẵn có - Tải  xuống Hình ảnh Ngay bây giờ - iStock">
              <a:extLst>
                <a:ext uri="{FF2B5EF4-FFF2-40B4-BE49-F238E27FC236}">
                  <a16:creationId xmlns:a16="http://schemas.microsoft.com/office/drawing/2014/main" id="{C271B133-54D2-418F-99F0-8CF332C0FB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8DE76B75-8150-40E3-8AC1-8D42AEA964A8}"/>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563702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Snip Diagonal Corner Rectangle 4">
            <a:extLst>
              <a:ext uri="{FF2B5EF4-FFF2-40B4-BE49-F238E27FC236}">
                <a16:creationId xmlns:a16="http://schemas.microsoft.com/office/drawing/2014/main"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Cambria" panose="02040503050406030204" pitchFamily="18" charset="0"/>
                <a:ea typeface="Cambria" panose="02040503050406030204" pitchFamily="18" charset="0"/>
              </a:rPr>
              <a:t>Giải</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nghĩa</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từ</a:t>
            </a:r>
            <a:endParaRPr lang="en-GB" sz="3600" b="1"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CD7C6E2-E4D9-C6DD-4CA1-E3DD9E63AA15}"/>
              </a:ext>
            </a:extLst>
          </p:cNvPr>
          <p:cNvSpPr txBox="1"/>
          <p:nvPr/>
        </p:nvSpPr>
        <p:spPr>
          <a:xfrm>
            <a:off x="981320" y="853698"/>
            <a:ext cx="10201029" cy="1323439"/>
          </a:xfrm>
          <a:prstGeom prst="rect">
            <a:avLst/>
          </a:prstGeom>
          <a:noFill/>
        </p:spPr>
        <p:txBody>
          <a:bodyPr wrap="square" rtlCol="0">
            <a:spAutoFit/>
          </a:bodyPr>
          <a:lstStyle/>
          <a:p>
            <a:pPr algn="just"/>
            <a:r>
              <a:rPr lang="en-GB" sz="4000" b="1" i="1" dirty="0" err="1">
                <a:solidFill>
                  <a:srgbClr val="002060"/>
                </a:solidFill>
                <a:latin typeface="Cambria" panose="02040503050406030204" pitchFamily="18" charset="0"/>
                <a:ea typeface="Cambria" panose="02040503050406030204" pitchFamily="18" charset="0"/>
              </a:rPr>
              <a:t>Mạo</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hiểm</a:t>
            </a:r>
            <a:r>
              <a:rPr lang="en-GB" sz="4000" b="1"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Liều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lĩnh</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một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việc</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dù</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biết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nguy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hiểm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có</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thể</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gây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ra</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hậu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quả</a:t>
            </a:r>
            <a:r>
              <a:rPr lang="en-GB" sz="4000" i="1" dirty="0">
                <a:solidFill>
                  <a:srgbClr val="002060"/>
                </a:solidFill>
                <a:latin typeface="Cambria" panose="02040503050406030204" pitchFamily="18" charset="0"/>
                <a:ea typeface="Cambria" panose="02040503050406030204" pitchFamily="18" charset="0"/>
              </a:rPr>
              <a:t> tai </a:t>
            </a:r>
            <a:r>
              <a:rPr lang="en-GB" sz="4000" i="1" dirty="0" err="1">
                <a:solidFill>
                  <a:srgbClr val="002060"/>
                </a:solidFill>
                <a:latin typeface="Cambria" panose="02040503050406030204" pitchFamily="18" charset="0"/>
                <a:ea typeface="Cambria" panose="02040503050406030204" pitchFamily="18" charset="0"/>
              </a:rPr>
              <a:t>hại</a:t>
            </a:r>
            <a:r>
              <a:rPr lang="en-GB" sz="4000" i="1" dirty="0">
                <a:solidFill>
                  <a:srgbClr val="002060"/>
                </a:solidFill>
                <a:latin typeface="Cambria" panose="02040503050406030204" pitchFamily="18" charset="0"/>
                <a:ea typeface="Cambria" panose="02040503050406030204" pitchFamily="18" charset="0"/>
              </a:rPr>
              <a:t>.</a:t>
            </a:r>
            <a:endParaRPr lang="en-GB" sz="4000" dirty="0">
              <a:solidFill>
                <a:srgbClr val="002060"/>
              </a:solidFill>
              <a:latin typeface="Cambria" panose="02040503050406030204" pitchFamily="18" charset="0"/>
              <a:ea typeface="Cambria" panose="02040503050406030204" pitchFamily="18" charset="0"/>
            </a:endParaRPr>
          </a:p>
        </p:txBody>
      </p:sp>
      <p:pic>
        <p:nvPicPr>
          <p:cNvPr id="3074" name="Picture 2" descr="Du lịch mạo hiểm: 11 hoạt động hấp dẫn bậc nhất tại Việt Nam">
            <a:extLst>
              <a:ext uri="{FF2B5EF4-FFF2-40B4-BE49-F238E27FC236}">
                <a16:creationId xmlns:a16="http://schemas.microsoft.com/office/drawing/2014/main" id="{7A699AA8-D2D6-A50F-9189-D980878C5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325" y="2320521"/>
            <a:ext cx="5886450" cy="392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2859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379112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nip Diagonal Corner Rectangle 4">
            <a:extLst>
              <a:ext uri="{FF2B5EF4-FFF2-40B4-BE49-F238E27FC236}">
                <a16:creationId xmlns:a16="http://schemas.microsoft.com/office/drawing/2014/main"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endPar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3CD7C6E2-E4D9-C6DD-4CA1-E3DD9E63AA15}"/>
              </a:ext>
            </a:extLst>
          </p:cNvPr>
          <p:cNvSpPr txBox="1"/>
          <p:nvPr/>
        </p:nvSpPr>
        <p:spPr>
          <a:xfrm>
            <a:off x="981320" y="853698"/>
            <a:ext cx="1020102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4000" b="1" i="1" dirty="0" err="1">
                <a:solidFill>
                  <a:srgbClr val="002060"/>
                </a:solidFill>
                <a:latin typeface="Cambria" panose="02040503050406030204" pitchFamily="18" charset="0"/>
                <a:ea typeface="Cambria" panose="02040503050406030204" pitchFamily="18" charset="0"/>
              </a:rPr>
              <a:t>Đô</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hộ</a:t>
            </a:r>
            <a:r>
              <a:rPr kumimoji="0" lang="en-GB"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Thống</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cai</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phụ</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GB"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Việt Nam thời Pháp đô hộ (bài 2) | Nghiên Cứu Lịch Sử">
            <a:extLst>
              <a:ext uri="{FF2B5EF4-FFF2-40B4-BE49-F238E27FC236}">
                <a16:creationId xmlns:a16="http://schemas.microsoft.com/office/drawing/2014/main" id="{242DB325-F911-3CD2-3AE4-BED4575BC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762676"/>
            <a:ext cx="5749925" cy="456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35398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74800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875A02B8-6609-01AB-5FD9-76AC9BFDE5C5}"/>
              </a:ext>
            </a:extLst>
          </p:cNvPr>
          <p:cNvGrpSpPr/>
          <p:nvPr/>
        </p:nvGrpSpPr>
        <p:grpSpPr>
          <a:xfrm>
            <a:off x="2924881" y="2237264"/>
            <a:ext cx="6975866" cy="3405829"/>
            <a:chOff x="2975205" y="1451762"/>
            <a:chExt cx="5711516" cy="2840838"/>
          </a:xfrm>
        </p:grpSpPr>
        <p:sp>
          <p:nvSpPr>
            <p:cNvPr id="21" name="Rectangle: Rounded Corners 20">
              <a:extLst>
                <a:ext uri="{FF2B5EF4-FFF2-40B4-BE49-F238E27FC236}">
                  <a16:creationId xmlns:a16="http://schemas.microsoft.com/office/drawing/2014/main" id="{27FA28AA-8BF3-EE40-8EC1-6FD1C3C79414}"/>
                </a:ext>
              </a:extLst>
            </p:cNvPr>
            <p:cNvSpPr/>
            <p:nvPr/>
          </p:nvSpPr>
          <p:spPr>
            <a:xfrm>
              <a:off x="2975205" y="1724298"/>
              <a:ext cx="571151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22" name="Rectangle: Rounded Corners 21">
              <a:extLst>
                <a:ext uri="{FF2B5EF4-FFF2-40B4-BE49-F238E27FC236}">
                  <a16:creationId xmlns:a16="http://schemas.microsoft.com/office/drawing/2014/main" id="{EE118FBA-D591-C9CC-8AB5-74D876A2D8F5}"/>
                </a:ext>
              </a:extLst>
            </p:cNvPr>
            <p:cNvSpPr/>
            <p:nvPr/>
          </p:nvSpPr>
          <p:spPr>
            <a:xfrm>
              <a:off x="4604458" y="1451762"/>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F9CC54C7-BE80-E6C7-A43C-20EF327B1024}"/>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0CA02EF4-070E-A9AB-6B66-FF988813A9D0}"/>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4BB4611D-20D1-C8B0-B0E5-03C5C1135442}"/>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27" name="Picture 26">
            <a:extLst>
              <a:ext uri="{FF2B5EF4-FFF2-40B4-BE49-F238E27FC236}">
                <a16:creationId xmlns:a16="http://schemas.microsoft.com/office/drawing/2014/main" id="{0C12DD5C-9750-DD41-409C-5A05C840ABB2}"/>
              </a:ext>
            </a:extLst>
          </p:cNvPr>
          <p:cNvPicPr>
            <a:picLocks noChangeAspect="1"/>
          </p:cNvPicPr>
          <p:nvPr/>
        </p:nvPicPr>
        <p:blipFill>
          <a:blip r:embed="rId4"/>
          <a:stretch>
            <a:fillRect/>
          </a:stretch>
        </p:blipFill>
        <p:spPr>
          <a:xfrm>
            <a:off x="2077944" y="480269"/>
            <a:ext cx="8388823" cy="1408298"/>
          </a:xfrm>
          <a:prstGeom prst="rect">
            <a:avLst/>
          </a:prstGeom>
        </p:spPr>
      </p:pic>
    </p:spTree>
    <p:extLst>
      <p:ext uri="{BB962C8B-B14F-4D97-AF65-F5344CB8AC3E}">
        <p14:creationId xmlns:p14="http://schemas.microsoft.com/office/powerpoint/2010/main" val="2488026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7" name="Group 6">
            <a:extLst>
              <a:ext uri="{FF2B5EF4-FFF2-40B4-BE49-F238E27FC236}">
                <a16:creationId xmlns:a16="http://schemas.microsoft.com/office/drawing/2014/main" id="{35CF53D2-C30C-A5EC-8769-2D08AFEC311E}"/>
              </a:ext>
            </a:extLst>
          </p:cNvPr>
          <p:cNvGrpSpPr/>
          <p:nvPr/>
        </p:nvGrpSpPr>
        <p:grpSpPr>
          <a:xfrm>
            <a:off x="2172195" y="2091913"/>
            <a:ext cx="7901972" cy="3778388"/>
            <a:chOff x="2975204" y="1281370"/>
            <a:chExt cx="6660835" cy="2816973"/>
          </a:xfrm>
        </p:grpSpPr>
        <p:sp>
          <p:nvSpPr>
            <p:cNvPr id="23" name="Rectangle: Rounded Corners 22">
              <a:extLst>
                <a:ext uri="{FF2B5EF4-FFF2-40B4-BE49-F238E27FC236}">
                  <a16:creationId xmlns:a16="http://schemas.microsoft.com/office/drawing/2014/main" id="{A0EF1ADD-B7DA-2BDE-9193-F603D305E362}"/>
                </a:ext>
              </a:extLst>
            </p:cNvPr>
            <p:cNvSpPr/>
            <p:nvPr/>
          </p:nvSpPr>
          <p:spPr>
            <a:xfrm>
              <a:off x="2975204" y="1724298"/>
              <a:ext cx="6660835"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8" name="Rectangle: Rounded Corners 27">
              <a:extLst>
                <a:ext uri="{FF2B5EF4-FFF2-40B4-BE49-F238E27FC236}">
                  <a16:creationId xmlns:a16="http://schemas.microsoft.com/office/drawing/2014/main" id="{52E677FB-5CA6-F9CE-7A50-DFDC247FF0E6}"/>
                </a:ext>
              </a:extLst>
            </p:cNvPr>
            <p:cNvSpPr/>
            <p:nvPr/>
          </p:nvSpPr>
          <p:spPr>
            <a:xfrm>
              <a:off x="3642573" y="1281370"/>
              <a:ext cx="5235975"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pic>
        <p:nvPicPr>
          <p:cNvPr id="29" name="Picture 28">
            <a:extLst>
              <a:ext uri="{FF2B5EF4-FFF2-40B4-BE49-F238E27FC236}">
                <a16:creationId xmlns:a16="http://schemas.microsoft.com/office/drawing/2014/main" id="{383D0889-0463-1A22-051A-F16B3369D16B}"/>
              </a:ext>
            </a:extLst>
          </p:cNvPr>
          <p:cNvPicPr>
            <a:picLocks noChangeAspect="1"/>
          </p:cNvPicPr>
          <p:nvPr/>
        </p:nvPicPr>
        <p:blipFill>
          <a:blip r:embed="rId3"/>
          <a:stretch>
            <a:fillRect/>
          </a:stretch>
        </p:blipFill>
        <p:spPr>
          <a:xfrm>
            <a:off x="1799239" y="485775"/>
            <a:ext cx="8620491" cy="1408298"/>
          </a:xfrm>
          <a:prstGeom prst="rect">
            <a:avLst/>
          </a:prstGeom>
        </p:spPr>
      </p:pic>
    </p:spTree>
    <p:extLst>
      <p:ext uri="{BB962C8B-B14F-4D97-AF65-F5344CB8AC3E}">
        <p14:creationId xmlns:p14="http://schemas.microsoft.com/office/powerpoint/2010/main" val="1610031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200" y="1101454"/>
            <a:ext cx="6868784" cy="4569326"/>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1" y="948"/>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Tree>
    <p:extLst>
      <p:ext uri="{BB962C8B-B14F-4D97-AF65-F5344CB8AC3E}">
        <p14:creationId xmlns:p14="http://schemas.microsoft.com/office/powerpoint/2010/main" val="341518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rPr>
              <a:t>Vở</a:t>
            </a:r>
            <a:r>
              <a:rPr lang="en-US" sz="3200" b="1" dirty="0">
                <a:solidFill>
                  <a:schemeClr val="bg1"/>
                </a:solidFill>
              </a:rPr>
              <a:t> </a:t>
            </a:r>
            <a:r>
              <a:rPr lang="en-US" sz="3200" b="1" dirty="0" err="1">
                <a:solidFill>
                  <a:schemeClr val="bg1"/>
                </a:solidFill>
              </a:rPr>
              <a:t>kịch</a:t>
            </a:r>
            <a:r>
              <a:rPr lang="en-US" sz="3200" b="1" dirty="0">
                <a:solidFill>
                  <a:schemeClr val="bg1"/>
                </a:solidFill>
              </a:rPr>
              <a:t> </a:t>
            </a:r>
            <a:r>
              <a:rPr lang="en-US" sz="3200" b="1" dirty="0" err="1">
                <a:solidFill>
                  <a:schemeClr val="bg1"/>
                </a:solidFill>
              </a:rPr>
              <a:t>có</a:t>
            </a:r>
            <a:r>
              <a:rPr lang="en-US" sz="3200" b="1" dirty="0">
                <a:solidFill>
                  <a:schemeClr val="bg1"/>
                </a:solidFill>
              </a:rPr>
              <a:t> </a:t>
            </a:r>
            <a:r>
              <a:rPr lang="en-US" sz="3200" b="1" dirty="0" err="1">
                <a:solidFill>
                  <a:schemeClr val="bg1"/>
                </a:solidFill>
              </a:rPr>
              <a:t>những</a:t>
            </a:r>
            <a:r>
              <a:rPr lang="en-US" sz="3200" b="1" dirty="0">
                <a:solidFill>
                  <a:schemeClr val="bg1"/>
                </a:solidFill>
              </a:rPr>
              <a:t> </a:t>
            </a:r>
            <a:r>
              <a:rPr lang="en-US" sz="3200" b="1" dirty="0" err="1">
                <a:solidFill>
                  <a:schemeClr val="bg1"/>
                </a:solidFill>
              </a:rPr>
              <a:t>nhân</a:t>
            </a:r>
            <a:r>
              <a:rPr lang="en-US" sz="3200" b="1" dirty="0">
                <a:solidFill>
                  <a:schemeClr val="bg1"/>
                </a:solidFill>
              </a:rPr>
              <a:t> </a:t>
            </a:r>
            <a:r>
              <a:rPr lang="en-US" sz="3200" b="1" dirty="0" err="1">
                <a:solidFill>
                  <a:schemeClr val="bg1"/>
                </a:solidFill>
              </a:rPr>
              <a:t>vật</a:t>
            </a:r>
            <a:r>
              <a:rPr lang="en-US" sz="3200" b="1" dirty="0">
                <a:solidFill>
                  <a:schemeClr val="bg1"/>
                </a:solidFill>
              </a:rPr>
              <a:t> </a:t>
            </a:r>
            <a:r>
              <a:rPr lang="en-US" sz="3200" b="1" dirty="0" err="1">
                <a:solidFill>
                  <a:schemeClr val="bg1"/>
                </a:solidFill>
              </a:rPr>
              <a:t>nào</a:t>
            </a:r>
            <a:r>
              <a:rPr lang="en-US" sz="3200" b="1" dirty="0">
                <a:solidFill>
                  <a:schemeClr val="bg1"/>
                </a:solidFill>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Tin – tin, </a:t>
            </a:r>
            <a:r>
              <a:rPr lang="en-US" sz="3200" b="1" dirty="0" err="1">
                <a:solidFill>
                  <a:schemeClr val="bg1"/>
                </a:solidFill>
              </a:rPr>
              <a:t>Mi</a:t>
            </a:r>
            <a:r>
              <a:rPr lang="en-US" sz="3200" b="1" dirty="0">
                <a:solidFill>
                  <a:schemeClr val="bg1"/>
                </a:solidFill>
              </a:rPr>
              <a:t> – tin </a:t>
            </a:r>
            <a:r>
              <a:rPr lang="en-US" sz="3200" b="1" dirty="0" err="1">
                <a:solidFill>
                  <a:schemeClr val="bg1"/>
                </a:solidFill>
              </a:rPr>
              <a:t>và</a:t>
            </a:r>
            <a:r>
              <a:rPr lang="en-US" sz="3200" b="1" dirty="0">
                <a:solidFill>
                  <a:schemeClr val="bg1"/>
                </a:solidFill>
              </a:rPr>
              <a:t> </a:t>
            </a:r>
            <a:r>
              <a:rPr lang="en-US" sz="3200" b="1" dirty="0" err="1">
                <a:solidFill>
                  <a:schemeClr val="bg1"/>
                </a:solidFill>
              </a:rPr>
              <a:t>một</a:t>
            </a:r>
            <a:r>
              <a:rPr lang="en-US" sz="3200" b="1" dirty="0">
                <a:solidFill>
                  <a:schemeClr val="bg1"/>
                </a:solidFill>
              </a:rPr>
              <a:t> </a:t>
            </a:r>
            <a:r>
              <a:rPr lang="en-US" sz="3200" b="1" dirty="0" err="1">
                <a:solidFill>
                  <a:schemeClr val="bg1"/>
                </a:solidFill>
              </a:rPr>
              <a:t>số</a:t>
            </a:r>
            <a:r>
              <a:rPr lang="en-US" sz="3200" b="1" dirty="0">
                <a:solidFill>
                  <a:schemeClr val="bg1"/>
                </a:solidFill>
              </a:rPr>
              <a:t> </a:t>
            </a:r>
            <a:r>
              <a:rPr lang="en-US" sz="3200" b="1" dirty="0" err="1">
                <a:solidFill>
                  <a:schemeClr val="bg1"/>
                </a:solidFill>
              </a:rPr>
              <a:t>em</a:t>
            </a:r>
            <a:r>
              <a:rPr lang="en-US" sz="3200" b="1" dirty="0">
                <a:solidFill>
                  <a:schemeClr val="bg1"/>
                </a:solidFill>
              </a:rPr>
              <a:t> </a:t>
            </a:r>
            <a:r>
              <a:rPr lang="en-US" sz="3200" b="1" dirty="0" err="1">
                <a:solidFill>
                  <a:schemeClr val="bg1"/>
                </a:solidFill>
              </a:rPr>
              <a:t>bé</a:t>
            </a:r>
            <a:r>
              <a:rPr lang="en-US" sz="3200" b="1" dirty="0">
                <a:solidFill>
                  <a:schemeClr val="bg1"/>
                </a:solidFill>
              </a:rPr>
              <a:t> </a:t>
            </a:r>
            <a:r>
              <a:rPr lang="en-US" sz="3200" b="1" dirty="0" err="1">
                <a:solidFill>
                  <a:schemeClr val="bg1"/>
                </a:solidFill>
              </a:rPr>
              <a:t>khác</a:t>
            </a:r>
            <a:endParaRPr lang="en-US" sz="3200" b="1" dirty="0">
              <a:solidFill>
                <a:schemeClr val="bg1"/>
              </a:solidFil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white"/>
                </a:solidFill>
              </a:rPr>
              <a:t>Em</a:t>
            </a:r>
            <a:r>
              <a:rPr lang="en-US" sz="3200" b="1" dirty="0">
                <a:solidFill>
                  <a:prstClr val="white"/>
                </a:solidFill>
              </a:rPr>
              <a:t> </a:t>
            </a:r>
            <a:r>
              <a:rPr lang="en-US" sz="3200" b="1" dirty="0" err="1">
                <a:solidFill>
                  <a:prstClr val="white"/>
                </a:solidFill>
              </a:rPr>
              <a:t>bé</a:t>
            </a:r>
            <a:r>
              <a:rPr lang="en-US" sz="3200" b="1" dirty="0">
                <a:solidFill>
                  <a:prstClr val="white"/>
                </a:solidFill>
              </a:rPr>
              <a:t> </a:t>
            </a:r>
            <a:r>
              <a:rPr lang="en-US" sz="3200" b="1" dirty="0" err="1">
                <a:solidFill>
                  <a:prstClr val="white"/>
                </a:solidFill>
              </a:rPr>
              <a:t>thứ</a:t>
            </a:r>
            <a:r>
              <a:rPr lang="en-US" sz="3200" b="1" dirty="0">
                <a:solidFill>
                  <a:prstClr val="white"/>
                </a:solidFill>
              </a:rPr>
              <a:t> </a:t>
            </a:r>
            <a:r>
              <a:rPr lang="en-US" sz="3200" b="1" dirty="0" err="1">
                <a:solidFill>
                  <a:prstClr val="white"/>
                </a:solidFill>
              </a:rPr>
              <a:t>nhất</a:t>
            </a:r>
            <a:r>
              <a:rPr lang="en-US" sz="3200" b="1" dirty="0">
                <a:solidFill>
                  <a:prstClr val="white"/>
                </a:solidFill>
              </a:rPr>
              <a:t> </a:t>
            </a:r>
            <a:r>
              <a:rPr lang="en-US" sz="3200" b="1" dirty="0" err="1">
                <a:solidFill>
                  <a:prstClr val="white"/>
                </a:solidFill>
              </a:rPr>
              <a:t>muốn</a:t>
            </a:r>
            <a:r>
              <a:rPr lang="en-US" sz="3200" b="1" dirty="0">
                <a:solidFill>
                  <a:prstClr val="white"/>
                </a:solidFill>
              </a:rPr>
              <a:t> </a:t>
            </a:r>
            <a:r>
              <a:rPr lang="en-US" sz="3200" b="1" dirty="0" err="1">
                <a:solidFill>
                  <a:prstClr val="white"/>
                </a:solidFill>
              </a:rPr>
              <a:t>sáng</a:t>
            </a:r>
            <a:r>
              <a:rPr lang="en-US" sz="3200" b="1" dirty="0">
                <a:solidFill>
                  <a:prstClr val="white"/>
                </a:solidFill>
              </a:rPr>
              <a:t> </a:t>
            </a:r>
            <a:r>
              <a:rPr lang="en-US" sz="3200" b="1" dirty="0" err="1">
                <a:solidFill>
                  <a:prstClr val="white"/>
                </a:solidFill>
              </a:rPr>
              <a:t>chế</a:t>
            </a:r>
            <a:r>
              <a:rPr lang="en-US" sz="3200" b="1" dirty="0">
                <a:solidFill>
                  <a:prstClr val="white"/>
                </a:solidFill>
              </a:rPr>
              <a:t> </a:t>
            </a:r>
            <a:r>
              <a:rPr lang="en-US" sz="3200" b="1" dirty="0" err="1">
                <a:solidFill>
                  <a:prstClr val="white"/>
                </a:solidFill>
              </a:rPr>
              <a:t>cái</a:t>
            </a:r>
            <a:r>
              <a:rPr lang="en-US" sz="3200" b="1" dirty="0">
                <a:solidFill>
                  <a:prstClr val="white"/>
                </a:solidFill>
              </a:rPr>
              <a:t> </a:t>
            </a:r>
            <a:r>
              <a:rPr lang="en-US" sz="3200" b="1" dirty="0" err="1">
                <a:solidFill>
                  <a:prstClr val="white"/>
                </a:solidFill>
              </a:rPr>
              <a:t>gì</a:t>
            </a:r>
            <a:r>
              <a:rPr lang="en-US" sz="3200" b="1" dirty="0">
                <a:solidFill>
                  <a:prstClr val="white"/>
                </a:solidFill>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white"/>
                </a:solidFill>
              </a:rPr>
              <a:t>Chế</a:t>
            </a:r>
            <a:r>
              <a:rPr lang="en-US" sz="3200" b="1" dirty="0">
                <a:solidFill>
                  <a:prstClr val="white"/>
                </a:solidFill>
              </a:rPr>
              <a:t> </a:t>
            </a:r>
            <a:r>
              <a:rPr lang="en-US" sz="3200" b="1" dirty="0" err="1">
                <a:solidFill>
                  <a:prstClr val="white"/>
                </a:solidFill>
              </a:rPr>
              <a:t>ra</a:t>
            </a:r>
            <a:r>
              <a:rPr lang="en-US" sz="3200" b="1" dirty="0">
                <a:solidFill>
                  <a:prstClr val="white"/>
                </a:solidFill>
              </a:rPr>
              <a:t> </a:t>
            </a:r>
            <a:r>
              <a:rPr lang="en-US" sz="3200" b="1" dirty="0" err="1">
                <a:solidFill>
                  <a:prstClr val="white"/>
                </a:solidFill>
              </a:rPr>
              <a:t>một</a:t>
            </a:r>
            <a:r>
              <a:rPr lang="en-US" sz="3200" b="1" dirty="0">
                <a:solidFill>
                  <a:prstClr val="white"/>
                </a:solidFill>
              </a:rPr>
              <a:t> </a:t>
            </a:r>
            <a:r>
              <a:rPr lang="en-US" sz="3200" b="1" dirty="0" err="1">
                <a:solidFill>
                  <a:prstClr val="white"/>
                </a:solidFill>
              </a:rPr>
              <a:t>vật</a:t>
            </a:r>
            <a:r>
              <a:rPr lang="en-US" sz="3200" b="1" dirty="0">
                <a:solidFill>
                  <a:prstClr val="white"/>
                </a:solidFill>
              </a:rPr>
              <a:t> </a:t>
            </a:r>
            <a:r>
              <a:rPr lang="en-US" sz="3200" b="1" dirty="0" err="1">
                <a:solidFill>
                  <a:prstClr val="white"/>
                </a:solidFill>
              </a:rPr>
              <a:t>làm</a:t>
            </a:r>
            <a:r>
              <a:rPr lang="en-US" sz="3200" b="1" dirty="0">
                <a:solidFill>
                  <a:prstClr val="white"/>
                </a:solidFill>
              </a:rPr>
              <a:t> con </a:t>
            </a:r>
            <a:r>
              <a:rPr lang="en-US" sz="3200" b="1" dirty="0" err="1">
                <a:solidFill>
                  <a:prstClr val="white"/>
                </a:solidFill>
              </a:rPr>
              <a:t>người</a:t>
            </a:r>
            <a:r>
              <a:rPr lang="en-US" sz="3200" b="1" dirty="0">
                <a:solidFill>
                  <a:prstClr val="white"/>
                </a:solidFill>
              </a:rPr>
              <a:t> </a:t>
            </a:r>
            <a:r>
              <a:rPr lang="en-US" sz="3200" b="1" dirty="0" err="1">
                <a:solidFill>
                  <a:prstClr val="white"/>
                </a:solidFill>
              </a:rPr>
              <a:t>hạnh</a:t>
            </a:r>
            <a:r>
              <a:rPr lang="en-US" sz="3200" b="1" dirty="0">
                <a:solidFill>
                  <a:prstClr val="white"/>
                </a:solidFill>
              </a:rPr>
              <a:t> </a:t>
            </a:r>
            <a:r>
              <a:rPr lang="en-US" sz="3200" b="1" dirty="0" err="1">
                <a:solidFill>
                  <a:prstClr val="white"/>
                </a:solidFill>
              </a:rPr>
              <a:t>phúc</a:t>
            </a:r>
            <a:r>
              <a:rPr lang="en-US" sz="3200" b="1" dirty="0">
                <a:solidFill>
                  <a:prstClr val="white"/>
                </a:solidFill>
              </a:rPr>
              <a:t>.</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white"/>
                </a:solidFill>
              </a:rPr>
              <a:t>Em</a:t>
            </a:r>
            <a:r>
              <a:rPr lang="en-US" sz="3200" b="1" dirty="0">
                <a:solidFill>
                  <a:prstClr val="white"/>
                </a:solidFill>
              </a:rPr>
              <a:t> </a:t>
            </a:r>
            <a:r>
              <a:rPr lang="en-US" sz="3200" b="1" dirty="0" err="1">
                <a:solidFill>
                  <a:prstClr val="white"/>
                </a:solidFill>
              </a:rPr>
              <a:t>bé</a:t>
            </a:r>
            <a:r>
              <a:rPr lang="en-US" sz="3200" b="1" dirty="0">
                <a:solidFill>
                  <a:prstClr val="white"/>
                </a:solidFill>
              </a:rPr>
              <a:t> </a:t>
            </a:r>
            <a:r>
              <a:rPr lang="en-US" sz="3200" b="1" dirty="0" err="1">
                <a:solidFill>
                  <a:prstClr val="white"/>
                </a:solidFill>
              </a:rPr>
              <a:t>thứ</a:t>
            </a:r>
            <a:r>
              <a:rPr lang="en-US" sz="3200" b="1" dirty="0">
                <a:solidFill>
                  <a:prstClr val="white"/>
                </a:solidFill>
              </a:rPr>
              <a:t> </a:t>
            </a:r>
            <a:r>
              <a:rPr lang="en-US" sz="3200" b="1" dirty="0" err="1">
                <a:solidFill>
                  <a:prstClr val="white"/>
                </a:solidFill>
              </a:rPr>
              <a:t>hai</a:t>
            </a:r>
            <a:r>
              <a:rPr lang="en-US" sz="3200" b="1" dirty="0">
                <a:solidFill>
                  <a:prstClr val="white"/>
                </a:solidFill>
              </a:rPr>
              <a:t> </a:t>
            </a:r>
            <a:r>
              <a:rPr lang="en-US" sz="3200" b="1" dirty="0" err="1">
                <a:solidFill>
                  <a:prstClr val="white"/>
                </a:solidFill>
              </a:rPr>
              <a:t>sáng</a:t>
            </a:r>
            <a:r>
              <a:rPr lang="en-US" sz="3200" b="1" dirty="0">
                <a:solidFill>
                  <a:prstClr val="white"/>
                </a:solidFill>
              </a:rPr>
              <a:t> </a:t>
            </a:r>
            <a:r>
              <a:rPr lang="en-US" sz="3200" b="1" dirty="0" err="1">
                <a:solidFill>
                  <a:prstClr val="white"/>
                </a:solidFill>
              </a:rPr>
              <a:t>chế</a:t>
            </a:r>
            <a:r>
              <a:rPr lang="en-US" sz="3200" b="1" dirty="0">
                <a:solidFill>
                  <a:prstClr val="white"/>
                </a:solidFill>
              </a:rPr>
              <a:t> </a:t>
            </a:r>
            <a:r>
              <a:rPr lang="en-US" sz="3200" b="1" dirty="0" err="1">
                <a:solidFill>
                  <a:prstClr val="white"/>
                </a:solidFill>
              </a:rPr>
              <a:t>cái</a:t>
            </a:r>
            <a:r>
              <a:rPr lang="en-US" sz="3200" b="1" dirty="0">
                <a:solidFill>
                  <a:prstClr val="white"/>
                </a:solidFill>
              </a:rPr>
              <a:t> </a:t>
            </a:r>
            <a:r>
              <a:rPr lang="en-US" sz="3200" b="1" dirty="0" err="1">
                <a:solidFill>
                  <a:prstClr val="white"/>
                </a:solidFill>
              </a:rPr>
              <a:t>gì</a:t>
            </a:r>
            <a:r>
              <a:rPr lang="en-US" sz="3200" b="1" dirty="0">
                <a:solidFill>
                  <a:prstClr val="white"/>
                </a:solidFill>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prstClr val="white"/>
                </a:solidFill>
              </a:rPr>
              <a:t>Ba </a:t>
            </a:r>
            <a:r>
              <a:rPr lang="en-US" sz="3200" b="1" dirty="0" err="1">
                <a:solidFill>
                  <a:prstClr val="white"/>
                </a:solidFill>
              </a:rPr>
              <a:t>mươi</a:t>
            </a:r>
            <a:r>
              <a:rPr lang="en-US" sz="3200" b="1" dirty="0">
                <a:solidFill>
                  <a:prstClr val="white"/>
                </a:solidFill>
              </a:rPr>
              <a:t> </a:t>
            </a:r>
            <a:r>
              <a:rPr lang="en-US" sz="3200" b="1" dirty="0" err="1">
                <a:solidFill>
                  <a:prstClr val="white"/>
                </a:solidFill>
              </a:rPr>
              <a:t>vị</a:t>
            </a:r>
            <a:r>
              <a:rPr lang="en-US" sz="3200" b="1" dirty="0">
                <a:solidFill>
                  <a:prstClr val="white"/>
                </a:solidFill>
              </a:rPr>
              <a:t> </a:t>
            </a:r>
            <a:r>
              <a:rPr lang="en-US" sz="3200" b="1" dirty="0" err="1">
                <a:solidFill>
                  <a:prstClr val="white"/>
                </a:solidFill>
              </a:rPr>
              <a:t>thuốc</a:t>
            </a:r>
            <a:r>
              <a:rPr lang="en-US" sz="3200" b="1" dirty="0">
                <a:solidFill>
                  <a:prstClr val="white"/>
                </a:solidFill>
              </a:rPr>
              <a:t> </a:t>
            </a:r>
            <a:r>
              <a:rPr lang="en-US" sz="3200" b="1" dirty="0" err="1">
                <a:solidFill>
                  <a:prstClr val="white"/>
                </a:solidFill>
              </a:rPr>
              <a:t>trường</a:t>
            </a:r>
            <a:r>
              <a:rPr lang="en-US" sz="3200" b="1" dirty="0">
                <a:solidFill>
                  <a:prstClr val="white"/>
                </a:solidFill>
              </a:rPr>
              <a:t> </a:t>
            </a:r>
            <a:r>
              <a:rPr lang="en-US" sz="3200" b="1" dirty="0" err="1">
                <a:solidFill>
                  <a:prstClr val="white"/>
                </a:solidFill>
              </a:rPr>
              <a:t>sinh</a:t>
            </a:r>
            <a:r>
              <a:rPr lang="en-US" sz="3200" b="1" dirty="0">
                <a:solidFill>
                  <a:prstClr val="white"/>
                </a:solidFill>
              </a:rPr>
              <a:t>.</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white"/>
                </a:solidFill>
              </a:rPr>
              <a:t>Thước</a:t>
            </a:r>
            <a:r>
              <a:rPr lang="en-US" sz="3200" b="1" dirty="0">
                <a:solidFill>
                  <a:prstClr val="white"/>
                </a:solidFill>
              </a:rPr>
              <a:t> </a:t>
            </a:r>
            <a:r>
              <a:rPr lang="en-US" sz="3200" b="1" dirty="0" err="1">
                <a:solidFill>
                  <a:prstClr val="white"/>
                </a:solidFill>
              </a:rPr>
              <a:t>trường</a:t>
            </a:r>
            <a:r>
              <a:rPr lang="en-US" sz="3200" b="1" dirty="0">
                <a:solidFill>
                  <a:prstClr val="white"/>
                </a:solidFill>
              </a:rPr>
              <a:t> </a:t>
            </a:r>
            <a:r>
              <a:rPr lang="en-US" sz="3200" b="1" dirty="0" err="1">
                <a:solidFill>
                  <a:prstClr val="white"/>
                </a:solidFill>
              </a:rPr>
              <a:t>sinh</a:t>
            </a:r>
            <a:r>
              <a:rPr lang="en-US" sz="3200" b="1" dirty="0">
                <a:solidFill>
                  <a:prstClr val="white"/>
                </a:solidFill>
              </a:rPr>
              <a:t> </a:t>
            </a:r>
            <a:r>
              <a:rPr lang="en-US" sz="3200" b="1" dirty="0" err="1">
                <a:solidFill>
                  <a:prstClr val="white"/>
                </a:solidFill>
              </a:rPr>
              <a:t>nghĩa</a:t>
            </a:r>
            <a:r>
              <a:rPr lang="en-US" sz="3200" b="1" dirty="0">
                <a:solidFill>
                  <a:prstClr val="white"/>
                </a:solidFill>
              </a:rPr>
              <a:t> </a:t>
            </a:r>
            <a:r>
              <a:rPr lang="en-US" sz="3200" b="1" dirty="0" err="1">
                <a:solidFill>
                  <a:prstClr val="white"/>
                </a:solidFill>
              </a:rPr>
              <a:t>là</a:t>
            </a:r>
            <a:r>
              <a:rPr lang="en-US" sz="3200" b="1" dirty="0">
                <a:solidFill>
                  <a:prstClr val="white"/>
                </a:solidFill>
              </a:rPr>
              <a:t> </a:t>
            </a:r>
            <a:r>
              <a:rPr lang="en-US" sz="3200" b="1" dirty="0" err="1">
                <a:solidFill>
                  <a:prstClr val="white"/>
                </a:solidFill>
              </a:rPr>
              <a:t>gì</a:t>
            </a:r>
            <a:r>
              <a:rPr lang="en-US" sz="3200" b="1" dirty="0">
                <a:solidFill>
                  <a:prstClr val="white"/>
                </a:solidFill>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white"/>
                </a:solidFill>
              </a:rPr>
              <a:t>Loại</a:t>
            </a:r>
            <a:r>
              <a:rPr lang="en-US" sz="3200" b="1" dirty="0">
                <a:solidFill>
                  <a:prstClr val="white"/>
                </a:solidFill>
              </a:rPr>
              <a:t> </a:t>
            </a:r>
            <a:r>
              <a:rPr lang="en-US" sz="3200" b="1" dirty="0" err="1">
                <a:solidFill>
                  <a:prstClr val="white"/>
                </a:solidFill>
              </a:rPr>
              <a:t>thuốc</a:t>
            </a:r>
            <a:r>
              <a:rPr lang="en-US" sz="3200" b="1" dirty="0">
                <a:solidFill>
                  <a:prstClr val="white"/>
                </a:solidFill>
              </a:rPr>
              <a:t> </a:t>
            </a:r>
            <a:r>
              <a:rPr lang="en-US" sz="3200" b="1" dirty="0" err="1">
                <a:solidFill>
                  <a:prstClr val="white"/>
                </a:solidFill>
              </a:rPr>
              <a:t>uống</a:t>
            </a:r>
            <a:r>
              <a:rPr lang="en-US" sz="3200" b="1" dirty="0">
                <a:solidFill>
                  <a:prstClr val="white"/>
                </a:solidFill>
              </a:rPr>
              <a:t> </a:t>
            </a:r>
            <a:r>
              <a:rPr lang="en-US" sz="3200" b="1" dirty="0" err="1">
                <a:solidFill>
                  <a:prstClr val="white"/>
                </a:solidFill>
              </a:rPr>
              <a:t>vào</a:t>
            </a:r>
            <a:r>
              <a:rPr lang="en-US" sz="3200" b="1" dirty="0">
                <a:solidFill>
                  <a:prstClr val="white"/>
                </a:solidFill>
              </a:rPr>
              <a:t> </a:t>
            </a:r>
            <a:r>
              <a:rPr lang="en-US" sz="3200" b="1" dirty="0" err="1">
                <a:solidFill>
                  <a:prstClr val="white"/>
                </a:solidFill>
              </a:rPr>
              <a:t>sẽ</a:t>
            </a:r>
            <a:r>
              <a:rPr lang="en-US" sz="3200" b="1" dirty="0">
                <a:solidFill>
                  <a:prstClr val="white"/>
                </a:solidFill>
              </a:rPr>
              <a:t> </a:t>
            </a:r>
            <a:r>
              <a:rPr lang="en-US" sz="3200" b="1" dirty="0" err="1">
                <a:solidFill>
                  <a:prstClr val="white"/>
                </a:solidFill>
              </a:rPr>
              <a:t>sống</a:t>
            </a:r>
            <a:r>
              <a:rPr lang="en-US" sz="3200" b="1" dirty="0">
                <a:solidFill>
                  <a:prstClr val="white"/>
                </a:solidFill>
              </a:rPr>
              <a:t> </a:t>
            </a:r>
            <a:r>
              <a:rPr lang="en-US" sz="3200" b="1" dirty="0" err="1">
                <a:solidFill>
                  <a:prstClr val="white"/>
                </a:solidFill>
              </a:rPr>
              <a:t>lâu</a:t>
            </a:r>
            <a:r>
              <a:rPr lang="en-US" sz="3200" b="1" dirty="0">
                <a:solidFill>
                  <a:prstClr val="white"/>
                </a:solidFill>
              </a:rPr>
              <a:t>.</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white"/>
                </a:solidFill>
              </a:rPr>
              <a:t>Vì</a:t>
            </a:r>
            <a:r>
              <a:rPr lang="en-US" sz="3200" b="1" dirty="0">
                <a:solidFill>
                  <a:prstClr val="white"/>
                </a:solidFill>
              </a:rPr>
              <a:t> </a:t>
            </a:r>
            <a:r>
              <a:rPr lang="en-US" sz="3200" b="1" dirty="0" err="1">
                <a:solidFill>
                  <a:prstClr val="white"/>
                </a:solidFill>
              </a:rPr>
              <a:t>sao</a:t>
            </a:r>
            <a:r>
              <a:rPr lang="en-US" sz="3200" b="1" dirty="0">
                <a:solidFill>
                  <a:prstClr val="white"/>
                </a:solidFill>
              </a:rPr>
              <a:t> </a:t>
            </a:r>
            <a:r>
              <a:rPr lang="en-US" sz="3200" b="1" dirty="0" err="1">
                <a:solidFill>
                  <a:prstClr val="white"/>
                </a:solidFill>
              </a:rPr>
              <a:t>nơi</a:t>
            </a:r>
            <a:r>
              <a:rPr lang="en-US" sz="3200" b="1" dirty="0">
                <a:solidFill>
                  <a:prstClr val="white"/>
                </a:solidFill>
              </a:rPr>
              <a:t> Tin – tin </a:t>
            </a:r>
            <a:r>
              <a:rPr lang="en-US" sz="3200" b="1" dirty="0" err="1">
                <a:solidFill>
                  <a:prstClr val="white"/>
                </a:solidFill>
              </a:rPr>
              <a:t>và</a:t>
            </a:r>
            <a:r>
              <a:rPr lang="en-US" sz="3200" b="1" dirty="0">
                <a:solidFill>
                  <a:prstClr val="white"/>
                </a:solidFill>
              </a:rPr>
              <a:t> </a:t>
            </a:r>
            <a:r>
              <a:rPr lang="en-US" sz="3200" b="1" dirty="0" err="1">
                <a:solidFill>
                  <a:prstClr val="white"/>
                </a:solidFill>
              </a:rPr>
              <a:t>Mi</a:t>
            </a:r>
            <a:r>
              <a:rPr lang="en-US" sz="3200" b="1" dirty="0">
                <a:solidFill>
                  <a:prstClr val="white"/>
                </a:solidFill>
              </a:rPr>
              <a:t> – tin </a:t>
            </a:r>
            <a:r>
              <a:rPr lang="en-US" sz="3200" b="1" dirty="0" err="1">
                <a:solidFill>
                  <a:prstClr val="white"/>
                </a:solidFill>
              </a:rPr>
              <a:t>đến</a:t>
            </a:r>
            <a:r>
              <a:rPr lang="en-US" sz="3200" b="1" dirty="0">
                <a:solidFill>
                  <a:prstClr val="white"/>
                </a:solidFill>
              </a:rPr>
              <a:t> </a:t>
            </a:r>
            <a:r>
              <a:rPr lang="en-US" sz="3200" b="1" dirty="0" err="1">
                <a:solidFill>
                  <a:prstClr val="white"/>
                </a:solidFill>
              </a:rPr>
              <a:t>có</a:t>
            </a:r>
            <a:r>
              <a:rPr lang="en-US" sz="3200" b="1" dirty="0">
                <a:solidFill>
                  <a:prstClr val="white"/>
                </a:solidFill>
              </a:rPr>
              <a:t> </a:t>
            </a:r>
            <a:r>
              <a:rPr lang="en-US" sz="3200" b="1" dirty="0" err="1">
                <a:solidFill>
                  <a:prstClr val="white"/>
                </a:solidFill>
              </a:rPr>
              <a:t>tên</a:t>
            </a:r>
            <a:r>
              <a:rPr lang="en-US" sz="3200" b="1" dirty="0">
                <a:solidFill>
                  <a:prstClr val="white"/>
                </a:solidFill>
              </a:rPr>
              <a:t>  </a:t>
            </a:r>
            <a:r>
              <a:rPr lang="en-US" sz="3200" b="1" dirty="0" err="1">
                <a:solidFill>
                  <a:prstClr val="white"/>
                </a:solidFill>
              </a:rPr>
              <a:t>là</a:t>
            </a:r>
            <a:r>
              <a:rPr lang="en-US" sz="3200" b="1" dirty="0">
                <a:solidFill>
                  <a:prstClr val="white"/>
                </a:solidFill>
              </a:rPr>
              <a:t> “ </a:t>
            </a:r>
            <a:r>
              <a:rPr lang="en-US" sz="3200" b="1" dirty="0" err="1">
                <a:solidFill>
                  <a:prstClr val="white"/>
                </a:solidFill>
              </a:rPr>
              <a:t>Vương</a:t>
            </a:r>
            <a:r>
              <a:rPr lang="en-US" sz="3200" b="1" dirty="0">
                <a:solidFill>
                  <a:prstClr val="white"/>
                </a:solidFill>
              </a:rPr>
              <a:t> </a:t>
            </a:r>
            <a:r>
              <a:rPr lang="en-US" sz="3200" b="1" dirty="0" err="1">
                <a:solidFill>
                  <a:prstClr val="white"/>
                </a:solidFill>
              </a:rPr>
              <a:t>quốc</a:t>
            </a:r>
            <a:r>
              <a:rPr lang="en-US" sz="3200" b="1" dirty="0">
                <a:solidFill>
                  <a:prstClr val="white"/>
                </a:solidFill>
              </a:rPr>
              <a:t> </a:t>
            </a:r>
            <a:r>
              <a:rPr lang="en-US" sz="3200" b="1" dirty="0" err="1">
                <a:solidFill>
                  <a:prstClr val="white"/>
                </a:solidFill>
              </a:rPr>
              <a:t>tương</a:t>
            </a:r>
            <a:r>
              <a:rPr lang="en-US" sz="3200" b="1" dirty="0">
                <a:solidFill>
                  <a:prstClr val="white"/>
                </a:solidFill>
              </a:rPr>
              <a:t> </a:t>
            </a:r>
            <a:r>
              <a:rPr lang="en-US" sz="3200" b="1" dirty="0" err="1">
                <a:solidFill>
                  <a:prstClr val="white"/>
                </a:solidFill>
              </a:rPr>
              <a:t>lai</a:t>
            </a:r>
            <a:r>
              <a:rPr lang="en-US" sz="3200" b="1" dirty="0" smtClean="0">
                <a:solidFill>
                  <a:prstClr val="white"/>
                </a:solidFill>
              </a:rPr>
              <a:t>”?</a:t>
            </a:r>
            <a:endParaRPr lang="en-US" sz="3200" b="1" dirty="0">
              <a:solidFill>
                <a:prstClr val="white"/>
              </a:solidFill>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white"/>
                </a:solidFill>
              </a:rPr>
              <a:t>Vì</a:t>
            </a:r>
            <a:r>
              <a:rPr lang="en-US" sz="3200" b="1" dirty="0">
                <a:solidFill>
                  <a:prstClr val="white"/>
                </a:solidFill>
              </a:rPr>
              <a:t> </a:t>
            </a:r>
            <a:r>
              <a:rPr lang="en-US" sz="3200" b="1" dirty="0" err="1">
                <a:solidFill>
                  <a:prstClr val="white"/>
                </a:solidFill>
              </a:rPr>
              <a:t>nơi</a:t>
            </a:r>
            <a:r>
              <a:rPr lang="en-US" sz="3200" b="1" dirty="0">
                <a:solidFill>
                  <a:prstClr val="white"/>
                </a:solidFill>
              </a:rPr>
              <a:t> </a:t>
            </a:r>
            <a:r>
              <a:rPr lang="en-US" sz="3200" b="1" dirty="0" err="1">
                <a:solidFill>
                  <a:prstClr val="white"/>
                </a:solidFill>
              </a:rPr>
              <a:t>đó</a:t>
            </a:r>
            <a:r>
              <a:rPr lang="en-US" sz="3200" b="1" dirty="0">
                <a:solidFill>
                  <a:prstClr val="white"/>
                </a:solidFill>
              </a:rPr>
              <a:t> </a:t>
            </a:r>
            <a:r>
              <a:rPr lang="en-US" sz="3200" b="1" dirty="0" err="1">
                <a:solidFill>
                  <a:prstClr val="white"/>
                </a:solidFill>
              </a:rPr>
              <a:t>là</a:t>
            </a:r>
            <a:r>
              <a:rPr lang="en-US" sz="3200" b="1" dirty="0">
                <a:solidFill>
                  <a:prstClr val="white"/>
                </a:solidFill>
              </a:rPr>
              <a:t> </a:t>
            </a:r>
            <a:r>
              <a:rPr lang="en-US" sz="3200" b="1" dirty="0" err="1">
                <a:solidFill>
                  <a:prstClr val="white"/>
                </a:solidFill>
              </a:rPr>
              <a:t>cuộc</a:t>
            </a:r>
            <a:r>
              <a:rPr lang="en-US" sz="3200" b="1" dirty="0">
                <a:solidFill>
                  <a:prstClr val="white"/>
                </a:solidFill>
              </a:rPr>
              <a:t> </a:t>
            </a:r>
            <a:r>
              <a:rPr lang="en-US" sz="3200" b="1" dirty="0" err="1">
                <a:solidFill>
                  <a:prstClr val="white"/>
                </a:solidFill>
              </a:rPr>
              <a:t>sống</a:t>
            </a:r>
            <a:r>
              <a:rPr lang="en-US" sz="3200" b="1" dirty="0">
                <a:solidFill>
                  <a:prstClr val="white"/>
                </a:solidFill>
              </a:rPr>
              <a:t> </a:t>
            </a:r>
            <a:r>
              <a:rPr lang="en-US" sz="3200" b="1" dirty="0" err="1">
                <a:solidFill>
                  <a:prstClr val="white"/>
                </a:solidFill>
              </a:rPr>
              <a:t>mơ</a:t>
            </a:r>
            <a:r>
              <a:rPr lang="en-US" sz="3200" b="1" dirty="0">
                <a:solidFill>
                  <a:prstClr val="white"/>
                </a:solidFill>
              </a:rPr>
              <a:t> </a:t>
            </a:r>
            <a:r>
              <a:rPr lang="en-US" sz="3200" b="1" dirty="0" err="1">
                <a:solidFill>
                  <a:prstClr val="white"/>
                </a:solidFill>
              </a:rPr>
              <a:t>ước</a:t>
            </a:r>
            <a:r>
              <a:rPr lang="en-US" sz="3200" b="1" dirty="0">
                <a:solidFill>
                  <a:prstClr val="white"/>
                </a:solidFill>
              </a:rPr>
              <a:t> </a:t>
            </a:r>
            <a:r>
              <a:rPr lang="en-US" sz="3200" b="1" dirty="0" err="1">
                <a:solidFill>
                  <a:prstClr val="white"/>
                </a:solidFill>
              </a:rPr>
              <a:t>trong</a:t>
            </a:r>
            <a:r>
              <a:rPr lang="en-US" sz="3200" b="1" dirty="0">
                <a:solidFill>
                  <a:prstClr val="white"/>
                </a:solidFill>
              </a:rPr>
              <a:t> </a:t>
            </a:r>
            <a:r>
              <a:rPr lang="en-US" sz="3200" b="1" dirty="0" err="1">
                <a:solidFill>
                  <a:prstClr val="white"/>
                </a:solidFill>
              </a:rPr>
              <a:t>tương</a:t>
            </a:r>
            <a:r>
              <a:rPr lang="en-US" sz="3200" b="1" dirty="0">
                <a:solidFill>
                  <a:prstClr val="white"/>
                </a:solidFill>
              </a:rPr>
              <a:t> </a:t>
            </a:r>
            <a:r>
              <a:rPr lang="en-US" sz="3200" b="1" dirty="0" err="1">
                <a:solidFill>
                  <a:prstClr val="white"/>
                </a:solidFill>
              </a:rPr>
              <a:t>lai</a:t>
            </a:r>
            <a:r>
              <a:rPr lang="en-US" sz="3200" b="1" dirty="0">
                <a:solidFill>
                  <a:prstClr val="white"/>
                </a:solidFill>
              </a:rPr>
              <a:t>.</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white"/>
                </a:solidFill>
              </a:rPr>
              <a:t>Em</a:t>
            </a:r>
            <a:r>
              <a:rPr lang="en-US" sz="3200" b="1" dirty="0">
                <a:solidFill>
                  <a:prstClr val="white"/>
                </a:solidFill>
              </a:rPr>
              <a:t> </a:t>
            </a:r>
            <a:r>
              <a:rPr lang="en-US" sz="3200" b="1" dirty="0" err="1">
                <a:solidFill>
                  <a:prstClr val="white"/>
                </a:solidFill>
              </a:rPr>
              <a:t>bé</a:t>
            </a:r>
            <a:r>
              <a:rPr lang="en-US" sz="3200" b="1" dirty="0">
                <a:solidFill>
                  <a:prstClr val="white"/>
                </a:solidFill>
              </a:rPr>
              <a:t> </a:t>
            </a:r>
            <a:r>
              <a:rPr lang="en-US" sz="3200" b="1" dirty="0" err="1">
                <a:solidFill>
                  <a:prstClr val="white"/>
                </a:solidFill>
              </a:rPr>
              <a:t>thứ</a:t>
            </a:r>
            <a:r>
              <a:rPr lang="en-US" sz="3200" b="1" dirty="0">
                <a:solidFill>
                  <a:prstClr val="white"/>
                </a:solidFill>
              </a:rPr>
              <a:t> </a:t>
            </a:r>
            <a:r>
              <a:rPr lang="en-US" sz="3200" b="1" dirty="0" err="1">
                <a:solidFill>
                  <a:prstClr val="white"/>
                </a:solidFill>
              </a:rPr>
              <a:t>tư</a:t>
            </a:r>
            <a:r>
              <a:rPr lang="en-US" sz="3200" b="1" dirty="0">
                <a:solidFill>
                  <a:prstClr val="white"/>
                </a:solidFill>
              </a:rPr>
              <a:t> </a:t>
            </a:r>
            <a:r>
              <a:rPr lang="en-US" sz="3200" b="1" dirty="0" err="1">
                <a:solidFill>
                  <a:prstClr val="white"/>
                </a:solidFill>
              </a:rPr>
              <a:t>sáng</a:t>
            </a:r>
            <a:r>
              <a:rPr lang="en-US" sz="3200" b="1" dirty="0">
                <a:solidFill>
                  <a:prstClr val="white"/>
                </a:solidFill>
              </a:rPr>
              <a:t> </a:t>
            </a:r>
            <a:r>
              <a:rPr lang="en-US" sz="3200" b="1" dirty="0" err="1">
                <a:solidFill>
                  <a:prstClr val="white"/>
                </a:solidFill>
              </a:rPr>
              <a:t>chế</a:t>
            </a:r>
            <a:r>
              <a:rPr lang="en-US" sz="3200" b="1" dirty="0">
                <a:solidFill>
                  <a:prstClr val="white"/>
                </a:solidFill>
              </a:rPr>
              <a:t> </a:t>
            </a:r>
            <a:r>
              <a:rPr lang="en-US" sz="3200" b="1" dirty="0" err="1">
                <a:solidFill>
                  <a:prstClr val="white"/>
                </a:solidFill>
              </a:rPr>
              <a:t>cai</a:t>
            </a:r>
            <a:r>
              <a:rPr lang="en-US" sz="3200" b="1" dirty="0">
                <a:solidFill>
                  <a:prstClr val="white"/>
                </a:solidFill>
              </a:rPr>
              <a:t> </a:t>
            </a:r>
            <a:r>
              <a:rPr lang="en-US" sz="3200" b="1" dirty="0" err="1">
                <a:solidFill>
                  <a:prstClr val="white"/>
                </a:solidFill>
              </a:rPr>
              <a:t>gì</a:t>
            </a:r>
            <a:r>
              <a:rPr lang="en-US" sz="3200" b="1" dirty="0">
                <a:solidFill>
                  <a:prstClr val="white"/>
                </a:solidFill>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white"/>
                </a:solidFill>
              </a:rPr>
              <a:t>Máy</a:t>
            </a:r>
            <a:r>
              <a:rPr lang="en-US" sz="3200" b="1" dirty="0">
                <a:solidFill>
                  <a:prstClr val="white"/>
                </a:solidFill>
              </a:rPr>
              <a:t> </a:t>
            </a:r>
            <a:r>
              <a:rPr lang="en-US" sz="3200" b="1" dirty="0" err="1">
                <a:solidFill>
                  <a:prstClr val="white"/>
                </a:solidFill>
              </a:rPr>
              <a:t>biết</a:t>
            </a:r>
            <a:r>
              <a:rPr lang="en-US" sz="3200" b="1" dirty="0">
                <a:solidFill>
                  <a:prstClr val="white"/>
                </a:solidFill>
              </a:rPr>
              <a:t> bay </a:t>
            </a:r>
            <a:r>
              <a:rPr lang="en-US" sz="3200" b="1" dirty="0" err="1">
                <a:solidFill>
                  <a:prstClr val="white"/>
                </a:solidFill>
              </a:rPr>
              <a:t>trên</a:t>
            </a:r>
            <a:r>
              <a:rPr lang="en-US" sz="3200" b="1" dirty="0">
                <a:solidFill>
                  <a:prstClr val="white"/>
                </a:solidFill>
              </a:rPr>
              <a:t> </a:t>
            </a:r>
            <a:r>
              <a:rPr lang="en-US" sz="3200" b="1" dirty="0" err="1">
                <a:solidFill>
                  <a:prstClr val="white"/>
                </a:solidFill>
              </a:rPr>
              <a:t>không</a:t>
            </a:r>
            <a:r>
              <a:rPr lang="en-US" sz="3200" b="1" dirty="0">
                <a:solidFill>
                  <a:prstClr val="white"/>
                </a:solidFill>
              </a:rPr>
              <a:t>.</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1151</TotalTime>
  <Words>703</Words>
  <Application>Microsoft Office PowerPoint</Application>
  <PresentationFormat>Widescreen</PresentationFormat>
  <Paragraphs>57</Paragraphs>
  <Slides>22</Slides>
  <Notes>2</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Calibri Light</vt:lpstr>
      <vt:lpstr>Calibri</vt:lpstr>
      <vt:lpstr>宋体</vt:lpstr>
      <vt:lpstr>字魂55号-龙吟手书</vt:lpstr>
      <vt:lpstr>UVN Banh Mi</vt:lpstr>
      <vt:lpstr>iCiel Gotham Ultra</vt:lpstr>
      <vt:lpstr>Times New Roman</vt:lpstr>
      <vt:lpstr>Arial</vt:lpstr>
      <vt:lpstr>等线</vt:lpstr>
      <vt:lpstr>UTM Duepuntozero</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ACER</cp:lastModifiedBy>
  <cp:revision>124</cp:revision>
  <dcterms:created xsi:type="dcterms:W3CDTF">2018-10-29T09:59:25Z</dcterms:created>
  <dcterms:modified xsi:type="dcterms:W3CDTF">2025-04-09T15:25:02Z</dcterms:modified>
</cp:coreProperties>
</file>