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1462" r:id="rId2"/>
    <p:sldId id="1463" r:id="rId3"/>
    <p:sldId id="360" r:id="rId4"/>
    <p:sldId id="359" r:id="rId5"/>
    <p:sldId id="365" r:id="rId6"/>
    <p:sldId id="366" r:id="rId7"/>
    <p:sldId id="367" r:id="rId8"/>
    <p:sldId id="368" r:id="rId9"/>
    <p:sldId id="424" r:id="rId10"/>
    <p:sldId id="428" r:id="rId11"/>
    <p:sldId id="1460" r:id="rId12"/>
    <p:sldId id="1456" r:id="rId13"/>
    <p:sldId id="431" r:id="rId14"/>
    <p:sldId id="429" r:id="rId15"/>
    <p:sldId id="1464" r:id="rId16"/>
    <p:sldId id="1468" r:id="rId17"/>
    <p:sldId id="1425" r:id="rId18"/>
    <p:sldId id="1454" r:id="rId19"/>
    <p:sldId id="1450" r:id="rId20"/>
    <p:sldId id="1461" r:id="rId21"/>
    <p:sldId id="1466" r:id="rId22"/>
    <p:sldId id="1458" r:id="rId23"/>
    <p:sldId id="1467" r:id="rId24"/>
    <p:sldId id="14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BF7"/>
    <a:srgbClr val="FCFCFC"/>
    <a:srgbClr val="4472C4"/>
    <a:srgbClr val="D1FAFE"/>
    <a:srgbClr val="42D64C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0241" autoAdjust="0"/>
  </p:normalViewPr>
  <p:slideViewPr>
    <p:cSldViewPr snapToGrid="0">
      <p:cViewPr>
        <p:scale>
          <a:sx n="70" d="100"/>
          <a:sy n="70" d="100"/>
        </p:scale>
        <p:origin x="-24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9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D0E8-92A8-41E4-BBCD-90F2E9AEF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0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91052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3517" y="-69012"/>
            <a:ext cx="12387531" cy="70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B4256A1-13B3-4864-9534-EE833BAD3DCA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  <p:sldLayoutId id="2147483675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slide" Target="slide8.xml"/><Relationship Id="rId4" Type="http://schemas.openxmlformats.org/officeDocument/2006/relationships/image" Target="../media/image23.png"/><Relationship Id="rId9" Type="http://schemas.openxmlformats.org/officeDocument/2006/relationships/slide" Target="slide7.xml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slide" Target="slide1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7581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66680" y="2358107"/>
            <a:ext cx="8849711" cy="22135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54316" y="2358107"/>
            <a:ext cx="748336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iếng Việt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đọc: Sẻ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anh,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(Tiết 1)</a:t>
            </a:r>
            <a:endParaRPr lang="vi-VN" alt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PPCT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352</a:t>
            </a:r>
            <a:endParaRPr lang="en-US" alt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n: Lê Thị Thùy Liên</a:t>
            </a:r>
            <a:endParaRPr lang="en-US" altLang="en-US" sz="1600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89738" y="645197"/>
            <a:ext cx="5938345" cy="970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UBND THÀNH PHỐ QUY NHƠN</a:t>
            </a:r>
            <a:endParaRPr lang="en-US" alt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TIỂU HỌC NHƠN </a:t>
            </a:r>
            <a:r>
              <a:rPr lang="en-US" alt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endParaRPr lang="en-US" alt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880"/>
            <a:ext cx="12192000" cy="58621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51E433-E15D-DB42-3BCC-E19BC4D40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92"/>
            <a:ext cx="12192000" cy="6333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595" y="1277954"/>
            <a:ext cx="947154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iếng 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</a:p>
          <a:p>
            <a:pPr algn="ctr"/>
            <a:r>
              <a:rPr lang="vi-VN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vi-VN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đọc: Sẻ anh, Sẻ </a:t>
            </a:r>
            <a:r>
              <a:rPr lang="vi-VN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(Tiết 1)</a:t>
            </a:r>
            <a:br>
              <a:rPr lang="vi-VN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u="sng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20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=""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0" y="4571999"/>
            <a:ext cx="12250056" cy="2286001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=""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=""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=""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70198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=""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5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KHÁM PHÁ</a:t>
            </a:r>
            <a:endParaRPr lang="zh-CN" altLang="en-US" sz="4800" b="1" dirty="0">
              <a:solidFill>
                <a:srgbClr val="5F360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53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94087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486083" y="1605377"/>
            <a:ext cx="4320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 smtClean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LUYỆN 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Times New Roman" pitchFamily="18" charset="0"/>
              <a:ea typeface="汉仪喵小姐简" panose="02010509060101010101" pitchFamily="49" charset="-122"/>
              <a:cs typeface="Times New Roman" pitchFamily="18" charset="0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192"/>
            <a:ext cx="12192000" cy="72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0"/>
            <a:ext cx="12673408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9663" y="352108"/>
            <a:ext cx="12519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đọc: Sẻ anh, Sẻ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(Tiết 1)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318022"/>
            <a:ext cx="13096536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                       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80043" y="2852936"/>
            <a:ext cx="0" cy="3744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199456" y="2924944"/>
            <a:ext cx="2400267" cy="4989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99456" y="3573016"/>
            <a:ext cx="2400267" cy="48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9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ằm co ro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99456" y="4221088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99456" y="4869160"/>
            <a:ext cx="2400267" cy="4712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ố sức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99456" y="5445224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ọng rơm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44299" y="3375310"/>
            <a:ext cx="597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0779" y="4030504"/>
            <a:ext cx="7991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11173" y="4653136"/>
            <a:ext cx="3398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80304" y="5301208"/>
            <a:ext cx="5130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81090" y="5894688"/>
            <a:ext cx="698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128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0"/>
            <a:ext cx="12673408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9663" y="352108"/>
            <a:ext cx="12519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đọc: Sẻ anh, Sẻ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(Tiết 1)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318022"/>
            <a:ext cx="13096536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                       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80043" y="2852936"/>
            <a:ext cx="0" cy="3744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199456" y="2924944"/>
            <a:ext cx="2400267" cy="4989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99456" y="3573016"/>
            <a:ext cx="2400267" cy="4877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9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ằm co ro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99456" y="4221088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99456" y="4869160"/>
            <a:ext cx="2400267" cy="4712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ố sức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99456" y="5445224"/>
            <a:ext cx="240026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ọng rơm</a:t>
            </a:r>
            <a:endParaRPr lang="en-US" sz="2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44299" y="3375310"/>
            <a:ext cx="597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0779" y="4030504"/>
            <a:ext cx="7991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11173" y="4653136"/>
            <a:ext cx="3398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80304" y="5301208"/>
            <a:ext cx="5130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81090" y="5894688"/>
            <a:ext cx="698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632171" y="3002096"/>
            <a:ext cx="2400267" cy="4989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him sẻ</a:t>
            </a:r>
            <a:endParaRPr lang="en-US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32171" y="3722176"/>
            <a:ext cx="2400267" cy="4989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ằm co ro</a:t>
            </a:r>
            <a:endParaRPr lang="en-US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642752" y="4455904"/>
            <a:ext cx="3138985" cy="4989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 yêu nhau</a:t>
            </a:r>
            <a:endParaRPr lang="en-US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14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2" grpId="0" animBg="1"/>
      <p:bldP spid="23" grpId="0" animBg="1"/>
      <p:bldP spid="16" grpId="0" animBg="1"/>
      <p:bldP spid="17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=""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17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=""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=""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=""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909242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=""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=""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110198" y="1681338"/>
            <a:ext cx="4570821" cy="74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LUYỆN ĐỌC CÂU</a:t>
            </a:r>
            <a:endParaRPr lang="zh-CN" altLang="en-US" sz="3600" b="1" dirty="0">
              <a:solidFill>
                <a:srgbClr val="5F36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192"/>
            <a:ext cx="12192000" cy="72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1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-371192"/>
            <a:ext cx="12192000" cy="7229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332" y="360530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2856" y="656115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9871" y="995973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2572" y="1469001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0405" y="1293939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9152" y="1832334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07176" y="1503661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1474" y="1832334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37947" y="1832334"/>
            <a:ext cx="18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9152" y="2140111"/>
            <a:ext cx="404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50805" y="4968949"/>
            <a:ext cx="43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3685" y="5288798"/>
            <a:ext cx="43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2974" y="5904352"/>
            <a:ext cx="43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82897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=""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=""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=""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=""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509676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=""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=""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=""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=""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37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A51D80E-6C8B-C234-04A9-16EBBAC09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131"/>
            <a:ext cx="12192000" cy="722919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17CF02B-3B96-D125-1E1A-6074718CE835}"/>
              </a:ext>
            </a:extLst>
          </p:cNvPr>
          <p:cNvCxnSpPr/>
          <p:nvPr/>
        </p:nvCxnSpPr>
        <p:spPr>
          <a:xfrm flipH="1">
            <a:off x="3252453" y="1417224"/>
            <a:ext cx="106325" cy="35087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5508458" y="1390642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5592618" y="1406562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6616202" y="1620376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6683170" y="1638570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9933612" y="1672978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10024278" y="1672978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3928596" y="1995546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3985460" y="2011466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5598196" y="2013738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5668708" y="2016010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9246696" y="1963969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9317208" y="1979889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4003024" y="2297759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FBEF3AB-8923-2310-332B-399F4313D86C}"/>
              </a:ext>
            </a:extLst>
          </p:cNvPr>
          <p:cNvCxnSpPr/>
          <p:nvPr/>
        </p:nvCxnSpPr>
        <p:spPr>
          <a:xfrm flipH="1">
            <a:off x="4059888" y="2300031"/>
            <a:ext cx="148856" cy="4040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99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=""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17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=""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=""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=""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909242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=""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=""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110198" y="1681338"/>
            <a:ext cx="4570821" cy="74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LUYỆN ĐỌC </a:t>
            </a:r>
            <a:r>
              <a:rPr lang="vi-VN" altLang="zh-CN" sz="3600" b="1" dirty="0">
                <a:solidFill>
                  <a:srgbClr val="5F360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zh-CN" altLang="en-US" sz="3600" b="1" dirty="0">
              <a:solidFill>
                <a:srgbClr val="5F36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3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548"/>
            <a:ext cx="12191999" cy="6979547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1381936" y="548480"/>
            <a:ext cx="280657" cy="38024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</a:p>
        </p:txBody>
      </p:sp>
      <p:sp>
        <p:nvSpPr>
          <p:cNvPr id="5" name="6-Point Star 4"/>
          <p:cNvSpPr/>
          <p:nvPr/>
        </p:nvSpPr>
        <p:spPr>
          <a:xfrm>
            <a:off x="1472944" y="1520982"/>
            <a:ext cx="285185" cy="36213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1454769" y="5103722"/>
            <a:ext cx="289712" cy="41646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322828" y="16861"/>
            <a:ext cx="2808312" cy="492603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322828" y="0"/>
            <a:ext cx="3358278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227292" y="3213"/>
            <a:ext cx="4447521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 tiếp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22828" y="-1"/>
            <a:ext cx="2448272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227291" y="460"/>
            <a:ext cx="4447521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 tiếp </a:t>
            </a:r>
            <a:r>
              <a:rPr lang="vi-V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227292" y="-2"/>
            <a:ext cx="4447521" cy="488087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đồng thanh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089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462640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VẬN 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DỤNG, TRẢI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NGHIỆM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0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91440" y="3917124"/>
            <a:ext cx="12283440" cy="294087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2280589" y="1605377"/>
            <a:ext cx="79736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Hẹn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gặp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lại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các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em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ở </a:t>
            </a:r>
            <a:r>
              <a:rPr lang="en-US" altLang="zh-CN" sz="5400" b="1" dirty="0" err="1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tiết</a:t>
            </a:r>
            <a:r>
              <a:rPr lang="en-US" altLang="zh-CN" sz="5400" b="1" dirty="0">
                <a:solidFill>
                  <a:srgbClr val="666666"/>
                </a:solidFill>
                <a:latin typeface="Times New Roman" pitchFamily="18" charset="0"/>
                <a:ea typeface="汉仪喵小姐简" panose="02010509060101010101" pitchFamily="49" charset="-122"/>
                <a:cs typeface="Times New Roman" pitchFamily="18" charset="0"/>
              </a:rPr>
              <a:t> 2</a:t>
            </a:r>
            <a:endParaRPr lang="zh-CN" altLang="en-US" sz="5400" b="1" i="0" dirty="0">
              <a:solidFill>
                <a:srgbClr val="666666"/>
              </a:solidFill>
              <a:effectLst/>
              <a:latin typeface="Times New Roman" pitchFamily="18" charset="0"/>
              <a:ea typeface="汉仪喵小姐简" panose="02010509060101010101" pitchFamily="49" charset="-122"/>
              <a:cs typeface="Times New Roman" pitchFamily="18" charset="0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C6F2C1C-F8EE-452C-AE10-0A9C5D61B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32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5045CE1-5788-4FC6-A594-AD03AE87D2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5EF5A97-7019-4664-9AC7-1E96E888D5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074B291-862C-4162-9593-0D6526A739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B89BB134-C537-4D21-975D-F80F1AB408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291955" y="3429000"/>
            <a:ext cx="913644" cy="17795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3A6FFB82-7285-477A-98EA-80BE9FD412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5663072" y="3942489"/>
            <a:ext cx="2438405" cy="1003123"/>
          </a:xfrm>
          <a:prstGeom prst="rect">
            <a:avLst/>
          </a:prstGeom>
        </p:spPr>
      </p:pic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="" xmlns:a16="http://schemas.microsoft.com/office/drawing/2014/main" id="{965272D4-4FDA-4BEE-9894-651E480B17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02" y="1762655"/>
            <a:ext cx="4219583" cy="4219583"/>
          </a:xfrm>
          <a:prstGeom prst="rect">
            <a:avLst/>
          </a:prstGeom>
        </p:spPr>
      </p:pic>
      <p:sp>
        <p:nvSpPr>
          <p:cNvPr id="50" name="Rectangle 49">
            <a:hlinkClick r:id="rId9" action="ppaction://hlinksldjump"/>
            <a:extLst>
              <a:ext uri="{FF2B5EF4-FFF2-40B4-BE49-F238E27FC236}">
                <a16:creationId xmlns="" xmlns:a16="http://schemas.microsoft.com/office/drawing/2014/main" id="{FD7937C0-D2DF-4310-BE71-0D64514C038D}"/>
              </a:ext>
            </a:extLst>
          </p:cNvPr>
          <p:cNvSpPr/>
          <p:nvPr/>
        </p:nvSpPr>
        <p:spPr>
          <a:xfrm>
            <a:off x="2557420" y="2379015"/>
            <a:ext cx="3476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GIÚP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BẠN </a:t>
            </a:r>
          </a:p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QUA SÔNG</a:t>
            </a:r>
          </a:p>
        </p:txBody>
      </p:sp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="" xmlns:a16="http://schemas.microsoft.com/office/drawing/2014/main" id="{D400CB4A-8974-499C-BC21-0950905D97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0" y="3820751"/>
            <a:ext cx="1661119" cy="16611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688F4242-15D5-48C8-9A4A-AC67C1D305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1" y="5781389"/>
            <a:ext cx="696218" cy="6962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8AB8A0A4-6D23-494C-A6B3-53CBD89840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19" y="5274474"/>
            <a:ext cx="696218" cy="6962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91A74EC3-E419-41C0-A174-56FD9E1FFE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5" y="5764187"/>
            <a:ext cx="696218" cy="6962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4043145B-03C4-4083-B629-035761AD36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3" y="5303222"/>
            <a:ext cx="457016" cy="4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25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0834 -0.11829 L -0.04362 -0.19676 L -0.08294 -0.17616 L -0.10039 -0.12986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2 -0.1296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 L -0.50443 -0.28125 L -0.37044 -0.28681 " pathEditMode="relative" ptsTypes="AAA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06 -0.21365 L -0.61171 -0.34305 L -0.56237 -0.32986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64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960BE3-ED6C-46EB-875D-AC47207E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6"/>
            <a:ext cx="12192001" cy="6457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AE9956B-1074-4FCE-8314-D8B932E6AD1E}"/>
              </a:ext>
            </a:extLst>
          </p:cNvPr>
          <p:cNvSpPr txBox="1"/>
          <p:nvPr/>
        </p:nvSpPr>
        <p:spPr>
          <a:xfrm>
            <a:off x="646397" y="1415078"/>
            <a:ext cx="10136278" cy="193899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3175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ln w="3175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3175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n w="3175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́</a:t>
            </a:r>
            <a:r>
              <a:rPr lang="vi-VN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DCD0AD15-A310-45A2-A477-9539687DFA65}"/>
              </a:ext>
            </a:extLst>
          </p:cNvPr>
          <p:cNvSpPr/>
          <p:nvPr/>
        </p:nvSpPr>
        <p:spPr>
          <a:xfrm>
            <a:off x="2386517" y="482222"/>
            <a:ext cx="70362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GIÚP BẠN </a:t>
            </a:r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QUA SÔNG</a:t>
            </a:r>
          </a:p>
        </p:txBody>
      </p:sp>
    </p:spTree>
    <p:extLst>
      <p:ext uri="{BB962C8B-B14F-4D97-AF65-F5344CB8AC3E}">
        <p14:creationId xmlns:p14="http://schemas.microsoft.com/office/powerpoint/2010/main" val="2768838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7676AAB-1F38-4ECB-BB82-FEED2EB4E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16F482-B1C4-4166-8BE1-D5588F707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6025964" y="3706959"/>
            <a:ext cx="2438405" cy="1003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8C132E-D7CA-4439-B11F-04FF45C648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4B6FEF-A4AE-4C88-AFD4-D4D6E7775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9B0BD7-4467-40E9-9EA9-84B665E90E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306945" y="3534126"/>
            <a:ext cx="913644" cy="1779582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2A95B73E-F1F9-41C8-8B11-48BD1590829A}"/>
              </a:ext>
            </a:extLst>
          </p:cNvPr>
          <p:cNvSpPr/>
          <p:nvPr/>
        </p:nvSpPr>
        <p:spPr>
          <a:xfrm>
            <a:off x="8953727" y="1764832"/>
            <a:ext cx="793135" cy="6190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E743079A-75EB-461F-BEFC-4F030955A552}"/>
              </a:ext>
            </a:extLst>
          </p:cNvPr>
          <p:cNvSpPr/>
          <p:nvPr/>
        </p:nvSpPr>
        <p:spPr>
          <a:xfrm>
            <a:off x="10280386" y="2185205"/>
            <a:ext cx="754351" cy="5867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A51B130-0340-4C43-AACB-124D454463AD}"/>
              </a:ext>
            </a:extLst>
          </p:cNvPr>
          <p:cNvSpPr/>
          <p:nvPr/>
        </p:nvSpPr>
        <p:spPr>
          <a:xfrm>
            <a:off x="8452087" y="5161218"/>
            <a:ext cx="536380" cy="5002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169B67E-E0E5-4118-80D9-DEDA6BECDC80}"/>
              </a:ext>
            </a:extLst>
          </p:cNvPr>
          <p:cNvSpPr/>
          <p:nvPr/>
        </p:nvSpPr>
        <p:spPr>
          <a:xfrm>
            <a:off x="9746863" y="5635063"/>
            <a:ext cx="602875" cy="562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4F4884B-45AC-4BEE-8E3E-A4B78205CD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5" y="5906279"/>
            <a:ext cx="562250" cy="562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57228F0-E458-4668-B59B-9E75EB2D9E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35" y="5319115"/>
            <a:ext cx="375619" cy="37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6CE254A-E8E5-4319-8514-12DA653A02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3C522608-3B13-4AC4-AB50-DA59318FBC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38" y="5857947"/>
            <a:ext cx="961292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2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7 -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8.33333E-7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00833 -0.11829 L -0.04362 -0.19676 L -0.08294 -0.17616 L -0.10039 -0.1298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1 -0.12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1 L -0.50443 -0.28125 L -0.37044 -0.28681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79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6.25E-7 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16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09 -0.19838 L -0.59687 -0.33055 L -0.53164 -0.31713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62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6 4.07407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663908" y="1201031"/>
            <a:ext cx="9803568" cy="47038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850228"/>
            <a:ext cx="961292" cy="961292"/>
          </a:xfrm>
          <a:prstGeom prst="rect">
            <a:avLst/>
          </a:prstGeom>
        </p:spPr>
      </p:pic>
      <p:sp>
        <p:nvSpPr>
          <p:cNvPr id="11" name="Oval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73A318A1-4BCD-4632-B08E-600BA0A7A53A}"/>
              </a:ext>
            </a:extLst>
          </p:cNvPr>
          <p:cNvSpPr/>
          <p:nvPr/>
        </p:nvSpPr>
        <p:spPr>
          <a:xfrm>
            <a:off x="1798820" y="1300003"/>
            <a:ext cx="812544" cy="7086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92F3BDF-A7D8-4E93-9BEA-EEC0B9688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364" y="2107654"/>
            <a:ext cx="8841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altLang="en-US" sz="40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40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mấy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chị,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3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85" y="5492383"/>
            <a:ext cx="1234190" cy="1234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467354" y="1365617"/>
            <a:ext cx="10284935" cy="41267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6CD20C-D6EA-4548-9929-B926B528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425" y="2274014"/>
            <a:ext cx="95533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chị,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36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altLang="en-US" sz="36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Oval 14">
            <a:hlinkClick r:id="rId5" action="ppaction://hlinksldjump"/>
            <a:extLst>
              <a:ext uri="{FF2B5EF4-FFF2-40B4-BE49-F238E27FC236}">
                <a16:creationId xmlns="" xmlns:a16="http://schemas.microsoft.com/office/drawing/2014/main" id="{C02B4DE1-955A-4E4A-9D12-2B2219D32403}"/>
              </a:ext>
            </a:extLst>
          </p:cNvPr>
          <p:cNvSpPr/>
          <p:nvPr/>
        </p:nvSpPr>
        <p:spPr>
          <a:xfrm>
            <a:off x="1239568" y="1244185"/>
            <a:ext cx="814083" cy="6783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44381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805870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948416" y="950932"/>
            <a:ext cx="10762938" cy="47448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F40A314F-D56F-44F9-B5AC-FD32258E94F6}"/>
              </a:ext>
            </a:extLst>
          </p:cNvPr>
          <p:cNvSpPr/>
          <p:nvPr/>
        </p:nvSpPr>
        <p:spPr>
          <a:xfrm>
            <a:off x="939384" y="937170"/>
            <a:ext cx="961292" cy="8965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0D6E312-8BE5-4D81-BDE5-BB6D82E31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862" y="2022266"/>
            <a:ext cx="9493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chị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4000" b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altLang="en-US" sz="40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40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=""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0" y="4571999"/>
            <a:ext cx="12250056" cy="2286001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=""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=""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=""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=""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2570</TotalTime>
  <Words>347</Words>
  <Application>Microsoft Office PowerPoint</Application>
  <PresentationFormat>Custom</PresentationFormat>
  <Paragraphs>79</Paragraphs>
  <Slides>24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HS</cp:lastModifiedBy>
  <cp:revision>163</cp:revision>
  <dcterms:created xsi:type="dcterms:W3CDTF">2021-10-30T04:56:06Z</dcterms:created>
  <dcterms:modified xsi:type="dcterms:W3CDTF">2025-04-06T23:28:38Z</dcterms:modified>
</cp:coreProperties>
</file>