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7.xml" ContentType="application/vnd.openxmlformats-officedocument.presentationml.notesSlide+xml"/>
  <Override PartName="/ppt/activeX/activeX4.xml" ContentType="application/vnd.ms-office.activeX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0" r:id="rId2"/>
  </p:sldMasterIdLst>
  <p:notesMasterIdLst>
    <p:notesMasterId r:id="rId32"/>
  </p:notesMasterIdLst>
  <p:sldIdLst>
    <p:sldId id="382" r:id="rId3"/>
    <p:sldId id="343" r:id="rId4"/>
    <p:sldId id="383" r:id="rId5"/>
    <p:sldId id="384" r:id="rId6"/>
    <p:sldId id="395" r:id="rId7"/>
    <p:sldId id="396" r:id="rId8"/>
    <p:sldId id="398" r:id="rId9"/>
    <p:sldId id="397" r:id="rId10"/>
    <p:sldId id="399" r:id="rId11"/>
    <p:sldId id="400" r:id="rId12"/>
    <p:sldId id="390" r:id="rId13"/>
    <p:sldId id="401" r:id="rId14"/>
    <p:sldId id="404" r:id="rId15"/>
    <p:sldId id="409" r:id="rId16"/>
    <p:sldId id="410" r:id="rId17"/>
    <p:sldId id="403" r:id="rId18"/>
    <p:sldId id="392" r:id="rId19"/>
    <p:sldId id="387" r:id="rId20"/>
    <p:sldId id="388" r:id="rId21"/>
    <p:sldId id="389" r:id="rId22"/>
    <p:sldId id="411" r:id="rId23"/>
    <p:sldId id="353" r:id="rId24"/>
    <p:sldId id="369" r:id="rId25"/>
    <p:sldId id="370" r:id="rId26"/>
    <p:sldId id="371" r:id="rId27"/>
    <p:sldId id="393" r:id="rId28"/>
    <p:sldId id="394" r:id="rId29"/>
    <p:sldId id="407" r:id="rId30"/>
    <p:sldId id="2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B83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98043" autoAdjust="0"/>
  </p:normalViewPr>
  <p:slideViewPr>
    <p:cSldViewPr snapToGrid="0">
      <p:cViewPr varScale="1">
        <p:scale>
          <a:sx n="84" d="100"/>
          <a:sy n="84" d="100"/>
        </p:scale>
        <p:origin x="-32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nh Tai\Downloads\VID20230314100418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3867"/>
  <ax:ocxPr ax:name="_cy" ax:value="16484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nh Tai\Downloads\VID20230314100754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-1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2941"/>
  <ax:ocxPr ax:name="_cy" ax:value="18600"/>
</ax:ocx>
</file>

<file path=ppt/activeX/activeX3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nh Tai\Downloads\VID20230314101410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-1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3867"/>
  <ax:ocxPr ax:name="_cy" ax:value="16510"/>
</ax:ocx>
</file>

<file path=ppt/activeX/activeX4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nh Tai\Downloads\moi truong xanh ZdvJNHc+9JGc6EdmIrHr+RLzQjHlZHP0v434n7t0RS0POFtZ2y0bTJCWt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2491"/>
  <ax:ocxPr ax:name="_cy" ax:value="17859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9pPr>
          </a:lstStyle>
          <a:p>
            <a:fld id="{6EE12F29-6393-42F8-8245-51A739C377D8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0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880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880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B1E9A-E718-418C-867F-5D989214D1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78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880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0114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88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8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2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6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1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3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55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60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5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15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6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8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7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38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28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3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1832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73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5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25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5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5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8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6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g"/><Relationship Id="rId5" Type="http://schemas.openxmlformats.org/officeDocument/2006/relationships/image" Target="../media/image29.jpe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jp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984250" y="2743200"/>
            <a:ext cx="10190163" cy="17907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4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PHÂN MÔN HỌC VẦN LỚP 1 THEO HƯỚNG NGHIÊN CỨU BÀI HỌC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254625" y="4324350"/>
            <a:ext cx="5522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vi-VN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báo cáo</a:t>
            </a:r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LÊ THỊ THÙY LIÊN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6250" y="661988"/>
            <a:ext cx="11239500" cy="7934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28220"/>
              </a:avLst>
            </a:prstTxWarp>
          </a:bodyPr>
          <a:lstStyle/>
          <a:p>
            <a:pPr algn="ctr"/>
            <a:r>
              <a:rPr lang="en-US" sz="66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CHÀO MỪNG  QUÝ THẦY , CÔ GIÁO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10435" y="1836341"/>
            <a:ext cx="695471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VỀ DỰ CHUYÊN ĐỀ KHỐI  I</a:t>
            </a:r>
            <a:endParaRPr lang="en-US" sz="4400" dirty="0"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41530" y="3028120"/>
            <a:ext cx="10190163" cy="1790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vi-VN" sz="44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vi-VN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 trải nghiệm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vi-VN" sz="38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    Bài:     Hoạt động giáo dục theo chủ đề</a:t>
            </a:r>
            <a:r>
              <a:rPr lang="vi-VN" sz="38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vi-VN" sz="38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Môi trường quanh em</a:t>
            </a:r>
            <a:endParaRPr lang="en-US" sz="3800" b="1" i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323854" y="827640"/>
            <a:ext cx="11239500" cy="7934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28220"/>
              </a:avLst>
            </a:prstTxWarp>
          </a:bodyPr>
          <a:lstStyle/>
          <a:p>
            <a:pPr algn="ctr"/>
            <a:r>
              <a:rPr lang="en-US" sz="66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CHÀO MỪNG  QUÝ THẦY , CÔ GIÁO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5758" y="1969772"/>
            <a:ext cx="695471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VỀ DỰ CHUYÊN ĐỀ KHỐI  I</a:t>
            </a:r>
            <a:endParaRPr lang="en-US" sz="4400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05878" y="5085124"/>
            <a:ext cx="6929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 dạy minh họa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Thị Hồng Phấn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83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275"/>
            <a:ext cx="12192000" cy="6133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389"/>
            <a:ext cx="1219200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6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0291" y="1247074"/>
            <a:ext cx="499431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ôi </a:t>
            </a:r>
            <a:r>
              <a:rPr lang="en-US" sz="2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sạch,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9767" y="1262944"/>
            <a:ext cx="557604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sạch,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78" y="1749283"/>
            <a:ext cx="5355434" cy="235889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78" y="4280451"/>
            <a:ext cx="5359065" cy="257092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34DD161-D0DC-49BA-BB42-ECA7A2FD33AB}"/>
              </a:ext>
            </a:extLst>
          </p:cNvPr>
          <p:cNvSpPr txBox="1"/>
          <p:nvPr/>
        </p:nvSpPr>
        <p:spPr>
          <a:xfrm>
            <a:off x="1927274" y="-223492"/>
            <a:ext cx="7329268" cy="709029"/>
          </a:xfrm>
          <a:prstGeom prst="rect">
            <a:avLst/>
          </a:prstGeom>
          <a:noFill/>
        </p:spPr>
        <p:txBody>
          <a:bodyPr wrap="square" lIns="92476" tIns="46286" rIns="92476" bIns="46286" rtlCol="0">
            <a:spAutoFit/>
          </a:bodyPr>
          <a:lstStyle/>
          <a:p>
            <a:pPr marL="0" marR="0" lvl="0" indent="0" algn="l" defTabSz="966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en-US" sz="280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28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9416" y="314653"/>
            <a:ext cx="10708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đề: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731234"/>
            <a:ext cx="4876800" cy="23769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1" y="4207768"/>
            <a:ext cx="4916761" cy="262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4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67" y="1858938"/>
            <a:ext cx="3239725" cy="49990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17A3A5E-713A-489F-9E64-978A3E0357DC}"/>
              </a:ext>
            </a:extLst>
          </p:cNvPr>
          <p:cNvSpPr/>
          <p:nvPr/>
        </p:nvSpPr>
        <p:spPr>
          <a:xfrm>
            <a:off x="2515094" y="1282242"/>
            <a:ext cx="701182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vi-VN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</a:t>
            </a:r>
            <a:r>
              <a:rPr lang="vi-VN" sz="6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 2</a:t>
            </a:r>
            <a:r>
              <a:rPr lang="en-US" sz="6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: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652AFA-28AD-469E-AC73-82FA5118FB88}"/>
              </a:ext>
            </a:extLst>
          </p:cNvPr>
          <p:cNvSpPr/>
          <p:nvPr/>
        </p:nvSpPr>
        <p:spPr>
          <a:xfrm>
            <a:off x="1986210" y="2522472"/>
            <a:ext cx="77254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vi-VN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Trưng bày tranh</a:t>
            </a:r>
            <a:endParaRPr lang="en-US" sz="60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88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34DD161-D0DC-49BA-BB42-ECA7A2FD33AB}"/>
              </a:ext>
            </a:extLst>
          </p:cNvPr>
          <p:cNvSpPr txBox="1"/>
          <p:nvPr/>
        </p:nvSpPr>
        <p:spPr>
          <a:xfrm>
            <a:off x="1347396" y="-104224"/>
            <a:ext cx="9134315" cy="709029"/>
          </a:xfrm>
          <a:prstGeom prst="rect">
            <a:avLst/>
          </a:prstGeom>
          <a:noFill/>
        </p:spPr>
        <p:txBody>
          <a:bodyPr wrap="square" lIns="92476" tIns="46286" rIns="92476" bIns="46286" rtlCol="0">
            <a:spAutoFit/>
          </a:bodyPr>
          <a:lstStyle/>
          <a:p>
            <a:pPr marL="0" marR="0" lvl="0" indent="0" algn="l" defTabSz="966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en-US" sz="320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68552" y="500181"/>
            <a:ext cx="121010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giáo dục theo chủ đề: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459"/>
            <a:ext cx="12192000" cy="513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文本框 29"/>
          <p:cNvSpPr txBox="1"/>
          <p:nvPr/>
        </p:nvSpPr>
        <p:spPr>
          <a:xfrm>
            <a:off x="4619924" y="2119498"/>
            <a:ext cx="2952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2273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66757" y="309840"/>
            <a:ext cx="671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66973">
              <a:defRPr/>
            </a:pP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437" y="720263"/>
            <a:ext cx="116855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</a:t>
            </a:r>
            <a:r>
              <a:rPr lang="en-US" sz="28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đề: 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quanh em 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xplosion 1 7"/>
          <p:cNvSpPr/>
          <p:nvPr/>
        </p:nvSpPr>
        <p:spPr>
          <a:xfrm>
            <a:off x="677335" y="1797482"/>
            <a:ext cx="10886308" cy="1888253"/>
          </a:xfrm>
          <a:prstGeom prst="irregularSeal1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quan phòng tranh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64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文本框 29"/>
          <p:cNvSpPr txBox="1"/>
          <p:nvPr/>
        </p:nvSpPr>
        <p:spPr>
          <a:xfrm>
            <a:off x="4619924" y="2119498"/>
            <a:ext cx="2952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"/>
            <a:ext cx="12272273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66757" y="309840"/>
            <a:ext cx="671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66973">
              <a:defRPr/>
            </a:pP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437" y="720263"/>
            <a:ext cx="116855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</a:t>
            </a:r>
            <a:r>
              <a:rPr lang="en-US" sz="28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đề: 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quanh em 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Punched Tape 6"/>
          <p:cNvSpPr/>
          <p:nvPr/>
        </p:nvSpPr>
        <p:spPr>
          <a:xfrm>
            <a:off x="829994" y="1858183"/>
            <a:ext cx="10396024" cy="1538441"/>
          </a:xfrm>
          <a:prstGeom prst="flowChartPunchedTape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bức tranh có môi trường sạch, đẹp là những bức tranh như thế nào ?</a:t>
            </a:r>
          </a:p>
        </p:txBody>
      </p:sp>
      <p:sp>
        <p:nvSpPr>
          <p:cNvPr id="10" name="Flowchart: Punched Tape 9"/>
          <p:cNvSpPr/>
          <p:nvPr/>
        </p:nvSpPr>
        <p:spPr>
          <a:xfrm>
            <a:off x="506437" y="2041063"/>
            <a:ext cx="10860258" cy="1409582"/>
          </a:xfrm>
          <a:prstGeom prst="flowChartPunchedTap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có môi trường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 sạch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đẹp là những bức tranh như thế nào ?</a:t>
            </a:r>
          </a:p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6438" y="2239384"/>
            <a:ext cx="10860258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quanh em đã sạch, đẹp chưa 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0197" y="2509235"/>
            <a:ext cx="11971606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môi trường sạch, đẹp thì chúng ta phải làm gì ?</a:t>
            </a:r>
            <a:endParaRPr 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76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67" y="1858938"/>
            <a:ext cx="3239725" cy="49990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17A3A5E-713A-489F-9E64-978A3E0357DC}"/>
              </a:ext>
            </a:extLst>
          </p:cNvPr>
          <p:cNvSpPr/>
          <p:nvPr/>
        </p:nvSpPr>
        <p:spPr>
          <a:xfrm>
            <a:off x="2515094" y="1282242"/>
            <a:ext cx="701182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vi-VN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động 3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652AFA-28AD-469E-AC73-82FA5118FB88}"/>
              </a:ext>
            </a:extLst>
          </p:cNvPr>
          <p:cNvSpPr/>
          <p:nvPr/>
        </p:nvSpPr>
        <p:spPr>
          <a:xfrm>
            <a:off x="1986210" y="2522472"/>
            <a:ext cx="77254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Xử</a:t>
            </a:r>
            <a:r>
              <a:rPr lang="en-US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lí</a:t>
            </a:r>
            <a:r>
              <a:rPr lang="en-US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tình</a:t>
            </a:r>
            <a:r>
              <a:rPr lang="en-US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huống</a:t>
            </a:r>
            <a:endParaRPr lang="en-US" sz="60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7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64"/>
            <a:ext cx="12192000" cy="343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565"/>
            <a:ext cx="12192000" cy="34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1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9095" y="1753849"/>
            <a:ext cx="8049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Vidoevideo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1671" y="81056"/>
            <a:ext cx="10394576" cy="5640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 HUỐNG 1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8" name="WindowsMediaPlayer1" r:id="rId2" imgW="12192120" imgH="5934240"/>
        </mc:Choice>
        <mc:Fallback>
          <p:control name="WindowsMediaPlayer1" r:id="rId2" imgW="12192120" imgH="5934240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27100"/>
                  <a:ext cx="12192000" cy="5930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665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1671" y="81056"/>
            <a:ext cx="10394576" cy="5640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 HUỐNG 2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71" name="WindowsMediaPlayer1" r:id="rId2" imgW="11858760" imgH="6696000"/>
        </mc:Choice>
        <mc:Fallback>
          <p:control name="WindowsMediaPlayer1" r:id="rId2" imgW="11858760" imgH="6696000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847725"/>
                  <a:ext cx="12192000" cy="60102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351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文本框 29"/>
          <p:cNvSpPr txBox="1"/>
          <p:nvPr/>
        </p:nvSpPr>
        <p:spPr>
          <a:xfrm>
            <a:off x="4619924" y="2119498"/>
            <a:ext cx="2952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2273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1126761" y="1629173"/>
            <a:ext cx="99384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</a:t>
            </a:r>
            <a:r>
              <a:rPr lang="en-US" sz="4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CÙNG KHỞI ĐỘNG : </a:t>
            </a:r>
            <a:endParaRPr lang="vi-VN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xanh</a:t>
            </a:r>
          </a:p>
          <a:p>
            <a:pPr algn="ctr"/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 sĩ : Trịnh Công Sơn 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1671" y="81056"/>
            <a:ext cx="10394576" cy="5640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 HUỐNG 3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95" name="WindowsMediaPlayer1" r:id="rId2" imgW="12192120" imgH="5943600"/>
        </mc:Choice>
        <mc:Fallback>
          <p:control name="WindowsMediaPlayer1" r:id="rId2" imgW="12192120" imgH="5943600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15988"/>
                  <a:ext cx="12192000" cy="59420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5726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627" y="3010574"/>
            <a:ext cx="2606373" cy="40217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17A3A5E-713A-489F-9E64-978A3E0357DC}"/>
              </a:ext>
            </a:extLst>
          </p:cNvPr>
          <p:cNvSpPr/>
          <p:nvPr/>
        </p:nvSpPr>
        <p:spPr>
          <a:xfrm>
            <a:off x="2515094" y="1282242"/>
            <a:ext cx="70118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vi-VN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</a:t>
            </a:r>
            <a:r>
              <a:rPr lang="vi-VN" sz="54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 </a:t>
            </a:r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4</a:t>
            </a:r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: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652AFA-28AD-469E-AC73-82FA5118FB88}"/>
              </a:ext>
            </a:extLst>
          </p:cNvPr>
          <p:cNvSpPr/>
          <p:nvPr/>
        </p:nvSpPr>
        <p:spPr>
          <a:xfrm>
            <a:off x="749406" y="2522472"/>
            <a:ext cx="102937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5400" b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Thực hành bảo vệ môi trường</a:t>
            </a:r>
            <a:endParaRPr lang="en-US" sz="5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39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90843"/>
            <a:ext cx="12192000" cy="6710289"/>
          </a:xfrm>
        </p:spPr>
      </p:pic>
      <p:sp>
        <p:nvSpPr>
          <p:cNvPr id="10" name="Rounded Rectangle 9"/>
          <p:cNvSpPr/>
          <p:nvPr/>
        </p:nvSpPr>
        <p:spPr>
          <a:xfrm>
            <a:off x="1092432" y="6228863"/>
            <a:ext cx="10128739" cy="6463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trong tranh đang làm gì 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9603" y="6290419"/>
            <a:ext cx="6234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quét dọn, các bạn cần làm gì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5265" y="6287983"/>
            <a:ext cx="7459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quét dọn xong, các bạn bỏ rác ở đâu </a:t>
            </a:r>
            <a:r>
              <a:rPr lang="en-US" smtClean="0"/>
              <a:t>?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42898" y="6228863"/>
            <a:ext cx="5825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em thấy có mấy thùng rác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702" y="1255931"/>
            <a:ext cx="3598458" cy="4751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634" y="1255931"/>
            <a:ext cx="4242216" cy="4751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2084620"/>
            <a:ext cx="2653259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4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92759" y="2228670"/>
            <a:ext cx="2399572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5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96" y="1219293"/>
            <a:ext cx="3596952" cy="4749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748" y="1148390"/>
            <a:ext cx="7687204" cy="4749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7918" y="2199549"/>
            <a:ext cx="2399572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61" y="934481"/>
            <a:ext cx="4243184" cy="4749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4263" y="1722329"/>
            <a:ext cx="265325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314" y="1032390"/>
            <a:ext cx="7950686" cy="465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8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5141" name="WindowsMediaPlayer1" r:id="rId2" imgW="11696760" imgH="6429240"/>
        </mc:Choice>
        <mc:Fallback>
          <p:control name="WindowsMediaPlayer1" r:id="rId2" imgW="11696760" imgH="6429240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125" y="169863"/>
                  <a:ext cx="11696700" cy="64293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5496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5906" y="3326158"/>
            <a:ext cx="8135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b="1" i="1" dirty="0" smtClean="0">
                <a:solidFill>
                  <a:srgbClr val="B83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>
              <a:solidFill>
                <a:srgbClr val="B832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5906" y="3049158"/>
            <a:ext cx="8511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b="1" i="1" dirty="0">
              <a:solidFill>
                <a:srgbClr val="B832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9025" y="2490"/>
            <a:ext cx="12019722" cy="2691161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" y="49558"/>
            <a:ext cx="2019745" cy="16982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17A3A5E-713A-489F-9E64-978A3E0357DC}"/>
              </a:ext>
            </a:extLst>
          </p:cNvPr>
          <p:cNvSpPr/>
          <p:nvPr/>
        </p:nvSpPr>
        <p:spPr>
          <a:xfrm>
            <a:off x="1775789" y="579886"/>
            <a:ext cx="1017766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HÃY CHUNG TAY BẢO VỆ </a:t>
            </a:r>
          </a:p>
          <a:p>
            <a:pPr algn="ctr" defTabSz="914411">
              <a:defRPr/>
            </a:pP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MÔI TRƯỜNG!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" y="2194868"/>
            <a:ext cx="12173723" cy="466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hình ảnh thien nhien 15ae93c2d7a0d7 tại kho hình nền, ảnh đẹp  khoanh24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931" y="0"/>
            <a:ext cx="12296931" cy="808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02558" y="1689834"/>
            <a:ext cx="96819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6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1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-29030" y="-33314"/>
            <a:ext cx="12192001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611085" y="4270206"/>
            <a:ext cx="5355771" cy="18224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9030" y="3429000"/>
            <a:ext cx="1770743" cy="31713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827040" y="4239713"/>
            <a:ext cx="4777682" cy="16257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23519" y="3875158"/>
            <a:ext cx="1770743" cy="26125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0" y="5092359"/>
            <a:ext cx="12192000" cy="19788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9833577" y="4359775"/>
            <a:ext cx="2792232" cy="26125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1799770" y="5571298"/>
            <a:ext cx="754742" cy="6241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657462" y="4716766"/>
            <a:ext cx="1451428" cy="19304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512320" y="5212329"/>
            <a:ext cx="914400" cy="116114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674948" y="5307249"/>
            <a:ext cx="696685" cy="57610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10772858" y="1003259"/>
            <a:ext cx="1500461" cy="200114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99349" y="202981"/>
            <a:ext cx="2479582" cy="14543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891204" y="1750701"/>
            <a:ext cx="1348315" cy="88651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7431940" y="455583"/>
            <a:ext cx="2479582" cy="14543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883895" y="219093"/>
            <a:ext cx="996117" cy="65494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85742" y="78277"/>
            <a:ext cx="1131267" cy="1131267"/>
            <a:chOff x="2573534" y="-1821132"/>
            <a:chExt cx="1035154" cy="1035154"/>
          </a:xfrm>
        </p:grpSpPr>
        <p:sp>
          <p:nvSpPr>
            <p:cNvPr id="33" name="七角星 32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3848731" y="4454391"/>
            <a:ext cx="1977637" cy="2391142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6783050" y="4656637"/>
            <a:ext cx="2352298" cy="228616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8269" y="-844829"/>
            <a:ext cx="2679499" cy="167301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656216" y="-1116929"/>
            <a:ext cx="1939187" cy="134405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024" y="3002415"/>
            <a:ext cx="1253080" cy="749687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延迟符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34DD161-D0DC-49BA-BB42-ECA7A2FD33AB}"/>
              </a:ext>
            </a:extLst>
          </p:cNvPr>
          <p:cNvSpPr txBox="1"/>
          <p:nvPr/>
        </p:nvSpPr>
        <p:spPr>
          <a:xfrm>
            <a:off x="2593085" y="28296"/>
            <a:ext cx="7145624" cy="709029"/>
          </a:xfrm>
          <a:prstGeom prst="rect">
            <a:avLst/>
          </a:prstGeom>
          <a:noFill/>
        </p:spPr>
        <p:txBody>
          <a:bodyPr wrap="square" lIns="92476" tIns="46286" rIns="92476" bIns="46286" rtlCol="0">
            <a:spAutoFit/>
          </a:bodyPr>
          <a:lstStyle/>
          <a:p>
            <a:pPr marL="0" marR="0" lvl="0" indent="0" algn="l" defTabSz="966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320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66D56D5-35EC-4943-A883-E5C27A58F71D}"/>
              </a:ext>
            </a:extLst>
          </p:cNvPr>
          <p:cNvSpPr/>
          <p:nvPr/>
        </p:nvSpPr>
        <p:spPr>
          <a:xfrm>
            <a:off x="5626446" y="1154488"/>
            <a:ext cx="1847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11">
              <a:defRPr/>
            </a:pPr>
            <a:endParaRPr lang="en-US" sz="6600" b="1" dirty="0" smtClean="0">
              <a:ln/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9350" y="756747"/>
            <a:ext cx="109136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đề: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0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 p14:presetBounceEnd="15000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 p14:bounceEnd="15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67" y="1858938"/>
            <a:ext cx="3239725" cy="49990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17A3A5E-713A-489F-9E64-978A3E0357DC}"/>
              </a:ext>
            </a:extLst>
          </p:cNvPr>
          <p:cNvSpPr/>
          <p:nvPr/>
        </p:nvSpPr>
        <p:spPr>
          <a:xfrm>
            <a:off x="2515094" y="1282242"/>
            <a:ext cx="701182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</a:t>
            </a:r>
            <a:r>
              <a:rPr lang="vi-VN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oạt </a:t>
            </a:r>
            <a:r>
              <a:rPr lang="vi-VN" sz="6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lang="en-US" sz="6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1: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652AFA-28AD-469E-AC73-82FA5118FB88}"/>
              </a:ext>
            </a:extLst>
          </p:cNvPr>
          <p:cNvSpPr/>
          <p:nvPr/>
        </p:nvSpPr>
        <p:spPr>
          <a:xfrm>
            <a:off x="1237462" y="2469464"/>
            <a:ext cx="887177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Tìm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hiểu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môi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trường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quanh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em</a:t>
            </a:r>
            <a:r>
              <a:rPr lang="en-US" sz="5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endParaRPr lang="en-US" sz="50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94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7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2451</TotalTime>
  <Words>478</Words>
  <Application>Microsoft Office PowerPoint</Application>
  <PresentationFormat>Custom</PresentationFormat>
  <Paragraphs>75</Paragraphs>
  <Slides>29</Slides>
  <Notes>8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2_Office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262</cp:revision>
  <dcterms:created xsi:type="dcterms:W3CDTF">2020-08-03T08:33:18Z</dcterms:created>
  <dcterms:modified xsi:type="dcterms:W3CDTF">2025-03-11T12:07:29Z</dcterms:modified>
</cp:coreProperties>
</file>