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82" r:id="rId15"/>
    <p:sldId id="28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F662D0-B79E-4759-AAA2-8282D788FED5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30DB5-0193-4182-AC75-AAC64D5ED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30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2DFCB-B094-408F-978A-63B22233A82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87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8FB1E-B65A-4213-A3B4-C09A250092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62437A-BC57-4E9E-B6B6-7CF3C3344D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C9684-C0FF-4A87-8881-50AADE9ED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3C7F-A606-4819-A1E2-3886A795C5A8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CD1D9A-474D-4341-8F4E-04C006671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41AC5-47B5-4531-8D06-50EB02D14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C47AF-0B98-4BE3-819C-95FB8D2CD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427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3F31F-4706-49C3-B68C-282F3EF07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58AB4A-83CE-4221-ADD4-3BCFE486A3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9CCC8-E2B7-451E-8920-A316475DD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3C7F-A606-4819-A1E2-3886A795C5A8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63596-5653-4083-BE28-DD4AEE19D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4E219-B624-4ED1-86B3-9D27097A2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C47AF-0B98-4BE3-819C-95FB8D2CD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667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4A0C2C-36AE-4306-BF98-7C77056BF9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A8B481-4E1A-4750-97EF-D42B082D9C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C69E6D-E887-4601-A198-5A7EF1A33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3C7F-A606-4819-A1E2-3886A795C5A8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81F6B-0B1C-4498-8A7D-9591BDDC4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83472-9526-403D-BD59-752AF225D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C47AF-0B98-4BE3-819C-95FB8D2CD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750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188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C87CA-EEED-4C37-ADB5-3BE03B138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EC00B-DEF2-4290-ACB6-577193E20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0A60B8-FA09-43A8-8A5C-C9694EE81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3C7F-A606-4819-A1E2-3886A795C5A8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2B428-DF99-4D36-A116-3C7FB8670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68461-17F6-4354-B25F-2A8D6B7FD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C47AF-0B98-4BE3-819C-95FB8D2CD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533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654CD-D290-4B1E-A2C1-129BB8249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102369-1003-4024-8C1B-5152A94C6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24ADD-A624-4881-A831-7BFB6E151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3C7F-A606-4819-A1E2-3886A795C5A8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0A90-E56F-46A7-8AF5-13E41E29A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226BC-9885-47BA-BBF8-5A9288A31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C47AF-0B98-4BE3-819C-95FB8D2CD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43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B1C45-B9F4-43CA-92C1-EABD34EB8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2A1C7-4756-4FD7-B850-138325B7A6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B7A97B-EC89-429F-96F1-D6DF226C6F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2A5F8F-5ADA-47B6-B717-EE55E6EF1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3C7F-A606-4819-A1E2-3886A795C5A8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71F6B5-3116-4466-AEBB-7127B953E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B3CEA6-F7F0-43C0-A60A-E3DB01097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C47AF-0B98-4BE3-819C-95FB8D2CD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50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965A3-725A-436A-A723-B5A2E6B1C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996F0-4BA5-4AA6-B45F-0D3E82CDA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43465D-D9D2-491D-9A1A-9220078C49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C05272-1F57-453B-B901-CC65996C9A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06EB47-F959-4421-A355-EC8803A62A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9C44FE-0B10-4DA6-BCD9-2291AAF5A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3C7F-A606-4819-A1E2-3886A795C5A8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29CD02-886C-46D6-922C-7BE85192D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A207C4-463A-4DAF-A2D0-5AC6F4202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C47AF-0B98-4BE3-819C-95FB8D2CD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162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D75CF-4D7E-4F77-9EDC-421914E72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22A8F5-2152-4403-B952-15AAA3DF0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3C7F-A606-4819-A1E2-3886A795C5A8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3665D-7536-4F2C-BA0A-F7DF64C3B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F90B95-8FD1-4C1A-BE2E-617DF94C5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C47AF-0B98-4BE3-819C-95FB8D2CD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29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FF26E2-1D3C-4B88-A1E8-0AA3B82DC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3C7F-A606-4819-A1E2-3886A795C5A8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C5BA19-A0A9-4DA4-AE80-E5837D868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6B6A73-A179-4614-8979-BFA63F3D3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C47AF-0B98-4BE3-819C-95FB8D2CD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23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B5DA5-CBB2-43E7-A7D3-90384C1CB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A9D35-6EAF-45C1-9E20-39BD23BDC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EA6FCA-3265-4284-9FB5-0A09C0BA14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C81555-936C-4469-95A6-518F01469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3C7F-A606-4819-A1E2-3886A795C5A8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6F13D8-5CC2-4963-81B2-4ABC6BDA0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DE1E66-6486-47F8-9D15-566DB7240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C47AF-0B98-4BE3-819C-95FB8D2CD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156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2D854-B026-49A7-96AD-243437A04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36C9E2-7C34-426D-B25D-A8E56C1DFA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E4EF8A-997E-4236-A7AC-736CCE26F5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67685F-7B88-4B90-B5BF-09AF148D2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3C7F-A606-4819-A1E2-3886A795C5A8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71BFFD-E098-4D5E-8504-CB07EC4AB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95652A-23F7-4150-8B92-ACE3F29E3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C47AF-0B98-4BE3-819C-95FB8D2CD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42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CF155A-22A2-4161-BCC0-A4ECE450F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F60714-8A36-4058-B95E-496A78C38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B3A58-8840-455E-8EE3-5DFE5870BA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73C7F-A606-4819-A1E2-3886A795C5A8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63544-F412-469F-92DF-7FC758BE00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316B1-F3DD-42DC-932C-A20076C509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C47AF-0B98-4BE3-819C-95FB8D2CD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96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7" Type="http://schemas.openxmlformats.org/officeDocument/2006/relationships/image" Target="../media/image30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5" Type="http://schemas.openxmlformats.org/officeDocument/2006/relationships/image" Target="../media/image29.png"/><Relationship Id="rId4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24-hinh-nen-powerpoint-tuyet-dep-danh-cho-cac-be-mam-non-1487092770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47405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299258" y="814647"/>
            <a:ext cx="11604567" cy="13863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>
            <a:off x="3145367" y="2200979"/>
            <a:ext cx="66802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en-US" sz="3600" kern="1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26673" y="1264920"/>
            <a:ext cx="59425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n-US" sz="28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5469" y="1082040"/>
            <a:ext cx="1001745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NHƠN PHÚ</a:t>
            </a:r>
          </a:p>
          <a:p>
            <a:pPr algn="ctr"/>
            <a:endParaRPr lang="en-US" sz="4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1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4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4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41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en-US" sz="40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Hồng Phấn</a:t>
            </a:r>
            <a:endParaRPr lang="en-US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13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6AD8CC-0EA5-4D70-B24B-C73647E4C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11" y="0"/>
            <a:ext cx="99175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059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BEEB39-E538-4380-97CA-9795D49F31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50"/>
          <a:stretch/>
        </p:blipFill>
        <p:spPr>
          <a:xfrm>
            <a:off x="1005061" y="85725"/>
            <a:ext cx="10181877" cy="4543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6D455C-963F-418A-BC98-6E9F60B8D5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13" t="80694" r="14358" b="5972"/>
          <a:stretch/>
        </p:blipFill>
        <p:spPr>
          <a:xfrm>
            <a:off x="2378571" y="4981575"/>
            <a:ext cx="3032323" cy="11239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6F6DC3-578A-4699-A005-1FDE8197D5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8" t="80694" r="56548" b="5972"/>
          <a:stretch/>
        </p:blipFill>
        <p:spPr>
          <a:xfrm>
            <a:off x="6581776" y="4981575"/>
            <a:ext cx="3114278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241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68B660-36EE-48CA-8AF9-97C7F5E368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2" t="13152" r="7565" b="33791"/>
          <a:stretch/>
        </p:blipFill>
        <p:spPr>
          <a:xfrm>
            <a:off x="1333500" y="238675"/>
            <a:ext cx="8839200" cy="37517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7BDFFB-C2D6-408E-86A0-8501F668D9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3"/>
          <a:stretch/>
        </p:blipFill>
        <p:spPr>
          <a:xfrm>
            <a:off x="6464300" y="4076700"/>
            <a:ext cx="5410200" cy="16573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9D1311-BF75-451E-A05F-DFD1FC5DDC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717"/>
          <a:stretch/>
        </p:blipFill>
        <p:spPr>
          <a:xfrm>
            <a:off x="0" y="5010150"/>
            <a:ext cx="9169400" cy="91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C0B77B-7DCC-48B6-94CD-E58ED2355C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27" b="8490"/>
          <a:stretch/>
        </p:blipFill>
        <p:spPr>
          <a:xfrm>
            <a:off x="0" y="5943599"/>
            <a:ext cx="9169400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8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485D46-31B7-4A53-B79D-E5C31502CB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8028"/>
            <a:ext cx="12192000" cy="26419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91260" y="127122"/>
            <a:ext cx="6539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i="1" dirty="0" smtClean="0">
                <a:latin typeface="Times New Roman" pitchFamily="18" charset="0"/>
                <a:cs typeface="Times New Roman" pitchFamily="18" charset="0"/>
              </a:rPr>
              <a:t>                      Thứ năm ngày </a:t>
            </a:r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vi-VN" sz="2400" i="1" dirty="0" smtClean="0">
                <a:latin typeface="Times New Roman" pitchFamily="18" charset="0"/>
                <a:cs typeface="Times New Roman" pitchFamily="18" charset="0"/>
              </a:rPr>
              <a:t>1 tháng 04 năm 2021 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44149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2225" y="1982450"/>
            <a:ext cx="5562600" cy="14465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latin typeface="UTM Avo" panose="02040603050506020204" pitchFamily="18" charset="0"/>
                <a:cs typeface="Times New Roman" pitchFamily="18" charset="0"/>
              </a:rPr>
              <a:t>Dặn</a:t>
            </a:r>
            <a:r>
              <a:rPr lang="en-US" sz="8800" b="1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8800" b="1" dirty="0" err="1">
                <a:latin typeface="UTM Avo" panose="02040603050506020204" pitchFamily="18" charset="0"/>
                <a:cs typeface="Times New Roman" pitchFamily="18" charset="0"/>
              </a:rPr>
              <a:t>dò</a:t>
            </a:r>
            <a:endParaRPr lang="en-US" sz="8800" b="1" dirty="0">
              <a:latin typeface="UTM Avo" panose="0204060305050602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162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93442" y="1335314"/>
            <a:ext cx="9368472" cy="5007734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884145" y="1761709"/>
            <a:ext cx="5455657" cy="415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Kính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chúc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quý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thầy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cô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vi-VN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mạnh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khỏe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!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  <p:pic>
        <p:nvPicPr>
          <p:cNvPr id="5" name="图片 15"/>
          <p:cNvPicPr>
            <a:picLocks noChangeAspect="1"/>
          </p:cNvPicPr>
          <p:nvPr/>
        </p:nvPicPr>
        <p:blipFill rotWithShape="1">
          <a:blip r:embed="rId7"/>
          <a:srcRect b="44485"/>
          <a:stretch>
            <a:fillRect/>
          </a:stretch>
        </p:blipFill>
        <p:spPr>
          <a:xfrm>
            <a:off x="-191068" y="5924054"/>
            <a:ext cx="2443338" cy="837989"/>
          </a:xfrm>
          <a:prstGeom prst="rect">
            <a:avLst/>
          </a:prstGeom>
        </p:spPr>
      </p:pic>
      <p:pic>
        <p:nvPicPr>
          <p:cNvPr id="6" name="图片 7" descr="572005ec0a0c4">
            <a:extLst>
              <a:ext uri="{FF2B5EF4-FFF2-40B4-BE49-F238E27FC236}">
                <a16:creationId xmlns:a16="http://schemas.microsoft.com/office/drawing/2014/main" id="{246DCFB9-2B78-443B-AAB0-7B7B45EC9C3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38224" b="26546"/>
          <a:stretch/>
        </p:blipFill>
        <p:spPr>
          <a:xfrm>
            <a:off x="-579306" y="-19664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5124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0A5793-F3A9-460A-AEC7-1B04E7B34A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66" b="-1169"/>
          <a:stretch/>
        </p:blipFill>
        <p:spPr>
          <a:xfrm>
            <a:off x="2352981" y="1810327"/>
            <a:ext cx="7009438" cy="50993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00D243-12E5-4E6A-92CE-ACB027FF34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50"/>
          <a:stretch/>
        </p:blipFill>
        <p:spPr>
          <a:xfrm>
            <a:off x="1638781" y="748145"/>
            <a:ext cx="8071474" cy="9698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1260" y="127122"/>
            <a:ext cx="6539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i="1" dirty="0" smtClean="0">
                <a:latin typeface="Times New Roman" pitchFamily="18" charset="0"/>
                <a:cs typeface="Times New Roman" pitchFamily="18" charset="0"/>
              </a:rPr>
              <a:t>                      Thứ năm ngày </a:t>
            </a:r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vi-VN" sz="2400" i="1" dirty="0" smtClean="0">
                <a:latin typeface="Times New Roman" pitchFamily="18" charset="0"/>
                <a:cs typeface="Times New Roman" pitchFamily="18" charset="0"/>
              </a:rPr>
              <a:t>1 tháng 04 năm 2021 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3658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6D35E6-EEE8-459D-A009-9F94231ED9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8" t="10583" r="-1229"/>
          <a:stretch/>
        </p:blipFill>
        <p:spPr>
          <a:xfrm>
            <a:off x="1001857" y="1052945"/>
            <a:ext cx="3714750" cy="27732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C91950-754D-4C7C-8F62-63DA7E960A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9"/>
          <a:stretch/>
        </p:blipFill>
        <p:spPr>
          <a:xfrm>
            <a:off x="6019264" y="1182255"/>
            <a:ext cx="2912011" cy="21142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6081A8-8F2C-483F-A5B5-ED0A62811F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3905221"/>
            <a:ext cx="3492500" cy="2730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D8D710-6557-4EF1-90C7-8A31D21D16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900" y="2386125"/>
            <a:ext cx="3848100" cy="44139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078958-FAFE-4BA5-A471-91DC3BF562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475" y="4241073"/>
            <a:ext cx="3035300" cy="2501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91260" y="127122"/>
            <a:ext cx="6539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i="1" dirty="0" smtClean="0">
                <a:latin typeface="Times New Roman" pitchFamily="18" charset="0"/>
                <a:cs typeface="Times New Roman" pitchFamily="18" charset="0"/>
              </a:rPr>
              <a:t>                      Thứ năm ngày </a:t>
            </a:r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vi-VN" sz="2400" i="1" dirty="0" smtClean="0">
                <a:latin typeface="Times New Roman" pitchFamily="18" charset="0"/>
                <a:cs typeface="Times New Roman" pitchFamily="18" charset="0"/>
              </a:rPr>
              <a:t>1 tháng 04 năm 2021 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2901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9E4059-80BC-4995-9A08-8C33F910D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21" y="958118"/>
            <a:ext cx="10370358" cy="2616355"/>
          </a:xfrm>
          <a:prstGeom prst="rect">
            <a:avLst/>
          </a:prstGeom>
        </p:spPr>
      </p:pic>
      <p:pic>
        <p:nvPicPr>
          <p:cNvPr id="4" name="图片 8" descr="资源 534302">
            <a:extLst>
              <a:ext uri="{FF2B5EF4-FFF2-40B4-BE49-F238E27FC236}">
                <a16:creationId xmlns:a16="http://schemas.microsoft.com/office/drawing/2014/main" id="{67B94EDC-5EFD-4CD0-9FB3-0193CB431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884" y="3345175"/>
            <a:ext cx="8194100" cy="3130555"/>
          </a:xfrm>
          <a:prstGeom prst="rect">
            <a:avLst/>
          </a:prstGeom>
        </p:spPr>
      </p:pic>
      <p:pic>
        <p:nvPicPr>
          <p:cNvPr id="5" name="图片 9" descr="资源 634302">
            <a:extLst>
              <a:ext uri="{FF2B5EF4-FFF2-40B4-BE49-F238E27FC236}">
                <a16:creationId xmlns:a16="http://schemas.microsoft.com/office/drawing/2014/main" id="{A35F5EF6-28E8-445E-BA3B-86C8C2A34B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416" y="6029258"/>
            <a:ext cx="10709768" cy="8287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91260" y="127122"/>
            <a:ext cx="6539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i="1" dirty="0" smtClean="0">
                <a:latin typeface="Times New Roman" pitchFamily="18" charset="0"/>
                <a:cs typeface="Times New Roman" pitchFamily="18" charset="0"/>
              </a:rPr>
              <a:t>                      Thứ năm ngày </a:t>
            </a:r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vi-VN" sz="2400" i="1" dirty="0" smtClean="0">
                <a:latin typeface="Times New Roman" pitchFamily="18" charset="0"/>
                <a:cs typeface="Times New Roman" pitchFamily="18" charset="0"/>
              </a:rPr>
              <a:t>1 tháng 04 năm 2021 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54950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67EBF6-C58D-4276-89FB-64A8B76BE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61" y="232982"/>
            <a:ext cx="5913540" cy="15958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014F89-AEA9-4359-B8B5-45089FD4DA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5" b="6111"/>
          <a:stretch/>
        </p:blipFill>
        <p:spPr>
          <a:xfrm>
            <a:off x="6296024" y="493275"/>
            <a:ext cx="5524501" cy="58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25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171CBD-F0BD-4F83-A9E5-579F9AC37A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" t="279" r="2101" b="3334"/>
          <a:stretch/>
        </p:blipFill>
        <p:spPr>
          <a:xfrm>
            <a:off x="6608371" y="76200"/>
            <a:ext cx="5675457" cy="661035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E531728-F5A2-4446-B8F9-5B1EC4C1F788}"/>
              </a:ext>
            </a:extLst>
          </p:cNvPr>
          <p:cNvGrpSpPr/>
          <p:nvPr/>
        </p:nvGrpSpPr>
        <p:grpSpPr>
          <a:xfrm>
            <a:off x="1" y="47625"/>
            <a:ext cx="6391274" cy="2028825"/>
            <a:chOff x="1" y="47625"/>
            <a:chExt cx="6391274" cy="2028825"/>
          </a:xfrm>
        </p:grpSpPr>
        <p:sp>
          <p:nvSpPr>
            <p:cNvPr id="2" name="Speech Bubble: Rectangle with Corners Rounded 1">
              <a:extLst>
                <a:ext uri="{FF2B5EF4-FFF2-40B4-BE49-F238E27FC236}">
                  <a16:creationId xmlns:a16="http://schemas.microsoft.com/office/drawing/2014/main" id="{1AC54601-A880-4DF6-B1C8-C17194196079}"/>
                </a:ext>
              </a:extLst>
            </p:cNvPr>
            <p:cNvSpPr/>
            <p:nvPr/>
          </p:nvSpPr>
          <p:spPr>
            <a:xfrm>
              <a:off x="1" y="47625"/>
              <a:ext cx="6391274" cy="2028825"/>
            </a:xfrm>
            <a:prstGeom prst="wedgeRoundRectCallout">
              <a:avLst>
                <a:gd name="adj1" fmla="val 55542"/>
                <a:gd name="adj2" fmla="val 107157"/>
                <a:gd name="adj3" fmla="val 16667"/>
              </a:avLst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E544406-B3FF-4CBE-9573-ECAC891BE5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82" t="12157" r="13545" b="2641"/>
            <a:stretch/>
          </p:blipFill>
          <p:spPr>
            <a:xfrm>
              <a:off x="217097" y="76200"/>
              <a:ext cx="5983859" cy="1828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559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5BB10D-F531-482E-BD49-F8F58CB92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689" y="1173018"/>
            <a:ext cx="6941071" cy="56849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91260" y="127122"/>
            <a:ext cx="6539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i="1" dirty="0" smtClean="0">
                <a:latin typeface="Times New Roman" pitchFamily="18" charset="0"/>
                <a:cs typeface="Times New Roman" pitchFamily="18" charset="0"/>
              </a:rPr>
              <a:t>                      Thứ năm ngày </a:t>
            </a:r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vi-VN" sz="2400" i="1" dirty="0" smtClean="0">
                <a:latin typeface="Times New Roman" pitchFamily="18" charset="0"/>
                <a:cs typeface="Times New Roman" pitchFamily="18" charset="0"/>
              </a:rPr>
              <a:t>1 tháng 04 năm 2021 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1121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8BA18C-A40C-4273-B83B-6D729A63C3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2" r="5936"/>
          <a:stretch/>
        </p:blipFill>
        <p:spPr>
          <a:xfrm>
            <a:off x="719137" y="0"/>
            <a:ext cx="1075372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42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5655D9-3B1E-47AA-91D1-57BA52469D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6" r="89046" b="16492"/>
          <a:stretch/>
        </p:blipFill>
        <p:spPr>
          <a:xfrm>
            <a:off x="1185890" y="535730"/>
            <a:ext cx="1841491" cy="1836168"/>
          </a:xfrm>
          <a:prstGeom prst="rect">
            <a:avLst/>
          </a:prstGeom>
        </p:spPr>
      </p:pic>
      <p:pic>
        <p:nvPicPr>
          <p:cNvPr id="4" name="图片 6" descr="资源 334302">
            <a:extLst>
              <a:ext uri="{FF2B5EF4-FFF2-40B4-BE49-F238E27FC236}">
                <a16:creationId xmlns:a16="http://schemas.microsoft.com/office/drawing/2014/main" id="{201AA675-B5AA-48D1-A740-AFE78D9AA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6712" y="2289172"/>
            <a:ext cx="3625214" cy="43465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图片 4" descr="资源 134302">
            <a:extLst>
              <a:ext uri="{FF2B5EF4-FFF2-40B4-BE49-F238E27FC236}">
                <a16:creationId xmlns:a16="http://schemas.microsoft.com/office/drawing/2014/main" id="{07441FE9-2940-4115-8716-480038A236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84957">
            <a:off x="8852751" y="59676"/>
            <a:ext cx="3958379" cy="2437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图片 5" descr="资源 234302">
            <a:extLst>
              <a:ext uri="{FF2B5EF4-FFF2-40B4-BE49-F238E27FC236}">
                <a16:creationId xmlns:a16="http://schemas.microsoft.com/office/drawing/2014/main" id="{03FA08C4-436B-4576-AAA9-06879047F6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793" y="3229563"/>
            <a:ext cx="2749588" cy="2677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B54551-FE84-4C83-9E97-D2D827AF7C86}"/>
              </a:ext>
            </a:extLst>
          </p:cNvPr>
          <p:cNvSpPr txBox="1"/>
          <p:nvPr/>
        </p:nvSpPr>
        <p:spPr>
          <a:xfrm>
            <a:off x="3667126" y="939464"/>
            <a:ext cx="4610100" cy="194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latin typeface="UTM Avo" panose="02040603050506020204" pitchFamily="18" charset="0"/>
              </a:rPr>
              <a:t>Nhà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em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có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mấy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phòng</a:t>
            </a:r>
            <a:r>
              <a:rPr lang="en-US" sz="2800" b="1" dirty="0">
                <a:latin typeface="UTM Avo" panose="02040603050506020204" pitchFamily="18" charset="0"/>
              </a:rPr>
              <a:t>? </a:t>
            </a:r>
            <a:r>
              <a:rPr lang="en-US" sz="2800" b="1" dirty="0" err="1">
                <a:latin typeface="UTM Avo" panose="02040603050506020204" pitchFamily="18" charset="0"/>
              </a:rPr>
              <a:t>Trong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từng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phòng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có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những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đồ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dùng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gì</a:t>
            </a:r>
            <a:r>
              <a:rPr lang="en-US" sz="2800" b="1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8C39647D-100F-4001-9FBA-71189994E6E1}"/>
              </a:ext>
            </a:extLst>
          </p:cNvPr>
          <p:cNvSpPr/>
          <p:nvPr/>
        </p:nvSpPr>
        <p:spPr>
          <a:xfrm>
            <a:off x="3027381" y="335380"/>
            <a:ext cx="5502256" cy="3463436"/>
          </a:xfrm>
          <a:prstGeom prst="cloudCallout">
            <a:avLst>
              <a:gd name="adj1" fmla="val -32111"/>
              <a:gd name="adj2" fmla="val 79274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01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106</Words>
  <Application>Microsoft Office PowerPoint</Application>
  <PresentationFormat>Widescreen</PresentationFormat>
  <Paragraphs>22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Nguyên Giáp</dc:creator>
  <cp:lastModifiedBy>DELL</cp:lastModifiedBy>
  <cp:revision>62</cp:revision>
  <dcterms:created xsi:type="dcterms:W3CDTF">2020-09-06T13:15:50Z</dcterms:created>
  <dcterms:modified xsi:type="dcterms:W3CDTF">2024-05-13T13:58:42Z</dcterms:modified>
</cp:coreProperties>
</file>