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4" r:id="rId3"/>
  </p:sldMasterIdLst>
  <p:notesMasterIdLst>
    <p:notesMasterId r:id="rId32"/>
  </p:notesMasterIdLst>
  <p:sldIdLst>
    <p:sldId id="450" r:id="rId4"/>
    <p:sldId id="334" r:id="rId5"/>
    <p:sldId id="264" r:id="rId6"/>
    <p:sldId id="307" r:id="rId7"/>
    <p:sldId id="262" r:id="rId8"/>
    <p:sldId id="288" r:id="rId9"/>
    <p:sldId id="298" r:id="rId10"/>
    <p:sldId id="335" r:id="rId11"/>
    <p:sldId id="336" r:id="rId12"/>
    <p:sldId id="337" r:id="rId13"/>
    <p:sldId id="312" r:id="rId14"/>
    <p:sldId id="314" r:id="rId15"/>
    <p:sldId id="338" r:id="rId16"/>
    <p:sldId id="339" r:id="rId17"/>
    <p:sldId id="340" r:id="rId18"/>
    <p:sldId id="341" r:id="rId19"/>
    <p:sldId id="325" r:id="rId20"/>
    <p:sldId id="342" r:id="rId21"/>
    <p:sldId id="303" r:id="rId22"/>
    <p:sldId id="343" r:id="rId23"/>
    <p:sldId id="344" r:id="rId24"/>
    <p:sldId id="345" r:id="rId25"/>
    <p:sldId id="346" r:id="rId26"/>
    <p:sldId id="301" r:id="rId27"/>
    <p:sldId id="300" r:id="rId28"/>
    <p:sldId id="297" r:id="rId29"/>
    <p:sldId id="347"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20" autoAdjust="0"/>
    <p:restoredTop sz="94660"/>
  </p:normalViewPr>
  <p:slideViewPr>
    <p:cSldViewPr snapToGrid="0">
      <p:cViewPr varScale="1">
        <p:scale>
          <a:sx n="110" d="100"/>
          <a:sy n="110" d="100"/>
        </p:scale>
        <p:origin x="528"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5/13/24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Times New Roman" panose="02020603050405020304" pitchFamily="18" charset="0"/>
                <a:cs typeface="Times New Roman" panose="020206030504050203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Times New Roman" panose="02020603050405020304" pitchFamily="18" charset="0"/>
                <a:ea typeface="Times New Roman" panose="02020603050405020304" pitchFamily="18" charset="0"/>
                <a:cs typeface="Times New Roman" panose="02020603050405020304" pitchFamily="18" charset="0"/>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89198074"/>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2024/5/13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 id="214748372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28.emf"/><Relationship Id="rId5" Type="http://schemas.openxmlformats.org/officeDocument/2006/relationships/image" Target="../media/image24.png"/><Relationship Id="rId10" Type="http://schemas.openxmlformats.org/officeDocument/2006/relationships/image" Target="../media/image27.gif"/><Relationship Id="rId4" Type="http://schemas.openxmlformats.org/officeDocument/2006/relationships/image" Target="../media/image23.jp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5.png"/><Relationship Id="rId10"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HINHNEN\Khung hinh mau\1 (51).jpg">
            <a:extLst>
              <a:ext uri="{FF2B5EF4-FFF2-40B4-BE49-F238E27FC236}">
                <a16:creationId xmlns:a16="http://schemas.microsoft.com/office/drawing/2014/main" id="{2424D513-B2C6-443A-9BB0-2B21C48A3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a:extLst>
              <a:ext uri="{FF2B5EF4-FFF2-40B4-BE49-F238E27FC236}">
                <a16:creationId xmlns:a16="http://schemas.microsoft.com/office/drawing/2014/main" id="{41ECCAF3-6236-4245-91C6-5184961E7EF7}"/>
              </a:ext>
            </a:extLst>
          </p:cNvPr>
          <p:cNvSpPr txBox="1"/>
          <p:nvPr/>
        </p:nvSpPr>
        <p:spPr>
          <a:xfrm>
            <a:off x="3286464" y="694762"/>
            <a:ext cx="6129741" cy="576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73" b="1" dirty="0">
                <a:latin typeface="Times New Roman" panose="02020603050405020304" pitchFamily="18" charset="0"/>
                <a:cs typeface="Times New Roman" panose="02020603050405020304" pitchFamily="18" charset="0"/>
              </a:rPr>
              <a:t>PHÒNG GIÁO DỤC VÀ ĐÀO TẠO THÀNH PHỐ QUY NHƠN</a:t>
            </a:r>
          </a:p>
          <a:p>
            <a:pPr algn="ctr"/>
            <a:r>
              <a:rPr lang="vi-VN" sz="1573" b="1" u="sng" dirty="0">
                <a:latin typeface="Times New Roman" panose="02020603050405020304" pitchFamily="18" charset="0"/>
                <a:cs typeface="Times New Roman" panose="02020603050405020304" pitchFamily="18" charset="0"/>
              </a:rPr>
              <a:t>TRƯỜNG TIỂU HỌC NHƠN PHÚ</a:t>
            </a:r>
          </a:p>
        </p:txBody>
      </p:sp>
      <p:sp>
        <p:nvSpPr>
          <p:cNvPr id="7" name="Text Box 17">
            <a:extLst>
              <a:ext uri="{FF2B5EF4-FFF2-40B4-BE49-F238E27FC236}">
                <a16:creationId xmlns:a16="http://schemas.microsoft.com/office/drawing/2014/main" id="{FA82BB72-D26C-7244-889C-A3279698264D}"/>
              </a:ext>
            </a:extLst>
          </p:cNvPr>
          <p:cNvSpPr txBox="1">
            <a:spLocks noChangeArrowheads="1"/>
          </p:cNvSpPr>
          <p:nvPr/>
        </p:nvSpPr>
        <p:spPr bwMode="auto">
          <a:xfrm>
            <a:off x="3069772" y="1510552"/>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371" b="1" dirty="0">
                <a:solidFill>
                  <a:srgbClr val="0070C0"/>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3371" b="1" dirty="0">
                <a:solidFill>
                  <a:srgbClr val="0070C0"/>
                </a:solidFill>
                <a:effectLst>
                  <a:outerShdw blurRad="38100" dist="38100" dir="2700000" algn="tl">
                    <a:srgbClr val="000000">
                      <a:alpha val="43137"/>
                    </a:srgbClr>
                  </a:outerShdw>
                </a:effectLst>
                <a:latin typeface="Times New Roman" pitchFamily="18" charset="0"/>
              </a:rPr>
              <a:t>VỀ DỰ GIỜ THĂM LỚP</a:t>
            </a:r>
          </a:p>
        </p:txBody>
      </p:sp>
      <p:sp>
        <p:nvSpPr>
          <p:cNvPr id="8" name="Text Box 14">
            <a:extLst>
              <a:ext uri="{FF2B5EF4-FFF2-40B4-BE49-F238E27FC236}">
                <a16:creationId xmlns:a16="http://schemas.microsoft.com/office/drawing/2014/main" id="{5CDACCE3-41A2-2848-AF38-9940416CE9BD}"/>
              </a:ext>
            </a:extLst>
          </p:cNvPr>
          <p:cNvSpPr txBox="1">
            <a:spLocks noChangeArrowheads="1"/>
          </p:cNvSpPr>
          <p:nvPr/>
        </p:nvSpPr>
        <p:spPr bwMode="auto">
          <a:xfrm>
            <a:off x="2185984" y="2546715"/>
            <a:ext cx="8515350" cy="174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011"/>
              </a:spcBef>
              <a:defRPr/>
            </a:pPr>
            <a:r>
              <a:rPr lang="en-US" sz="2400" b="1" u="sng" dirty="0" err="1">
                <a:effectLst>
                  <a:outerShdw blurRad="38100" dist="38100" dir="2700000" algn="tl">
                    <a:srgbClr val="000000">
                      <a:alpha val="43137"/>
                    </a:srgbClr>
                  </a:outerShdw>
                </a:effectLst>
                <a:latin typeface="Times New Roman" pitchFamily="18" charset="0"/>
                <a:cs typeface="Times New Roman" pitchFamily="18" charset="0"/>
              </a:rPr>
              <a:t>Môn</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Khoa</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effectLst>
                  <a:outerShdw blurRad="38100" dist="38100" dir="2700000" algn="tl">
                    <a:srgbClr val="000000">
                      <a:alpha val="43137"/>
                    </a:srgbClr>
                  </a:outerShdw>
                </a:effectLst>
                <a:latin typeface="Times New Roman" pitchFamily="18" charset="0"/>
                <a:cs typeface="Times New Roman" pitchFamily="18" charset="0"/>
              </a:rPr>
              <a:t>học</a:t>
            </a:r>
            <a:endParaRPr lang="en-US" sz="2400" b="1" dirty="0">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011"/>
              </a:spcBef>
              <a:defRPr/>
            </a:pP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Nhu</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cầu</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sống</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vật</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chăm</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sóc</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trồng</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9" name="Text Box 18">
            <a:extLst>
              <a:ext uri="{FF2B5EF4-FFF2-40B4-BE49-F238E27FC236}">
                <a16:creationId xmlns:a16="http://schemas.microsoft.com/office/drawing/2014/main" id="{9C08D216-B0E7-DC4B-BFC5-259FFC861259}"/>
              </a:ext>
            </a:extLst>
          </p:cNvPr>
          <p:cNvSpPr txBox="1">
            <a:spLocks noChangeArrowheads="1"/>
          </p:cNvSpPr>
          <p:nvPr/>
        </p:nvSpPr>
        <p:spPr bwMode="auto">
          <a:xfrm>
            <a:off x="3705327" y="4267200"/>
            <a:ext cx="4954579" cy="88172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00" b="1" i="1" dirty="0" err="1">
                <a:latin typeface="Times New Roman" pitchFamily="18" charset="0"/>
              </a:rPr>
              <a:t>Giáo</a:t>
            </a:r>
            <a:r>
              <a:rPr lang="en-US" altLang="en-US" sz="2600" b="1" i="1" dirty="0">
                <a:latin typeface="Times New Roman" pitchFamily="18" charset="0"/>
              </a:rPr>
              <a:t> </a:t>
            </a:r>
            <a:r>
              <a:rPr lang="en-US" altLang="en-US" sz="2600" b="1" i="1" dirty="0" err="1">
                <a:latin typeface="Times New Roman" pitchFamily="18" charset="0"/>
              </a:rPr>
              <a:t>viên</a:t>
            </a:r>
            <a:r>
              <a:rPr lang="en-US" altLang="en-US" sz="2600" b="1" i="1" dirty="0">
                <a:latin typeface="Times New Roman" pitchFamily="18" charset="0"/>
              </a:rPr>
              <a:t>: Long </a:t>
            </a:r>
            <a:r>
              <a:rPr lang="en-US" altLang="en-US" sz="2600" b="1" i="1" dirty="0" err="1">
                <a:latin typeface="Times New Roman" pitchFamily="18" charset="0"/>
              </a:rPr>
              <a:t>Thị</a:t>
            </a:r>
            <a:r>
              <a:rPr lang="en-US" altLang="en-US" sz="2600" b="1" i="1" dirty="0">
                <a:latin typeface="Times New Roman" pitchFamily="18" charset="0"/>
              </a:rPr>
              <a:t> </a:t>
            </a:r>
            <a:r>
              <a:rPr lang="en-US" altLang="en-US" sz="2600" b="1" i="1" dirty="0" err="1">
                <a:latin typeface="Times New Roman" pitchFamily="18" charset="0"/>
              </a:rPr>
              <a:t>Ngân</a:t>
            </a:r>
            <a:endParaRPr lang="en-US" altLang="en-US" sz="2600" b="1" i="1" dirty="0">
              <a:latin typeface="Times New Roman" pitchFamily="18" charset="0"/>
            </a:endParaRPr>
          </a:p>
          <a:p>
            <a:pPr eaLnBrk="1" hangingPunct="1"/>
            <a:r>
              <a:rPr lang="en-US" altLang="en-US" sz="2600" b="1" i="1" dirty="0" err="1">
                <a:latin typeface="Times New Roman" pitchFamily="18" charset="0"/>
              </a:rPr>
              <a:t>Lớp</a:t>
            </a:r>
            <a:r>
              <a:rPr lang="en-US" altLang="en-US" sz="2600" b="1" i="1" dirty="0">
                <a:latin typeface="Times New Roman" pitchFamily="18" charset="0"/>
              </a:rPr>
              <a:t>:  4B</a:t>
            </a:r>
          </a:p>
        </p:txBody>
      </p:sp>
    </p:spTree>
    <p:extLst>
      <p:ext uri="{BB962C8B-B14F-4D97-AF65-F5344CB8AC3E}">
        <p14:creationId xmlns:p14="http://schemas.microsoft.com/office/powerpoint/2010/main" val="5739921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7"/>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7"/>
                                        </p:tgtEl>
                                        <p:attrNameLst>
                                          <p:attrName>style.color</p:attrName>
                                        </p:attrNameLst>
                                      </p:cBhvr>
                                      <p:by>
                                        <p:hsl h="7200000" s="0" l="0"/>
                                      </p:by>
                                    </p:animClr>
                                    <p:animClr clrSpc="hsl" dir="cw">
                                      <p:cBhvr>
                                        <p:cTn id="9" dur="2000" fill="hold"/>
                                        <p:tgtEl>
                                          <p:spTgt spid="7"/>
                                        </p:tgtEl>
                                        <p:attrNameLst>
                                          <p:attrName>fillcolor</p:attrName>
                                        </p:attrNameLst>
                                      </p:cBhvr>
                                      <p:by>
                                        <p:hsl h="7200000" s="0" l="0"/>
                                      </p:by>
                                    </p:animClr>
                                    <p:animClr clrSpc="hsl" dir="cw">
                                      <p:cBhvr>
                                        <p:cTn id="10" dur="2000" fill="hold"/>
                                        <p:tgtEl>
                                          <p:spTgt spid="7"/>
                                        </p:tgtEl>
                                        <p:attrNameLst>
                                          <p:attrName>stroke.color</p:attrName>
                                        </p:attrNameLst>
                                      </p:cBhvr>
                                      <p:by>
                                        <p:hsl h="7200000" s="0" l="0"/>
                                      </p:by>
                                    </p:animClr>
                                    <p:set>
                                      <p:cBhvr>
                                        <p:cTn id="11" dur="2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749376" y="1450487"/>
              <a:ext cx="6648321" cy="2724998"/>
            </a:xfrm>
            <a:custGeom>
              <a:avLst/>
              <a:gdLst>
                <a:gd name="connsiteX0" fmla="*/ 0 w 6648321"/>
                <a:gd name="connsiteY0" fmla="*/ 454175 h 2724998"/>
                <a:gd name="connsiteX1" fmla="*/ 454175 w 6648321"/>
                <a:gd name="connsiteY1" fmla="*/ 0 h 2724998"/>
                <a:gd name="connsiteX2" fmla="*/ 6194146 w 6648321"/>
                <a:gd name="connsiteY2" fmla="*/ 0 h 2724998"/>
                <a:gd name="connsiteX3" fmla="*/ 6648321 w 6648321"/>
                <a:gd name="connsiteY3" fmla="*/ 454175 h 2724998"/>
                <a:gd name="connsiteX4" fmla="*/ 6648321 w 6648321"/>
                <a:gd name="connsiteY4" fmla="*/ 2270823 h 2724998"/>
                <a:gd name="connsiteX5" fmla="*/ 6194146 w 6648321"/>
                <a:gd name="connsiteY5" fmla="*/ 2724998 h 2724998"/>
                <a:gd name="connsiteX6" fmla="*/ 454175 w 6648321"/>
                <a:gd name="connsiteY6" fmla="*/ 2724998 h 2724998"/>
                <a:gd name="connsiteX7" fmla="*/ 0 w 6648321"/>
                <a:gd name="connsiteY7" fmla="*/ 2270823 h 2724998"/>
                <a:gd name="connsiteX8" fmla="*/ 0 w 6648321"/>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321" h="2724998" fill="none" extrusionOk="0">
                  <a:moveTo>
                    <a:pt x="0" y="454175"/>
                  </a:moveTo>
                  <a:cubicBezTo>
                    <a:pt x="1822" y="252659"/>
                    <a:pt x="210714" y="12374"/>
                    <a:pt x="454175" y="0"/>
                  </a:cubicBezTo>
                  <a:cubicBezTo>
                    <a:pt x="1538669" y="72427"/>
                    <a:pt x="3979241" y="61419"/>
                    <a:pt x="6194146" y="0"/>
                  </a:cubicBezTo>
                  <a:cubicBezTo>
                    <a:pt x="6443818" y="-7999"/>
                    <a:pt x="6629508" y="197651"/>
                    <a:pt x="6648321" y="454175"/>
                  </a:cubicBezTo>
                  <a:cubicBezTo>
                    <a:pt x="6655536" y="851661"/>
                    <a:pt x="6550617" y="1388606"/>
                    <a:pt x="6648321" y="2270823"/>
                  </a:cubicBezTo>
                  <a:cubicBezTo>
                    <a:pt x="6656812" y="2478562"/>
                    <a:pt x="6431798" y="2710221"/>
                    <a:pt x="6194146" y="2724998"/>
                  </a:cubicBezTo>
                  <a:cubicBezTo>
                    <a:pt x="3507165" y="2754825"/>
                    <a:pt x="1842189" y="2645692"/>
                    <a:pt x="454175" y="2724998"/>
                  </a:cubicBezTo>
                  <a:cubicBezTo>
                    <a:pt x="232384" y="2721715"/>
                    <a:pt x="-25852" y="2526769"/>
                    <a:pt x="0" y="2270823"/>
                  </a:cubicBezTo>
                  <a:cubicBezTo>
                    <a:pt x="112750" y="1842436"/>
                    <a:pt x="-37861" y="860948"/>
                    <a:pt x="0" y="454175"/>
                  </a:cubicBezTo>
                  <a:close/>
                </a:path>
                <a:path w="6648321" h="2724998" stroke="0" extrusionOk="0">
                  <a:moveTo>
                    <a:pt x="0" y="454175"/>
                  </a:moveTo>
                  <a:cubicBezTo>
                    <a:pt x="10819" y="206290"/>
                    <a:pt x="212982" y="20087"/>
                    <a:pt x="454175" y="0"/>
                  </a:cubicBezTo>
                  <a:cubicBezTo>
                    <a:pt x="2320046" y="123000"/>
                    <a:pt x="4149644" y="-96860"/>
                    <a:pt x="6194146" y="0"/>
                  </a:cubicBezTo>
                  <a:cubicBezTo>
                    <a:pt x="6405779" y="-29877"/>
                    <a:pt x="6655252" y="189369"/>
                    <a:pt x="6648321" y="454175"/>
                  </a:cubicBezTo>
                  <a:cubicBezTo>
                    <a:pt x="6803036" y="711186"/>
                    <a:pt x="6662688" y="1737233"/>
                    <a:pt x="6648321" y="2270823"/>
                  </a:cubicBezTo>
                  <a:cubicBezTo>
                    <a:pt x="6633808" y="2526915"/>
                    <a:pt x="6421430" y="2721144"/>
                    <a:pt x="6194146" y="2724998"/>
                  </a:cubicBezTo>
                  <a:cubicBezTo>
                    <a:pt x="4365218" y="2564291"/>
                    <a:pt x="2887323"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755F94-6A6D-D1F7-7430-3F4D97036B13}"/>
              </a:ext>
            </a:extLst>
          </p:cNvPr>
          <p:cNvPicPr>
            <a:picLocks noChangeAspect="1"/>
          </p:cNvPicPr>
          <p:nvPr/>
        </p:nvPicPr>
        <p:blipFill>
          <a:blip r:embed="rId10"/>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765</Words>
  <Application>Microsoft Macintosh PowerPoint</Application>
  <PresentationFormat>Widescreen</PresentationFormat>
  <Paragraphs>65</Paragraphs>
  <Slides>28</Slides>
  <Notes>15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等线</vt:lpstr>
      <vt:lpstr>等线 Light</vt:lpstr>
      <vt:lpstr>微软雅黑</vt:lpstr>
      <vt:lpstr>Arial</vt:lpstr>
      <vt:lpstr>Arial Black</vt:lpstr>
      <vt:lpstr>Calibri</vt:lpstr>
      <vt:lpstr>Cambria</vt:lpstr>
      <vt:lpstr>Dongle</vt:lpstr>
      <vt:lpstr>Times New Roman</vt:lpstr>
      <vt:lpstr>思源黑体 CN</vt:lpstr>
      <vt:lpstr>1_Office Theme</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Office User</cp:lastModifiedBy>
  <cp:revision>38</cp:revision>
  <dcterms:created xsi:type="dcterms:W3CDTF">2023-11-11T01:53:04Z</dcterms:created>
  <dcterms:modified xsi:type="dcterms:W3CDTF">2024-05-13T14:00:33Z</dcterms:modified>
</cp:coreProperties>
</file>