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media/audio2.wav" ContentType="audio/wav"/>
  <Override PartName="/ppt/media/audio3.wav" ContentType="audio/wav"/>
  <Override PartName="/ppt/media/audio4.wav" ContentType="audio/wav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media/audio5.wav" ContentType="audio/wav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dia/audio10.wav" ContentType="audio/wav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5"/>
  </p:notesMasterIdLst>
  <p:sldIdLst>
    <p:sldId id="393" r:id="rId2"/>
    <p:sldId id="341" r:id="rId3"/>
    <p:sldId id="392" r:id="rId4"/>
    <p:sldId id="311" r:id="rId5"/>
    <p:sldId id="369" r:id="rId6"/>
    <p:sldId id="370" r:id="rId7"/>
    <p:sldId id="371" r:id="rId8"/>
    <p:sldId id="372" r:id="rId9"/>
    <p:sldId id="373" r:id="rId10"/>
    <p:sldId id="374" r:id="rId11"/>
    <p:sldId id="375" r:id="rId12"/>
    <p:sldId id="376" r:id="rId13"/>
    <p:sldId id="387" r:id="rId14"/>
    <p:sldId id="388" r:id="rId15"/>
    <p:sldId id="377" r:id="rId16"/>
    <p:sldId id="383" r:id="rId17"/>
    <p:sldId id="378" r:id="rId18"/>
    <p:sldId id="379" r:id="rId19"/>
    <p:sldId id="389" r:id="rId20"/>
    <p:sldId id="390" r:id="rId21"/>
    <p:sldId id="391" r:id="rId22"/>
    <p:sldId id="384" r:id="rId23"/>
    <p:sldId id="360" r:id="rId24"/>
  </p:sldIdLst>
  <p:sldSz cx="9144000" cy="6858000" type="screen4x3"/>
  <p:notesSz cx="6858000" cy="9144000"/>
  <p:defaultTextStyle>
    <a:defPPr>
      <a:defRPr lang="en-US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98">
          <p15:clr>
            <a:srgbClr val="A4A3A4"/>
          </p15:clr>
        </p15:guide>
        <p15:guide id="2" pos="289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0000"/>
    <a:srgbClr val="FF00FF"/>
    <a:srgbClr val="0000FF"/>
    <a:srgbClr val="008000"/>
    <a:srgbClr val="006600"/>
    <a:srgbClr val="FFFF00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100" autoAdjust="0"/>
    <p:restoredTop sz="93249"/>
  </p:normalViewPr>
  <p:slideViewPr>
    <p:cSldViewPr showGuides="1">
      <p:cViewPr varScale="1">
        <p:scale>
          <a:sx n="64" d="100"/>
          <a:sy n="64" d="100"/>
        </p:scale>
        <p:origin x="1052" y="44"/>
      </p:cViewPr>
      <p:guideLst>
        <p:guide orient="horz" pos="2098"/>
        <p:guide pos="289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198" cy="7619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5750CA3-7518-420C-B9CB-22654B427F76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5/13/2024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/>
          <a:p>
            <a:pPr lvl="0" algn="r" eaLnBrk="1" fontAlgn="base" hangingPunct="1">
              <a:buNone/>
            </a:pPr>
            <a:fld id="{9A0DB2DC-4C9A-4742-B13C-FB6460FD3503}" type="slidenum">
              <a:rPr lang="en-US" altLang="en-US" sz="1200" strike="noStrike" noProof="1" dirty="0">
                <a:latin typeface="Arial" panose="020B0604020202020204" pitchFamily="34" charset="0"/>
                <a:ea typeface="+mn-ea"/>
                <a:cs typeface="+mn-cs"/>
              </a:rPr>
              <a:pPr lvl="0" algn="r" eaLnBrk="1" fontAlgn="base" hangingPunct="1">
                <a:buNone/>
              </a:pPr>
              <a:t>‹#›</a:t>
            </a:fld>
            <a:endParaRPr lang="en-US" altLang="en-US" sz="1200" strike="noStrike" noProof="1"/>
          </a:p>
        </p:txBody>
      </p:sp>
    </p:spTree>
    <p:extLst>
      <p:ext uri="{BB962C8B-B14F-4D97-AF65-F5344CB8AC3E}">
        <p14:creationId xmlns:p14="http://schemas.microsoft.com/office/powerpoint/2010/main" val="969993542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C2DFCB-B094-408F-978A-63B22233A827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7145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69348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69348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69348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5122" name="Notes Placeholder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/>
            <a:endParaRPr lang="en-US" altLang="zh-CN" dirty="0"/>
          </a:p>
        </p:txBody>
      </p:sp>
      <p:sp>
        <p:nvSpPr>
          <p:cNvPr id="5123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 anchorCtr="0"/>
          <a:lstStyle/>
          <a:p>
            <a:pPr lvl="0" algn="r"/>
            <a:fld id="{9A0DB2DC-4C9A-4742-B13C-FB6460FD3503}" type="slidenum">
              <a:rPr lang="en-US" altLang="en-US" sz="1200" dirty="0"/>
              <a:pPr lvl="0" algn="r"/>
              <a:t>2</a:t>
            </a:fld>
            <a:endParaRPr lang="en-US" altLang="en-US" sz="1200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9218" name="Notes Placeholder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/>
            <a:endParaRPr lang="en-US" altLang="zh-CN" dirty="0"/>
          </a:p>
        </p:txBody>
      </p:sp>
      <p:sp>
        <p:nvSpPr>
          <p:cNvPr id="9219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 anchorCtr="0"/>
          <a:lstStyle/>
          <a:p>
            <a:pPr lvl="0" algn="r"/>
            <a:fld id="{9A0DB2DC-4C9A-4742-B13C-FB6460FD3503}" type="slidenum">
              <a:rPr lang="en-US" altLang="en-US" sz="1200" dirty="0"/>
              <a:pPr lvl="0" algn="r"/>
              <a:t>4</a:t>
            </a:fld>
            <a:endParaRPr lang="en-US" altLang="en-US" sz="1200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B2A6C8-E332-4520-983A-2D604A22CF35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9585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B2A6C8-E332-4520-983A-2D604A22CF35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9585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37CA22-256A-45D0-9AAE-5806FADC76C2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7538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B2A6C8-E332-4520-983A-2D604A22CF35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9585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17678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69348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ctrTitle" hasCustomPrompt="1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 fontAlgn="base"/>
            <a:r>
              <a:rPr lang="vi-VN" strike="noStrike" noProof="1" smtClean="0"/>
              <a:t>Bấm &amp; sửa kiểu tiêu đề</a:t>
            </a:r>
            <a:endParaRPr lang="en-US" strike="noStrike" noProof="1"/>
          </a:p>
        </p:txBody>
      </p:sp>
      <p:sp>
        <p:nvSpPr>
          <p:cNvPr id="3" name="Tiêu đề phụ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pPr fontAlgn="base"/>
            <a:r>
              <a:rPr lang="vi-VN" strike="noStrike" noProof="1" smtClean="0"/>
              <a:t>Bấm &amp; sửa kiểu phụ đề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en-US" altLang="en-US" strike="noStrike" noProof="1" dirty="0">
                <a:latin typeface="Arial" panose="020B0604020202020204" pitchFamily="34" charset="0"/>
                <a:ea typeface="+mn-ea"/>
                <a:cs typeface="+mn-cs"/>
              </a:rPr>
              <a:pPr lvl="0" eaLnBrk="1" fontAlgn="base" hangingPunct="1">
                <a:buNone/>
              </a:pPr>
              <a:t>‹#›</a:t>
            </a:fld>
            <a:endParaRPr lang="en-US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pull dir="r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pPr fontAlgn="base"/>
            <a:r>
              <a:rPr lang="vi-VN" strike="noStrike" noProof="1" smtClean="0"/>
              <a:t>Bấm &amp; sửa kiểu tiêu đề</a:t>
            </a:r>
            <a:endParaRPr lang="en-US" strike="noStrike" noProof="1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 fontAlgn="base"/>
            <a:r>
              <a:rPr lang="vi-VN" strike="noStrike" noProof="1" smtClean="0"/>
              <a:t>Bấm &amp; sửa kiểu tiêu đề</a:t>
            </a:r>
          </a:p>
          <a:p>
            <a:pPr lvl="1" fontAlgn="base"/>
            <a:r>
              <a:rPr lang="vi-VN" strike="noStrike" noProof="1" smtClean="0"/>
              <a:t>Mức hai</a:t>
            </a:r>
          </a:p>
          <a:p>
            <a:pPr lvl="2" fontAlgn="base"/>
            <a:r>
              <a:rPr lang="vi-VN" strike="noStrike" noProof="1" smtClean="0"/>
              <a:t>Mức ba</a:t>
            </a:r>
          </a:p>
          <a:p>
            <a:pPr lvl="3" fontAlgn="base"/>
            <a:r>
              <a:rPr lang="vi-VN" strike="noStrike" noProof="1" smtClean="0"/>
              <a:t>Mức bốn</a:t>
            </a:r>
          </a:p>
          <a:p>
            <a:pPr lvl="4" fontAlgn="base"/>
            <a:r>
              <a:rPr lang="vi-VN" strike="noStrike" noProof="1" smtClean="0"/>
              <a:t>Mức năm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en-US" altLang="en-US" strike="noStrike" noProof="1" dirty="0">
                <a:latin typeface="Arial" panose="020B0604020202020204" pitchFamily="34" charset="0"/>
                <a:ea typeface="+mn-ea"/>
                <a:cs typeface="+mn-cs"/>
              </a:rPr>
              <a:pPr lvl="0" eaLnBrk="1" fontAlgn="base" hangingPunct="1">
                <a:buNone/>
              </a:pPr>
              <a:t>‹#›</a:t>
            </a:fld>
            <a:endParaRPr lang="en-US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pull dir="r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 hasCustomPrompt="1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pPr fontAlgn="base"/>
            <a:r>
              <a:rPr lang="vi-VN" strike="noStrike" noProof="1" smtClean="0"/>
              <a:t>Bấm &amp; sửa kiểu tiêu đề</a:t>
            </a:r>
            <a:endParaRPr lang="en-US" strike="noStrike" noProof="1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 hasCustomPrompt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fontAlgn="base"/>
            <a:r>
              <a:rPr lang="vi-VN" strike="noStrike" noProof="1" smtClean="0"/>
              <a:t>Bấm &amp; sửa kiểu tiêu đề</a:t>
            </a:r>
          </a:p>
          <a:p>
            <a:pPr lvl="1" fontAlgn="base"/>
            <a:r>
              <a:rPr lang="vi-VN" strike="noStrike" noProof="1" smtClean="0"/>
              <a:t>Mức hai</a:t>
            </a:r>
          </a:p>
          <a:p>
            <a:pPr lvl="2" fontAlgn="base"/>
            <a:r>
              <a:rPr lang="vi-VN" strike="noStrike" noProof="1" smtClean="0"/>
              <a:t>Mức ba</a:t>
            </a:r>
          </a:p>
          <a:p>
            <a:pPr lvl="3" fontAlgn="base"/>
            <a:r>
              <a:rPr lang="vi-VN" strike="noStrike" noProof="1" smtClean="0"/>
              <a:t>Mức bốn</a:t>
            </a:r>
          </a:p>
          <a:p>
            <a:pPr lvl="4" fontAlgn="base"/>
            <a:r>
              <a:rPr lang="vi-VN" strike="noStrike" noProof="1" smtClean="0"/>
              <a:t>Mức năm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en-US" altLang="en-US" strike="noStrike" noProof="1" dirty="0">
                <a:latin typeface="Arial" panose="020B0604020202020204" pitchFamily="34" charset="0"/>
                <a:ea typeface="+mn-ea"/>
                <a:cs typeface="+mn-cs"/>
              </a:rPr>
              <a:pPr lvl="0" eaLnBrk="1" fontAlgn="base" hangingPunct="1">
                <a:buNone/>
              </a:pPr>
              <a:t>‹#›</a:t>
            </a:fld>
            <a:endParaRPr lang="en-US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pull dir="r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 cstate="print">
            <a:alphaModFix/>
          </a:blip>
          <a:srcRect/>
          <a:stretch/>
        </p:blipFill>
        <p:spPr>
          <a:xfrm>
            <a:off x="7141" y="2004"/>
            <a:ext cx="912437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5/13/2024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109765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pPr fontAlgn="base"/>
            <a:r>
              <a:rPr lang="vi-VN" strike="noStrike" noProof="1" smtClean="0"/>
              <a:t>Bấm &amp; sửa kiểu tiêu đề</a:t>
            </a:r>
            <a:endParaRPr lang="en-US" strike="noStrike" noProof="1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 fontAlgn="base"/>
            <a:r>
              <a:rPr lang="vi-VN" strike="noStrike" noProof="1" smtClean="0"/>
              <a:t>Bấm &amp; sửa kiểu tiêu đề</a:t>
            </a:r>
          </a:p>
          <a:p>
            <a:pPr lvl="1" fontAlgn="base"/>
            <a:r>
              <a:rPr lang="vi-VN" strike="noStrike" noProof="1" smtClean="0"/>
              <a:t>Mức hai</a:t>
            </a:r>
          </a:p>
          <a:p>
            <a:pPr lvl="2" fontAlgn="base"/>
            <a:r>
              <a:rPr lang="vi-VN" strike="noStrike" noProof="1" smtClean="0"/>
              <a:t>Mức ba</a:t>
            </a:r>
          </a:p>
          <a:p>
            <a:pPr lvl="3" fontAlgn="base"/>
            <a:r>
              <a:rPr lang="vi-VN" strike="noStrike" noProof="1" smtClean="0"/>
              <a:t>Mức bốn</a:t>
            </a:r>
          </a:p>
          <a:p>
            <a:pPr lvl="4" fontAlgn="base"/>
            <a:r>
              <a:rPr lang="vi-VN" strike="noStrike" noProof="1" smtClean="0"/>
              <a:t>Mức năm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en-US" altLang="en-US" strike="noStrike" noProof="1" dirty="0">
                <a:latin typeface="Arial" panose="020B0604020202020204" pitchFamily="34" charset="0"/>
                <a:ea typeface="+mn-ea"/>
                <a:cs typeface="+mn-cs"/>
              </a:rPr>
              <a:pPr lvl="0" eaLnBrk="1" fontAlgn="base" hangingPunct="1">
                <a:buNone/>
              </a:pPr>
              <a:t>‹#›</a:t>
            </a:fld>
            <a:endParaRPr lang="en-US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pull dir="r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fontAlgn="base"/>
            <a:r>
              <a:rPr lang="vi-VN" strike="noStrike" noProof="1" smtClean="0"/>
              <a:t>Bấm &amp; sửa kiểu tiêu đề</a:t>
            </a:r>
            <a:endParaRPr lang="en-US" strike="noStrike" noProof="1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 hasCustomPrompt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 fontAlgn="base"/>
            <a:r>
              <a:rPr lang="vi-VN" strike="noStrike" noProof="1" smtClean="0"/>
              <a:t>Bấm &amp; sửa kiểu tiêu đề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en-US" altLang="en-US" strike="noStrike" noProof="1" dirty="0">
                <a:latin typeface="Arial" panose="020B0604020202020204" pitchFamily="34" charset="0"/>
                <a:ea typeface="+mn-ea"/>
                <a:cs typeface="+mn-cs"/>
              </a:rPr>
              <a:pPr lvl="0" eaLnBrk="1" fontAlgn="base" hangingPunct="1">
                <a:buNone/>
              </a:pPr>
              <a:t>‹#›</a:t>
            </a:fld>
            <a:endParaRPr lang="en-US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pull dir="r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pPr fontAlgn="base"/>
            <a:r>
              <a:rPr lang="vi-VN" strike="noStrike" noProof="1" smtClean="0"/>
              <a:t>Bấm &amp; sửa kiểu tiêu đề</a:t>
            </a:r>
            <a:endParaRPr lang="en-US" strike="noStrike" noProof="1"/>
          </a:p>
        </p:txBody>
      </p:sp>
      <p:sp>
        <p:nvSpPr>
          <p:cNvPr id="3" name="Nơi giữ chỗ cho Nội dung 2"/>
          <p:cNvSpPr>
            <a:spLocks noGrp="1"/>
          </p:cNvSpPr>
          <p:nvPr>
            <p:ph sz="half" idx="1" hasCustomPrompt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vi-VN" strike="noStrike" noProof="1" smtClean="0"/>
              <a:t>Bấm &amp; sửa kiểu tiêu đề</a:t>
            </a:r>
          </a:p>
          <a:p>
            <a:pPr lvl="1" fontAlgn="base"/>
            <a:r>
              <a:rPr lang="vi-VN" strike="noStrike" noProof="1" smtClean="0"/>
              <a:t>Mức hai</a:t>
            </a:r>
          </a:p>
          <a:p>
            <a:pPr lvl="2" fontAlgn="base"/>
            <a:r>
              <a:rPr lang="vi-VN" strike="noStrike" noProof="1" smtClean="0"/>
              <a:t>Mức ba</a:t>
            </a:r>
          </a:p>
          <a:p>
            <a:pPr lvl="3" fontAlgn="base"/>
            <a:r>
              <a:rPr lang="vi-VN" strike="noStrike" noProof="1" smtClean="0"/>
              <a:t>Mức bốn</a:t>
            </a:r>
          </a:p>
          <a:p>
            <a:pPr lvl="4" fontAlgn="base"/>
            <a:r>
              <a:rPr lang="vi-VN" strike="noStrike" noProof="1" smtClean="0"/>
              <a:t>Mức năm</a:t>
            </a:r>
            <a:endParaRPr lang="en-US" strike="noStrike" noProof="1"/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 hasCustomPrompt="1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vi-VN" strike="noStrike" noProof="1" smtClean="0"/>
              <a:t>Bấm &amp; sửa kiểu tiêu đề</a:t>
            </a:r>
          </a:p>
          <a:p>
            <a:pPr lvl="1" fontAlgn="base"/>
            <a:r>
              <a:rPr lang="vi-VN" strike="noStrike" noProof="1" smtClean="0"/>
              <a:t>Mức hai</a:t>
            </a:r>
          </a:p>
          <a:p>
            <a:pPr lvl="2" fontAlgn="base"/>
            <a:r>
              <a:rPr lang="vi-VN" strike="noStrike" noProof="1" smtClean="0"/>
              <a:t>Mức ba</a:t>
            </a:r>
          </a:p>
          <a:p>
            <a:pPr lvl="3" fontAlgn="base"/>
            <a:r>
              <a:rPr lang="vi-VN" strike="noStrike" noProof="1" smtClean="0"/>
              <a:t>Mức bốn</a:t>
            </a:r>
          </a:p>
          <a:p>
            <a:pPr lvl="4" fontAlgn="base"/>
            <a:r>
              <a:rPr lang="vi-VN" strike="noStrike" noProof="1" smtClean="0"/>
              <a:t>Mức năm</a:t>
            </a:r>
            <a:endParaRPr lang="en-US" strike="noStrike" noProof="1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en-US" altLang="en-US" strike="noStrike" noProof="1" dirty="0">
                <a:latin typeface="Arial" panose="020B0604020202020204" pitchFamily="34" charset="0"/>
                <a:ea typeface="+mn-ea"/>
                <a:cs typeface="+mn-cs"/>
              </a:rPr>
              <a:pPr lvl="0" eaLnBrk="1" fontAlgn="base" hangingPunct="1">
                <a:buNone/>
              </a:pPr>
              <a:t>‹#›</a:t>
            </a:fld>
            <a:endParaRPr lang="en-US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pull dir="r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pPr fontAlgn="base"/>
            <a:r>
              <a:rPr lang="vi-VN" strike="noStrike" noProof="1" smtClean="0"/>
              <a:t>Bấm &amp; sửa kiểu tiêu đề</a:t>
            </a:r>
            <a:endParaRPr lang="en-US" strike="noStrike" noProof="1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 hasCustomPrompt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vi-VN" strike="noStrike" noProof="1" smtClean="0"/>
              <a:t>Bấm &amp; sửa kiểu tiêu đề</a:t>
            </a:r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 hasCustomPrompt="1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vi-VN" strike="noStrike" noProof="1" smtClean="0"/>
              <a:t>Bấm &amp; sửa kiểu tiêu đề</a:t>
            </a:r>
          </a:p>
          <a:p>
            <a:pPr lvl="1" fontAlgn="base"/>
            <a:r>
              <a:rPr lang="vi-VN" strike="noStrike" noProof="1" smtClean="0"/>
              <a:t>Mức hai</a:t>
            </a:r>
          </a:p>
          <a:p>
            <a:pPr lvl="2" fontAlgn="base"/>
            <a:r>
              <a:rPr lang="vi-VN" strike="noStrike" noProof="1" smtClean="0"/>
              <a:t>Mức ba</a:t>
            </a:r>
          </a:p>
          <a:p>
            <a:pPr lvl="3" fontAlgn="base"/>
            <a:r>
              <a:rPr lang="vi-VN" strike="noStrike" noProof="1" smtClean="0"/>
              <a:t>Mức bốn</a:t>
            </a:r>
          </a:p>
          <a:p>
            <a:pPr lvl="4" fontAlgn="base"/>
            <a:r>
              <a:rPr lang="vi-VN" strike="noStrike" noProof="1" smtClean="0"/>
              <a:t>Mức năm</a:t>
            </a:r>
            <a:endParaRPr lang="en-US" strike="noStrike" noProof="1"/>
          </a:p>
        </p:txBody>
      </p:sp>
      <p:sp>
        <p:nvSpPr>
          <p:cNvPr id="5" name="Nơi giữ chỗ cho Văn bản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vi-VN" strike="noStrike" noProof="1" smtClean="0"/>
              <a:t>Bấm &amp; sửa kiểu tiêu đề</a:t>
            </a:r>
          </a:p>
        </p:txBody>
      </p:sp>
      <p:sp>
        <p:nvSpPr>
          <p:cNvPr id="6" name="Nơi giữ chỗ cho Nội dung 5"/>
          <p:cNvSpPr>
            <a:spLocks noGrp="1"/>
          </p:cNvSpPr>
          <p:nvPr>
            <p:ph sz="quarter" idx="4" hasCustomPrompt="1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vi-VN" strike="noStrike" noProof="1" smtClean="0"/>
              <a:t>Bấm &amp; sửa kiểu tiêu đề</a:t>
            </a:r>
          </a:p>
          <a:p>
            <a:pPr lvl="1" fontAlgn="base"/>
            <a:r>
              <a:rPr lang="vi-VN" strike="noStrike" noProof="1" smtClean="0"/>
              <a:t>Mức hai</a:t>
            </a:r>
          </a:p>
          <a:p>
            <a:pPr lvl="2" fontAlgn="base"/>
            <a:r>
              <a:rPr lang="vi-VN" strike="noStrike" noProof="1" smtClean="0"/>
              <a:t>Mức ba</a:t>
            </a:r>
          </a:p>
          <a:p>
            <a:pPr lvl="3" fontAlgn="base"/>
            <a:r>
              <a:rPr lang="vi-VN" strike="noStrike" noProof="1" smtClean="0"/>
              <a:t>Mức bốn</a:t>
            </a:r>
          </a:p>
          <a:p>
            <a:pPr lvl="4" fontAlgn="base"/>
            <a:r>
              <a:rPr lang="vi-VN" strike="noStrike" noProof="1" smtClean="0"/>
              <a:t>Mức năm</a:t>
            </a:r>
            <a:endParaRPr lang="en-US" strike="noStrike" noProof="1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en-US" altLang="en-US" strike="noStrike" noProof="1" dirty="0">
                <a:latin typeface="Arial" panose="020B0604020202020204" pitchFamily="34" charset="0"/>
                <a:ea typeface="+mn-ea"/>
                <a:cs typeface="+mn-cs"/>
              </a:rPr>
              <a:pPr lvl="0" eaLnBrk="1" fontAlgn="base" hangingPunct="1">
                <a:buNone/>
              </a:pPr>
              <a:t>‹#›</a:t>
            </a:fld>
            <a:endParaRPr lang="en-US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pull dir="r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pPr fontAlgn="base"/>
            <a:r>
              <a:rPr lang="vi-VN" strike="noStrike" noProof="1" smtClean="0"/>
              <a:t>Bấm &amp; sửa kiểu tiêu đề</a:t>
            </a:r>
            <a:endParaRPr lang="en-US" strike="noStrike" noProof="1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en-US" altLang="en-US" strike="noStrike" noProof="1" dirty="0">
                <a:latin typeface="Arial" panose="020B0604020202020204" pitchFamily="34" charset="0"/>
                <a:ea typeface="+mn-ea"/>
                <a:cs typeface="+mn-cs"/>
              </a:rPr>
              <a:pPr lvl="0" eaLnBrk="1" fontAlgn="base" hangingPunct="1">
                <a:buNone/>
              </a:pPr>
              <a:t>‹#›</a:t>
            </a:fld>
            <a:endParaRPr lang="en-US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pull dir="r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en-US" altLang="en-US" strike="noStrike" noProof="1" dirty="0">
                <a:latin typeface="Arial" panose="020B0604020202020204" pitchFamily="34" charset="0"/>
                <a:ea typeface="+mn-ea"/>
                <a:cs typeface="+mn-cs"/>
              </a:rPr>
              <a:pPr lvl="0" eaLnBrk="1" fontAlgn="base" hangingPunct="1">
                <a:buNone/>
              </a:pPr>
              <a:t>‹#›</a:t>
            </a:fld>
            <a:endParaRPr lang="en-US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pull dir="r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vi-VN" strike="noStrike" noProof="1" smtClean="0"/>
              <a:t>Bấm &amp; sửa kiểu tiêu đề</a:t>
            </a:r>
            <a:endParaRPr lang="en-US" strike="noStrike" noProof="1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vi-VN" strike="noStrike" noProof="1" smtClean="0"/>
              <a:t>Bấm &amp; sửa kiểu tiêu đề</a:t>
            </a:r>
          </a:p>
          <a:p>
            <a:pPr lvl="1" fontAlgn="base"/>
            <a:r>
              <a:rPr lang="vi-VN" strike="noStrike" noProof="1" smtClean="0"/>
              <a:t>Mức hai</a:t>
            </a:r>
          </a:p>
          <a:p>
            <a:pPr lvl="2" fontAlgn="base"/>
            <a:r>
              <a:rPr lang="vi-VN" strike="noStrike" noProof="1" smtClean="0"/>
              <a:t>Mức ba</a:t>
            </a:r>
          </a:p>
          <a:p>
            <a:pPr lvl="3" fontAlgn="base"/>
            <a:r>
              <a:rPr lang="vi-VN" strike="noStrike" noProof="1" smtClean="0"/>
              <a:t>Mức bốn</a:t>
            </a:r>
          </a:p>
          <a:p>
            <a:pPr lvl="4" fontAlgn="base"/>
            <a:r>
              <a:rPr lang="vi-VN" strike="noStrike" noProof="1" smtClean="0"/>
              <a:t>Mức năm</a:t>
            </a:r>
            <a:endParaRPr lang="en-US" strike="noStrike" noProof="1"/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 hasCustomPrompt="1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vi-VN" strike="noStrike" noProof="1" smtClean="0"/>
              <a:t>Bấm &amp; sửa kiểu tiêu đề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en-US" altLang="en-US" strike="noStrike" noProof="1" dirty="0">
                <a:latin typeface="Arial" panose="020B0604020202020204" pitchFamily="34" charset="0"/>
                <a:ea typeface="+mn-ea"/>
                <a:cs typeface="+mn-cs"/>
              </a:rPr>
              <a:pPr lvl="0" eaLnBrk="1" fontAlgn="base" hangingPunct="1">
                <a:buNone/>
              </a:pPr>
              <a:t>‹#›</a:t>
            </a:fld>
            <a:endParaRPr lang="en-US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pull dir="r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vi-VN" strike="noStrike" noProof="1" smtClean="0"/>
              <a:t>Bấm &amp; sửa kiểu tiêu đề</a:t>
            </a:r>
            <a:endParaRPr lang="en-US" strike="noStrike" noProof="1"/>
          </a:p>
        </p:txBody>
      </p:sp>
      <p:sp>
        <p:nvSpPr>
          <p:cNvPr id="3" name="Nơi giữ chỗ cho Hình ảnh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 hasCustomPrompt="1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vi-VN" strike="noStrike" noProof="1" smtClean="0"/>
              <a:t>Bấm &amp; sửa kiểu tiêu đề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en-US" altLang="en-US" strike="noStrike" noProof="1" dirty="0">
                <a:latin typeface="Arial" panose="020B0604020202020204" pitchFamily="34" charset="0"/>
                <a:ea typeface="+mn-ea"/>
                <a:cs typeface="+mn-cs"/>
              </a:rPr>
              <a:pPr lvl="0" eaLnBrk="1" fontAlgn="base" hangingPunct="1">
                <a:buNone/>
              </a:pPr>
              <a:t>‹#›</a:t>
            </a:fld>
            <a:endParaRPr lang="en-US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pull dir="r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716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16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16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 eaLnBrk="1" fontAlgn="base" hangingPunct="1">
              <a:buNone/>
            </a:pPr>
            <a:fld id="{9A0DB2DC-4C9A-4742-B13C-FB6460FD3503}" type="slidenum">
              <a:rPr lang="en-US" altLang="en-US" strike="noStrike" noProof="1" dirty="0">
                <a:latin typeface="Arial" panose="020B0604020202020204" pitchFamily="34" charset="0"/>
                <a:ea typeface="+mn-ea"/>
                <a:cs typeface="+mn-cs"/>
              </a:rPr>
              <a:pPr lvl="0" eaLnBrk="1" fontAlgn="base" hangingPunct="1">
                <a:buNone/>
              </a:pPr>
              <a:t>‹#›</a:t>
            </a:fld>
            <a:endParaRPr lang="en-US" altLang="en-US" strike="noStrike" noProof="1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>
    <p:pull dir="rd"/>
  </p:transition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8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7.png"/><Relationship Id="rId11" Type="http://schemas.openxmlformats.org/officeDocument/2006/relationships/image" Target="../media/image11.png"/><Relationship Id="rId5" Type="http://schemas.openxmlformats.org/officeDocument/2006/relationships/audio" Target="../media/audio1.wav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9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" Target="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7.png"/><Relationship Id="rId7" Type="http://schemas.microsoft.com/office/2007/relationships/hdphoto" Target="../media/hdphoto3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8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7.png"/><Relationship Id="rId11" Type="http://schemas.openxmlformats.org/officeDocument/2006/relationships/image" Target="../media/image11.png"/><Relationship Id="rId5" Type="http://schemas.openxmlformats.org/officeDocument/2006/relationships/audio" Target="../media/audio1.wav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9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7" Type="http://schemas.openxmlformats.org/officeDocument/2006/relationships/slide" Target="slide2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slide" Target="slide20.xml"/><Relationship Id="rId5" Type="http://schemas.openxmlformats.org/officeDocument/2006/relationships/slide" Target="slide22.xml"/><Relationship Id="rId4" Type="http://schemas.openxmlformats.org/officeDocument/2006/relationships/slide" Target="slide1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7.xml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7.xml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3.w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7.xml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slide" Target="slide17.xml"/><Relationship Id="rId4" Type="http://schemas.openxmlformats.org/officeDocument/2006/relationships/audio" Target="../media/audio3.wav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wmf"/><Relationship Id="rId3" Type="http://schemas.openxmlformats.org/officeDocument/2006/relationships/audio" Target="../media/audio5.wav"/><Relationship Id="rId7" Type="http://schemas.openxmlformats.org/officeDocument/2006/relationships/image" Target="../media/image25.wmf"/><Relationship Id="rId12" Type="http://schemas.openxmlformats.org/officeDocument/2006/relationships/image" Target="../media/image29.gi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4.wmf"/><Relationship Id="rId11" Type="http://schemas.openxmlformats.org/officeDocument/2006/relationships/image" Target="../media/image3.wmf"/><Relationship Id="rId5" Type="http://schemas.openxmlformats.org/officeDocument/2006/relationships/image" Target="../media/image23.wmf"/><Relationship Id="rId10" Type="http://schemas.openxmlformats.org/officeDocument/2006/relationships/image" Target="../media/image28.w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27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Administrator\Pictures\li%20cay%20xanh.wmv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8.png"/><Relationship Id="rId12" Type="http://schemas.openxmlformats.org/officeDocument/2006/relationships/audio" Target="../media/audio10.wav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7.png"/><Relationship Id="rId11" Type="http://schemas.openxmlformats.org/officeDocument/2006/relationships/image" Target="../media/image11.png"/><Relationship Id="rId5" Type="http://schemas.openxmlformats.org/officeDocument/2006/relationships/audio" Target="../media/audio1.wav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9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" Target="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" Target="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" Target="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esktop\24-hinh-nen-powerpoint-tuyet-dep-danh-cho-cac-be-mam-non-1487092770-1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857252"/>
            <a:ext cx="9355541" cy="51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WordArt 2"/>
          <p:cNvSpPr>
            <a:spLocks noChangeArrowheads="1" noChangeShapeType="1" noTextEdit="1"/>
          </p:cNvSpPr>
          <p:nvPr/>
        </p:nvSpPr>
        <p:spPr bwMode="auto">
          <a:xfrm>
            <a:off x="224445" y="1468236"/>
            <a:ext cx="8703425" cy="10397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2700" b="1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  <p:sp>
        <p:nvSpPr>
          <p:cNvPr id="8" name="WordArt 3"/>
          <p:cNvSpPr>
            <a:spLocks noChangeArrowheads="1" noChangeShapeType="1" noTextEdit="1"/>
          </p:cNvSpPr>
          <p:nvPr/>
        </p:nvSpPr>
        <p:spPr bwMode="auto">
          <a:xfrm>
            <a:off x="2359025" y="2507984"/>
            <a:ext cx="5010150" cy="6858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endParaRPr lang="en-US" sz="2700" kern="1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270006" y="1805940"/>
            <a:ext cx="4456949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endParaRPr lang="en-US" sz="21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29102" y="1668781"/>
            <a:ext cx="7513092" cy="37971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NHƠN PHÚ</a:t>
            </a:r>
          </a:p>
          <a:p>
            <a:pPr algn="ctr"/>
            <a:endParaRPr lang="en-US" sz="3000" b="1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075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075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75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3075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75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3075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75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075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75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075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75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075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75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3075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75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075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75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075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75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1B</a:t>
            </a:r>
            <a:endParaRPr lang="en-US" sz="3075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000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0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30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</a:t>
            </a:r>
            <a:endParaRPr lang="en-US" sz="3000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0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0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Trịnh</a:t>
            </a:r>
            <a:r>
              <a:rPr lang="en-US" sz="3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Hiếu</a:t>
            </a:r>
            <a:endParaRPr lang="en-US" sz="3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0718529"/>
      </p:ext>
    </p:extLst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/>
          <p:nvPr/>
        </p:nvSpPr>
        <p:spPr>
          <a:xfrm>
            <a:off x="228714" y="2816505"/>
            <a:ext cx="8229384" cy="3545934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u="sng" dirty="0" smtClean="0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Câu 3</a:t>
            </a:r>
            <a:r>
              <a:rPr lang="vi-VN" sz="4000" dirty="0" smtClean="0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: H</a:t>
            </a:r>
            <a:r>
              <a:rPr kumimoji="0" lang="vi-VN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ãy chọn cho Mai một cái tên mà em thích:</a:t>
            </a:r>
          </a:p>
          <a:p>
            <a:pPr marL="742950" marR="0" lvl="0" indent="-74295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lang="vi-VN" sz="4000" dirty="0" smtClean="0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Cô bé yêu hoa.</a:t>
            </a:r>
          </a:p>
          <a:p>
            <a:pPr marL="742950" marR="0" lvl="0" indent="-74295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vi-VN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Cô bé nhân hậu.</a:t>
            </a:r>
          </a:p>
          <a:p>
            <a:pPr marL="742950" marR="0" lvl="0" indent="-74295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lang="vi-VN" sz="4000" dirty="0" smtClean="0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Cô bé giàu tình cảm.</a:t>
            </a:r>
            <a:endParaRPr kumimoji="0" lang="vi-VN" sz="4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charset="0"/>
              <a:ea typeface="+mn-ea"/>
              <a:cs typeface="UTM Avo" panose="02040603050506020204" charset="0"/>
            </a:endParaRPr>
          </a:p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charset="0"/>
              <a:ea typeface="+mn-ea"/>
              <a:cs typeface="UTM Avo" panose="02040603050506020204" charset="0"/>
            </a:endParaRPr>
          </a:p>
        </p:txBody>
      </p:sp>
      <p:pic>
        <p:nvPicPr>
          <p:cNvPr id="18450" name="Picture 2">
            <a:hlinkClick r:id=""/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05702" y="5105356"/>
            <a:ext cx="1001310" cy="141127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Rectangle 6"/>
          <p:cNvSpPr/>
          <p:nvPr/>
        </p:nvSpPr>
        <p:spPr>
          <a:xfrm>
            <a:off x="101979" y="212260"/>
            <a:ext cx="888950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54">
              <a:lnSpc>
                <a:spcPct val="150000"/>
              </a:lnSpc>
            </a:pP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b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năm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vi-VN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vi-VN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vi-VN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202</a:t>
            </a:r>
            <a:r>
              <a:rPr lang="vi-VN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36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1219018"/>
            <a:r>
              <a:rPr lang="vi-VN" sz="3600" b="1" u="sng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Tập </a:t>
            </a:r>
            <a:r>
              <a:rPr lang="vi-VN" sz="3600" b="1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vi-VN" sz="3600" b="1" u="sng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 defTabSz="1219018"/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vườn</a:t>
            </a:r>
            <a:endParaRPr lang="en-US" sz="36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6947" y="1601788"/>
            <a:ext cx="594122" cy="817562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161171351"/>
      </p:ext>
    </p:extLst>
  </p:cSld>
  <p:clrMapOvr>
    <a:masterClrMapping/>
  </p:clrMapOvr>
  <p:transition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A_图片 6">
            <a:extLst>
              <a:ext uri="{FF2B5EF4-FFF2-40B4-BE49-F238E27FC236}">
                <a16:creationId xmlns:a16="http://schemas.microsoft.com/office/drawing/2014/main" id="{91496B80-1B57-496D-94B4-06CDB715269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94" r="9742" b="11258"/>
          <a:stretch/>
        </p:blipFill>
        <p:spPr>
          <a:xfrm>
            <a:off x="714669" y="481914"/>
            <a:ext cx="6760029" cy="4879454"/>
          </a:xfrm>
          <a:prstGeom prst="rect">
            <a:avLst/>
          </a:prstGeom>
        </p:spPr>
      </p:pic>
      <p:pic>
        <p:nvPicPr>
          <p:cNvPr id="8" name="图片 37">
            <a:extLst>
              <a:ext uri="{FF2B5EF4-FFF2-40B4-BE49-F238E27FC236}">
                <a16:creationId xmlns:a16="http://schemas.microsoft.com/office/drawing/2014/main" id="{CA51BFDD-7EB2-41C7-B1D2-9A78363AE09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442" y="-453441"/>
            <a:ext cx="1539558" cy="225497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grpSp>
        <p:nvGrpSpPr>
          <p:cNvPr id="10" name="组合 23"/>
          <p:cNvGrpSpPr/>
          <p:nvPr/>
        </p:nvGrpSpPr>
        <p:grpSpPr>
          <a:xfrm>
            <a:off x="-8792" y="5063220"/>
            <a:ext cx="9152792" cy="1794781"/>
            <a:chOff x="-17585" y="5729324"/>
            <a:chExt cx="12203723" cy="1123362"/>
          </a:xfrm>
        </p:grpSpPr>
        <p:pic>
          <p:nvPicPr>
            <p:cNvPr id="11" name="图片 24"/>
            <p:cNvPicPr>
              <a:picLocks noChangeAspect="1"/>
            </p:cNvPicPr>
            <p:nvPr/>
          </p:nvPicPr>
          <p:blipFill rotWithShape="1">
            <a:blip r:embed="rId9" cstate="print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12" name="图片 25"/>
            <p:cNvPicPr>
              <a:picLocks noChangeAspect="1"/>
            </p:cNvPicPr>
            <p:nvPr/>
          </p:nvPicPr>
          <p:blipFill rotWithShape="1">
            <a:blip r:embed="rId9" cstate="print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13" name="图片 3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7276210" y="1978991"/>
            <a:ext cx="1836549" cy="4092660"/>
          </a:xfrm>
          <a:prstGeom prst="rect">
            <a:avLst/>
          </a:prstGeom>
        </p:spPr>
      </p:pic>
      <p:pic>
        <p:nvPicPr>
          <p:cNvPr id="17" name="PA_图片 3">
            <a:extLst>
              <a:ext uri="{FF2B5EF4-FFF2-40B4-BE49-F238E27FC236}">
                <a16:creationId xmlns:a16="http://schemas.microsoft.com/office/drawing/2014/main" id="{5B74BE9E-C78D-4DEC-B03F-FC27DD50910A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3589" y="2357695"/>
            <a:ext cx="2785467" cy="371395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566037" y="1388223"/>
            <a:ext cx="5057291" cy="1938944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>
            <a:defPPr>
              <a:defRPr lang="en-US"/>
            </a:defPPr>
            <a:lvl1pPr algn="just">
              <a:defRPr sz="28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pPr algn="ctr"/>
            <a:r>
              <a:rPr lang="en-US" sz="6000" dirty="0" err="1" smtClean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Luyện</a:t>
            </a:r>
            <a:r>
              <a:rPr lang="en-US" sz="6000" dirty="0" smtClean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6000" dirty="0" err="1" smtClean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đọc</a:t>
            </a:r>
            <a:r>
              <a:rPr lang="en-US" sz="6000" dirty="0" smtClean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6000" dirty="0" err="1" smtClean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lại</a:t>
            </a:r>
            <a:r>
              <a:rPr lang="en-US" sz="6000" dirty="0" smtClean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6000" dirty="0" smtClean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( </a:t>
            </a:r>
            <a:r>
              <a:rPr lang="en-US" sz="6000" dirty="0" err="1" smtClean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theo</a:t>
            </a:r>
            <a:r>
              <a:rPr lang="en-US" sz="6000" dirty="0" smtClean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6000" dirty="0" err="1" smtClean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vai</a:t>
            </a:r>
            <a:r>
              <a:rPr lang="en-US" sz="6000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026472317"/>
      </p:ext>
    </p:extLst>
  </p:cSld>
  <p:clrMapOvr>
    <a:masterClrMapping/>
  </p:clrMapOvr>
  <p:transition spd="slow">
    <p:wipe/>
    <p:sndAc>
      <p:stSnd>
        <p:snd r:embed="rId5" name="type.wav"/>
      </p:stSnd>
    </p:sndAc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85" name="Picture 1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7650" y="1711325"/>
            <a:ext cx="576263" cy="8842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180141"/>
      </p:ext>
    </p:extLst>
  </p:cSld>
  <p:clrMapOvr>
    <a:masterClrMapping/>
  </p:clrMapOvr>
  <p:transition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6026"/>
          </a:xfrm>
        </p:spPr>
        <p:txBody>
          <a:bodyPr/>
          <a:lstStyle/>
          <a:p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60"/>
            <a:ext cx="8229600" cy="4754820"/>
          </a:xfrm>
        </p:spPr>
        <p:txBody>
          <a:bodyPr/>
          <a:lstStyle/>
          <a:p>
            <a:pPr marL="0" indent="0" algn="just">
              <a:buFont typeface="Arial" panose="020B0604020202020204" pitchFamily="34" charset="0"/>
              <a:buNone/>
            </a:pPr>
            <a:r>
              <a:rPr lang="en-US" sz="2000" dirty="0" smtClean="0">
                <a:latin typeface="+mj-lt"/>
                <a:cs typeface="Times New Roman" pitchFamily="18" charset="0"/>
              </a:rPr>
              <a:t>    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Mai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tưới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42900" lvl="1" indent="0" algn="just">
              <a:buFont typeface="Arial" panose="020B0604020202020204" pitchFamily="34" charset="0"/>
              <a:buNone/>
            </a:pP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marL="342900" lvl="1" indent="0" algn="just">
              <a:buFont typeface="Arial" panose="020B0604020202020204" pitchFamily="34" charset="0"/>
              <a:buNone/>
            </a:pP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à?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cẩn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kẻo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ngã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Mai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Bỗng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vấp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ngã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soài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gãy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vội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42900" lvl="1" indent="0" algn="just">
              <a:buNone/>
            </a:pP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342900" lvl="1" indent="0" algn="just">
              <a:buNone/>
            </a:pP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Mai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đau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42900" lvl="1" indent="0" algn="just">
              <a:buNone/>
            </a:pP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ạ!</a:t>
            </a:r>
          </a:p>
          <a:p>
            <a:pPr marL="0" indent="-57150" algn="just">
              <a:buNone/>
            </a:pP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gãy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ứa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nhựa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Mai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vi-VN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Chắc </a:t>
            </a:r>
            <a:r>
              <a:rPr lang="vi-VN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đau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khóc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Mai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vội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đau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endParaRPr lang="vi-VN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Font typeface="Arial" panose="020B0604020202020204" pitchFamily="34" charset="0"/>
              <a:buNone/>
            </a:pPr>
            <a:endParaRPr lang="vi-VN" sz="2200" dirty="0">
              <a:latin typeface="+mj-lt"/>
              <a:cs typeface="Times New Roman" pitchFamily="18" charset="0"/>
            </a:endParaRPr>
          </a:p>
          <a:p>
            <a:pPr marL="0" indent="0" algn="r">
              <a:buFont typeface="Arial" panose="020B0604020202020204" pitchFamily="34" charset="0"/>
              <a:buNone/>
            </a:pPr>
            <a:r>
              <a:rPr lang="en-US" sz="2200" dirty="0" err="1">
                <a:latin typeface="+mj-lt"/>
                <a:cs typeface="Times New Roman" pitchFamily="18" charset="0"/>
              </a:rPr>
              <a:t>Phỏng</a:t>
            </a:r>
            <a:r>
              <a:rPr lang="en-US" sz="2200" dirty="0">
                <a:latin typeface="+mj-lt"/>
                <a:cs typeface="Times New Roman" pitchFamily="18" charset="0"/>
              </a:rPr>
              <a:t> </a:t>
            </a:r>
            <a:r>
              <a:rPr lang="en-US" sz="2200" dirty="0" err="1">
                <a:latin typeface="+mj-lt"/>
                <a:cs typeface="Times New Roman" pitchFamily="18" charset="0"/>
              </a:rPr>
              <a:t>theo</a:t>
            </a:r>
            <a:r>
              <a:rPr lang="en-US" sz="2200" dirty="0">
                <a:latin typeface="+mj-lt"/>
                <a:cs typeface="Times New Roman" pitchFamily="18" charset="0"/>
              </a:rPr>
              <a:t> NGUYỄN PHAN KHUÊ (</a:t>
            </a:r>
            <a:r>
              <a:rPr lang="en-US" sz="2200" dirty="0" err="1">
                <a:latin typeface="+mj-lt"/>
                <a:cs typeface="Times New Roman" pitchFamily="18" charset="0"/>
              </a:rPr>
              <a:t>Trần</a:t>
            </a:r>
            <a:r>
              <a:rPr lang="en-US" sz="2200" dirty="0">
                <a:latin typeface="+mj-lt"/>
                <a:cs typeface="Times New Roman" pitchFamily="18" charset="0"/>
              </a:rPr>
              <a:t> </a:t>
            </a:r>
            <a:r>
              <a:rPr lang="en-US" sz="2200" dirty="0" err="1">
                <a:latin typeface="+mj-lt"/>
                <a:cs typeface="Times New Roman" pitchFamily="18" charset="0"/>
              </a:rPr>
              <a:t>Mạnh</a:t>
            </a:r>
            <a:r>
              <a:rPr lang="en-US" sz="2200" dirty="0">
                <a:latin typeface="+mj-lt"/>
                <a:cs typeface="Times New Roman" pitchFamily="18" charset="0"/>
              </a:rPr>
              <a:t> </a:t>
            </a:r>
            <a:r>
              <a:rPr lang="en-US" sz="2200" dirty="0" err="1">
                <a:latin typeface="+mj-lt"/>
                <a:cs typeface="Times New Roman" pitchFamily="18" charset="0"/>
              </a:rPr>
              <a:t>kể</a:t>
            </a:r>
            <a:r>
              <a:rPr lang="en-US" sz="2200" dirty="0">
                <a:latin typeface="+mj-lt"/>
                <a:cs typeface="Times New Roman" pitchFamily="18" charset="0"/>
              </a:rPr>
              <a:t>)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vi-VN" sz="2200" dirty="0">
              <a:latin typeface="+mj-lt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7207597"/>
      </p:ext>
    </p:extLst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506" y="0"/>
            <a:ext cx="8229600" cy="990664"/>
          </a:xfrm>
        </p:spPr>
        <p:txBody>
          <a:bodyPr/>
          <a:lstStyle/>
          <a:p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308" y="914466"/>
            <a:ext cx="8229600" cy="4983414"/>
          </a:xfrm>
        </p:spPr>
        <p:txBody>
          <a:bodyPr/>
          <a:lstStyle/>
          <a:p>
            <a:pPr marL="0" indent="0" algn="just">
              <a:buFont typeface="Arial" panose="020B0604020202020204" pitchFamily="34" charset="0"/>
              <a:buNone/>
            </a:pP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Mai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tưới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42900" lvl="1" indent="0" algn="just">
              <a:buFont typeface="Arial" panose="020B0604020202020204" pitchFamily="34" charset="0"/>
              <a:buNone/>
            </a:pPr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marL="342900" lvl="1" indent="0" algn="just">
              <a:buFont typeface="Arial" panose="020B0604020202020204" pitchFamily="34" charset="0"/>
              <a:buNone/>
            </a:pP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à?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cẩn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kẻo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ngã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Mai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Bỗng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vấp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ngã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soài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gãy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vội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42900" lvl="1" indent="0" algn="just">
              <a:buNone/>
            </a:pP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342900" lvl="1" indent="0" algn="just">
              <a:buNone/>
            </a:pP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Mai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đau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42900" lvl="1" indent="0" algn="just">
              <a:buNone/>
            </a:pPr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ạ!</a:t>
            </a:r>
          </a:p>
          <a:p>
            <a:pPr marL="0" indent="-57150" algn="just">
              <a:buNone/>
            </a:pP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gãy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ứa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nhựa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Mai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vi-VN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Chắc </a:t>
            </a:r>
            <a:r>
              <a:rPr lang="vi-VN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đau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khóc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Mai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vội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đau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endParaRPr lang="vi-VN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Font typeface="Arial" panose="020B0604020202020204" pitchFamily="34" charset="0"/>
              <a:buNone/>
            </a:pP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Font typeface="Arial" panose="020B0604020202020204" pitchFamily="34" charset="0"/>
              <a:buNone/>
            </a:pPr>
            <a:r>
              <a:rPr lang="en-US" sz="2200" dirty="0" err="1" smtClean="0">
                <a:latin typeface="+mj-lt"/>
                <a:cs typeface="Times New Roman" pitchFamily="18" charset="0"/>
              </a:rPr>
              <a:t>Phỏng</a:t>
            </a:r>
            <a:r>
              <a:rPr lang="en-US" sz="2200" dirty="0" smtClean="0">
                <a:latin typeface="+mj-lt"/>
                <a:cs typeface="Times New Roman" pitchFamily="18" charset="0"/>
              </a:rPr>
              <a:t> </a:t>
            </a:r>
            <a:r>
              <a:rPr lang="en-US" sz="2200" dirty="0" err="1">
                <a:latin typeface="+mj-lt"/>
                <a:cs typeface="Times New Roman" pitchFamily="18" charset="0"/>
              </a:rPr>
              <a:t>theo</a:t>
            </a:r>
            <a:r>
              <a:rPr lang="en-US" sz="2200" dirty="0">
                <a:latin typeface="+mj-lt"/>
                <a:cs typeface="Times New Roman" pitchFamily="18" charset="0"/>
              </a:rPr>
              <a:t> NGUYỄN PHAN KHUÊ (</a:t>
            </a:r>
            <a:r>
              <a:rPr lang="en-US" sz="2200" dirty="0" err="1">
                <a:latin typeface="+mj-lt"/>
                <a:cs typeface="Times New Roman" pitchFamily="18" charset="0"/>
              </a:rPr>
              <a:t>Trần</a:t>
            </a:r>
            <a:r>
              <a:rPr lang="en-US" sz="2200" dirty="0">
                <a:latin typeface="+mj-lt"/>
                <a:cs typeface="Times New Roman" pitchFamily="18" charset="0"/>
              </a:rPr>
              <a:t> </a:t>
            </a:r>
            <a:r>
              <a:rPr lang="en-US" sz="2200" dirty="0" err="1">
                <a:latin typeface="+mj-lt"/>
                <a:cs typeface="Times New Roman" pitchFamily="18" charset="0"/>
              </a:rPr>
              <a:t>Mạnh</a:t>
            </a:r>
            <a:r>
              <a:rPr lang="en-US" sz="2200" dirty="0">
                <a:latin typeface="+mj-lt"/>
                <a:cs typeface="Times New Roman" pitchFamily="18" charset="0"/>
              </a:rPr>
              <a:t> </a:t>
            </a:r>
            <a:r>
              <a:rPr lang="en-US" sz="2200" dirty="0" err="1">
                <a:latin typeface="+mj-lt"/>
                <a:cs typeface="Times New Roman" pitchFamily="18" charset="0"/>
              </a:rPr>
              <a:t>kể</a:t>
            </a:r>
            <a:r>
              <a:rPr lang="en-US" sz="2200" dirty="0">
                <a:latin typeface="+mj-lt"/>
                <a:cs typeface="Times New Roman" pitchFamily="18" charset="0"/>
              </a:rPr>
              <a:t>)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vi-VN" sz="3000" dirty="0">
              <a:latin typeface="+mj-lt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8091660"/>
      </p:ext>
    </p:extLst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9669" y1="23387" x2="57231" y2="35346"/>
                        <a14:foregroundMark x1="55785" y1="24985" x2="54821" y2="35346"/>
                        <a14:foregroundMark x1="42562" y1="22735" x2="42562" y2="37004"/>
                        <a14:foregroundMark x1="37948" y1="24808" x2="42287" y2="36353"/>
                        <a14:foregroundMark x1="42769" y1="75429" x2="43251" y2="84962"/>
                        <a14:foregroundMark x1="53375" y1="77916" x2="55028" y2="84784"/>
                        <a14:foregroundMark x1="55028" y1="82712" x2="60124" y2="84133"/>
                        <a14:foregroundMark x1="43733" y1="81468" x2="39187" y2="84133"/>
                        <a14:foregroundMark x1="25482" y1="45056" x2="38223" y2="49378"/>
                        <a14:foregroundMark x1="36777" y1="25636" x2="54063" y2="78982"/>
                        <a14:foregroundMark x1="58196" y1="19834" x2="42080" y2="77324"/>
                        <a14:foregroundMark x1="29273" y1="23327" x2="36336" y2="242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1860" y="907283"/>
            <a:ext cx="4063759" cy="6302744"/>
          </a:xfrm>
          <a:prstGeom prst="rect">
            <a:avLst/>
          </a:prstGeom>
        </p:spPr>
      </p:pic>
      <p:sp>
        <p:nvSpPr>
          <p:cNvPr id="7" name="矩形 13"/>
          <p:cNvSpPr/>
          <p:nvPr/>
        </p:nvSpPr>
        <p:spPr>
          <a:xfrm>
            <a:off x="8153400" y="0"/>
            <a:ext cx="990600" cy="3149600"/>
          </a:xfrm>
          <a:prstGeom prst="rect">
            <a:avLst/>
          </a:prstGeom>
          <a:blipFill dpi="0" rotWithShape="1">
            <a:blip r:embed="rId5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rtlCol="0" anchor="ctr"/>
          <a:lstStyle/>
          <a:p>
            <a:pPr algn="ctr" defTabSz="914310"/>
            <a:endParaRPr lang="zh-CN" altLang="en-US" dirty="0">
              <a:solidFill>
                <a:prstClr val="white"/>
              </a:solidFill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10" name="Picture 2" descr="Cartoon Book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2111" r="97556">
                        <a14:foregroundMark x1="22889" y1="71500" x2="58000" y2="75750"/>
                        <a14:foregroundMark x1="20889" y1="83625" x2="52111" y2="86250"/>
                        <a14:foregroundMark x1="43111" y1="24625" x2="50333" y2="33375"/>
                        <a14:foregroundMark x1="28333" y1="37125" x2="46222" y2="43500"/>
                        <a14:foregroundMark x1="53889" y1="44125" x2="70444" y2="35125"/>
                        <a14:foregroundMark x1="34375" y1="28352" x2="49414" y2="41319"/>
                        <a14:foregroundMark x1="48828" y1="14286" x2="64453" y2="43077"/>
                        <a14:foregroundMark x1="61328" y1="16044" x2="49414" y2="54286"/>
                        <a14:foregroundMark x1="36328" y1="90989" x2="53906" y2="89231"/>
                        <a14:foregroundMark x1="72461" y1="67912" x2="61914" y2="85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2801" y="4150465"/>
            <a:ext cx="2124075" cy="2517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图片 6">
            <a:extLst>
              <a:ext uri="{FF2B5EF4-FFF2-40B4-BE49-F238E27FC236}">
                <a16:creationId xmlns:a16="http://schemas.microsoft.com/office/drawing/2014/main" id="{5C09F252-F7DB-494D-A868-3AA96ACEFAB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9251" y="806768"/>
            <a:ext cx="5745839" cy="3606756"/>
          </a:xfrm>
          <a:prstGeom prst="rect">
            <a:avLst/>
          </a:prstGeom>
          <a:solidFill>
            <a:srgbClr val="FFFF00"/>
          </a:solidFill>
        </p:spPr>
      </p:pic>
      <p:sp>
        <p:nvSpPr>
          <p:cNvPr id="12" name="TextBox 11"/>
          <p:cNvSpPr txBox="1"/>
          <p:nvPr/>
        </p:nvSpPr>
        <p:spPr>
          <a:xfrm>
            <a:off x="2858895" y="2734101"/>
            <a:ext cx="51689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vai</a:t>
            </a:r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3462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A_图片 6">
            <a:extLst>
              <a:ext uri="{FF2B5EF4-FFF2-40B4-BE49-F238E27FC236}">
                <a16:creationId xmlns:a16="http://schemas.microsoft.com/office/drawing/2014/main" id="{91496B80-1B57-496D-94B4-06CDB715269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94" r="9742" b="11258"/>
          <a:stretch/>
        </p:blipFill>
        <p:spPr>
          <a:xfrm>
            <a:off x="714669" y="481914"/>
            <a:ext cx="6760029" cy="4879454"/>
          </a:xfrm>
          <a:prstGeom prst="rect">
            <a:avLst/>
          </a:prstGeom>
        </p:spPr>
      </p:pic>
      <p:pic>
        <p:nvPicPr>
          <p:cNvPr id="8" name="图片 37">
            <a:extLst>
              <a:ext uri="{FF2B5EF4-FFF2-40B4-BE49-F238E27FC236}">
                <a16:creationId xmlns:a16="http://schemas.microsoft.com/office/drawing/2014/main" id="{CA51BFDD-7EB2-41C7-B1D2-9A78363AE09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442" y="-453441"/>
            <a:ext cx="1539558" cy="225497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grpSp>
        <p:nvGrpSpPr>
          <p:cNvPr id="10" name="组合 23"/>
          <p:cNvGrpSpPr/>
          <p:nvPr/>
        </p:nvGrpSpPr>
        <p:grpSpPr>
          <a:xfrm>
            <a:off x="-8792" y="5063220"/>
            <a:ext cx="9152792" cy="1794781"/>
            <a:chOff x="-17585" y="5729324"/>
            <a:chExt cx="12203723" cy="1123362"/>
          </a:xfrm>
        </p:grpSpPr>
        <p:pic>
          <p:nvPicPr>
            <p:cNvPr id="11" name="图片 24"/>
            <p:cNvPicPr>
              <a:picLocks noChangeAspect="1"/>
            </p:cNvPicPr>
            <p:nvPr/>
          </p:nvPicPr>
          <p:blipFill rotWithShape="1">
            <a:blip r:embed="rId9" cstate="print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12" name="图片 25"/>
            <p:cNvPicPr>
              <a:picLocks noChangeAspect="1"/>
            </p:cNvPicPr>
            <p:nvPr/>
          </p:nvPicPr>
          <p:blipFill rotWithShape="1">
            <a:blip r:embed="rId9" cstate="print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13" name="图片 3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7276210" y="1978991"/>
            <a:ext cx="1836549" cy="4092660"/>
          </a:xfrm>
          <a:prstGeom prst="rect">
            <a:avLst/>
          </a:prstGeom>
        </p:spPr>
      </p:pic>
      <p:pic>
        <p:nvPicPr>
          <p:cNvPr id="17" name="PA_图片 3">
            <a:extLst>
              <a:ext uri="{FF2B5EF4-FFF2-40B4-BE49-F238E27FC236}">
                <a16:creationId xmlns:a16="http://schemas.microsoft.com/office/drawing/2014/main" id="{5B74BE9E-C78D-4DEC-B03F-FC27DD50910A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3589" y="2357695"/>
            <a:ext cx="2785467" cy="371395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566037" y="1142002"/>
            <a:ext cx="5057291" cy="2123610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>
            <a:defPPr>
              <a:defRPr lang="en-US"/>
            </a:defPPr>
            <a:lvl1pPr algn="just">
              <a:defRPr sz="28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pPr algn="ctr"/>
            <a:r>
              <a:rPr lang="en-US" sz="4400" dirty="0" err="1" smtClean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Vận</a:t>
            </a:r>
            <a:r>
              <a:rPr lang="en-US" sz="4400" dirty="0" smtClean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dụng</a:t>
            </a:r>
            <a:r>
              <a:rPr lang="en-US" sz="4400" dirty="0" smtClean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</a:t>
            </a:r>
            <a:endParaRPr lang="vi-VN" sz="4400" dirty="0" smtClean="0">
              <a:solidFill>
                <a:srgbClr val="0070C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/>
            <a:r>
              <a:rPr lang="en-US" sz="4400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Khám</a:t>
            </a:r>
            <a:r>
              <a:rPr lang="en-US" sz="4400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phá</a:t>
            </a:r>
            <a:r>
              <a:rPr lang="en-US" sz="4400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4400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ô </a:t>
            </a:r>
            <a:r>
              <a:rPr lang="en-US" sz="4400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cửa</a:t>
            </a:r>
            <a:r>
              <a:rPr lang="en-US" sz="4400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bí</a:t>
            </a:r>
            <a:r>
              <a:rPr lang="en-US" sz="4400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mật</a:t>
            </a:r>
            <a:r>
              <a:rPr lang="en-US" sz="4400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  <a:endParaRPr lang="en-US" sz="4400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0850195"/>
      </p:ext>
    </p:extLst>
  </p:cSld>
  <p:clrMapOvr>
    <a:masterClrMapping/>
  </p:clrMapOvr>
  <p:transition spd="slow">
    <p:wipe/>
    <p:sndAc>
      <p:stSnd>
        <p:snd r:embed="rId5" name="type.wav"/>
      </p:stSnd>
    </p:sndAc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3" action="ppaction://hlinksldjump"/>
          </p:cNvPr>
          <p:cNvSpPr/>
          <p:nvPr/>
        </p:nvSpPr>
        <p:spPr>
          <a:xfrm>
            <a:off x="0" y="0"/>
            <a:ext cx="4364736" cy="3462528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6" name="Heart 5"/>
          <p:cNvSpPr/>
          <p:nvPr/>
        </p:nvSpPr>
        <p:spPr>
          <a:xfrm>
            <a:off x="282158" y="360535"/>
            <a:ext cx="792480" cy="792480"/>
          </a:xfrm>
          <a:prstGeom prst="heart">
            <a:avLst/>
          </a:prstGeom>
          <a:solidFill>
            <a:srgbClr val="FF00FF"/>
          </a:solidFill>
          <a:ln>
            <a:solidFill>
              <a:srgbClr val="DA00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hlinkClick r:id="rId4" action="ppaction://hlinksldjump"/>
          </p:cNvPr>
          <p:cNvSpPr/>
          <p:nvPr/>
        </p:nvSpPr>
        <p:spPr>
          <a:xfrm>
            <a:off x="4364736" y="0"/>
            <a:ext cx="4779264" cy="3462528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8" name="Heart 7"/>
          <p:cNvSpPr/>
          <p:nvPr/>
        </p:nvSpPr>
        <p:spPr>
          <a:xfrm>
            <a:off x="7994469" y="216843"/>
            <a:ext cx="792480" cy="792480"/>
          </a:xfrm>
          <a:prstGeom prst="heart">
            <a:avLst/>
          </a:prstGeom>
          <a:solidFill>
            <a:srgbClr val="FF00FF"/>
          </a:solidFill>
          <a:ln>
            <a:solidFill>
              <a:srgbClr val="DA00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hlinkClick r:id="rId5" action="ppaction://hlinksldjump"/>
          </p:cNvPr>
          <p:cNvSpPr/>
          <p:nvPr/>
        </p:nvSpPr>
        <p:spPr>
          <a:xfrm>
            <a:off x="3962400" y="6172218"/>
            <a:ext cx="792480" cy="68578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hlinkClick r:id="rId6" action="ppaction://hlinksldjump"/>
          </p:cNvPr>
          <p:cNvSpPr/>
          <p:nvPr/>
        </p:nvSpPr>
        <p:spPr>
          <a:xfrm>
            <a:off x="0" y="3444240"/>
            <a:ext cx="4364736" cy="3413760"/>
          </a:xfrm>
          <a:prstGeom prst="rect">
            <a:avLst/>
          </a:prstGeom>
          <a:solidFill>
            <a:srgbClr val="0070C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0" name="Heart 9"/>
          <p:cNvSpPr/>
          <p:nvPr/>
        </p:nvSpPr>
        <p:spPr>
          <a:xfrm>
            <a:off x="163721" y="5897444"/>
            <a:ext cx="792480" cy="792480"/>
          </a:xfrm>
          <a:prstGeom prst="heart">
            <a:avLst/>
          </a:prstGeom>
          <a:solidFill>
            <a:srgbClr val="FF00FF"/>
          </a:solidFill>
          <a:ln>
            <a:solidFill>
              <a:srgbClr val="DA00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hlinkClick r:id="rId7" action="ppaction://hlinksldjump"/>
          </p:cNvPr>
          <p:cNvSpPr/>
          <p:nvPr/>
        </p:nvSpPr>
        <p:spPr>
          <a:xfrm>
            <a:off x="4358640" y="3444240"/>
            <a:ext cx="4785360" cy="341376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2" name="Heart 11"/>
          <p:cNvSpPr/>
          <p:nvPr/>
        </p:nvSpPr>
        <p:spPr>
          <a:xfrm>
            <a:off x="8145998" y="5858256"/>
            <a:ext cx="792480" cy="792480"/>
          </a:xfrm>
          <a:prstGeom prst="heart">
            <a:avLst/>
          </a:prstGeom>
          <a:solidFill>
            <a:srgbClr val="FF00FF"/>
          </a:solidFill>
          <a:ln>
            <a:solidFill>
              <a:srgbClr val="DA00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21930"/>
      </p:ext>
    </p:extLst>
  </p:cSld>
  <p:clrMapOvr>
    <a:masterClrMapping/>
  </p:clrMapOvr>
  <p:transition>
    <p:pull dir="r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7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6" grpId="1" animBg="1"/>
      <p:bldP spid="7" grpId="0" animBg="1"/>
      <p:bldP spid="8" grpId="0" animBg="1"/>
      <p:bldP spid="8" grpId="1" animBg="1"/>
      <p:bldP spid="9" grpId="0" animBg="1"/>
      <p:bldP spid="10" grpId="0" animBg="1"/>
      <p:bldP spid="10" grpId="1" animBg="1"/>
      <p:bldP spid="11" grpId="0" animBg="1"/>
      <p:bldP spid="12" grpId="0" animBg="1"/>
      <p:bldP spid="12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228714" y="228684"/>
            <a:ext cx="8915286" cy="3047920"/>
          </a:xfrm>
          <a:prstGeom prst="snip2DiagRect">
            <a:avLst/>
          </a:prstGeom>
          <a:solidFill>
            <a:srgbClr val="FF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600" u="sng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600" u="sng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u="sng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000" b="1" u="sng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 </a:t>
            </a:r>
            <a:r>
              <a:rPr lang="en-US" sz="3000" b="1" u="sng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3000" b="1" u="sng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0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u="sng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3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3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Khi </a:t>
            </a:r>
            <a:r>
              <a:rPr lang="vi-VN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nghe bà nhắc: "Đi cẩn thận kẻo ngã nhé!". </a:t>
            </a:r>
            <a:r>
              <a:rPr lang="fr-FR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fr-FR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fr-FR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là Mai, </a:t>
            </a:r>
            <a:r>
              <a:rPr lang="fr-FR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fr-FR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fr-FR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fr-FR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fr-FR" sz="3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fr-FR" sz="3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fr-FR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fr-FR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bỏ</a:t>
            </a:r>
            <a:r>
              <a:rPr lang="fr-FR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fr-FR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tai </a:t>
            </a:r>
            <a:r>
              <a:rPr lang="fr-FR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fr-FR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fr-FR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fr-FR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fr-FR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fr-FR" sz="3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fr-FR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fr-FR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fr-FR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fr-FR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fr-FR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fr-FR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fr-FR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fr-FR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fr-FR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fr-FR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fr-FR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fr-FR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fr-FR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fr-FR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fr-FR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fr-FR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fr-FR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fr-FR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GB" sz="3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AutoNum type="alphaUcPeriod"/>
            </a:pPr>
            <a:endParaRPr lang="en-US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algn="ctr"/>
            <a:r>
              <a:rPr lang="en-US" sz="2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nip Diagonal Corner Rectangle 4"/>
          <p:cNvSpPr/>
          <p:nvPr/>
        </p:nvSpPr>
        <p:spPr>
          <a:xfrm>
            <a:off x="228714" y="3733792"/>
            <a:ext cx="8915285" cy="1706864"/>
          </a:xfrm>
          <a:prstGeom prst="snip2DiagRect">
            <a:avLst/>
          </a:prstGeom>
          <a:solidFill>
            <a:srgbClr val="F9FF0D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000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lang="fr-FR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fr-FR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fr-FR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fr-FR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fr-FR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fr-FR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fr-FR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fr-FR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fr-FR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3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Pentagon 5">
            <a:hlinkClick r:id="rId6" action="ppaction://hlinksldjump"/>
          </p:cNvPr>
          <p:cNvSpPr/>
          <p:nvPr/>
        </p:nvSpPr>
        <p:spPr>
          <a:xfrm flipH="1">
            <a:off x="6426926" y="5961888"/>
            <a:ext cx="2024743" cy="425849"/>
          </a:xfrm>
          <a:prstGeom prst="homePlate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/>
          <p:cNvSpPr/>
          <p:nvPr/>
        </p:nvSpPr>
        <p:spPr>
          <a:xfrm>
            <a:off x="3722975" y="5711765"/>
            <a:ext cx="990574" cy="94708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919433" y="5705540"/>
            <a:ext cx="5333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/>
              <a:t>5</a:t>
            </a:r>
            <a:endParaRPr lang="en-US" sz="5400" dirty="0"/>
          </a:p>
        </p:txBody>
      </p:sp>
      <p:sp>
        <p:nvSpPr>
          <p:cNvPr id="14" name="TextBox 13"/>
          <p:cNvSpPr txBox="1"/>
          <p:nvPr/>
        </p:nvSpPr>
        <p:spPr>
          <a:xfrm>
            <a:off x="3951569" y="5707483"/>
            <a:ext cx="5333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3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951569" y="5707483"/>
            <a:ext cx="5333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2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935875" y="5735516"/>
            <a:ext cx="5333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951569" y="5719361"/>
            <a:ext cx="5333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935875" y="5707483"/>
            <a:ext cx="5333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4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3288192" y="5833714"/>
            <a:ext cx="1828752" cy="66698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HẾT GIỜ 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3459289"/>
      </p:ext>
    </p:extLst>
  </p:cSld>
  <p:clrMapOvr>
    <a:masterClrMapping/>
  </p:clrMapOvr>
  <p:transition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8)">
                                      <p:cBhvr>
                                        <p:cTn id="13" dur="6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5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4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2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51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heh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8000"/>
                            </p:stCondLst>
                            <p:childTnLst>
                              <p:par>
                                <p:cTn id="4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5" grpId="1" animBg="1"/>
      <p:bldP spid="2" grpId="0" animBg="1"/>
      <p:bldP spid="3" grpId="0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  <p:bldP spid="12" grpId="0" animBg="1"/>
      <p:bldP spid="12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0" y="685872"/>
            <a:ext cx="9144000" cy="3047920"/>
          </a:xfrm>
          <a:prstGeom prst="snip2DiagRect">
            <a:avLst/>
          </a:prstGeom>
          <a:solidFill>
            <a:srgbClr val="FF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600" u="sng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600" u="sng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0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 </a:t>
            </a:r>
            <a:r>
              <a:rPr lang="en-US" sz="3000" b="1" u="sng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3000" b="1" u="sng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u="sng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000" b="1" u="sng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fr-FR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Lan </a:t>
            </a:r>
            <a:r>
              <a:rPr lang="fr-FR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sơ</a:t>
            </a:r>
            <a:r>
              <a:rPr lang="fr-FR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fr-FR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fr-FR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rơi</a:t>
            </a:r>
            <a:r>
              <a:rPr lang="fr-FR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hộp</a:t>
            </a:r>
            <a:r>
              <a:rPr lang="fr-FR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bút</a:t>
            </a:r>
            <a:r>
              <a:rPr lang="fr-FR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fr-FR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fr-FR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fr-FR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fr-FR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fr-FR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Lan </a:t>
            </a:r>
            <a:r>
              <a:rPr lang="fr-FR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fr-FR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fr-FR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fr-FR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GB" sz="3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fr-FR" sz="3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A.Lan</a:t>
            </a:r>
            <a:r>
              <a:rPr lang="fr-FR" sz="3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nhặt</a:t>
            </a:r>
            <a:r>
              <a:rPr lang="fr-FR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hộp</a:t>
            </a:r>
            <a:r>
              <a:rPr lang="fr-FR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bút</a:t>
            </a:r>
            <a:r>
              <a:rPr lang="fr-FR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fr-FR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fr-FR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fr-FR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Nam.</a:t>
            </a:r>
          </a:p>
          <a:p>
            <a:r>
              <a:rPr lang="en-US" sz="3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B.Lan</a:t>
            </a:r>
            <a:r>
              <a:rPr lang="en-US" sz="3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lỗi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Nam.</a:t>
            </a:r>
          </a:p>
          <a:p>
            <a:r>
              <a:rPr lang="en-US" sz="3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C.Lan</a:t>
            </a:r>
            <a:r>
              <a:rPr lang="en-US" sz="3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nhặt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hộp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bút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3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lỗi</a:t>
            </a:r>
            <a:r>
              <a:rPr lang="en-US" sz="3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GB" sz="3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algn="ctr"/>
            <a:r>
              <a:rPr lang="en-US" sz="2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nip Diagonal Corner Rectangle 4"/>
          <p:cNvSpPr/>
          <p:nvPr/>
        </p:nvSpPr>
        <p:spPr>
          <a:xfrm>
            <a:off x="0" y="4114782"/>
            <a:ext cx="9144000" cy="1325874"/>
          </a:xfrm>
          <a:prstGeom prst="snip2DiagRect">
            <a:avLst/>
          </a:prstGeom>
          <a:solidFill>
            <a:srgbClr val="F9FF0D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Lan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nhặt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 </a:t>
            </a:r>
            <a:r>
              <a:rPr lang="en-US" sz="2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GB" sz="2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Pentagon 5">
            <a:hlinkClick r:id="rId6" action="ppaction://hlinksldjump"/>
          </p:cNvPr>
          <p:cNvSpPr/>
          <p:nvPr/>
        </p:nvSpPr>
        <p:spPr>
          <a:xfrm flipH="1">
            <a:off x="6426926" y="5961888"/>
            <a:ext cx="2024743" cy="425849"/>
          </a:xfrm>
          <a:prstGeom prst="homePlate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/>
          <p:cNvSpPr/>
          <p:nvPr/>
        </p:nvSpPr>
        <p:spPr>
          <a:xfrm>
            <a:off x="3722975" y="5711765"/>
            <a:ext cx="990574" cy="94708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919433" y="5705540"/>
            <a:ext cx="5333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/>
              <a:t>5</a:t>
            </a:r>
            <a:endParaRPr lang="en-US" sz="5400" dirty="0"/>
          </a:p>
        </p:txBody>
      </p:sp>
      <p:sp>
        <p:nvSpPr>
          <p:cNvPr id="14" name="TextBox 13"/>
          <p:cNvSpPr txBox="1"/>
          <p:nvPr/>
        </p:nvSpPr>
        <p:spPr>
          <a:xfrm>
            <a:off x="3951569" y="5707483"/>
            <a:ext cx="5333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3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951569" y="5707483"/>
            <a:ext cx="5333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2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935875" y="5735516"/>
            <a:ext cx="5333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951569" y="5719361"/>
            <a:ext cx="5333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935875" y="5707483"/>
            <a:ext cx="5333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4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3288192" y="5833714"/>
            <a:ext cx="1828752" cy="66698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HẾT GIỜ 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9386043"/>
      </p:ext>
    </p:extLst>
  </p:cSld>
  <p:clrMapOvr>
    <a:masterClrMapping/>
  </p:clrMapOvr>
  <p:transition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8)">
                                      <p:cBhvr>
                                        <p:cTn id="13" dur="6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5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4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2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51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heh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8000"/>
                            </p:stCondLst>
                            <p:childTnLst>
                              <p:par>
                                <p:cTn id="4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5" grpId="1" animBg="1"/>
      <p:bldP spid="2" grpId="0" animBg="1"/>
      <p:bldP spid="3" grpId="0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  <p:bldP spid="12" grpId="0" animBg="1"/>
      <p:bldP spid="12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7" name="Group 11"/>
          <p:cNvGrpSpPr/>
          <p:nvPr/>
        </p:nvGrpSpPr>
        <p:grpSpPr>
          <a:xfrm>
            <a:off x="39688" y="-57150"/>
            <a:ext cx="9104312" cy="7105650"/>
            <a:chOff x="-9" y="-18"/>
            <a:chExt cx="5769" cy="4347"/>
          </a:xfrm>
        </p:grpSpPr>
        <p:pic>
          <p:nvPicPr>
            <p:cNvPr id="4098" name="Picture 12" descr="POINSET2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-9" y="-18"/>
              <a:ext cx="480" cy="96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099" name="Picture 12" descr="POINSET2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 rot="10800000">
              <a:off x="5280" y="3369"/>
              <a:ext cx="480" cy="96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00" name="Picture 13" descr="POINSET2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 rot="-5400000">
              <a:off x="-226" y="3577"/>
              <a:ext cx="960" cy="526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01" name="Picture 14" descr="POINSET2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 rot="5400000">
              <a:off x="5000" y="278"/>
              <a:ext cx="1056" cy="459"/>
            </a:xfrm>
            <a:prstGeom prst="rect">
              <a:avLst/>
            </a:prstGeom>
            <a:noFill/>
            <a:ln w="9525">
              <a:noFill/>
            </a:ln>
          </p:spPr>
        </p:pic>
        <p:grpSp>
          <p:nvGrpSpPr>
            <p:cNvPr id="4102" name="Group 16"/>
            <p:cNvGrpSpPr/>
            <p:nvPr/>
          </p:nvGrpSpPr>
          <p:grpSpPr>
            <a:xfrm>
              <a:off x="462" y="0"/>
              <a:ext cx="4905" cy="96"/>
              <a:chOff x="480" y="0"/>
              <a:chExt cx="4905" cy="96"/>
            </a:xfrm>
          </p:grpSpPr>
          <p:sp>
            <p:nvSpPr>
              <p:cNvPr id="4103" name="AutoShape 79"/>
              <p:cNvSpPr/>
              <p:nvPr/>
            </p:nvSpPr>
            <p:spPr>
              <a:xfrm>
                <a:off x="480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 cap="flat" cmpd="sng">
                <a:solidFill>
                  <a:srgbClr val="FF00FF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0" hangingPunct="0"/>
                <a:endParaRPr lang="en-US" altLang="zh-CN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4104" name="AutoShape 80"/>
              <p:cNvSpPr/>
              <p:nvPr/>
            </p:nvSpPr>
            <p:spPr>
              <a:xfrm>
                <a:off x="891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 cap="flat" cmpd="sng">
                <a:solidFill>
                  <a:srgbClr val="FF00FF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0" hangingPunct="0"/>
                <a:endParaRPr lang="en-US" altLang="zh-CN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4105" name="AutoShape 81"/>
              <p:cNvSpPr/>
              <p:nvPr/>
            </p:nvSpPr>
            <p:spPr>
              <a:xfrm>
                <a:off x="1305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 cap="flat" cmpd="sng">
                <a:solidFill>
                  <a:srgbClr val="FF00FF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0" hangingPunct="0"/>
                <a:endParaRPr lang="en-US" altLang="zh-CN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4106" name="AutoShape 82"/>
              <p:cNvSpPr/>
              <p:nvPr/>
            </p:nvSpPr>
            <p:spPr>
              <a:xfrm>
                <a:off x="1719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 cap="flat" cmpd="sng">
                <a:solidFill>
                  <a:srgbClr val="FF00FF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0" hangingPunct="0"/>
                <a:endParaRPr lang="en-US" altLang="zh-CN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4107" name="AutoShape 83"/>
              <p:cNvSpPr/>
              <p:nvPr/>
            </p:nvSpPr>
            <p:spPr>
              <a:xfrm>
                <a:off x="2124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 cap="flat" cmpd="sng">
                <a:solidFill>
                  <a:srgbClr val="FF00FF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0" hangingPunct="0"/>
                <a:endParaRPr lang="en-US" altLang="zh-CN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4108" name="AutoShape 84"/>
              <p:cNvSpPr/>
              <p:nvPr/>
            </p:nvSpPr>
            <p:spPr>
              <a:xfrm>
                <a:off x="2535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 cap="flat" cmpd="sng">
                <a:solidFill>
                  <a:srgbClr val="FF00FF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0" hangingPunct="0"/>
                <a:endParaRPr lang="en-US" altLang="zh-CN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4109" name="AutoShape 85"/>
              <p:cNvSpPr/>
              <p:nvPr/>
            </p:nvSpPr>
            <p:spPr>
              <a:xfrm>
                <a:off x="2949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 cap="flat" cmpd="sng">
                <a:solidFill>
                  <a:srgbClr val="FF00FF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0" hangingPunct="0"/>
                <a:endParaRPr lang="en-US" altLang="zh-CN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4110" name="AutoShape 86"/>
              <p:cNvSpPr/>
              <p:nvPr/>
            </p:nvSpPr>
            <p:spPr>
              <a:xfrm>
                <a:off x="3360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 cap="flat" cmpd="sng">
                <a:solidFill>
                  <a:srgbClr val="FF00FF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0" hangingPunct="0"/>
                <a:endParaRPr lang="en-US" altLang="zh-CN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4111" name="AutoShape 87"/>
              <p:cNvSpPr/>
              <p:nvPr/>
            </p:nvSpPr>
            <p:spPr>
              <a:xfrm>
                <a:off x="3774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 cap="flat" cmpd="sng">
                <a:solidFill>
                  <a:srgbClr val="FF00FF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0" hangingPunct="0"/>
                <a:endParaRPr lang="en-US" altLang="zh-CN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4112" name="AutoShape 88"/>
              <p:cNvSpPr/>
              <p:nvPr/>
            </p:nvSpPr>
            <p:spPr>
              <a:xfrm>
                <a:off x="4185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 cap="flat" cmpd="sng">
                <a:solidFill>
                  <a:srgbClr val="FF00FF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0" hangingPunct="0"/>
                <a:endParaRPr lang="en-US" altLang="zh-CN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4113" name="AutoShape 89"/>
              <p:cNvSpPr/>
              <p:nvPr/>
            </p:nvSpPr>
            <p:spPr>
              <a:xfrm>
                <a:off x="4599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 cap="flat" cmpd="sng">
                <a:solidFill>
                  <a:srgbClr val="FF00FF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0" hangingPunct="0"/>
                <a:endParaRPr lang="en-US" altLang="zh-CN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4114" name="AutoShape 90"/>
              <p:cNvSpPr/>
              <p:nvPr/>
            </p:nvSpPr>
            <p:spPr>
              <a:xfrm>
                <a:off x="5001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 cap="flat" cmpd="sng">
                <a:solidFill>
                  <a:srgbClr val="FF00FF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0" hangingPunct="0"/>
                <a:endParaRPr lang="en-US" altLang="zh-CN" dirty="0"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4115" name="Group 17"/>
            <p:cNvGrpSpPr/>
            <p:nvPr/>
          </p:nvGrpSpPr>
          <p:grpSpPr>
            <a:xfrm>
              <a:off x="471" y="4224"/>
              <a:ext cx="4905" cy="96"/>
              <a:chOff x="480" y="0"/>
              <a:chExt cx="4905" cy="96"/>
            </a:xfrm>
          </p:grpSpPr>
          <p:sp>
            <p:nvSpPr>
              <p:cNvPr id="4116" name="AutoShape 92"/>
              <p:cNvSpPr/>
              <p:nvPr/>
            </p:nvSpPr>
            <p:spPr>
              <a:xfrm>
                <a:off x="480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 cap="flat" cmpd="sng">
                <a:solidFill>
                  <a:srgbClr val="FF00FF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0" hangingPunct="0"/>
                <a:endParaRPr lang="en-US" altLang="zh-CN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4117" name="AutoShape 93"/>
              <p:cNvSpPr/>
              <p:nvPr/>
            </p:nvSpPr>
            <p:spPr>
              <a:xfrm>
                <a:off x="891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 cap="flat" cmpd="sng">
                <a:solidFill>
                  <a:srgbClr val="FF00FF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0" hangingPunct="0"/>
                <a:endParaRPr lang="en-US" altLang="zh-CN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4118" name="AutoShape 94"/>
              <p:cNvSpPr/>
              <p:nvPr/>
            </p:nvSpPr>
            <p:spPr>
              <a:xfrm>
                <a:off x="1305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 cap="flat" cmpd="sng">
                <a:solidFill>
                  <a:srgbClr val="FF00FF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0" hangingPunct="0"/>
                <a:endParaRPr lang="en-US" altLang="zh-CN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4119" name="AutoShape 95"/>
              <p:cNvSpPr/>
              <p:nvPr/>
            </p:nvSpPr>
            <p:spPr>
              <a:xfrm>
                <a:off x="1719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 cap="flat" cmpd="sng">
                <a:solidFill>
                  <a:srgbClr val="FF00FF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0" hangingPunct="0"/>
                <a:endParaRPr lang="en-US" altLang="zh-CN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4120" name="AutoShape 96"/>
              <p:cNvSpPr/>
              <p:nvPr/>
            </p:nvSpPr>
            <p:spPr>
              <a:xfrm>
                <a:off x="2124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 cap="flat" cmpd="sng">
                <a:solidFill>
                  <a:srgbClr val="FF00FF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0" hangingPunct="0"/>
                <a:endParaRPr lang="en-US" altLang="zh-CN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4121" name="AutoShape 97"/>
              <p:cNvSpPr/>
              <p:nvPr/>
            </p:nvSpPr>
            <p:spPr>
              <a:xfrm>
                <a:off x="2535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 cap="flat" cmpd="sng">
                <a:solidFill>
                  <a:srgbClr val="FF00FF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0" hangingPunct="0"/>
                <a:endParaRPr lang="en-US" altLang="zh-CN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4122" name="AutoShape 98"/>
              <p:cNvSpPr/>
              <p:nvPr/>
            </p:nvSpPr>
            <p:spPr>
              <a:xfrm>
                <a:off x="2949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 cap="flat" cmpd="sng">
                <a:solidFill>
                  <a:srgbClr val="FF00FF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0" hangingPunct="0"/>
                <a:endParaRPr lang="en-US" altLang="zh-CN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4123" name="AutoShape 99"/>
              <p:cNvSpPr/>
              <p:nvPr/>
            </p:nvSpPr>
            <p:spPr>
              <a:xfrm>
                <a:off x="3360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 cap="flat" cmpd="sng">
                <a:solidFill>
                  <a:srgbClr val="FF00FF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0" hangingPunct="0"/>
                <a:endParaRPr lang="en-US" altLang="zh-CN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4124" name="AutoShape 100"/>
              <p:cNvSpPr/>
              <p:nvPr/>
            </p:nvSpPr>
            <p:spPr>
              <a:xfrm>
                <a:off x="3774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 cap="flat" cmpd="sng">
                <a:solidFill>
                  <a:srgbClr val="FF00FF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0" hangingPunct="0"/>
                <a:endParaRPr lang="en-US" altLang="zh-CN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4125" name="AutoShape 101"/>
              <p:cNvSpPr/>
              <p:nvPr/>
            </p:nvSpPr>
            <p:spPr>
              <a:xfrm>
                <a:off x="4185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 cap="flat" cmpd="sng">
                <a:solidFill>
                  <a:srgbClr val="FF00FF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0" hangingPunct="0"/>
                <a:endParaRPr lang="en-US" altLang="zh-CN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4126" name="AutoShape 102"/>
              <p:cNvSpPr/>
              <p:nvPr/>
            </p:nvSpPr>
            <p:spPr>
              <a:xfrm>
                <a:off x="4599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 cap="flat" cmpd="sng">
                <a:solidFill>
                  <a:srgbClr val="FF00FF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0" hangingPunct="0"/>
                <a:endParaRPr lang="en-US" altLang="zh-CN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4127" name="AutoShape 103"/>
              <p:cNvSpPr/>
              <p:nvPr/>
            </p:nvSpPr>
            <p:spPr>
              <a:xfrm>
                <a:off x="5001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 cap="flat" cmpd="sng">
                <a:solidFill>
                  <a:srgbClr val="FF00FF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0" hangingPunct="0"/>
                <a:endParaRPr lang="en-US" altLang="zh-CN" dirty="0"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4128" name="Group 18"/>
            <p:cNvGrpSpPr/>
            <p:nvPr/>
          </p:nvGrpSpPr>
          <p:grpSpPr>
            <a:xfrm>
              <a:off x="7" y="910"/>
              <a:ext cx="96" cy="2439"/>
              <a:chOff x="-2" y="865"/>
              <a:chExt cx="96" cy="2439"/>
            </a:xfrm>
          </p:grpSpPr>
          <p:sp>
            <p:nvSpPr>
              <p:cNvPr id="4129" name="AutoShape 105"/>
              <p:cNvSpPr/>
              <p:nvPr/>
            </p:nvSpPr>
            <p:spPr>
              <a:xfrm rot="5400000">
                <a:off x="-146" y="1009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 cap="flat" cmpd="sng">
                <a:solidFill>
                  <a:srgbClr val="FF00FF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0" hangingPunct="0"/>
                <a:endParaRPr lang="en-US" altLang="zh-CN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4130" name="AutoShape 106"/>
              <p:cNvSpPr/>
              <p:nvPr/>
            </p:nvSpPr>
            <p:spPr>
              <a:xfrm rot="5400000">
                <a:off x="-146" y="142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 cap="flat" cmpd="sng">
                <a:solidFill>
                  <a:srgbClr val="FF00FF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0" hangingPunct="0"/>
                <a:endParaRPr lang="en-US" altLang="zh-CN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4131" name="AutoShape 107"/>
              <p:cNvSpPr/>
              <p:nvPr/>
            </p:nvSpPr>
            <p:spPr>
              <a:xfrm rot="5400000">
                <a:off x="-146" y="1834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 cap="flat" cmpd="sng">
                <a:solidFill>
                  <a:srgbClr val="FF00FF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0" hangingPunct="0"/>
                <a:endParaRPr lang="en-US" altLang="zh-CN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4132" name="AutoShape 108"/>
              <p:cNvSpPr/>
              <p:nvPr/>
            </p:nvSpPr>
            <p:spPr>
              <a:xfrm rot="5400000">
                <a:off x="-146" y="2248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 cap="flat" cmpd="sng">
                <a:solidFill>
                  <a:srgbClr val="FF00FF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0" hangingPunct="0"/>
                <a:endParaRPr lang="en-US" altLang="zh-CN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4133" name="AutoShape 109"/>
              <p:cNvSpPr/>
              <p:nvPr/>
            </p:nvSpPr>
            <p:spPr>
              <a:xfrm rot="5400000">
                <a:off x="-146" y="2653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 cap="flat" cmpd="sng">
                <a:solidFill>
                  <a:srgbClr val="FF00FF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0" hangingPunct="0"/>
                <a:endParaRPr lang="en-US" altLang="zh-CN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4134" name="AutoShape 110"/>
              <p:cNvSpPr/>
              <p:nvPr/>
            </p:nvSpPr>
            <p:spPr>
              <a:xfrm rot="5400000">
                <a:off x="-146" y="3064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 cap="flat" cmpd="sng">
                <a:solidFill>
                  <a:srgbClr val="FF00FF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0" hangingPunct="0"/>
                <a:endParaRPr lang="en-US" altLang="zh-CN" dirty="0"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4135" name="Group 19"/>
            <p:cNvGrpSpPr/>
            <p:nvPr/>
          </p:nvGrpSpPr>
          <p:grpSpPr>
            <a:xfrm>
              <a:off x="5655" y="1014"/>
              <a:ext cx="96" cy="2439"/>
              <a:chOff x="-2" y="865"/>
              <a:chExt cx="96" cy="2439"/>
            </a:xfrm>
          </p:grpSpPr>
          <p:sp>
            <p:nvSpPr>
              <p:cNvPr id="4136" name="AutoShape 112"/>
              <p:cNvSpPr/>
              <p:nvPr/>
            </p:nvSpPr>
            <p:spPr>
              <a:xfrm rot="5400000">
                <a:off x="-146" y="1009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 cap="flat" cmpd="sng">
                <a:solidFill>
                  <a:srgbClr val="FF00FF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0" hangingPunct="0"/>
                <a:endParaRPr lang="en-US" altLang="zh-CN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4137" name="AutoShape 113"/>
              <p:cNvSpPr/>
              <p:nvPr/>
            </p:nvSpPr>
            <p:spPr>
              <a:xfrm rot="5400000">
                <a:off x="-146" y="142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 cap="flat" cmpd="sng">
                <a:solidFill>
                  <a:srgbClr val="FF00FF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0" hangingPunct="0"/>
                <a:endParaRPr lang="en-US" altLang="zh-CN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4138" name="AutoShape 114"/>
              <p:cNvSpPr/>
              <p:nvPr/>
            </p:nvSpPr>
            <p:spPr>
              <a:xfrm rot="5400000">
                <a:off x="-146" y="1834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 cap="flat" cmpd="sng">
                <a:solidFill>
                  <a:srgbClr val="FF00FF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0" hangingPunct="0"/>
                <a:endParaRPr lang="en-US" altLang="zh-CN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4139" name="AutoShape 115"/>
              <p:cNvSpPr/>
              <p:nvPr/>
            </p:nvSpPr>
            <p:spPr>
              <a:xfrm rot="5400000">
                <a:off x="-146" y="2248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 cap="flat" cmpd="sng">
                <a:solidFill>
                  <a:srgbClr val="FF00FF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0" hangingPunct="0"/>
                <a:endParaRPr lang="en-US" altLang="zh-CN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4140" name="AutoShape 116"/>
              <p:cNvSpPr/>
              <p:nvPr/>
            </p:nvSpPr>
            <p:spPr>
              <a:xfrm rot="5400000">
                <a:off x="-146" y="2653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 cap="flat" cmpd="sng">
                <a:solidFill>
                  <a:srgbClr val="FF00FF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0" hangingPunct="0"/>
                <a:endParaRPr lang="en-US" altLang="zh-CN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4141" name="AutoShape 117"/>
              <p:cNvSpPr/>
              <p:nvPr/>
            </p:nvSpPr>
            <p:spPr>
              <a:xfrm rot="5400000">
                <a:off x="-146" y="3064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 cap="flat" cmpd="sng">
                <a:solidFill>
                  <a:srgbClr val="FF00FF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0" hangingPunct="0"/>
                <a:endParaRPr lang="en-US" altLang="zh-CN" dirty="0">
                  <a:latin typeface="Arial" panose="020B0604020202020204" pitchFamily="34" charset="0"/>
                </a:endParaRPr>
              </a:p>
            </p:txBody>
          </p:sp>
        </p:grpSp>
      </p:grpSp>
      <p:sp>
        <p:nvSpPr>
          <p:cNvPr id="4142" name="AutoShape 61" descr="Top những hình ảnh hoa hồng đẹp nhất mọi thời đại năm 2020"/>
          <p:cNvSpPr>
            <a:spLocks noChangeAspect="1"/>
          </p:cNvSpPr>
          <p:nvPr/>
        </p:nvSpPr>
        <p:spPr>
          <a:xfrm>
            <a:off x="155575" y="-144462"/>
            <a:ext cx="304800" cy="30480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/>
          <a:p>
            <a:pPr eaLnBrk="0" hangingPunct="0"/>
            <a:endParaRPr lang="en-US" altLang="zh-CN" dirty="0">
              <a:latin typeface="Arial" panose="020B0604020202020204" pitchFamily="34" charset="0"/>
            </a:endParaRPr>
          </a:p>
        </p:txBody>
      </p:sp>
      <p:sp>
        <p:nvSpPr>
          <p:cNvPr id="4143" name="AutoShape 63" descr="Top những hình ảnh hoa hồng đẹp nhất mọi thời đại năm 2020"/>
          <p:cNvSpPr>
            <a:spLocks noChangeAspect="1"/>
          </p:cNvSpPr>
          <p:nvPr/>
        </p:nvSpPr>
        <p:spPr>
          <a:xfrm>
            <a:off x="307975" y="7938"/>
            <a:ext cx="304800" cy="30480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/>
          <a:p>
            <a:pPr eaLnBrk="0" hangingPunct="0"/>
            <a:endParaRPr lang="en-US" altLang="zh-CN" dirty="0">
              <a:latin typeface="Arial" panose="020B0604020202020204" pitchFamily="34" charset="0"/>
            </a:endParaRPr>
          </a:p>
        </p:txBody>
      </p:sp>
      <p:sp>
        <p:nvSpPr>
          <p:cNvPr id="4144" name="AutoShape 65" descr="Top những hình ảnh hoa hồng đẹp nhất mọi thời đại năm 2020"/>
          <p:cNvSpPr>
            <a:spLocks noChangeAspect="1"/>
          </p:cNvSpPr>
          <p:nvPr/>
        </p:nvSpPr>
        <p:spPr>
          <a:xfrm>
            <a:off x="460375" y="160338"/>
            <a:ext cx="304800" cy="30480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/>
          <a:p>
            <a:pPr eaLnBrk="0" hangingPunct="0"/>
            <a:endParaRPr lang="en-US" altLang="zh-CN" dirty="0">
              <a:latin typeface="Arial" panose="020B0604020202020204" pitchFamily="34" charset="0"/>
            </a:endParaRPr>
          </a:p>
        </p:txBody>
      </p:sp>
      <p:sp>
        <p:nvSpPr>
          <p:cNvPr id="4145" name="AutoShape 67" descr="Top 100 Hình Ảnh Hoa Ly Đẹp - Độc Đáo - Hoa Ba Miền"/>
          <p:cNvSpPr>
            <a:spLocks noChangeAspect="1"/>
          </p:cNvSpPr>
          <p:nvPr/>
        </p:nvSpPr>
        <p:spPr>
          <a:xfrm>
            <a:off x="612775" y="312738"/>
            <a:ext cx="304800" cy="30480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/>
          <a:p>
            <a:pPr eaLnBrk="0" hangingPunct="0"/>
            <a:endParaRPr lang="en-US" altLang="zh-CN" dirty="0">
              <a:latin typeface="Arial" panose="020B0604020202020204" pitchFamily="34" charset="0"/>
            </a:endParaRPr>
          </a:p>
        </p:txBody>
      </p:sp>
      <p:sp>
        <p:nvSpPr>
          <p:cNvPr id="4146" name="AutoShape 69" descr="Top 100 Hình Ảnh Hoa Ly Đẹp - Độc Đáo - Hoa Ba Miền"/>
          <p:cNvSpPr>
            <a:spLocks noChangeAspect="1"/>
          </p:cNvSpPr>
          <p:nvPr/>
        </p:nvSpPr>
        <p:spPr>
          <a:xfrm>
            <a:off x="765175" y="465138"/>
            <a:ext cx="304800" cy="30480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/>
          <a:p>
            <a:pPr eaLnBrk="0" hangingPunct="0"/>
            <a:endParaRPr lang="en-US" altLang="zh-CN" dirty="0">
              <a:latin typeface="Arial" panose="020B0604020202020204" pitchFamily="34" charset="0"/>
            </a:endParaRPr>
          </a:p>
        </p:txBody>
      </p:sp>
      <p:sp>
        <p:nvSpPr>
          <p:cNvPr id="4147" name="AutoShape 71" descr="Top 100 Hình Ảnh Hoa Ly Đẹp - Độc Đáo - Hoa Ba Miền"/>
          <p:cNvSpPr>
            <a:spLocks noChangeAspect="1"/>
          </p:cNvSpPr>
          <p:nvPr/>
        </p:nvSpPr>
        <p:spPr>
          <a:xfrm>
            <a:off x="917575" y="617538"/>
            <a:ext cx="304800" cy="30480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/>
          <a:p>
            <a:pPr eaLnBrk="0" hangingPunct="0"/>
            <a:endParaRPr lang="en-US" altLang="zh-CN" dirty="0">
              <a:latin typeface="Arial" panose="020B0604020202020204" pitchFamily="34" charset="0"/>
            </a:endParaRPr>
          </a:p>
        </p:txBody>
      </p:sp>
      <p:sp>
        <p:nvSpPr>
          <p:cNvPr id="4148" name="AutoShape 73" descr="https://uploads-ssl.webflow.com/5e37a517c62330037b21d72c/5e44f472120147de16b7e6ac_h%C3%ACnh%20%E1%BA%A3nh%20v%C6%B0%E1%BB%9Dn%20hoa%20ly.jpg"/>
          <p:cNvSpPr>
            <a:spLocks noChangeAspect="1"/>
          </p:cNvSpPr>
          <p:nvPr/>
        </p:nvSpPr>
        <p:spPr>
          <a:xfrm>
            <a:off x="1069975" y="769938"/>
            <a:ext cx="304800" cy="30480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/>
          <a:p>
            <a:pPr eaLnBrk="0" hangingPunct="0"/>
            <a:endParaRPr lang="en-US" altLang="zh-CN" dirty="0">
              <a:latin typeface="Arial" panose="020B0604020202020204" pitchFamily="34" charset="0"/>
            </a:endParaRPr>
          </a:p>
        </p:txBody>
      </p:sp>
      <p:sp>
        <p:nvSpPr>
          <p:cNvPr id="4149" name="Text Box 26"/>
          <p:cNvSpPr txBox="1"/>
          <p:nvPr/>
        </p:nvSpPr>
        <p:spPr>
          <a:xfrm>
            <a:off x="-26987" y="325438"/>
            <a:ext cx="9144000" cy="230695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en-US" sz="3600" b="1" dirty="0" err="1">
                <a:latin typeface="Times New Roman" panose="02020603050405020304" pitchFamily="18" charset="0"/>
              </a:rPr>
              <a:t>Thứ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vi-VN" altLang="en-US" sz="3600" b="1" dirty="0" smtClean="0">
                <a:latin typeface="Times New Roman" panose="02020603050405020304" pitchFamily="18" charset="0"/>
              </a:rPr>
              <a:t>năm</a:t>
            </a:r>
            <a:r>
              <a:rPr lang="en-US" altLang="en-US" sz="3600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ngày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smtClean="0">
                <a:latin typeface="Times New Roman" panose="02020603050405020304" pitchFamily="18" charset="0"/>
              </a:rPr>
              <a:t>01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tháng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smtClean="0">
                <a:latin typeface="Times New Roman" panose="02020603050405020304" pitchFamily="18" charset="0"/>
              </a:rPr>
              <a:t>4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năm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smtClean="0">
                <a:latin typeface="Times New Roman" panose="02020603050405020304" pitchFamily="18" charset="0"/>
              </a:rPr>
              <a:t>202</a:t>
            </a:r>
            <a:r>
              <a:rPr lang="vi-VN" altLang="en-US" sz="3600" b="1" dirty="0" smtClean="0">
                <a:latin typeface="Times New Roman" panose="02020603050405020304" pitchFamily="18" charset="0"/>
              </a:rPr>
              <a:t>1</a:t>
            </a:r>
            <a:endParaRPr lang="en-US" altLang="en-US" sz="3600" b="1" dirty="0">
              <a:latin typeface="Times New Roman" panose="02020603050405020304" pitchFamily="18" charset="0"/>
            </a:endParaRPr>
          </a:p>
          <a:p>
            <a:pPr algn="ctr" eaLnBrk="0" hangingPunct="0">
              <a:spcBef>
                <a:spcPct val="50000"/>
              </a:spcBef>
            </a:pPr>
            <a:r>
              <a:rPr lang="en-US" altLang="zh-CN" sz="3600" b="1" u="sng" dirty="0" err="1" smtClean="0">
                <a:latin typeface="Times New Roman" panose="02020603050405020304" pitchFamily="18" charset="0"/>
              </a:rPr>
              <a:t>Tập</a:t>
            </a:r>
            <a:r>
              <a:rPr lang="en-US" altLang="zh-CN" sz="3600" b="1" u="sng" dirty="0" smtClean="0">
                <a:latin typeface="Times New Roman" panose="02020603050405020304" pitchFamily="18" charset="0"/>
              </a:rPr>
              <a:t> </a:t>
            </a:r>
            <a:r>
              <a:rPr lang="en-US" altLang="zh-CN" sz="3600" b="1" u="sng" dirty="0" err="1" smtClean="0">
                <a:latin typeface="Times New Roman" panose="02020603050405020304" pitchFamily="18" charset="0"/>
              </a:rPr>
              <a:t>đọc</a:t>
            </a:r>
            <a:r>
              <a:rPr lang="en-US" altLang="zh-CN" sz="3600" b="1" u="sng" dirty="0">
                <a:latin typeface="Times New Roman" panose="02020603050405020304" pitchFamily="18" charset="0"/>
              </a:rPr>
              <a:t>:</a:t>
            </a:r>
          </a:p>
          <a:p>
            <a:pPr algn="ctr" eaLnBrk="0" hangingPunct="0">
              <a:spcBef>
                <a:spcPct val="50000"/>
              </a:spcBef>
            </a:pPr>
            <a:endParaRPr lang="en-US" altLang="en-US" sz="3600" b="1" u="sng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56" name="AutoShape 3"/>
          <p:cNvSpPr/>
          <p:nvPr/>
        </p:nvSpPr>
        <p:spPr>
          <a:xfrm>
            <a:off x="1600279" y="2585375"/>
            <a:ext cx="6303300" cy="3394729"/>
          </a:xfrm>
          <a:prstGeom prst="irregularSeal1">
            <a:avLst/>
          </a:prstGeom>
          <a:solidFill>
            <a:srgbClr val="FFFF00"/>
          </a:solidFill>
          <a:ln w="28575" cap="flat" cmpd="sng">
            <a:solidFill>
              <a:srgbClr val="CC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0" hangingPunct="0"/>
            <a:r>
              <a:rPr lang="en-US" altLang="zh-CN" sz="3600" b="1" dirty="0">
                <a:solidFill>
                  <a:srgbClr val="FF00FF"/>
                </a:solidFill>
                <a:latin typeface="Times New Roman" panose="02020603050405020304" pitchFamily="18" charset="0"/>
              </a:rPr>
              <a:t>Khởi động:</a:t>
            </a:r>
            <a:endParaRPr lang="en-US" altLang="zh-CN" sz="3600" b="1" dirty="0">
              <a:solidFill>
                <a:srgbClr val="FF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228714" y="457278"/>
            <a:ext cx="8762770" cy="3505108"/>
          </a:xfrm>
          <a:prstGeom prst="snip2DiagRect">
            <a:avLst>
              <a:gd name="adj1" fmla="val 578"/>
              <a:gd name="adj2" fmla="val 16667"/>
            </a:avLst>
          </a:prstGeom>
          <a:solidFill>
            <a:srgbClr val="FF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600" u="sng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600" u="sng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u="sng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 </a:t>
            </a:r>
            <a:r>
              <a:rPr lang="en-US" sz="2800" b="1" u="sng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800" b="1" u="sng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Em cần làm gì để thể hiện tình yêu thiên nhiên?</a:t>
            </a:r>
            <a:endPara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fr-FR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fr-FR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không làm gì hết.</a:t>
            </a:r>
            <a:endParaRPr lang="en-GB" sz="3200" dirty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fr-FR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fr-FR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chăm sóc và bảo vệ các loài cây, loài hoa.</a:t>
            </a:r>
            <a:endParaRPr lang="en-GB" sz="3200" dirty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fr-FR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fr-FR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ngắt hoa, bẻ cành</a:t>
            </a:r>
            <a:r>
              <a:rPr lang="fr-FR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GB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GB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AutoNum type="alphaUcPeriod"/>
            </a:pPr>
            <a:endParaRPr lang="en-US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algn="ctr"/>
            <a:r>
              <a:rPr lang="en-US" sz="2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nip Diagonal Corner Rectangle 4"/>
          <p:cNvSpPr/>
          <p:nvPr/>
        </p:nvSpPr>
        <p:spPr>
          <a:xfrm>
            <a:off x="228714" y="4343376"/>
            <a:ext cx="8762769" cy="1097280"/>
          </a:xfrm>
          <a:prstGeom prst="snip2DiagRect">
            <a:avLst/>
          </a:prstGeom>
          <a:solidFill>
            <a:srgbClr val="F9FF0D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6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fr-FR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vi-VN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fr-FR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chăm sóc và bảo vệ các loài cây, loài hoa.</a:t>
            </a:r>
            <a:endParaRPr lang="en-GB" sz="2600" dirty="0"/>
          </a:p>
        </p:txBody>
      </p:sp>
      <p:sp>
        <p:nvSpPr>
          <p:cNvPr id="6" name="Pentagon 5">
            <a:hlinkClick r:id="rId6" action="ppaction://hlinksldjump"/>
          </p:cNvPr>
          <p:cNvSpPr/>
          <p:nvPr/>
        </p:nvSpPr>
        <p:spPr>
          <a:xfrm flipH="1">
            <a:off x="6426926" y="5961888"/>
            <a:ext cx="2024743" cy="425849"/>
          </a:xfrm>
          <a:prstGeom prst="homePlate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/>
          <p:cNvSpPr/>
          <p:nvPr/>
        </p:nvSpPr>
        <p:spPr>
          <a:xfrm>
            <a:off x="3722975" y="5711765"/>
            <a:ext cx="990574" cy="94708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919433" y="5705540"/>
            <a:ext cx="5333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/>
              <a:t>5</a:t>
            </a:r>
            <a:endParaRPr lang="en-US" sz="5400" dirty="0"/>
          </a:p>
        </p:txBody>
      </p:sp>
      <p:sp>
        <p:nvSpPr>
          <p:cNvPr id="14" name="TextBox 13"/>
          <p:cNvSpPr txBox="1"/>
          <p:nvPr/>
        </p:nvSpPr>
        <p:spPr>
          <a:xfrm>
            <a:off x="3951569" y="5707483"/>
            <a:ext cx="5333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3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951569" y="5707483"/>
            <a:ext cx="5333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2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935875" y="5735516"/>
            <a:ext cx="5333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951569" y="5719361"/>
            <a:ext cx="5333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935875" y="5707483"/>
            <a:ext cx="5333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4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3288192" y="5833714"/>
            <a:ext cx="1828752" cy="66698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HẾT GIỜ 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9702326"/>
      </p:ext>
    </p:extLst>
  </p:cSld>
  <p:clrMapOvr>
    <a:masterClrMapping/>
  </p:clrMapOvr>
  <p:transition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8)">
                                      <p:cBhvr>
                                        <p:cTn id="13" dur="6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5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4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2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51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heh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8000"/>
                            </p:stCondLst>
                            <p:childTnLst>
                              <p:par>
                                <p:cTn id="4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5" grpId="1" animBg="1"/>
      <p:bldP spid="2" grpId="0" animBg="1"/>
      <p:bldP spid="3" grpId="0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  <p:bldP spid="7" grpId="0" animBg="1"/>
      <p:bldP spid="7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152516" y="381080"/>
            <a:ext cx="8838968" cy="1781533"/>
          </a:xfrm>
          <a:prstGeom prst="snip2DiagRect">
            <a:avLst>
              <a:gd name="adj1" fmla="val 578"/>
              <a:gd name="adj2" fmla="val 16667"/>
            </a:avLst>
          </a:prstGeom>
          <a:solidFill>
            <a:srgbClr val="FF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600" u="sng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600" u="sng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u="sng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u="sng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000" b="1" u="sng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 </a:t>
            </a:r>
            <a:r>
              <a:rPr lang="en-US" sz="3000" b="1" u="sng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3000" b="1" u="sng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u="sng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000" b="1" u="sng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loay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hoay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mãi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endParaRPr lang="en-GB" sz="3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GB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AutoNum type="alphaUcPeriod"/>
            </a:pPr>
            <a:endParaRPr lang="en-US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algn="ctr"/>
            <a:r>
              <a:rPr lang="en-US" sz="2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Pentagon 5">
            <a:hlinkClick r:id="rId5" action="ppaction://hlinksldjump"/>
          </p:cNvPr>
          <p:cNvSpPr/>
          <p:nvPr/>
        </p:nvSpPr>
        <p:spPr>
          <a:xfrm flipH="1">
            <a:off x="6426926" y="5961888"/>
            <a:ext cx="2024743" cy="425849"/>
          </a:xfrm>
          <a:prstGeom prst="homePlate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/>
          <p:cNvSpPr/>
          <p:nvPr/>
        </p:nvSpPr>
        <p:spPr>
          <a:xfrm>
            <a:off x="3722975" y="5711765"/>
            <a:ext cx="990574" cy="94708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919433" y="5705540"/>
            <a:ext cx="5333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/>
              <a:t>5</a:t>
            </a:r>
            <a:endParaRPr lang="en-US" sz="5400" dirty="0"/>
          </a:p>
        </p:txBody>
      </p:sp>
      <p:sp>
        <p:nvSpPr>
          <p:cNvPr id="14" name="TextBox 13"/>
          <p:cNvSpPr txBox="1"/>
          <p:nvPr/>
        </p:nvSpPr>
        <p:spPr>
          <a:xfrm>
            <a:off x="3951569" y="5707483"/>
            <a:ext cx="5333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3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951569" y="5707483"/>
            <a:ext cx="5333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2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935875" y="5735516"/>
            <a:ext cx="5333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951569" y="5719361"/>
            <a:ext cx="5333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935875" y="5707483"/>
            <a:ext cx="5333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4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28714" y="2438426"/>
            <a:ext cx="8762770" cy="3047920"/>
          </a:xfrm>
          <a:prstGeom prst="rect">
            <a:avLst/>
          </a:prstGeom>
          <a:blipFill>
            <a:blip r:embed="rId6" cstate="print"/>
            <a:tile tx="0" ty="0" sx="100000" sy="100000" flip="none" algn="tl"/>
          </a:blip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3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Sa Pa.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Thoắt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rơi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khoảnh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khắc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Thoắt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trắng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long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lanh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cơn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tuyết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đào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lê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mận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GB"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3288192" y="5833714"/>
            <a:ext cx="1828752" cy="66698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HẾT GIỜ 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3196639"/>
      </p:ext>
    </p:extLst>
  </p:cSld>
  <p:clrMapOvr>
    <a:masterClrMapping/>
  </p:clrMapOvr>
  <p:transition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8)">
                                      <p:cBhvr>
                                        <p:cTn id="18" dur="6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5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4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2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51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heh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 animBg="1"/>
      <p:bldP spid="3" grpId="0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  <p:bldP spid="12" grpId="0" animBg="1"/>
      <p:bldP spid="13" grpId="0" animBg="1"/>
      <p:bldP spid="13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81"/>
          <a:stretch/>
        </p:blipFill>
        <p:spPr>
          <a:xfrm>
            <a:off x="-457068" y="0"/>
            <a:ext cx="9797142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76476" y="1752644"/>
            <a:ext cx="5562600" cy="2354487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11700" b="1" dirty="0" err="1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Dặn</a:t>
            </a:r>
            <a:r>
              <a:rPr lang="en-US" sz="11700" b="1" dirty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11700" b="1" dirty="0" err="1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dò</a:t>
            </a:r>
            <a:endParaRPr lang="en-US" sz="11700" b="1" dirty="0" smtClean="0">
              <a:solidFill>
                <a:srgbClr val="FF0000"/>
              </a:solidFill>
              <a:latin typeface="HP001 4 hàng" pitchFamily="34" charset="0"/>
              <a:cs typeface="Times New Roman" pitchFamily="18" charset="0"/>
            </a:endParaRPr>
          </a:p>
          <a:p>
            <a:pPr algn="ctr"/>
            <a:endParaRPr lang="en-US" sz="2800" b="1" dirty="0">
              <a:solidFill>
                <a:srgbClr val="FF0000"/>
              </a:solidFill>
              <a:latin typeface="HP001 4 hàng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2659306"/>
      </p:ext>
    </p:extLst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/>
          <p:nvPr/>
        </p:nvGrpSpPr>
        <p:grpSpPr>
          <a:xfrm>
            <a:off x="10134454" y="2942633"/>
            <a:ext cx="1657350" cy="1981200"/>
            <a:chOff x="3115" y="0"/>
            <a:chExt cx="2170" cy="2486"/>
          </a:xfrm>
        </p:grpSpPr>
        <p:grpSp>
          <p:nvGrpSpPr>
            <p:cNvPr id="44034" name="Group 5"/>
            <p:cNvGrpSpPr/>
            <p:nvPr/>
          </p:nvGrpSpPr>
          <p:grpSpPr>
            <a:xfrm>
              <a:off x="4080" y="1910"/>
              <a:ext cx="768" cy="576"/>
              <a:chOff x="0" y="0"/>
              <a:chExt cx="768" cy="576"/>
            </a:xfrm>
          </p:grpSpPr>
          <p:sp>
            <p:nvSpPr>
              <p:cNvPr id="44035" name="Oval 6"/>
              <p:cNvSpPr/>
              <p:nvPr/>
            </p:nvSpPr>
            <p:spPr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9525">
                <a:noFill/>
              </a:ln>
            </p:spPr>
            <p:txBody>
              <a:bodyPr wrap="none" anchor="ctr" anchorCtr="0"/>
              <a:lstStyle/>
              <a:p>
                <a:pPr eaLnBrk="0" hangingPunct="0"/>
                <a:endParaRPr lang="vi-VN" altLang="en-US" dirty="0">
                  <a:solidFill>
                    <a:srgbClr val="006699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44036" name="Oval 7"/>
              <p:cNvSpPr/>
              <p:nvPr/>
            </p:nvSpPr>
            <p:spPr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  <a:tileRect/>
              </a:gradFill>
              <a:ln w="9525">
                <a:noFill/>
              </a:ln>
            </p:spPr>
            <p:txBody>
              <a:bodyPr wrap="none" anchor="ctr" anchorCtr="0"/>
              <a:lstStyle/>
              <a:p>
                <a:pPr eaLnBrk="0" hangingPunct="0"/>
                <a:endParaRPr lang="vi-VN" altLang="en-US" dirty="0">
                  <a:solidFill>
                    <a:srgbClr val="006699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44037" name="Group 8"/>
            <p:cNvGrpSpPr/>
            <p:nvPr/>
          </p:nvGrpSpPr>
          <p:grpSpPr>
            <a:xfrm>
              <a:off x="4257" y="1103"/>
              <a:ext cx="768" cy="576"/>
              <a:chOff x="0" y="0"/>
              <a:chExt cx="768" cy="576"/>
            </a:xfrm>
          </p:grpSpPr>
          <p:sp>
            <p:nvSpPr>
              <p:cNvPr id="44038" name="Oval 9"/>
              <p:cNvSpPr/>
              <p:nvPr/>
            </p:nvSpPr>
            <p:spPr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9525">
                <a:noFill/>
              </a:ln>
            </p:spPr>
            <p:txBody>
              <a:bodyPr wrap="none" anchor="ctr" anchorCtr="0"/>
              <a:lstStyle/>
              <a:p>
                <a:pPr eaLnBrk="0" hangingPunct="0"/>
                <a:endParaRPr lang="vi-VN" altLang="en-US" dirty="0">
                  <a:solidFill>
                    <a:srgbClr val="006699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44039" name="Oval 10"/>
              <p:cNvSpPr/>
              <p:nvPr/>
            </p:nvSpPr>
            <p:spPr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  <a:tileRect/>
              </a:gradFill>
              <a:ln w="9525">
                <a:noFill/>
              </a:ln>
            </p:spPr>
            <p:txBody>
              <a:bodyPr wrap="none" anchor="ctr" anchorCtr="0"/>
              <a:lstStyle/>
              <a:p>
                <a:pPr eaLnBrk="0" hangingPunct="0"/>
                <a:endParaRPr lang="vi-VN" altLang="en-US" dirty="0">
                  <a:solidFill>
                    <a:srgbClr val="006699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44040" name="Group 11"/>
            <p:cNvGrpSpPr/>
            <p:nvPr/>
          </p:nvGrpSpPr>
          <p:grpSpPr>
            <a:xfrm>
              <a:off x="3134" y="0"/>
              <a:ext cx="768" cy="576"/>
              <a:chOff x="0" y="0"/>
              <a:chExt cx="768" cy="576"/>
            </a:xfrm>
          </p:grpSpPr>
          <p:sp>
            <p:nvSpPr>
              <p:cNvPr id="44041" name="Oval 12"/>
              <p:cNvSpPr/>
              <p:nvPr/>
            </p:nvSpPr>
            <p:spPr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9525">
                <a:noFill/>
              </a:ln>
            </p:spPr>
            <p:txBody>
              <a:bodyPr wrap="none" anchor="ctr" anchorCtr="0"/>
              <a:lstStyle/>
              <a:p>
                <a:pPr eaLnBrk="0" hangingPunct="0"/>
                <a:endParaRPr lang="vi-VN" altLang="en-US" dirty="0">
                  <a:solidFill>
                    <a:srgbClr val="006699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44042" name="Oval 13"/>
              <p:cNvSpPr/>
              <p:nvPr/>
            </p:nvSpPr>
            <p:spPr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  <a:tileRect/>
              </a:gradFill>
              <a:ln w="9525">
                <a:noFill/>
              </a:ln>
            </p:spPr>
            <p:txBody>
              <a:bodyPr wrap="none" anchor="ctr" anchorCtr="0"/>
              <a:lstStyle/>
              <a:p>
                <a:pPr eaLnBrk="0" hangingPunct="0"/>
                <a:endParaRPr lang="vi-VN" altLang="en-US" dirty="0">
                  <a:solidFill>
                    <a:srgbClr val="006699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44043" name="Group 14"/>
            <p:cNvGrpSpPr/>
            <p:nvPr/>
          </p:nvGrpSpPr>
          <p:grpSpPr>
            <a:xfrm>
              <a:off x="3115" y="0"/>
              <a:ext cx="2170" cy="1702"/>
              <a:chOff x="3115" y="0"/>
              <a:chExt cx="2170" cy="1702"/>
            </a:xfrm>
          </p:grpSpPr>
          <p:grpSp>
            <p:nvGrpSpPr>
              <p:cNvPr id="44044" name="Group 15"/>
              <p:cNvGrpSpPr/>
              <p:nvPr/>
            </p:nvGrpSpPr>
            <p:grpSpPr>
              <a:xfrm>
                <a:off x="3640" y="308"/>
                <a:ext cx="1145" cy="844"/>
                <a:chOff x="1265" y="814"/>
                <a:chExt cx="2919" cy="2151"/>
              </a:xfrm>
            </p:grpSpPr>
            <p:sp>
              <p:nvSpPr>
                <p:cNvPr id="44045" name="Oval 16"/>
                <p:cNvSpPr/>
                <p:nvPr/>
              </p:nvSpPr>
              <p:spPr>
                <a:xfrm>
                  <a:off x="1265" y="814"/>
                  <a:ext cx="2919" cy="215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2"/>
                    </a:gs>
                    <a:gs pos="100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9525">
                  <a:noFill/>
                </a:ln>
              </p:spPr>
              <p:txBody>
                <a:bodyPr wrap="none" anchor="ctr" anchorCtr="0"/>
                <a:lstStyle/>
                <a:p>
                  <a:pPr eaLnBrk="0" hangingPunct="0"/>
                  <a:endParaRPr lang="vi-VN" altLang="en-US" dirty="0">
                    <a:solidFill>
                      <a:srgbClr val="006699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4046" name="Oval 17"/>
                <p:cNvSpPr/>
                <p:nvPr/>
              </p:nvSpPr>
              <p:spPr>
                <a:xfrm>
                  <a:off x="2380" y="1601"/>
                  <a:ext cx="579" cy="406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2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9525">
                  <a:noFill/>
                </a:ln>
              </p:spPr>
              <p:txBody>
                <a:bodyPr wrap="none" anchor="ctr" anchorCtr="0"/>
                <a:lstStyle/>
                <a:p>
                  <a:pPr eaLnBrk="0" hangingPunct="0"/>
                  <a:endParaRPr lang="vi-VN" altLang="en-US" dirty="0">
                    <a:solidFill>
                      <a:srgbClr val="006699"/>
                    </a:solidFill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44047" name="Group 18"/>
              <p:cNvGrpSpPr/>
              <p:nvPr/>
            </p:nvGrpSpPr>
            <p:grpSpPr>
              <a:xfrm>
                <a:off x="3115" y="0"/>
                <a:ext cx="2145" cy="1702"/>
                <a:chOff x="3115" y="0"/>
                <a:chExt cx="2145" cy="1702"/>
              </a:xfrm>
            </p:grpSpPr>
            <p:grpSp>
              <p:nvGrpSpPr>
                <p:cNvPr id="44048" name="Group 19"/>
                <p:cNvGrpSpPr/>
                <p:nvPr/>
              </p:nvGrpSpPr>
              <p:grpSpPr>
                <a:xfrm>
                  <a:off x="4505" y="589"/>
                  <a:ext cx="493" cy="912"/>
                  <a:chOff x="3471" y="1530"/>
                  <a:chExt cx="1258" cy="2327"/>
                </a:xfrm>
              </p:grpSpPr>
              <p:sp>
                <p:nvSpPr>
                  <p:cNvPr id="44049" name="Freeform 20"/>
                  <p:cNvSpPr/>
                  <p:nvPr/>
                </p:nvSpPr>
                <p:spPr>
                  <a:xfrm rot="2711884">
                    <a:off x="2765" y="2236"/>
                    <a:ext cx="1724" cy="312"/>
                  </a:xfrm>
                  <a:custGeom>
                    <a:avLst/>
                    <a:gdLst/>
                    <a:ahLst/>
                    <a:cxnLst>
                      <a:cxn ang="0">
                        <a:pos x="0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0" y="1"/>
                      </a:cxn>
                    </a:cxnLst>
                    <a:rect l="0" t="0" r="0" b="0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4050" name="Freeform 21"/>
                  <p:cNvSpPr/>
                  <p:nvPr/>
                </p:nvSpPr>
                <p:spPr>
                  <a:xfrm rot="2711884">
                    <a:off x="4019" y="3147"/>
                    <a:ext cx="925" cy="490"/>
                  </a:xfrm>
                  <a:custGeom>
                    <a:avLst/>
                    <a:gdLst/>
                    <a:ahLst/>
                    <a:cxnLst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0" y="1"/>
                      </a:cxn>
                      <a:cxn ang="0">
                        <a:pos x="1" y="1"/>
                      </a:cxn>
                    </a:cxnLst>
                    <a:rect l="0" t="0" r="0" b="0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4051" name="Group 22"/>
                <p:cNvGrpSpPr/>
                <p:nvPr/>
              </p:nvGrpSpPr>
              <p:grpSpPr>
                <a:xfrm>
                  <a:off x="4267" y="781"/>
                  <a:ext cx="966" cy="522"/>
                  <a:chOff x="2864" y="2019"/>
                  <a:chExt cx="2463" cy="1332"/>
                </a:xfrm>
              </p:grpSpPr>
              <p:sp>
                <p:nvSpPr>
                  <p:cNvPr id="44052" name="Freeform 23"/>
                  <p:cNvSpPr/>
                  <p:nvPr/>
                </p:nvSpPr>
                <p:spPr>
                  <a:xfrm rot="2104081">
                    <a:off x="2864" y="2019"/>
                    <a:ext cx="1814" cy="347"/>
                  </a:xfrm>
                  <a:custGeom>
                    <a:avLst/>
                    <a:gdLst/>
                    <a:ahLst/>
                    <a:cxnLst>
                      <a:cxn ang="0">
                        <a:pos x="0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0" y="1"/>
                      </a:cxn>
                    </a:cxnLst>
                    <a:rect l="0" t="0" r="0" b="0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4053" name="Freeform 24"/>
                  <p:cNvSpPr/>
                  <p:nvPr/>
                </p:nvSpPr>
                <p:spPr>
                  <a:xfrm rot="2104081">
                    <a:off x="4353" y="2806"/>
                    <a:ext cx="974" cy="545"/>
                  </a:xfrm>
                  <a:custGeom>
                    <a:avLst/>
                    <a:gdLst/>
                    <a:ahLst/>
                    <a:cxnLst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0" y="1"/>
                      </a:cxn>
                      <a:cxn ang="0">
                        <a:pos x="1" y="1"/>
                      </a:cxn>
                    </a:cxnLst>
                    <a:rect l="0" t="0" r="0" b="0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4054" name="Group 25"/>
                <p:cNvGrpSpPr/>
                <p:nvPr/>
              </p:nvGrpSpPr>
              <p:grpSpPr>
                <a:xfrm>
                  <a:off x="4280" y="707"/>
                  <a:ext cx="971" cy="417"/>
                  <a:chOff x="2897" y="1832"/>
                  <a:chExt cx="2477" cy="1064"/>
                </a:xfrm>
              </p:grpSpPr>
              <p:sp>
                <p:nvSpPr>
                  <p:cNvPr id="44055" name="Freeform 26"/>
                  <p:cNvSpPr/>
                  <p:nvPr/>
                </p:nvSpPr>
                <p:spPr>
                  <a:xfrm rot="1582915">
                    <a:off x="2897" y="1832"/>
                    <a:ext cx="1736" cy="304"/>
                  </a:xfrm>
                  <a:custGeom>
                    <a:avLst/>
                    <a:gdLst/>
                    <a:ahLst/>
                    <a:cxnLst>
                      <a:cxn ang="0">
                        <a:pos x="0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0" y="1"/>
                      </a:cxn>
                    </a:cxnLst>
                    <a:rect l="0" t="0" r="0" b="0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4056" name="Freeform 27"/>
                  <p:cNvSpPr/>
                  <p:nvPr/>
                </p:nvSpPr>
                <p:spPr>
                  <a:xfrm rot="1582915">
                    <a:off x="4442" y="2420"/>
                    <a:ext cx="932" cy="476"/>
                  </a:xfrm>
                  <a:custGeom>
                    <a:avLst/>
                    <a:gdLst/>
                    <a:ahLst/>
                    <a:cxnLst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0" y="1"/>
                      </a:cxn>
                      <a:cxn ang="0">
                        <a:pos x="1" y="1"/>
                      </a:cxn>
                    </a:cxnLst>
                    <a:rect l="0" t="0" r="0" b="0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4057" name="Group 28"/>
                <p:cNvGrpSpPr/>
                <p:nvPr/>
              </p:nvGrpSpPr>
              <p:grpSpPr>
                <a:xfrm>
                  <a:off x="4291" y="630"/>
                  <a:ext cx="969" cy="364"/>
                  <a:chOff x="2924" y="1636"/>
                  <a:chExt cx="2472" cy="927"/>
                </a:xfrm>
              </p:grpSpPr>
              <p:sp>
                <p:nvSpPr>
                  <p:cNvPr id="44058" name="Freeform 29"/>
                  <p:cNvSpPr/>
                  <p:nvPr/>
                </p:nvSpPr>
                <p:spPr>
                  <a:xfrm rot="1080363">
                    <a:off x="2924" y="1636"/>
                    <a:ext cx="1677" cy="335"/>
                  </a:xfrm>
                  <a:custGeom>
                    <a:avLst/>
                    <a:gdLst/>
                    <a:ahLst/>
                    <a:cxnLst>
                      <a:cxn ang="0">
                        <a:pos x="0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0" y="1"/>
                      </a:cxn>
                    </a:cxnLst>
                    <a:rect l="0" t="0" r="0" b="0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4059" name="Freeform 30"/>
                  <p:cNvSpPr/>
                  <p:nvPr/>
                </p:nvSpPr>
                <p:spPr>
                  <a:xfrm rot="1080363">
                    <a:off x="4495" y="2037"/>
                    <a:ext cx="901" cy="526"/>
                  </a:xfrm>
                  <a:custGeom>
                    <a:avLst/>
                    <a:gdLst/>
                    <a:ahLst/>
                    <a:cxnLst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0" y="1"/>
                      </a:cxn>
                      <a:cxn ang="0">
                        <a:pos x="1" y="1"/>
                      </a:cxn>
                    </a:cxnLst>
                    <a:rect l="0" t="0" r="0" b="0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4060" name="Group 31"/>
                <p:cNvGrpSpPr/>
                <p:nvPr/>
              </p:nvGrpSpPr>
              <p:grpSpPr>
                <a:xfrm>
                  <a:off x="4304" y="543"/>
                  <a:ext cx="918" cy="258"/>
                  <a:chOff x="2958" y="1414"/>
                  <a:chExt cx="2342" cy="657"/>
                </a:xfrm>
              </p:grpSpPr>
              <p:sp>
                <p:nvSpPr>
                  <p:cNvPr id="44061" name="Freeform 32"/>
                  <p:cNvSpPr/>
                  <p:nvPr/>
                </p:nvSpPr>
                <p:spPr>
                  <a:xfrm rot="463793">
                    <a:off x="2958" y="1414"/>
                    <a:ext cx="1545" cy="312"/>
                  </a:xfrm>
                  <a:custGeom>
                    <a:avLst/>
                    <a:gdLst/>
                    <a:ahLst/>
                    <a:cxnLst>
                      <a:cxn ang="0">
                        <a:pos x="0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0" y="1"/>
                      </a:cxn>
                    </a:cxnLst>
                    <a:rect l="0" t="0" r="0" b="0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4062" name="Freeform 33"/>
                  <p:cNvSpPr/>
                  <p:nvPr/>
                </p:nvSpPr>
                <p:spPr>
                  <a:xfrm rot="463793">
                    <a:off x="4470" y="1582"/>
                    <a:ext cx="830" cy="489"/>
                  </a:xfrm>
                  <a:custGeom>
                    <a:avLst/>
                    <a:gdLst/>
                    <a:ahLst/>
                    <a:cxnLst>
                      <a:cxn ang="0">
                        <a:pos x="0" y="1"/>
                      </a:cxn>
                      <a:cxn ang="0">
                        <a:pos x="0" y="1"/>
                      </a:cxn>
                      <a:cxn ang="0">
                        <a:pos x="0" y="1"/>
                      </a:cxn>
                      <a:cxn ang="0">
                        <a:pos x="0" y="1"/>
                      </a:cxn>
                      <a:cxn ang="0">
                        <a:pos x="0" y="1"/>
                      </a:cxn>
                      <a:cxn ang="0">
                        <a:pos x="0" y="1"/>
                      </a:cxn>
                      <a:cxn ang="0">
                        <a:pos x="0" y="1"/>
                      </a:cxn>
                      <a:cxn ang="0">
                        <a:pos x="0" y="1"/>
                      </a:cxn>
                      <a:cxn ang="0">
                        <a:pos x="0" y="1"/>
                      </a:cxn>
                      <a:cxn ang="0">
                        <a:pos x="0" y="1"/>
                      </a:cxn>
                      <a:cxn ang="0">
                        <a:pos x="0" y="1"/>
                      </a:cxn>
                      <a:cxn ang="0">
                        <a:pos x="0" y="1"/>
                      </a:cxn>
                    </a:cxnLst>
                    <a:rect l="0" t="0" r="0" b="0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4063" name="Group 34"/>
                <p:cNvGrpSpPr/>
                <p:nvPr/>
              </p:nvGrpSpPr>
              <p:grpSpPr>
                <a:xfrm>
                  <a:off x="4314" y="487"/>
                  <a:ext cx="843" cy="134"/>
                  <a:chOff x="2983" y="1269"/>
                  <a:chExt cx="2150" cy="343"/>
                </a:xfrm>
              </p:grpSpPr>
              <p:sp>
                <p:nvSpPr>
                  <p:cNvPr id="44064" name="Freeform 35"/>
                  <p:cNvSpPr/>
                  <p:nvPr/>
                </p:nvSpPr>
                <p:spPr>
                  <a:xfrm rot="-84182">
                    <a:off x="2983" y="1289"/>
                    <a:ext cx="1404" cy="219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" y="0"/>
                      </a:cxn>
                      <a:cxn ang="0">
                        <a:pos x="1" y="0"/>
                      </a:cxn>
                      <a:cxn ang="0">
                        <a:pos x="1" y="0"/>
                      </a:cxn>
                      <a:cxn ang="0">
                        <a:pos x="1" y="0"/>
                      </a:cxn>
                      <a:cxn ang="0">
                        <a:pos x="1" y="0"/>
                      </a:cxn>
                      <a:cxn ang="0">
                        <a:pos x="1" y="0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4065" name="Freeform 36"/>
                  <p:cNvSpPr/>
                  <p:nvPr/>
                </p:nvSpPr>
                <p:spPr>
                  <a:xfrm rot="-84182">
                    <a:off x="4379" y="1269"/>
                    <a:ext cx="754" cy="343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4066" name="Group 37"/>
                <p:cNvGrpSpPr/>
                <p:nvPr/>
              </p:nvGrpSpPr>
              <p:grpSpPr>
                <a:xfrm>
                  <a:off x="4296" y="349"/>
                  <a:ext cx="737" cy="167"/>
                  <a:chOff x="2938" y="917"/>
                  <a:chExt cx="1879" cy="427"/>
                </a:xfrm>
              </p:grpSpPr>
              <p:sp>
                <p:nvSpPr>
                  <p:cNvPr id="44067" name="Freeform 38"/>
                  <p:cNvSpPr/>
                  <p:nvPr/>
                </p:nvSpPr>
                <p:spPr>
                  <a:xfrm rot="-802576">
                    <a:off x="2938" y="1129"/>
                    <a:ext cx="1233" cy="215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4068" name="Freeform 39"/>
                  <p:cNvSpPr/>
                  <p:nvPr/>
                </p:nvSpPr>
                <p:spPr>
                  <a:xfrm rot="-802576">
                    <a:off x="4155" y="917"/>
                    <a:ext cx="662" cy="338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4069" name="Group 40"/>
                <p:cNvGrpSpPr/>
                <p:nvPr/>
              </p:nvGrpSpPr>
              <p:grpSpPr>
                <a:xfrm>
                  <a:off x="3394" y="637"/>
                  <a:ext cx="493" cy="912"/>
                  <a:chOff x="637" y="1653"/>
                  <a:chExt cx="1257" cy="2326"/>
                </a:xfrm>
              </p:grpSpPr>
              <p:sp>
                <p:nvSpPr>
                  <p:cNvPr id="44070" name="Freeform 41"/>
                  <p:cNvSpPr/>
                  <p:nvPr/>
                </p:nvSpPr>
                <p:spPr>
                  <a:xfrm rot="-2711884" flipH="1">
                    <a:off x="876" y="2359"/>
                    <a:ext cx="1724" cy="312"/>
                  </a:xfrm>
                  <a:custGeom>
                    <a:avLst/>
                    <a:gdLst/>
                    <a:ahLst/>
                    <a:cxnLst>
                      <a:cxn ang="0">
                        <a:pos x="0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0" y="1"/>
                      </a:cxn>
                    </a:cxnLst>
                    <a:rect l="0" t="0" r="0" b="0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4071" name="Freeform 42"/>
                  <p:cNvSpPr/>
                  <p:nvPr/>
                </p:nvSpPr>
                <p:spPr>
                  <a:xfrm rot="-2711884" flipH="1">
                    <a:off x="417" y="3269"/>
                    <a:ext cx="925" cy="490"/>
                  </a:xfrm>
                  <a:custGeom>
                    <a:avLst/>
                    <a:gdLst/>
                    <a:ahLst/>
                    <a:cxnLst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0" y="1"/>
                      </a:cxn>
                      <a:cxn ang="0">
                        <a:pos x="1" y="1"/>
                      </a:cxn>
                    </a:cxnLst>
                    <a:rect l="0" t="0" r="0" b="0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4072" name="Group 43"/>
                <p:cNvGrpSpPr/>
                <p:nvPr/>
              </p:nvGrpSpPr>
              <p:grpSpPr>
                <a:xfrm>
                  <a:off x="3142" y="850"/>
                  <a:ext cx="966" cy="522"/>
                  <a:chOff x="-5" y="2196"/>
                  <a:chExt cx="2463" cy="1332"/>
                </a:xfrm>
              </p:grpSpPr>
              <p:sp>
                <p:nvSpPr>
                  <p:cNvPr id="44073" name="Freeform 44"/>
                  <p:cNvSpPr/>
                  <p:nvPr/>
                </p:nvSpPr>
                <p:spPr>
                  <a:xfrm rot="-2104081" flipH="1">
                    <a:off x="644" y="2196"/>
                    <a:ext cx="1814" cy="347"/>
                  </a:xfrm>
                  <a:custGeom>
                    <a:avLst/>
                    <a:gdLst/>
                    <a:ahLst/>
                    <a:cxnLst>
                      <a:cxn ang="0">
                        <a:pos x="0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0" y="1"/>
                      </a:cxn>
                    </a:cxnLst>
                    <a:rect l="0" t="0" r="0" b="0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4074" name="Freeform 45"/>
                  <p:cNvSpPr/>
                  <p:nvPr/>
                </p:nvSpPr>
                <p:spPr>
                  <a:xfrm rot="-2104081" flipH="1">
                    <a:off x="-5" y="2983"/>
                    <a:ext cx="974" cy="545"/>
                  </a:xfrm>
                  <a:custGeom>
                    <a:avLst/>
                    <a:gdLst/>
                    <a:ahLst/>
                    <a:cxnLst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0" y="1"/>
                      </a:cxn>
                      <a:cxn ang="0">
                        <a:pos x="1" y="1"/>
                      </a:cxn>
                    </a:cxnLst>
                    <a:rect l="0" t="0" r="0" b="0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4075" name="Group 46"/>
                <p:cNvGrpSpPr/>
                <p:nvPr/>
              </p:nvGrpSpPr>
              <p:grpSpPr>
                <a:xfrm>
                  <a:off x="3124" y="777"/>
                  <a:ext cx="971" cy="417"/>
                  <a:chOff x="-52" y="2009"/>
                  <a:chExt cx="2477" cy="1064"/>
                </a:xfrm>
              </p:grpSpPr>
              <p:sp>
                <p:nvSpPr>
                  <p:cNvPr id="44076" name="Freeform 47"/>
                  <p:cNvSpPr/>
                  <p:nvPr/>
                </p:nvSpPr>
                <p:spPr>
                  <a:xfrm rot="-1582915" flipH="1">
                    <a:off x="689" y="2009"/>
                    <a:ext cx="1736" cy="304"/>
                  </a:xfrm>
                  <a:custGeom>
                    <a:avLst/>
                    <a:gdLst/>
                    <a:ahLst/>
                    <a:cxnLst>
                      <a:cxn ang="0">
                        <a:pos x="0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0" y="1"/>
                      </a:cxn>
                    </a:cxnLst>
                    <a:rect l="0" t="0" r="0" b="0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4077" name="Freeform 48"/>
                  <p:cNvSpPr/>
                  <p:nvPr/>
                </p:nvSpPr>
                <p:spPr>
                  <a:xfrm rot="-1582915" flipH="1">
                    <a:off x="-52" y="2597"/>
                    <a:ext cx="932" cy="476"/>
                  </a:xfrm>
                  <a:custGeom>
                    <a:avLst/>
                    <a:gdLst/>
                    <a:ahLst/>
                    <a:cxnLst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0" y="1"/>
                      </a:cxn>
                      <a:cxn ang="0">
                        <a:pos x="1" y="1"/>
                      </a:cxn>
                    </a:cxnLst>
                    <a:rect l="0" t="0" r="0" b="0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4078" name="Group 49"/>
                <p:cNvGrpSpPr/>
                <p:nvPr/>
              </p:nvGrpSpPr>
              <p:grpSpPr>
                <a:xfrm>
                  <a:off x="3115" y="700"/>
                  <a:ext cx="969" cy="363"/>
                  <a:chOff x="-74" y="1813"/>
                  <a:chExt cx="2472" cy="927"/>
                </a:xfrm>
              </p:grpSpPr>
              <p:sp>
                <p:nvSpPr>
                  <p:cNvPr id="44079" name="Freeform 50"/>
                  <p:cNvSpPr/>
                  <p:nvPr/>
                </p:nvSpPr>
                <p:spPr>
                  <a:xfrm rot="-1080363" flipH="1">
                    <a:off x="721" y="1813"/>
                    <a:ext cx="1677" cy="335"/>
                  </a:xfrm>
                  <a:custGeom>
                    <a:avLst/>
                    <a:gdLst/>
                    <a:ahLst/>
                    <a:cxnLst>
                      <a:cxn ang="0">
                        <a:pos x="0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0" y="1"/>
                      </a:cxn>
                    </a:cxnLst>
                    <a:rect l="0" t="0" r="0" b="0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4080" name="Freeform 51"/>
                  <p:cNvSpPr/>
                  <p:nvPr/>
                </p:nvSpPr>
                <p:spPr>
                  <a:xfrm rot="-1080363" flipH="1">
                    <a:off x="-74" y="2214"/>
                    <a:ext cx="901" cy="526"/>
                  </a:xfrm>
                  <a:custGeom>
                    <a:avLst/>
                    <a:gdLst/>
                    <a:ahLst/>
                    <a:cxnLst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0" y="1"/>
                      </a:cxn>
                      <a:cxn ang="0">
                        <a:pos x="1" y="1"/>
                      </a:cxn>
                    </a:cxnLst>
                    <a:rect l="0" t="0" r="0" b="0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4081" name="Group 52"/>
                <p:cNvGrpSpPr/>
                <p:nvPr/>
              </p:nvGrpSpPr>
              <p:grpSpPr>
                <a:xfrm>
                  <a:off x="3153" y="613"/>
                  <a:ext cx="918" cy="257"/>
                  <a:chOff x="22" y="1591"/>
                  <a:chExt cx="2342" cy="657"/>
                </a:xfrm>
              </p:grpSpPr>
              <p:sp>
                <p:nvSpPr>
                  <p:cNvPr id="44082" name="Freeform 53"/>
                  <p:cNvSpPr/>
                  <p:nvPr/>
                </p:nvSpPr>
                <p:spPr>
                  <a:xfrm rot="-463793" flipH="1">
                    <a:off x="819" y="1591"/>
                    <a:ext cx="1545" cy="312"/>
                  </a:xfrm>
                  <a:custGeom>
                    <a:avLst/>
                    <a:gdLst/>
                    <a:ahLst/>
                    <a:cxnLst>
                      <a:cxn ang="0">
                        <a:pos x="0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0" y="1"/>
                      </a:cxn>
                    </a:cxnLst>
                    <a:rect l="0" t="0" r="0" b="0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4083" name="Freeform 54"/>
                  <p:cNvSpPr/>
                  <p:nvPr/>
                </p:nvSpPr>
                <p:spPr>
                  <a:xfrm rot="-463793" flipH="1">
                    <a:off x="22" y="1759"/>
                    <a:ext cx="830" cy="489"/>
                  </a:xfrm>
                  <a:custGeom>
                    <a:avLst/>
                    <a:gdLst/>
                    <a:ahLst/>
                    <a:cxnLst>
                      <a:cxn ang="0">
                        <a:pos x="0" y="1"/>
                      </a:cxn>
                      <a:cxn ang="0">
                        <a:pos x="0" y="1"/>
                      </a:cxn>
                      <a:cxn ang="0">
                        <a:pos x="0" y="1"/>
                      </a:cxn>
                      <a:cxn ang="0">
                        <a:pos x="0" y="1"/>
                      </a:cxn>
                      <a:cxn ang="0">
                        <a:pos x="0" y="1"/>
                      </a:cxn>
                      <a:cxn ang="0">
                        <a:pos x="0" y="1"/>
                      </a:cxn>
                      <a:cxn ang="0">
                        <a:pos x="0" y="1"/>
                      </a:cxn>
                      <a:cxn ang="0">
                        <a:pos x="0" y="1"/>
                      </a:cxn>
                      <a:cxn ang="0">
                        <a:pos x="0" y="1"/>
                      </a:cxn>
                      <a:cxn ang="0">
                        <a:pos x="0" y="1"/>
                      </a:cxn>
                      <a:cxn ang="0">
                        <a:pos x="0" y="1"/>
                      </a:cxn>
                      <a:cxn ang="0">
                        <a:pos x="0" y="1"/>
                      </a:cxn>
                    </a:cxnLst>
                    <a:rect l="0" t="0" r="0" b="0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4084" name="Group 55"/>
                <p:cNvGrpSpPr/>
                <p:nvPr/>
              </p:nvGrpSpPr>
              <p:grpSpPr>
                <a:xfrm>
                  <a:off x="3218" y="556"/>
                  <a:ext cx="843" cy="134"/>
                  <a:chOff x="189" y="1446"/>
                  <a:chExt cx="2150" cy="343"/>
                </a:xfrm>
              </p:grpSpPr>
              <p:sp>
                <p:nvSpPr>
                  <p:cNvPr id="44085" name="Freeform 56"/>
                  <p:cNvSpPr/>
                  <p:nvPr/>
                </p:nvSpPr>
                <p:spPr>
                  <a:xfrm rot="84182" flipH="1">
                    <a:off x="935" y="1466"/>
                    <a:ext cx="1404" cy="219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" y="0"/>
                      </a:cxn>
                      <a:cxn ang="0">
                        <a:pos x="1" y="0"/>
                      </a:cxn>
                      <a:cxn ang="0">
                        <a:pos x="1" y="0"/>
                      </a:cxn>
                      <a:cxn ang="0">
                        <a:pos x="1" y="0"/>
                      </a:cxn>
                      <a:cxn ang="0">
                        <a:pos x="1" y="0"/>
                      </a:cxn>
                      <a:cxn ang="0">
                        <a:pos x="1" y="0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4086" name="Freeform 57"/>
                  <p:cNvSpPr/>
                  <p:nvPr/>
                </p:nvSpPr>
                <p:spPr>
                  <a:xfrm rot="84182" flipH="1">
                    <a:off x="189" y="1446"/>
                    <a:ext cx="754" cy="343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4087" name="Group 58"/>
                <p:cNvGrpSpPr/>
                <p:nvPr/>
              </p:nvGrpSpPr>
              <p:grpSpPr>
                <a:xfrm>
                  <a:off x="3342" y="418"/>
                  <a:ext cx="737" cy="167"/>
                  <a:chOff x="505" y="1094"/>
                  <a:chExt cx="1879" cy="427"/>
                </a:xfrm>
              </p:grpSpPr>
              <p:sp>
                <p:nvSpPr>
                  <p:cNvPr id="44088" name="Freeform 59"/>
                  <p:cNvSpPr/>
                  <p:nvPr/>
                </p:nvSpPr>
                <p:spPr>
                  <a:xfrm rot="802576" flipH="1">
                    <a:off x="1151" y="1306"/>
                    <a:ext cx="1233" cy="215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4089" name="Freeform 60"/>
                  <p:cNvSpPr/>
                  <p:nvPr/>
                </p:nvSpPr>
                <p:spPr>
                  <a:xfrm rot="802576" flipH="1">
                    <a:off x="505" y="1094"/>
                    <a:ext cx="662" cy="338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4090" name="Group 61"/>
                <p:cNvGrpSpPr/>
                <p:nvPr/>
              </p:nvGrpSpPr>
              <p:grpSpPr>
                <a:xfrm>
                  <a:off x="3386" y="341"/>
                  <a:ext cx="725" cy="218"/>
                  <a:chOff x="616" y="899"/>
                  <a:chExt cx="1850" cy="554"/>
                </a:xfrm>
              </p:grpSpPr>
              <p:sp>
                <p:nvSpPr>
                  <p:cNvPr id="44091" name="Freeform 62"/>
                  <p:cNvSpPr/>
                  <p:nvPr/>
                </p:nvSpPr>
                <p:spPr>
                  <a:xfrm rot="1277471" flipH="1">
                    <a:off x="1233" y="1238"/>
                    <a:ext cx="1233" cy="215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4092" name="Freeform 63"/>
                  <p:cNvSpPr/>
                  <p:nvPr/>
                </p:nvSpPr>
                <p:spPr>
                  <a:xfrm rot="1277471" flipH="1">
                    <a:off x="616" y="899"/>
                    <a:ext cx="662" cy="338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4093" name="Group 64"/>
                <p:cNvGrpSpPr/>
                <p:nvPr/>
              </p:nvGrpSpPr>
              <p:grpSpPr>
                <a:xfrm>
                  <a:off x="3472" y="231"/>
                  <a:ext cx="693" cy="291"/>
                  <a:chOff x="3472" y="231"/>
                  <a:chExt cx="693" cy="291"/>
                </a:xfrm>
              </p:grpSpPr>
              <p:sp>
                <p:nvSpPr>
                  <p:cNvPr id="44094" name="Freeform 65"/>
                  <p:cNvSpPr/>
                  <p:nvPr/>
                </p:nvSpPr>
                <p:spPr>
                  <a:xfrm rot="2028410" flipH="1">
                    <a:off x="3681" y="438"/>
                    <a:ext cx="484" cy="84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4095" name="Freeform 66"/>
                  <p:cNvSpPr/>
                  <p:nvPr/>
                </p:nvSpPr>
                <p:spPr>
                  <a:xfrm rot="2028410" flipH="1">
                    <a:off x="3472" y="231"/>
                    <a:ext cx="260" cy="132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4096" name="Group 67"/>
                <p:cNvGrpSpPr/>
                <p:nvPr/>
              </p:nvGrpSpPr>
              <p:grpSpPr>
                <a:xfrm>
                  <a:off x="3554" y="118"/>
                  <a:ext cx="664" cy="349"/>
                  <a:chOff x="3554" y="118"/>
                  <a:chExt cx="664" cy="349"/>
                </a:xfrm>
              </p:grpSpPr>
              <p:sp>
                <p:nvSpPr>
                  <p:cNvPr id="44097" name="Freeform 68"/>
                  <p:cNvSpPr/>
                  <p:nvPr/>
                </p:nvSpPr>
                <p:spPr>
                  <a:xfrm rot="2664424" flipH="1">
                    <a:off x="3727" y="383"/>
                    <a:ext cx="491" cy="84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4098" name="Freeform 69"/>
                  <p:cNvSpPr/>
                  <p:nvPr/>
                </p:nvSpPr>
                <p:spPr>
                  <a:xfrm rot="2664424" flipH="1">
                    <a:off x="3554" y="118"/>
                    <a:ext cx="264" cy="132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4099" name="Group 70"/>
                <p:cNvGrpSpPr/>
                <p:nvPr/>
              </p:nvGrpSpPr>
              <p:grpSpPr>
                <a:xfrm>
                  <a:off x="3784" y="30"/>
                  <a:ext cx="305" cy="593"/>
                  <a:chOff x="1633" y="104"/>
                  <a:chExt cx="778" cy="1512"/>
                </a:xfrm>
              </p:grpSpPr>
              <p:sp>
                <p:nvSpPr>
                  <p:cNvPr id="44100" name="Freeform 71"/>
                  <p:cNvSpPr/>
                  <p:nvPr/>
                </p:nvSpPr>
                <p:spPr>
                  <a:xfrm rot="3473776" flipH="1">
                    <a:off x="1751" y="956"/>
                    <a:ext cx="1100" cy="215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4101" name="Freeform 72"/>
                  <p:cNvSpPr/>
                  <p:nvPr/>
                </p:nvSpPr>
                <p:spPr>
                  <a:xfrm rot="3473776" flipH="1">
                    <a:off x="1504" y="228"/>
                    <a:ext cx="591" cy="338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4102" name="Group 73"/>
                <p:cNvGrpSpPr/>
                <p:nvPr/>
              </p:nvGrpSpPr>
              <p:grpSpPr>
                <a:xfrm>
                  <a:off x="3903" y="0"/>
                  <a:ext cx="248" cy="601"/>
                  <a:chOff x="1935" y="28"/>
                  <a:chExt cx="634" cy="1534"/>
                </a:xfrm>
              </p:grpSpPr>
              <p:sp>
                <p:nvSpPr>
                  <p:cNvPr id="44103" name="Freeform 74"/>
                  <p:cNvSpPr/>
                  <p:nvPr/>
                </p:nvSpPr>
                <p:spPr>
                  <a:xfrm rot="4126480" flipH="1">
                    <a:off x="1929" y="922"/>
                    <a:ext cx="1061" cy="215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4104" name="Freeform 75"/>
                  <p:cNvSpPr/>
                  <p:nvPr/>
                </p:nvSpPr>
                <p:spPr>
                  <a:xfrm rot="4126480" flipH="1">
                    <a:off x="1819" y="144"/>
                    <a:ext cx="570" cy="338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4105" name="Group 76"/>
                <p:cNvGrpSpPr/>
                <p:nvPr/>
              </p:nvGrpSpPr>
              <p:grpSpPr>
                <a:xfrm>
                  <a:off x="4251" y="252"/>
                  <a:ext cx="723" cy="222"/>
                  <a:chOff x="2822" y="672"/>
                  <a:chExt cx="1845" cy="566"/>
                </a:xfrm>
              </p:grpSpPr>
              <p:sp>
                <p:nvSpPr>
                  <p:cNvPr id="44106" name="Freeform 77"/>
                  <p:cNvSpPr/>
                  <p:nvPr/>
                </p:nvSpPr>
                <p:spPr>
                  <a:xfrm rot="-1325434">
                    <a:off x="2822" y="1023"/>
                    <a:ext cx="1233" cy="215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4107" name="Freeform 78"/>
                  <p:cNvSpPr/>
                  <p:nvPr/>
                </p:nvSpPr>
                <p:spPr>
                  <a:xfrm rot="-1325434">
                    <a:off x="4005" y="672"/>
                    <a:ext cx="662" cy="338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4108" name="Group 79"/>
                <p:cNvGrpSpPr/>
                <p:nvPr/>
              </p:nvGrpSpPr>
              <p:grpSpPr>
                <a:xfrm>
                  <a:off x="4196" y="163"/>
                  <a:ext cx="699" cy="282"/>
                  <a:chOff x="2683" y="445"/>
                  <a:chExt cx="1781" cy="717"/>
                </a:xfrm>
              </p:grpSpPr>
              <p:sp>
                <p:nvSpPr>
                  <p:cNvPr id="44109" name="Freeform 80"/>
                  <p:cNvSpPr/>
                  <p:nvPr/>
                </p:nvSpPr>
                <p:spPr>
                  <a:xfrm rot="-1921064">
                    <a:off x="2683" y="947"/>
                    <a:ext cx="1233" cy="215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4110" name="Freeform 81"/>
                  <p:cNvSpPr/>
                  <p:nvPr/>
                </p:nvSpPr>
                <p:spPr>
                  <a:xfrm rot="-1921064">
                    <a:off x="3802" y="445"/>
                    <a:ext cx="662" cy="338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44111" name="Freeform 82"/>
                <p:cNvSpPr/>
                <p:nvPr/>
              </p:nvSpPr>
              <p:spPr>
                <a:xfrm rot="4578755" flipH="1">
                  <a:off x="3966" y="370"/>
                  <a:ext cx="403" cy="57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0" b="0"/>
                  <a:pathLst>
                    <a:path w="2736" h="504">
                      <a:moveTo>
                        <a:pt x="0" y="504"/>
                      </a:moveTo>
                      <a:cubicBezTo>
                        <a:pt x="24" y="488"/>
                        <a:pt x="568" y="248"/>
                        <a:pt x="864" y="168"/>
                      </a:cubicBezTo>
                      <a:cubicBezTo>
                        <a:pt x="1160" y="88"/>
                        <a:pt x="1464" y="48"/>
                        <a:pt x="1776" y="24"/>
                      </a:cubicBezTo>
                      <a:cubicBezTo>
                        <a:pt x="2088" y="0"/>
                        <a:pt x="2579" y="11"/>
                        <a:pt x="2736" y="24"/>
                      </a:cubicBezTo>
                      <a:lnTo>
                        <a:pt x="2720" y="103"/>
                      </a:lnTo>
                      <a:cubicBezTo>
                        <a:pt x="2558" y="116"/>
                        <a:pt x="2108" y="71"/>
                        <a:pt x="1764" y="103"/>
                      </a:cubicBezTo>
                      <a:cubicBezTo>
                        <a:pt x="1209" y="136"/>
                        <a:pt x="998" y="192"/>
                        <a:pt x="654" y="292"/>
                      </a:cubicBezTo>
                      <a:cubicBezTo>
                        <a:pt x="358" y="356"/>
                        <a:pt x="136" y="460"/>
                        <a:pt x="0" y="504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chemeClr val="folHlink"/>
                    </a:gs>
                    <a:gs pos="100000">
                      <a:schemeClr val="accent2"/>
                    </a:gs>
                  </a:gsLst>
                  <a:lin ang="0" scaled="1"/>
                  <a:tileRect/>
                </a:gradFill>
                <a:ln w="9525">
                  <a:noFill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4112" name="Freeform 83"/>
                <p:cNvSpPr/>
                <p:nvPr/>
              </p:nvSpPr>
              <p:spPr>
                <a:xfrm rot="4578755" flipH="1">
                  <a:off x="3977" y="77"/>
                  <a:ext cx="216" cy="9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0" b="0"/>
                  <a:pathLst>
                    <a:path w="1769" h="791">
                      <a:moveTo>
                        <a:pt x="5" y="8"/>
                      </a:moveTo>
                      <a:cubicBezTo>
                        <a:pt x="85" y="0"/>
                        <a:pt x="293" y="24"/>
                        <a:pt x="485" y="56"/>
                      </a:cubicBezTo>
                      <a:cubicBezTo>
                        <a:pt x="677" y="88"/>
                        <a:pt x="969" y="137"/>
                        <a:pt x="1157" y="200"/>
                      </a:cubicBezTo>
                      <a:cubicBezTo>
                        <a:pt x="1345" y="263"/>
                        <a:pt x="1511" y="364"/>
                        <a:pt x="1611" y="432"/>
                      </a:cubicBezTo>
                      <a:cubicBezTo>
                        <a:pt x="1711" y="500"/>
                        <a:pt x="1743" y="550"/>
                        <a:pt x="1756" y="609"/>
                      </a:cubicBezTo>
                      <a:cubicBezTo>
                        <a:pt x="1769" y="668"/>
                        <a:pt x="1717" y="783"/>
                        <a:pt x="1689" y="787"/>
                      </a:cubicBezTo>
                      <a:cubicBezTo>
                        <a:pt x="1661" y="791"/>
                        <a:pt x="1639" y="687"/>
                        <a:pt x="1589" y="632"/>
                      </a:cubicBezTo>
                      <a:cubicBezTo>
                        <a:pt x="1539" y="577"/>
                        <a:pt x="1469" y="510"/>
                        <a:pt x="1389" y="454"/>
                      </a:cubicBezTo>
                      <a:cubicBezTo>
                        <a:pt x="1309" y="398"/>
                        <a:pt x="1244" y="346"/>
                        <a:pt x="1109" y="296"/>
                      </a:cubicBezTo>
                      <a:cubicBezTo>
                        <a:pt x="974" y="246"/>
                        <a:pt x="766" y="189"/>
                        <a:pt x="581" y="152"/>
                      </a:cubicBezTo>
                      <a:cubicBezTo>
                        <a:pt x="396" y="115"/>
                        <a:pt x="96" y="100"/>
                        <a:pt x="0" y="76"/>
                      </a:cubicBezTo>
                      <a:lnTo>
                        <a:pt x="5" y="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1"/>
                    </a:gs>
                    <a:gs pos="100000">
                      <a:schemeClr val="folHlink"/>
                    </a:gs>
                  </a:gsLst>
                  <a:lin ang="0" scaled="1"/>
                  <a:tileRect/>
                </a:gradFill>
                <a:ln w="9525">
                  <a:noFill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44113" name="Group 84"/>
                <p:cNvGrpSpPr/>
                <p:nvPr/>
              </p:nvGrpSpPr>
              <p:grpSpPr>
                <a:xfrm>
                  <a:off x="4242" y="5"/>
                  <a:ext cx="251" cy="596"/>
                  <a:chOff x="2800" y="41"/>
                  <a:chExt cx="640" cy="1520"/>
                </a:xfrm>
              </p:grpSpPr>
              <p:sp>
                <p:nvSpPr>
                  <p:cNvPr id="44114" name="Freeform 85"/>
                  <p:cNvSpPr/>
                  <p:nvPr/>
                </p:nvSpPr>
                <p:spPr>
                  <a:xfrm rot="-3857755">
                    <a:off x="2361" y="938"/>
                    <a:ext cx="1062" cy="184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4115" name="Freeform 86"/>
                  <p:cNvSpPr/>
                  <p:nvPr/>
                </p:nvSpPr>
                <p:spPr>
                  <a:xfrm rot="-3857755">
                    <a:off x="3008" y="179"/>
                    <a:ext cx="570" cy="289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4116" name="Group 87"/>
                <p:cNvGrpSpPr/>
                <p:nvPr/>
              </p:nvGrpSpPr>
              <p:grpSpPr>
                <a:xfrm>
                  <a:off x="4295" y="53"/>
                  <a:ext cx="398" cy="574"/>
                  <a:chOff x="2934" y="163"/>
                  <a:chExt cx="1017" cy="1464"/>
                </a:xfrm>
              </p:grpSpPr>
              <p:sp>
                <p:nvSpPr>
                  <p:cNvPr id="44117" name="Freeform 88"/>
                  <p:cNvSpPr/>
                  <p:nvPr/>
                </p:nvSpPr>
                <p:spPr>
                  <a:xfrm rot="-2777260">
                    <a:off x="2489" y="912"/>
                    <a:ext cx="1155" cy="270"/>
                  </a:xfrm>
                  <a:custGeom>
                    <a:avLst/>
                    <a:gdLst/>
                    <a:ahLst/>
                    <a:cxnLst>
                      <a:cxn ang="0">
                        <a:pos x="0" y="1"/>
                      </a:cxn>
                      <a:cxn ang="0">
                        <a:pos x="0" y="1"/>
                      </a:cxn>
                      <a:cxn ang="0">
                        <a:pos x="0" y="1"/>
                      </a:cxn>
                      <a:cxn ang="0">
                        <a:pos x="0" y="1"/>
                      </a:cxn>
                      <a:cxn ang="0">
                        <a:pos x="0" y="1"/>
                      </a:cxn>
                      <a:cxn ang="0">
                        <a:pos x="0" y="1"/>
                      </a:cxn>
                      <a:cxn ang="0">
                        <a:pos x="0" y="1"/>
                      </a:cxn>
                      <a:cxn ang="0">
                        <a:pos x="0" y="1"/>
                      </a:cxn>
                    </a:cxnLst>
                    <a:rect l="0" t="0" r="0" b="0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4118" name="Freeform 89"/>
                  <p:cNvSpPr/>
                  <p:nvPr/>
                </p:nvSpPr>
                <p:spPr>
                  <a:xfrm rot="-2777260">
                    <a:off x="3427" y="259"/>
                    <a:ext cx="620" cy="423"/>
                  </a:xfrm>
                  <a:custGeom>
                    <a:avLst/>
                    <a:gdLst/>
                    <a:ahLst/>
                    <a:cxnLst>
                      <a:cxn ang="0">
                        <a:pos x="0" y="1"/>
                      </a:cxn>
                      <a:cxn ang="0">
                        <a:pos x="0" y="1"/>
                      </a:cxn>
                      <a:cxn ang="0">
                        <a:pos x="0" y="1"/>
                      </a:cxn>
                      <a:cxn ang="0">
                        <a:pos x="0" y="1"/>
                      </a:cxn>
                      <a:cxn ang="0">
                        <a:pos x="0" y="1"/>
                      </a:cxn>
                      <a:cxn ang="0">
                        <a:pos x="0" y="1"/>
                      </a:cxn>
                      <a:cxn ang="0">
                        <a:pos x="0" y="1"/>
                      </a:cxn>
                      <a:cxn ang="0">
                        <a:pos x="0" y="1"/>
                      </a:cxn>
                      <a:cxn ang="0">
                        <a:pos x="0" y="1"/>
                      </a:cxn>
                      <a:cxn ang="0">
                        <a:pos x="0" y="1"/>
                      </a:cxn>
                      <a:cxn ang="0">
                        <a:pos x="0" y="1"/>
                      </a:cxn>
                      <a:cxn ang="0">
                        <a:pos x="0" y="1"/>
                      </a:cxn>
                    </a:cxnLst>
                    <a:rect l="0" t="0" r="0" b="0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4119" name="Group 90"/>
                <p:cNvGrpSpPr/>
                <p:nvPr/>
              </p:nvGrpSpPr>
              <p:grpSpPr>
                <a:xfrm>
                  <a:off x="4215" y="2"/>
                  <a:ext cx="95" cy="567"/>
                  <a:chOff x="2730" y="32"/>
                  <a:chExt cx="243" cy="1448"/>
                </a:xfrm>
              </p:grpSpPr>
              <p:sp>
                <p:nvSpPr>
                  <p:cNvPr id="44120" name="Freeform 91"/>
                  <p:cNvSpPr/>
                  <p:nvPr/>
                </p:nvSpPr>
                <p:spPr>
                  <a:xfrm rot="-4903748">
                    <a:off x="2296" y="960"/>
                    <a:ext cx="954" cy="86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4121" name="Freeform 92"/>
                  <p:cNvSpPr/>
                  <p:nvPr/>
                </p:nvSpPr>
                <p:spPr>
                  <a:xfrm rot="-4903748">
                    <a:off x="2647" y="218"/>
                    <a:ext cx="512" cy="135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4122" name="Group 93"/>
                <p:cNvGrpSpPr/>
                <p:nvPr/>
              </p:nvGrpSpPr>
              <p:grpSpPr>
                <a:xfrm>
                  <a:off x="3514" y="683"/>
                  <a:ext cx="425" cy="960"/>
                  <a:chOff x="943" y="1769"/>
                  <a:chExt cx="1085" cy="2450"/>
                </a:xfrm>
              </p:grpSpPr>
              <p:sp>
                <p:nvSpPr>
                  <p:cNvPr id="44123" name="Freeform 94"/>
                  <p:cNvSpPr/>
                  <p:nvPr/>
                </p:nvSpPr>
                <p:spPr>
                  <a:xfrm rot="-3264308" flipH="1">
                    <a:off x="1010" y="2475"/>
                    <a:ext cx="1724" cy="312"/>
                  </a:xfrm>
                  <a:custGeom>
                    <a:avLst/>
                    <a:gdLst/>
                    <a:ahLst/>
                    <a:cxnLst>
                      <a:cxn ang="0">
                        <a:pos x="0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0" y="1"/>
                      </a:cxn>
                    </a:cxnLst>
                    <a:rect l="0" t="0" r="0" b="0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4124" name="Freeform 95"/>
                  <p:cNvSpPr/>
                  <p:nvPr/>
                </p:nvSpPr>
                <p:spPr>
                  <a:xfrm rot="-3264308" flipH="1">
                    <a:off x="723" y="3509"/>
                    <a:ext cx="925" cy="490"/>
                  </a:xfrm>
                  <a:custGeom>
                    <a:avLst/>
                    <a:gdLst/>
                    <a:ahLst/>
                    <a:cxnLst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0" y="1"/>
                      </a:cxn>
                      <a:cxn ang="0">
                        <a:pos x="1" y="1"/>
                      </a:cxn>
                    </a:cxnLst>
                    <a:rect l="0" t="0" r="0" b="0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4125" name="Group 96"/>
                <p:cNvGrpSpPr/>
                <p:nvPr/>
              </p:nvGrpSpPr>
              <p:grpSpPr>
                <a:xfrm>
                  <a:off x="3715" y="748"/>
                  <a:ext cx="300" cy="930"/>
                  <a:chOff x="1455" y="1936"/>
                  <a:chExt cx="766" cy="2373"/>
                </a:xfrm>
              </p:grpSpPr>
              <p:sp>
                <p:nvSpPr>
                  <p:cNvPr id="44126" name="Freeform 97"/>
                  <p:cNvSpPr/>
                  <p:nvPr/>
                </p:nvSpPr>
                <p:spPr>
                  <a:xfrm rot="-4057115" flipH="1">
                    <a:off x="1265" y="2575"/>
                    <a:ext cx="1595" cy="312"/>
                  </a:xfrm>
                  <a:custGeom>
                    <a:avLst/>
                    <a:gdLst/>
                    <a:ahLst/>
                    <a:cxnLst>
                      <a:cxn ang="0">
                        <a:pos x="0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0" y="1"/>
                      </a:cxn>
                    </a:cxnLst>
                    <a:rect l="0" t="0" r="0" b="0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4127" name="Freeform 98"/>
                  <p:cNvSpPr/>
                  <p:nvPr/>
                </p:nvSpPr>
                <p:spPr>
                  <a:xfrm rot="-4057115" flipH="1">
                    <a:off x="1272" y="3636"/>
                    <a:ext cx="856" cy="490"/>
                  </a:xfrm>
                  <a:custGeom>
                    <a:avLst/>
                    <a:gdLst/>
                    <a:ahLst/>
                    <a:cxnLst>
                      <a:cxn ang="0">
                        <a:pos x="0" y="1"/>
                      </a:cxn>
                      <a:cxn ang="0">
                        <a:pos x="0" y="1"/>
                      </a:cxn>
                      <a:cxn ang="0">
                        <a:pos x="0" y="1"/>
                      </a:cxn>
                      <a:cxn ang="0">
                        <a:pos x="0" y="1"/>
                      </a:cxn>
                      <a:cxn ang="0">
                        <a:pos x="0" y="1"/>
                      </a:cxn>
                      <a:cxn ang="0">
                        <a:pos x="0" y="1"/>
                      </a:cxn>
                      <a:cxn ang="0">
                        <a:pos x="0" y="1"/>
                      </a:cxn>
                      <a:cxn ang="0">
                        <a:pos x="0" y="1"/>
                      </a:cxn>
                      <a:cxn ang="0">
                        <a:pos x="0" y="1"/>
                      </a:cxn>
                      <a:cxn ang="0">
                        <a:pos x="0" y="1"/>
                      </a:cxn>
                      <a:cxn ang="0">
                        <a:pos x="0" y="1"/>
                      </a:cxn>
                      <a:cxn ang="0">
                        <a:pos x="0" y="1"/>
                      </a:cxn>
                    </a:cxnLst>
                    <a:rect l="0" t="0" r="0" b="0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4128" name="Group 99"/>
                <p:cNvGrpSpPr/>
                <p:nvPr/>
              </p:nvGrpSpPr>
              <p:grpSpPr>
                <a:xfrm rot="88588">
                  <a:off x="3923" y="769"/>
                  <a:ext cx="180" cy="913"/>
                  <a:chOff x="1956" y="1990"/>
                  <a:chExt cx="492" cy="2604"/>
                </a:xfrm>
              </p:grpSpPr>
              <p:sp>
                <p:nvSpPr>
                  <p:cNvPr id="44129" name="Freeform 100"/>
                  <p:cNvSpPr/>
                  <p:nvPr/>
                </p:nvSpPr>
                <p:spPr>
                  <a:xfrm rot="-4817938" flipH="1">
                    <a:off x="1440" y="2693"/>
                    <a:ext cx="1711" cy="301"/>
                  </a:xfrm>
                  <a:custGeom>
                    <a:avLst/>
                    <a:gdLst/>
                    <a:ahLst/>
                    <a:cxnLst>
                      <a:cxn ang="0">
                        <a:pos x="0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0" y="1"/>
                      </a:cxn>
                    </a:cxnLst>
                    <a:rect l="0" t="0" r="0" b="0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4130" name="Freeform 101"/>
                  <p:cNvSpPr/>
                  <p:nvPr/>
                </p:nvSpPr>
                <p:spPr>
                  <a:xfrm rot="-4817938" flipH="1">
                    <a:off x="1731" y="3896"/>
                    <a:ext cx="918" cy="473"/>
                  </a:xfrm>
                  <a:custGeom>
                    <a:avLst/>
                    <a:gdLst/>
                    <a:ahLst/>
                    <a:cxnLst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0" y="1"/>
                      </a:cxn>
                      <a:cxn ang="0">
                        <a:pos x="1" y="1"/>
                      </a:cxn>
                    </a:cxnLst>
                    <a:rect l="0" t="0" r="0" b="0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4131" name="Group 102"/>
                <p:cNvGrpSpPr/>
                <p:nvPr/>
              </p:nvGrpSpPr>
              <p:grpSpPr>
                <a:xfrm>
                  <a:off x="4451" y="662"/>
                  <a:ext cx="442" cy="951"/>
                  <a:chOff x="3334" y="1717"/>
                  <a:chExt cx="1125" cy="2426"/>
                </a:xfrm>
              </p:grpSpPr>
              <p:sp>
                <p:nvSpPr>
                  <p:cNvPr id="44132" name="Freeform 103"/>
                  <p:cNvSpPr/>
                  <p:nvPr/>
                </p:nvSpPr>
                <p:spPr>
                  <a:xfrm rot="3144576">
                    <a:off x="2628" y="2423"/>
                    <a:ext cx="1724" cy="312"/>
                  </a:xfrm>
                  <a:custGeom>
                    <a:avLst/>
                    <a:gdLst/>
                    <a:ahLst/>
                    <a:cxnLst>
                      <a:cxn ang="0">
                        <a:pos x="0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0" y="1"/>
                      </a:cxn>
                    </a:cxnLst>
                    <a:rect l="0" t="0" r="0" b="0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4133" name="Freeform 104"/>
                  <p:cNvSpPr/>
                  <p:nvPr/>
                </p:nvSpPr>
                <p:spPr>
                  <a:xfrm rot="3144576">
                    <a:off x="3749" y="3433"/>
                    <a:ext cx="925" cy="490"/>
                  </a:xfrm>
                  <a:custGeom>
                    <a:avLst/>
                    <a:gdLst/>
                    <a:ahLst/>
                    <a:cxnLst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0" y="1"/>
                      </a:cxn>
                      <a:cxn ang="0">
                        <a:pos x="1" y="1"/>
                      </a:cxn>
                    </a:cxnLst>
                    <a:rect l="0" t="0" r="0" b="0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4134" name="Group 105"/>
                <p:cNvGrpSpPr/>
                <p:nvPr/>
              </p:nvGrpSpPr>
              <p:grpSpPr>
                <a:xfrm>
                  <a:off x="4391" y="721"/>
                  <a:ext cx="347" cy="951"/>
                  <a:chOff x="3181" y="1866"/>
                  <a:chExt cx="883" cy="2426"/>
                </a:xfrm>
              </p:grpSpPr>
              <p:sp>
                <p:nvSpPr>
                  <p:cNvPr id="44135" name="Freeform 106"/>
                  <p:cNvSpPr/>
                  <p:nvPr/>
                </p:nvSpPr>
                <p:spPr>
                  <a:xfrm rot="3745735">
                    <a:off x="2503" y="2539"/>
                    <a:ext cx="1650" cy="299"/>
                  </a:xfrm>
                  <a:custGeom>
                    <a:avLst/>
                    <a:gdLst/>
                    <a:ahLst/>
                    <a:cxnLst>
                      <a:cxn ang="0">
                        <a:pos x="0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0" y="1"/>
                      </a:cxn>
                    </a:cxnLst>
                    <a:rect l="0" t="0" r="0" b="0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4136" name="Freeform 107"/>
                  <p:cNvSpPr/>
                  <p:nvPr/>
                </p:nvSpPr>
                <p:spPr>
                  <a:xfrm rot="3745735">
                    <a:off x="3385" y="3613"/>
                    <a:ext cx="885" cy="469"/>
                  </a:xfrm>
                  <a:custGeom>
                    <a:avLst/>
                    <a:gdLst/>
                    <a:ahLst/>
                    <a:cxnLst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0" y="1"/>
                      </a:cxn>
                      <a:cxn ang="0">
                        <a:pos x="1" y="1"/>
                      </a:cxn>
                    </a:cxnLst>
                    <a:rect l="0" t="0" r="0" b="0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4137" name="Group 108"/>
                <p:cNvGrpSpPr/>
                <p:nvPr/>
              </p:nvGrpSpPr>
              <p:grpSpPr>
                <a:xfrm>
                  <a:off x="4323" y="767"/>
                  <a:ext cx="243" cy="935"/>
                  <a:chOff x="3006" y="1983"/>
                  <a:chExt cx="619" cy="2386"/>
                </a:xfrm>
              </p:grpSpPr>
              <p:sp>
                <p:nvSpPr>
                  <p:cNvPr id="44138" name="Freeform 109"/>
                  <p:cNvSpPr/>
                  <p:nvPr/>
                </p:nvSpPr>
                <p:spPr>
                  <a:xfrm rot="4286818">
                    <a:off x="2326" y="2658"/>
                    <a:ext cx="1601" cy="246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" y="0"/>
                      </a:cxn>
                      <a:cxn ang="0">
                        <a:pos x="1" y="0"/>
                      </a:cxn>
                      <a:cxn ang="0">
                        <a:pos x="1" y="0"/>
                      </a:cxn>
                      <a:cxn ang="0">
                        <a:pos x="1" y="0"/>
                      </a:cxn>
                      <a:cxn ang="0">
                        <a:pos x="1" y="0"/>
                      </a:cxn>
                      <a:cxn ang="0">
                        <a:pos x="1" y="0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4139" name="Freeform 110"/>
                  <p:cNvSpPr/>
                  <p:nvPr/>
                </p:nvSpPr>
                <p:spPr>
                  <a:xfrm rot="4286818">
                    <a:off x="3000" y="3744"/>
                    <a:ext cx="859" cy="386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4140" name="Group 111"/>
                <p:cNvGrpSpPr/>
                <p:nvPr/>
              </p:nvGrpSpPr>
              <p:grpSpPr>
                <a:xfrm>
                  <a:off x="4249" y="813"/>
                  <a:ext cx="159" cy="870"/>
                  <a:chOff x="2819" y="2101"/>
                  <a:chExt cx="405" cy="2219"/>
                </a:xfrm>
              </p:grpSpPr>
              <p:sp>
                <p:nvSpPr>
                  <p:cNvPr id="44141" name="Freeform 112"/>
                  <p:cNvSpPr/>
                  <p:nvPr/>
                </p:nvSpPr>
                <p:spPr>
                  <a:xfrm rot="4898956">
                    <a:off x="2204" y="2711"/>
                    <a:ext cx="1471" cy="246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" y="0"/>
                      </a:cxn>
                      <a:cxn ang="0">
                        <a:pos x="1" y="0"/>
                      </a:cxn>
                      <a:cxn ang="0">
                        <a:pos x="1" y="0"/>
                      </a:cxn>
                      <a:cxn ang="0">
                        <a:pos x="1" y="0"/>
                      </a:cxn>
                      <a:cxn ang="0">
                        <a:pos x="1" y="0"/>
                      </a:cxn>
                      <a:cxn ang="0">
                        <a:pos x="1" y="0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4142" name="Freeform 113"/>
                  <p:cNvSpPr/>
                  <p:nvPr/>
                </p:nvSpPr>
                <p:spPr>
                  <a:xfrm rot="4898956">
                    <a:off x="2636" y="3732"/>
                    <a:ext cx="790" cy="386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4143" name="Group 114"/>
                <p:cNvGrpSpPr/>
                <p:nvPr/>
              </p:nvGrpSpPr>
              <p:grpSpPr>
                <a:xfrm>
                  <a:off x="4045" y="826"/>
                  <a:ext cx="167" cy="857"/>
                  <a:chOff x="2287" y="2135"/>
                  <a:chExt cx="426" cy="2185"/>
                </a:xfrm>
              </p:grpSpPr>
              <p:sp>
                <p:nvSpPr>
                  <p:cNvPr id="44144" name="Freeform 115"/>
                  <p:cNvSpPr/>
                  <p:nvPr/>
                </p:nvSpPr>
                <p:spPr>
                  <a:xfrm rot="5755659">
                    <a:off x="1898" y="2757"/>
                    <a:ext cx="1437" cy="188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" y="0"/>
                      </a:cxn>
                      <a:cxn ang="0">
                        <a:pos x="1" y="0"/>
                      </a:cxn>
                      <a:cxn ang="0">
                        <a:pos x="1" y="0"/>
                      </a:cxn>
                      <a:cxn ang="0">
                        <a:pos x="1" y="0"/>
                      </a:cxn>
                      <a:cxn ang="0">
                        <a:pos x="1" y="0"/>
                      </a:cxn>
                      <a:cxn ang="0">
                        <a:pos x="1" y="0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540000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4145" name="Freeform 116"/>
                  <p:cNvSpPr/>
                  <p:nvPr/>
                </p:nvSpPr>
                <p:spPr>
                  <a:xfrm rot="5755659">
                    <a:off x="2047" y="3785"/>
                    <a:ext cx="771" cy="295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44146" name="Freeform 117"/>
              <p:cNvSpPr/>
              <p:nvPr/>
            </p:nvSpPr>
            <p:spPr>
              <a:xfrm flipH="1">
                <a:off x="3873" y="934"/>
                <a:ext cx="191" cy="58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147" name="Arc 118"/>
              <p:cNvSpPr/>
              <p:nvPr/>
            </p:nvSpPr>
            <p:spPr>
              <a:xfrm flipH="1">
                <a:off x="3528" y="726"/>
                <a:ext cx="833" cy="90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21600" h="21602" fill="none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</a:path>
                  <a:path w="21600" h="21602" stroke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  <a:lnTo>
                      <a:pt x="0" y="20897"/>
                    </a:lnTo>
                    <a:lnTo>
                      <a:pt x="5466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folHlink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148" name="Arc 119"/>
              <p:cNvSpPr/>
              <p:nvPr/>
            </p:nvSpPr>
            <p:spPr>
              <a:xfrm flipV="1">
                <a:off x="4278" y="179"/>
                <a:ext cx="1007" cy="80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36729" h="21600" fill="none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</a:path>
                  <a:path w="36729" h="21600" stroke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  <a:lnTo>
                      <a:pt x="17826" y="0"/>
                    </a:lnTo>
                    <a:lnTo>
                      <a:pt x="36729" y="1045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149" name="Arc 120"/>
              <p:cNvSpPr/>
              <p:nvPr/>
            </p:nvSpPr>
            <p:spPr>
              <a:xfrm flipH="1">
                <a:off x="3612" y="580"/>
                <a:ext cx="487" cy="93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28940" h="22305" fill="none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</a:path>
                  <a:path w="28940" h="22305" stroke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  <a:lnTo>
                      <a:pt x="7340" y="21600"/>
                    </a:lnTo>
                    <a:lnTo>
                      <a:pt x="0" y="1285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150" name="Arc 121"/>
              <p:cNvSpPr/>
              <p:nvPr/>
            </p:nvSpPr>
            <p:spPr>
              <a:xfrm flipH="1">
                <a:off x="3267" y="628"/>
                <a:ext cx="791" cy="93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30473" h="22305" fill="none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</a:path>
                  <a:path w="30473" h="22305" stroke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  <a:lnTo>
                      <a:pt x="8873" y="21600"/>
                    </a:lnTo>
                    <a:lnTo>
                      <a:pt x="-1" y="1906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folHlink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151" name="Arc 122"/>
              <p:cNvSpPr/>
              <p:nvPr/>
            </p:nvSpPr>
            <p:spPr>
              <a:xfrm flipH="1">
                <a:off x="3197" y="458"/>
                <a:ext cx="932" cy="93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34455" h="22305" fill="none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</a:path>
                  <a:path w="34455" h="22305" stroke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  <a:lnTo>
                      <a:pt x="12855" y="21600"/>
                    </a:lnTo>
                    <a:lnTo>
                      <a:pt x="0" y="424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folHlink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152" name="Arc 123"/>
              <p:cNvSpPr/>
              <p:nvPr/>
            </p:nvSpPr>
            <p:spPr>
              <a:xfrm>
                <a:off x="4229" y="589"/>
                <a:ext cx="149" cy="93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34812" h="22305" fill="none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153" name="Arc 124"/>
              <p:cNvSpPr/>
              <p:nvPr/>
            </p:nvSpPr>
            <p:spPr>
              <a:xfrm>
                <a:off x="4268" y="585"/>
                <a:ext cx="394" cy="93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34812" h="22305" fill="none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folHlink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154" name="Arc 125"/>
              <p:cNvSpPr/>
              <p:nvPr/>
            </p:nvSpPr>
            <p:spPr>
              <a:xfrm>
                <a:off x="4303" y="463"/>
                <a:ext cx="559" cy="93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34812" h="22305" fill="none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155" name="Freeform 126"/>
              <p:cNvSpPr/>
              <p:nvPr/>
            </p:nvSpPr>
            <p:spPr>
              <a:xfrm>
                <a:off x="4410" y="1033"/>
                <a:ext cx="190" cy="58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156" name="Freeform 127"/>
              <p:cNvSpPr/>
              <p:nvPr/>
            </p:nvSpPr>
            <p:spPr>
              <a:xfrm rot="-1939245" flipV="1">
                <a:off x="4114" y="843"/>
                <a:ext cx="173" cy="32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157" name="Arc 128"/>
              <p:cNvSpPr/>
              <p:nvPr/>
            </p:nvSpPr>
            <p:spPr>
              <a:xfrm flipH="1">
                <a:off x="3144" y="319"/>
                <a:ext cx="996" cy="93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36830" h="22305" fill="none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</a:path>
                  <a:path w="36830" h="22305" stroke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  <a:lnTo>
                      <a:pt x="15230" y="21600"/>
                    </a:lnTo>
                    <a:lnTo>
                      <a:pt x="0" y="6283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folHlink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158" name="Arc 129"/>
              <p:cNvSpPr/>
              <p:nvPr/>
            </p:nvSpPr>
            <p:spPr>
              <a:xfrm flipH="1">
                <a:off x="3425" y="123"/>
                <a:ext cx="725" cy="90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31881" h="21600" fill="none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</a:path>
                  <a:path w="31881" h="21600" stroke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  <a:lnTo>
                      <a:pt x="18231" y="21600"/>
                    </a:lnTo>
                    <a:lnTo>
                      <a:pt x="-1" y="10015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159" name="Arc 130"/>
              <p:cNvSpPr/>
              <p:nvPr/>
            </p:nvSpPr>
            <p:spPr>
              <a:xfrm>
                <a:off x="4199" y="502"/>
                <a:ext cx="299" cy="90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31146" h="21600" fill="none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</a:path>
                  <a:path w="31146" h="21600" stroke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160" name="Freeform 131"/>
              <p:cNvSpPr/>
              <p:nvPr/>
            </p:nvSpPr>
            <p:spPr>
              <a:xfrm flipH="1">
                <a:off x="3307" y="982"/>
                <a:ext cx="425" cy="59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</a:cxnLst>
                <a:rect l="0" t="0" r="0" b="0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 cap="flat" cmpd="sng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161" name="Freeform 132"/>
              <p:cNvSpPr/>
              <p:nvPr/>
            </p:nvSpPr>
            <p:spPr>
              <a:xfrm flipH="1">
                <a:off x="3507" y="350"/>
                <a:ext cx="273" cy="59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 cap="flat" cmpd="sng">
                <a:solidFill>
                  <a:schemeClr val="folHlink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162" name="Freeform 133"/>
              <p:cNvSpPr/>
              <p:nvPr/>
            </p:nvSpPr>
            <p:spPr>
              <a:xfrm flipH="1">
                <a:off x="3821" y="172"/>
                <a:ext cx="164" cy="59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 cap="flat" cmpd="sng">
                <a:solidFill>
                  <a:schemeClr val="folHlink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163" name="Freeform 134"/>
              <p:cNvSpPr/>
              <p:nvPr/>
            </p:nvSpPr>
            <p:spPr>
              <a:xfrm>
                <a:off x="4841" y="894"/>
                <a:ext cx="395" cy="62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</a:cxnLst>
                <a:rect l="0" t="0" r="0" b="0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164" name="Freeform 135"/>
              <p:cNvSpPr/>
              <p:nvPr/>
            </p:nvSpPr>
            <p:spPr>
              <a:xfrm>
                <a:off x="4636" y="576"/>
                <a:ext cx="595" cy="41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</a:cxnLst>
                <a:rect l="0" t="0" r="0" b="0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 cap="flat" cmpd="sng">
                <a:solidFill>
                  <a:schemeClr val="folHlink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165" name="Freeform 136"/>
              <p:cNvSpPr/>
              <p:nvPr/>
            </p:nvSpPr>
            <p:spPr>
              <a:xfrm>
                <a:off x="4658" y="132"/>
                <a:ext cx="260" cy="56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 cap="flat" cmpd="sng">
                <a:solidFill>
                  <a:schemeClr val="folHlink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166" name="Freeform 137"/>
              <p:cNvSpPr/>
              <p:nvPr/>
            </p:nvSpPr>
            <p:spPr>
              <a:xfrm rot="-1346631">
                <a:off x="4401" y="599"/>
                <a:ext cx="174" cy="32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167" name="Freeform 138"/>
              <p:cNvSpPr/>
              <p:nvPr/>
            </p:nvSpPr>
            <p:spPr>
              <a:xfrm rot="1346631" flipH="1">
                <a:off x="3783" y="590"/>
                <a:ext cx="173" cy="32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aphicFrame>
        <p:nvGraphicFramePr>
          <p:cNvPr id="74891" name="Object 13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46629734"/>
              </p:ext>
            </p:extLst>
          </p:nvPr>
        </p:nvGraphicFramePr>
        <p:xfrm>
          <a:off x="-2666810" y="1858823"/>
          <a:ext cx="1743075" cy="3276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73" r:id="rId4" imgW="1999793" imgH="1831543" progId="">
                  <p:embed/>
                </p:oleObj>
              </mc:Choice>
              <mc:Fallback>
                <p:oleObj r:id="rId4" imgW="1999793" imgH="1831543" progId="">
                  <p:embed/>
                  <p:pic>
                    <p:nvPicPr>
                      <p:cNvPr id="0" name="Picture 3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2666810" y="1858823"/>
                        <a:ext cx="1743075" cy="3276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AutoShape 33"/>
          <p:cNvSpPr/>
          <p:nvPr/>
        </p:nvSpPr>
        <p:spPr>
          <a:xfrm>
            <a:off x="-1219048" y="5796405"/>
            <a:ext cx="747713" cy="795338"/>
          </a:xfrm>
          <a:prstGeom prst="irregularSeal1">
            <a:avLst/>
          </a:prstGeom>
          <a:gradFill rotWithShape="1">
            <a:gsLst>
              <a:gs pos="0">
                <a:srgbClr val="FF00FF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  <a:tileRect/>
          </a:gradFill>
          <a:ln w="9525">
            <a:noFill/>
          </a:ln>
        </p:spPr>
        <p:txBody>
          <a:bodyPr wrap="none" anchor="ctr" anchorCtr="0"/>
          <a:lstStyle/>
          <a:p>
            <a:pPr eaLnBrk="0" hangingPunct="0"/>
            <a:endParaRPr lang="vi-VN" altLang="en-US" dirty="0">
              <a:solidFill>
                <a:srgbClr val="006699"/>
              </a:solidFill>
              <a:latin typeface="Arial" panose="020B0604020202020204" pitchFamily="34" charset="0"/>
            </a:endParaRPr>
          </a:p>
        </p:txBody>
      </p:sp>
      <p:sp>
        <p:nvSpPr>
          <p:cNvPr id="21" name="AutoShape 33"/>
          <p:cNvSpPr/>
          <p:nvPr/>
        </p:nvSpPr>
        <p:spPr>
          <a:xfrm>
            <a:off x="1885950" y="5105400"/>
            <a:ext cx="747713" cy="795338"/>
          </a:xfrm>
          <a:prstGeom prst="irregularSeal1">
            <a:avLst/>
          </a:prstGeom>
          <a:gradFill rotWithShape="1">
            <a:gsLst>
              <a:gs pos="0">
                <a:srgbClr val="FF00FF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  <a:tileRect/>
          </a:gradFill>
          <a:ln w="9525">
            <a:noFill/>
          </a:ln>
        </p:spPr>
        <p:txBody>
          <a:bodyPr wrap="none" anchor="ctr" anchorCtr="0"/>
          <a:lstStyle/>
          <a:p>
            <a:pPr eaLnBrk="0" hangingPunct="0"/>
            <a:endParaRPr lang="vi-VN" altLang="en-US" dirty="0">
              <a:solidFill>
                <a:srgbClr val="006699"/>
              </a:solidFill>
              <a:latin typeface="Arial" panose="020B0604020202020204" pitchFamily="34" charset="0"/>
            </a:endParaRPr>
          </a:p>
        </p:txBody>
      </p:sp>
      <p:sp>
        <p:nvSpPr>
          <p:cNvPr id="26" name="AutoShape 33"/>
          <p:cNvSpPr/>
          <p:nvPr/>
        </p:nvSpPr>
        <p:spPr>
          <a:xfrm>
            <a:off x="4514850" y="5410200"/>
            <a:ext cx="747713" cy="795338"/>
          </a:xfrm>
          <a:prstGeom prst="irregularSeal1">
            <a:avLst/>
          </a:prstGeom>
          <a:gradFill rotWithShape="1">
            <a:gsLst>
              <a:gs pos="0">
                <a:srgbClr val="FF00FF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  <a:tileRect/>
          </a:gradFill>
          <a:ln w="9525">
            <a:noFill/>
          </a:ln>
        </p:spPr>
        <p:txBody>
          <a:bodyPr wrap="none" anchor="ctr" anchorCtr="0"/>
          <a:lstStyle/>
          <a:p>
            <a:pPr eaLnBrk="0" hangingPunct="0"/>
            <a:endParaRPr lang="vi-VN" altLang="en-US" dirty="0">
              <a:solidFill>
                <a:srgbClr val="006699"/>
              </a:solidFill>
              <a:latin typeface="Arial" panose="020B0604020202020204" pitchFamily="34" charset="0"/>
            </a:endParaRPr>
          </a:p>
        </p:txBody>
      </p:sp>
      <p:sp>
        <p:nvSpPr>
          <p:cNvPr id="27" name="AutoShape 28"/>
          <p:cNvSpPr/>
          <p:nvPr/>
        </p:nvSpPr>
        <p:spPr>
          <a:xfrm>
            <a:off x="5029200" y="1524000"/>
            <a:ext cx="457200" cy="512763"/>
          </a:xfrm>
          <a:prstGeom prst="irregularSeal1">
            <a:avLst/>
          </a:prstGeom>
          <a:gradFill rotWithShape="1">
            <a:gsLst>
              <a:gs pos="0">
                <a:srgbClr val="FF33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  <a:tileRect/>
          </a:gradFill>
          <a:ln w="9525">
            <a:noFill/>
          </a:ln>
        </p:spPr>
        <p:txBody>
          <a:bodyPr wrap="none" anchor="ctr" anchorCtr="0"/>
          <a:lstStyle/>
          <a:p>
            <a:pPr eaLnBrk="0" hangingPunct="0"/>
            <a:endParaRPr lang="vi-VN" altLang="en-US" dirty="0">
              <a:solidFill>
                <a:srgbClr val="006699"/>
              </a:solidFill>
              <a:latin typeface="Arial" panose="020B0604020202020204" pitchFamily="34" charset="0"/>
            </a:endParaRPr>
          </a:p>
        </p:txBody>
      </p:sp>
      <p:sp>
        <p:nvSpPr>
          <p:cNvPr id="30" name="AutoShape 32"/>
          <p:cNvSpPr/>
          <p:nvPr/>
        </p:nvSpPr>
        <p:spPr>
          <a:xfrm rot="-4268438">
            <a:off x="1233488" y="1273175"/>
            <a:ext cx="715962" cy="447675"/>
          </a:xfrm>
          <a:prstGeom prst="irregularSeal1">
            <a:avLst/>
          </a:prstGeom>
          <a:gradFill rotWithShape="1">
            <a:gsLst>
              <a:gs pos="0">
                <a:srgbClr val="FFCCFF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  <a:tileRect/>
          </a:gradFill>
          <a:ln w="9525">
            <a:noFill/>
          </a:ln>
        </p:spPr>
        <p:txBody>
          <a:bodyPr vert="eaVert" wrap="none" anchor="ctr" anchorCtr="0"/>
          <a:lstStyle/>
          <a:p>
            <a:pPr eaLnBrk="0" hangingPunct="0"/>
            <a:endParaRPr lang="vi-VN" altLang="en-US" dirty="0">
              <a:solidFill>
                <a:srgbClr val="006699"/>
              </a:solidFill>
              <a:latin typeface="Arial" panose="020B0604020202020204" pitchFamily="34" charset="0"/>
            </a:endParaRPr>
          </a:p>
        </p:txBody>
      </p:sp>
      <p:sp>
        <p:nvSpPr>
          <p:cNvPr id="31" name="AutoShape 24"/>
          <p:cNvSpPr/>
          <p:nvPr/>
        </p:nvSpPr>
        <p:spPr>
          <a:xfrm rot="-1673001">
            <a:off x="3200400" y="5410200"/>
            <a:ext cx="508000" cy="800100"/>
          </a:xfrm>
          <a:prstGeom prst="irregularSeal1">
            <a:avLst/>
          </a:prstGeom>
          <a:gradFill rotWithShape="1">
            <a:gsLst>
              <a:gs pos="0">
                <a:srgbClr val="00FF00"/>
              </a:gs>
              <a:gs pos="100000">
                <a:srgbClr val="FFFFFF"/>
              </a:gs>
            </a:gsLst>
            <a:path path="shape">
              <a:fillToRect l="50000" t="50000" r="50000" b="50000"/>
            </a:path>
            <a:tileRect/>
          </a:gradFill>
          <a:ln w="9525">
            <a:noFill/>
          </a:ln>
        </p:spPr>
        <p:txBody>
          <a:bodyPr wrap="none" anchor="ctr" anchorCtr="0"/>
          <a:lstStyle/>
          <a:p>
            <a:pPr eaLnBrk="0" hangingPunct="0"/>
            <a:endParaRPr lang="vi-VN" altLang="en-US" dirty="0">
              <a:solidFill>
                <a:srgbClr val="006699"/>
              </a:solidFill>
              <a:latin typeface="Arial" panose="020B0604020202020204" pitchFamily="34" charset="0"/>
            </a:endParaRPr>
          </a:p>
        </p:txBody>
      </p:sp>
      <p:pic>
        <p:nvPicPr>
          <p:cNvPr id="44175" name="Picture 15" descr="XMSTRER2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141124" y="556658"/>
            <a:ext cx="190500" cy="50847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4176" name="Picture 15" descr="XMSTRER2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777288" y="1158875"/>
            <a:ext cx="171450" cy="46386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4177" name="Picture 15" descr="XMSTRER2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5400000">
            <a:off x="4308475" y="-3336925"/>
            <a:ext cx="354013" cy="70278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4178" name="Picture 7" descr="CRNRC406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-28575"/>
            <a:ext cx="1144588" cy="10398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4179" name="Picture 8" descr="CRNRC405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999413" y="127000"/>
            <a:ext cx="1055687" cy="863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4180" name="Picture 10" descr="CRNRC407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4613" y="5854700"/>
            <a:ext cx="1214437" cy="9350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4181" name="Picture 9" descr="CRNRC408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8062913" y="5768975"/>
            <a:ext cx="1155700" cy="10937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4182" name="Picture 15" descr="XMSTRER2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5400000">
            <a:off x="4079875" y="3722688"/>
            <a:ext cx="354013" cy="5888037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048" name="Group 154"/>
          <p:cNvGrpSpPr/>
          <p:nvPr/>
        </p:nvGrpSpPr>
        <p:grpSpPr>
          <a:xfrm>
            <a:off x="10859133" y="593942"/>
            <a:ext cx="1657350" cy="1981200"/>
            <a:chOff x="3115" y="0"/>
            <a:chExt cx="2170" cy="2486"/>
          </a:xfrm>
        </p:grpSpPr>
        <p:grpSp>
          <p:nvGrpSpPr>
            <p:cNvPr id="44184" name="Group 155"/>
            <p:cNvGrpSpPr/>
            <p:nvPr/>
          </p:nvGrpSpPr>
          <p:grpSpPr>
            <a:xfrm>
              <a:off x="4080" y="1910"/>
              <a:ext cx="768" cy="576"/>
              <a:chOff x="0" y="0"/>
              <a:chExt cx="768" cy="576"/>
            </a:xfrm>
          </p:grpSpPr>
          <p:sp>
            <p:nvSpPr>
              <p:cNvPr id="44185" name="Oval 156"/>
              <p:cNvSpPr/>
              <p:nvPr/>
            </p:nvSpPr>
            <p:spPr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9525">
                <a:noFill/>
              </a:ln>
            </p:spPr>
            <p:txBody>
              <a:bodyPr wrap="none" anchor="ctr" anchorCtr="0"/>
              <a:lstStyle/>
              <a:p>
                <a:pPr eaLnBrk="0" hangingPunct="0"/>
                <a:endParaRPr lang="vi-VN" altLang="en-US" dirty="0">
                  <a:solidFill>
                    <a:srgbClr val="006699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44186" name="Oval 157"/>
              <p:cNvSpPr/>
              <p:nvPr/>
            </p:nvSpPr>
            <p:spPr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  <a:tileRect/>
              </a:gradFill>
              <a:ln w="9525">
                <a:noFill/>
              </a:ln>
            </p:spPr>
            <p:txBody>
              <a:bodyPr wrap="none" anchor="ctr" anchorCtr="0"/>
              <a:lstStyle/>
              <a:p>
                <a:pPr eaLnBrk="0" hangingPunct="0"/>
                <a:endParaRPr lang="vi-VN" altLang="en-US" dirty="0">
                  <a:solidFill>
                    <a:srgbClr val="006699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44187" name="Group 158"/>
            <p:cNvGrpSpPr/>
            <p:nvPr/>
          </p:nvGrpSpPr>
          <p:grpSpPr>
            <a:xfrm>
              <a:off x="4257" y="1103"/>
              <a:ext cx="768" cy="576"/>
              <a:chOff x="0" y="0"/>
              <a:chExt cx="768" cy="576"/>
            </a:xfrm>
          </p:grpSpPr>
          <p:sp>
            <p:nvSpPr>
              <p:cNvPr id="44188" name="Oval 159"/>
              <p:cNvSpPr/>
              <p:nvPr/>
            </p:nvSpPr>
            <p:spPr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9525">
                <a:noFill/>
              </a:ln>
            </p:spPr>
            <p:txBody>
              <a:bodyPr wrap="none" anchor="ctr" anchorCtr="0"/>
              <a:lstStyle/>
              <a:p>
                <a:pPr eaLnBrk="0" hangingPunct="0"/>
                <a:endParaRPr lang="vi-VN" altLang="en-US" dirty="0">
                  <a:solidFill>
                    <a:srgbClr val="006699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44189" name="Oval 160"/>
              <p:cNvSpPr/>
              <p:nvPr/>
            </p:nvSpPr>
            <p:spPr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  <a:tileRect/>
              </a:gradFill>
              <a:ln w="9525">
                <a:noFill/>
              </a:ln>
            </p:spPr>
            <p:txBody>
              <a:bodyPr wrap="none" anchor="ctr" anchorCtr="0"/>
              <a:lstStyle/>
              <a:p>
                <a:pPr eaLnBrk="0" hangingPunct="0"/>
                <a:endParaRPr lang="vi-VN" altLang="en-US" dirty="0">
                  <a:solidFill>
                    <a:srgbClr val="006699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44190" name="Group 161"/>
            <p:cNvGrpSpPr/>
            <p:nvPr/>
          </p:nvGrpSpPr>
          <p:grpSpPr>
            <a:xfrm>
              <a:off x="3134" y="0"/>
              <a:ext cx="768" cy="576"/>
              <a:chOff x="0" y="0"/>
              <a:chExt cx="768" cy="576"/>
            </a:xfrm>
          </p:grpSpPr>
          <p:sp>
            <p:nvSpPr>
              <p:cNvPr id="44191" name="Oval 162"/>
              <p:cNvSpPr/>
              <p:nvPr/>
            </p:nvSpPr>
            <p:spPr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9525">
                <a:noFill/>
              </a:ln>
            </p:spPr>
            <p:txBody>
              <a:bodyPr wrap="none" anchor="ctr" anchorCtr="0"/>
              <a:lstStyle/>
              <a:p>
                <a:pPr eaLnBrk="0" hangingPunct="0"/>
                <a:endParaRPr lang="vi-VN" altLang="en-US" dirty="0">
                  <a:solidFill>
                    <a:srgbClr val="006699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44192" name="Oval 163"/>
              <p:cNvSpPr/>
              <p:nvPr/>
            </p:nvSpPr>
            <p:spPr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  <a:tileRect/>
              </a:gradFill>
              <a:ln w="9525">
                <a:noFill/>
              </a:ln>
            </p:spPr>
            <p:txBody>
              <a:bodyPr wrap="none" anchor="ctr" anchorCtr="0"/>
              <a:lstStyle/>
              <a:p>
                <a:pPr eaLnBrk="0" hangingPunct="0"/>
                <a:endParaRPr lang="vi-VN" altLang="en-US" dirty="0">
                  <a:solidFill>
                    <a:srgbClr val="006699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44193" name="Group 164"/>
            <p:cNvGrpSpPr/>
            <p:nvPr/>
          </p:nvGrpSpPr>
          <p:grpSpPr>
            <a:xfrm>
              <a:off x="3115" y="0"/>
              <a:ext cx="2170" cy="1702"/>
              <a:chOff x="3115" y="0"/>
              <a:chExt cx="2170" cy="1702"/>
            </a:xfrm>
          </p:grpSpPr>
          <p:grpSp>
            <p:nvGrpSpPr>
              <p:cNvPr id="44194" name="Group 165"/>
              <p:cNvGrpSpPr/>
              <p:nvPr/>
            </p:nvGrpSpPr>
            <p:grpSpPr>
              <a:xfrm>
                <a:off x="3640" y="308"/>
                <a:ext cx="1145" cy="844"/>
                <a:chOff x="1265" y="814"/>
                <a:chExt cx="2919" cy="2151"/>
              </a:xfrm>
            </p:grpSpPr>
            <p:sp>
              <p:nvSpPr>
                <p:cNvPr id="44195" name="Oval 166"/>
                <p:cNvSpPr/>
                <p:nvPr/>
              </p:nvSpPr>
              <p:spPr>
                <a:xfrm>
                  <a:off x="1265" y="814"/>
                  <a:ext cx="2919" cy="215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2"/>
                    </a:gs>
                    <a:gs pos="100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9525">
                  <a:noFill/>
                </a:ln>
              </p:spPr>
              <p:txBody>
                <a:bodyPr wrap="none" anchor="ctr" anchorCtr="0"/>
                <a:lstStyle/>
                <a:p>
                  <a:pPr eaLnBrk="0" hangingPunct="0"/>
                  <a:endParaRPr lang="vi-VN" altLang="en-US" dirty="0">
                    <a:solidFill>
                      <a:srgbClr val="006699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4196" name="Oval 167"/>
                <p:cNvSpPr/>
                <p:nvPr/>
              </p:nvSpPr>
              <p:spPr>
                <a:xfrm>
                  <a:off x="2380" y="1601"/>
                  <a:ext cx="579" cy="406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2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9525">
                  <a:noFill/>
                </a:ln>
              </p:spPr>
              <p:txBody>
                <a:bodyPr wrap="none" anchor="ctr" anchorCtr="0"/>
                <a:lstStyle/>
                <a:p>
                  <a:pPr eaLnBrk="0" hangingPunct="0"/>
                  <a:endParaRPr lang="vi-VN" altLang="en-US" dirty="0">
                    <a:solidFill>
                      <a:srgbClr val="006699"/>
                    </a:solidFill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44197" name="Group 168"/>
              <p:cNvGrpSpPr/>
              <p:nvPr/>
            </p:nvGrpSpPr>
            <p:grpSpPr>
              <a:xfrm>
                <a:off x="3115" y="0"/>
                <a:ext cx="2145" cy="1702"/>
                <a:chOff x="3115" y="0"/>
                <a:chExt cx="2145" cy="1702"/>
              </a:xfrm>
            </p:grpSpPr>
            <p:grpSp>
              <p:nvGrpSpPr>
                <p:cNvPr id="44198" name="Group 169"/>
                <p:cNvGrpSpPr/>
                <p:nvPr/>
              </p:nvGrpSpPr>
              <p:grpSpPr>
                <a:xfrm>
                  <a:off x="4505" y="589"/>
                  <a:ext cx="493" cy="912"/>
                  <a:chOff x="3471" y="1530"/>
                  <a:chExt cx="1258" cy="2327"/>
                </a:xfrm>
              </p:grpSpPr>
              <p:sp>
                <p:nvSpPr>
                  <p:cNvPr id="44199" name="Freeform 170"/>
                  <p:cNvSpPr/>
                  <p:nvPr/>
                </p:nvSpPr>
                <p:spPr>
                  <a:xfrm rot="2711884">
                    <a:off x="2765" y="2236"/>
                    <a:ext cx="1724" cy="312"/>
                  </a:xfrm>
                  <a:custGeom>
                    <a:avLst/>
                    <a:gdLst/>
                    <a:ahLst/>
                    <a:cxnLst>
                      <a:cxn ang="0">
                        <a:pos x="0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0" y="1"/>
                      </a:cxn>
                    </a:cxnLst>
                    <a:rect l="0" t="0" r="0" b="0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4200" name="Freeform 171"/>
                  <p:cNvSpPr/>
                  <p:nvPr/>
                </p:nvSpPr>
                <p:spPr>
                  <a:xfrm rot="2711884">
                    <a:off x="4019" y="3147"/>
                    <a:ext cx="925" cy="490"/>
                  </a:xfrm>
                  <a:custGeom>
                    <a:avLst/>
                    <a:gdLst/>
                    <a:ahLst/>
                    <a:cxnLst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0" y="1"/>
                      </a:cxn>
                      <a:cxn ang="0">
                        <a:pos x="1" y="1"/>
                      </a:cxn>
                    </a:cxnLst>
                    <a:rect l="0" t="0" r="0" b="0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4201" name="Group 172"/>
                <p:cNvGrpSpPr/>
                <p:nvPr/>
              </p:nvGrpSpPr>
              <p:grpSpPr>
                <a:xfrm>
                  <a:off x="4267" y="781"/>
                  <a:ext cx="966" cy="522"/>
                  <a:chOff x="2864" y="2019"/>
                  <a:chExt cx="2463" cy="1332"/>
                </a:xfrm>
              </p:grpSpPr>
              <p:sp>
                <p:nvSpPr>
                  <p:cNvPr id="44202" name="Freeform 173"/>
                  <p:cNvSpPr/>
                  <p:nvPr/>
                </p:nvSpPr>
                <p:spPr>
                  <a:xfrm rot="2104081">
                    <a:off x="2864" y="2019"/>
                    <a:ext cx="1814" cy="347"/>
                  </a:xfrm>
                  <a:custGeom>
                    <a:avLst/>
                    <a:gdLst/>
                    <a:ahLst/>
                    <a:cxnLst>
                      <a:cxn ang="0">
                        <a:pos x="0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0" y="1"/>
                      </a:cxn>
                    </a:cxnLst>
                    <a:rect l="0" t="0" r="0" b="0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4203" name="Freeform 174"/>
                  <p:cNvSpPr/>
                  <p:nvPr/>
                </p:nvSpPr>
                <p:spPr>
                  <a:xfrm rot="2104081">
                    <a:off x="4353" y="2806"/>
                    <a:ext cx="974" cy="545"/>
                  </a:xfrm>
                  <a:custGeom>
                    <a:avLst/>
                    <a:gdLst/>
                    <a:ahLst/>
                    <a:cxnLst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0" y="1"/>
                      </a:cxn>
                      <a:cxn ang="0">
                        <a:pos x="1" y="1"/>
                      </a:cxn>
                    </a:cxnLst>
                    <a:rect l="0" t="0" r="0" b="0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4204" name="Group 175"/>
                <p:cNvGrpSpPr/>
                <p:nvPr/>
              </p:nvGrpSpPr>
              <p:grpSpPr>
                <a:xfrm>
                  <a:off x="4280" y="707"/>
                  <a:ext cx="971" cy="417"/>
                  <a:chOff x="2897" y="1832"/>
                  <a:chExt cx="2477" cy="1064"/>
                </a:xfrm>
              </p:grpSpPr>
              <p:sp>
                <p:nvSpPr>
                  <p:cNvPr id="44205" name="Freeform 176"/>
                  <p:cNvSpPr/>
                  <p:nvPr/>
                </p:nvSpPr>
                <p:spPr>
                  <a:xfrm rot="1582915">
                    <a:off x="2897" y="1832"/>
                    <a:ext cx="1736" cy="304"/>
                  </a:xfrm>
                  <a:custGeom>
                    <a:avLst/>
                    <a:gdLst/>
                    <a:ahLst/>
                    <a:cxnLst>
                      <a:cxn ang="0">
                        <a:pos x="0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0" y="1"/>
                      </a:cxn>
                    </a:cxnLst>
                    <a:rect l="0" t="0" r="0" b="0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4206" name="Freeform 177"/>
                  <p:cNvSpPr/>
                  <p:nvPr/>
                </p:nvSpPr>
                <p:spPr>
                  <a:xfrm rot="1582915">
                    <a:off x="4442" y="2420"/>
                    <a:ext cx="932" cy="476"/>
                  </a:xfrm>
                  <a:custGeom>
                    <a:avLst/>
                    <a:gdLst/>
                    <a:ahLst/>
                    <a:cxnLst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0" y="1"/>
                      </a:cxn>
                      <a:cxn ang="0">
                        <a:pos x="1" y="1"/>
                      </a:cxn>
                    </a:cxnLst>
                    <a:rect l="0" t="0" r="0" b="0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4207" name="Group 178"/>
                <p:cNvGrpSpPr/>
                <p:nvPr/>
              </p:nvGrpSpPr>
              <p:grpSpPr>
                <a:xfrm>
                  <a:off x="4291" y="630"/>
                  <a:ext cx="969" cy="364"/>
                  <a:chOff x="2924" y="1636"/>
                  <a:chExt cx="2472" cy="927"/>
                </a:xfrm>
              </p:grpSpPr>
              <p:sp>
                <p:nvSpPr>
                  <p:cNvPr id="44208" name="Freeform 179"/>
                  <p:cNvSpPr/>
                  <p:nvPr/>
                </p:nvSpPr>
                <p:spPr>
                  <a:xfrm rot="1080363">
                    <a:off x="2924" y="1636"/>
                    <a:ext cx="1677" cy="335"/>
                  </a:xfrm>
                  <a:custGeom>
                    <a:avLst/>
                    <a:gdLst/>
                    <a:ahLst/>
                    <a:cxnLst>
                      <a:cxn ang="0">
                        <a:pos x="0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0" y="1"/>
                      </a:cxn>
                    </a:cxnLst>
                    <a:rect l="0" t="0" r="0" b="0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4209" name="Freeform 180"/>
                  <p:cNvSpPr/>
                  <p:nvPr/>
                </p:nvSpPr>
                <p:spPr>
                  <a:xfrm rot="1080363">
                    <a:off x="4495" y="2037"/>
                    <a:ext cx="901" cy="526"/>
                  </a:xfrm>
                  <a:custGeom>
                    <a:avLst/>
                    <a:gdLst/>
                    <a:ahLst/>
                    <a:cxnLst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0" y="1"/>
                      </a:cxn>
                      <a:cxn ang="0">
                        <a:pos x="1" y="1"/>
                      </a:cxn>
                    </a:cxnLst>
                    <a:rect l="0" t="0" r="0" b="0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4210" name="Group 181"/>
                <p:cNvGrpSpPr/>
                <p:nvPr/>
              </p:nvGrpSpPr>
              <p:grpSpPr>
                <a:xfrm>
                  <a:off x="4304" y="543"/>
                  <a:ext cx="918" cy="258"/>
                  <a:chOff x="2958" y="1414"/>
                  <a:chExt cx="2342" cy="657"/>
                </a:xfrm>
              </p:grpSpPr>
              <p:sp>
                <p:nvSpPr>
                  <p:cNvPr id="44211" name="Freeform 182"/>
                  <p:cNvSpPr/>
                  <p:nvPr/>
                </p:nvSpPr>
                <p:spPr>
                  <a:xfrm rot="463793">
                    <a:off x="2958" y="1414"/>
                    <a:ext cx="1545" cy="312"/>
                  </a:xfrm>
                  <a:custGeom>
                    <a:avLst/>
                    <a:gdLst/>
                    <a:ahLst/>
                    <a:cxnLst>
                      <a:cxn ang="0">
                        <a:pos x="0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0" y="1"/>
                      </a:cxn>
                    </a:cxnLst>
                    <a:rect l="0" t="0" r="0" b="0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4212" name="Freeform 183"/>
                  <p:cNvSpPr/>
                  <p:nvPr/>
                </p:nvSpPr>
                <p:spPr>
                  <a:xfrm rot="463793">
                    <a:off x="4470" y="1582"/>
                    <a:ext cx="830" cy="489"/>
                  </a:xfrm>
                  <a:custGeom>
                    <a:avLst/>
                    <a:gdLst/>
                    <a:ahLst/>
                    <a:cxnLst>
                      <a:cxn ang="0">
                        <a:pos x="0" y="1"/>
                      </a:cxn>
                      <a:cxn ang="0">
                        <a:pos x="0" y="1"/>
                      </a:cxn>
                      <a:cxn ang="0">
                        <a:pos x="0" y="1"/>
                      </a:cxn>
                      <a:cxn ang="0">
                        <a:pos x="0" y="1"/>
                      </a:cxn>
                      <a:cxn ang="0">
                        <a:pos x="0" y="1"/>
                      </a:cxn>
                      <a:cxn ang="0">
                        <a:pos x="0" y="1"/>
                      </a:cxn>
                      <a:cxn ang="0">
                        <a:pos x="0" y="1"/>
                      </a:cxn>
                      <a:cxn ang="0">
                        <a:pos x="0" y="1"/>
                      </a:cxn>
                      <a:cxn ang="0">
                        <a:pos x="0" y="1"/>
                      </a:cxn>
                      <a:cxn ang="0">
                        <a:pos x="0" y="1"/>
                      </a:cxn>
                      <a:cxn ang="0">
                        <a:pos x="0" y="1"/>
                      </a:cxn>
                      <a:cxn ang="0">
                        <a:pos x="0" y="1"/>
                      </a:cxn>
                    </a:cxnLst>
                    <a:rect l="0" t="0" r="0" b="0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4213" name="Group 184"/>
                <p:cNvGrpSpPr/>
                <p:nvPr/>
              </p:nvGrpSpPr>
              <p:grpSpPr>
                <a:xfrm>
                  <a:off x="4314" y="487"/>
                  <a:ext cx="843" cy="134"/>
                  <a:chOff x="2983" y="1269"/>
                  <a:chExt cx="2150" cy="343"/>
                </a:xfrm>
              </p:grpSpPr>
              <p:sp>
                <p:nvSpPr>
                  <p:cNvPr id="44214" name="Freeform 185"/>
                  <p:cNvSpPr/>
                  <p:nvPr/>
                </p:nvSpPr>
                <p:spPr>
                  <a:xfrm rot="-84182">
                    <a:off x="2983" y="1289"/>
                    <a:ext cx="1404" cy="219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" y="0"/>
                      </a:cxn>
                      <a:cxn ang="0">
                        <a:pos x="1" y="0"/>
                      </a:cxn>
                      <a:cxn ang="0">
                        <a:pos x="1" y="0"/>
                      </a:cxn>
                      <a:cxn ang="0">
                        <a:pos x="1" y="0"/>
                      </a:cxn>
                      <a:cxn ang="0">
                        <a:pos x="1" y="0"/>
                      </a:cxn>
                      <a:cxn ang="0">
                        <a:pos x="1" y="0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4215" name="Freeform 186"/>
                  <p:cNvSpPr/>
                  <p:nvPr/>
                </p:nvSpPr>
                <p:spPr>
                  <a:xfrm rot="-84182">
                    <a:off x="4379" y="1269"/>
                    <a:ext cx="754" cy="343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4216" name="Group 187"/>
                <p:cNvGrpSpPr/>
                <p:nvPr/>
              </p:nvGrpSpPr>
              <p:grpSpPr>
                <a:xfrm>
                  <a:off x="4296" y="349"/>
                  <a:ext cx="737" cy="167"/>
                  <a:chOff x="2938" y="917"/>
                  <a:chExt cx="1879" cy="427"/>
                </a:xfrm>
              </p:grpSpPr>
              <p:sp>
                <p:nvSpPr>
                  <p:cNvPr id="44217" name="Freeform 188"/>
                  <p:cNvSpPr/>
                  <p:nvPr/>
                </p:nvSpPr>
                <p:spPr>
                  <a:xfrm rot="-802576">
                    <a:off x="2938" y="1129"/>
                    <a:ext cx="1233" cy="215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4218" name="Freeform 189"/>
                  <p:cNvSpPr/>
                  <p:nvPr/>
                </p:nvSpPr>
                <p:spPr>
                  <a:xfrm rot="-802576">
                    <a:off x="4155" y="917"/>
                    <a:ext cx="662" cy="338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4219" name="Group 190"/>
                <p:cNvGrpSpPr/>
                <p:nvPr/>
              </p:nvGrpSpPr>
              <p:grpSpPr>
                <a:xfrm>
                  <a:off x="3394" y="637"/>
                  <a:ext cx="493" cy="912"/>
                  <a:chOff x="637" y="1653"/>
                  <a:chExt cx="1257" cy="2326"/>
                </a:xfrm>
              </p:grpSpPr>
              <p:sp>
                <p:nvSpPr>
                  <p:cNvPr id="44220" name="Freeform 191"/>
                  <p:cNvSpPr/>
                  <p:nvPr/>
                </p:nvSpPr>
                <p:spPr>
                  <a:xfrm rot="-2711884" flipH="1">
                    <a:off x="876" y="2359"/>
                    <a:ext cx="1724" cy="312"/>
                  </a:xfrm>
                  <a:custGeom>
                    <a:avLst/>
                    <a:gdLst/>
                    <a:ahLst/>
                    <a:cxnLst>
                      <a:cxn ang="0">
                        <a:pos x="0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0" y="1"/>
                      </a:cxn>
                    </a:cxnLst>
                    <a:rect l="0" t="0" r="0" b="0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4221" name="Freeform 192"/>
                  <p:cNvSpPr/>
                  <p:nvPr/>
                </p:nvSpPr>
                <p:spPr>
                  <a:xfrm rot="-2711884" flipH="1">
                    <a:off x="417" y="3269"/>
                    <a:ext cx="925" cy="490"/>
                  </a:xfrm>
                  <a:custGeom>
                    <a:avLst/>
                    <a:gdLst/>
                    <a:ahLst/>
                    <a:cxnLst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0" y="1"/>
                      </a:cxn>
                      <a:cxn ang="0">
                        <a:pos x="1" y="1"/>
                      </a:cxn>
                    </a:cxnLst>
                    <a:rect l="0" t="0" r="0" b="0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4222" name="Group 193"/>
                <p:cNvGrpSpPr/>
                <p:nvPr/>
              </p:nvGrpSpPr>
              <p:grpSpPr>
                <a:xfrm>
                  <a:off x="3142" y="850"/>
                  <a:ext cx="966" cy="522"/>
                  <a:chOff x="-5" y="2196"/>
                  <a:chExt cx="2463" cy="1332"/>
                </a:xfrm>
              </p:grpSpPr>
              <p:sp>
                <p:nvSpPr>
                  <p:cNvPr id="44223" name="Freeform 194"/>
                  <p:cNvSpPr/>
                  <p:nvPr/>
                </p:nvSpPr>
                <p:spPr>
                  <a:xfrm rot="-2104081" flipH="1">
                    <a:off x="644" y="2196"/>
                    <a:ext cx="1814" cy="347"/>
                  </a:xfrm>
                  <a:custGeom>
                    <a:avLst/>
                    <a:gdLst/>
                    <a:ahLst/>
                    <a:cxnLst>
                      <a:cxn ang="0">
                        <a:pos x="0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0" y="1"/>
                      </a:cxn>
                    </a:cxnLst>
                    <a:rect l="0" t="0" r="0" b="0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4224" name="Freeform 195"/>
                  <p:cNvSpPr/>
                  <p:nvPr/>
                </p:nvSpPr>
                <p:spPr>
                  <a:xfrm rot="-2104081" flipH="1">
                    <a:off x="-5" y="2983"/>
                    <a:ext cx="974" cy="545"/>
                  </a:xfrm>
                  <a:custGeom>
                    <a:avLst/>
                    <a:gdLst/>
                    <a:ahLst/>
                    <a:cxnLst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0" y="1"/>
                      </a:cxn>
                      <a:cxn ang="0">
                        <a:pos x="1" y="1"/>
                      </a:cxn>
                    </a:cxnLst>
                    <a:rect l="0" t="0" r="0" b="0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4225" name="Group 196"/>
                <p:cNvGrpSpPr/>
                <p:nvPr/>
              </p:nvGrpSpPr>
              <p:grpSpPr>
                <a:xfrm>
                  <a:off x="3124" y="777"/>
                  <a:ext cx="971" cy="417"/>
                  <a:chOff x="-52" y="2009"/>
                  <a:chExt cx="2477" cy="1064"/>
                </a:xfrm>
              </p:grpSpPr>
              <p:sp>
                <p:nvSpPr>
                  <p:cNvPr id="44226" name="Freeform 197"/>
                  <p:cNvSpPr/>
                  <p:nvPr/>
                </p:nvSpPr>
                <p:spPr>
                  <a:xfrm rot="-1582915" flipH="1">
                    <a:off x="689" y="2009"/>
                    <a:ext cx="1736" cy="304"/>
                  </a:xfrm>
                  <a:custGeom>
                    <a:avLst/>
                    <a:gdLst/>
                    <a:ahLst/>
                    <a:cxnLst>
                      <a:cxn ang="0">
                        <a:pos x="0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0" y="1"/>
                      </a:cxn>
                    </a:cxnLst>
                    <a:rect l="0" t="0" r="0" b="0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4227" name="Freeform 198"/>
                  <p:cNvSpPr/>
                  <p:nvPr/>
                </p:nvSpPr>
                <p:spPr>
                  <a:xfrm rot="-1582915" flipH="1">
                    <a:off x="-52" y="2597"/>
                    <a:ext cx="932" cy="476"/>
                  </a:xfrm>
                  <a:custGeom>
                    <a:avLst/>
                    <a:gdLst/>
                    <a:ahLst/>
                    <a:cxnLst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0" y="1"/>
                      </a:cxn>
                      <a:cxn ang="0">
                        <a:pos x="1" y="1"/>
                      </a:cxn>
                    </a:cxnLst>
                    <a:rect l="0" t="0" r="0" b="0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4228" name="Group 199"/>
                <p:cNvGrpSpPr/>
                <p:nvPr/>
              </p:nvGrpSpPr>
              <p:grpSpPr>
                <a:xfrm>
                  <a:off x="3115" y="700"/>
                  <a:ext cx="969" cy="363"/>
                  <a:chOff x="-74" y="1813"/>
                  <a:chExt cx="2472" cy="927"/>
                </a:xfrm>
              </p:grpSpPr>
              <p:sp>
                <p:nvSpPr>
                  <p:cNvPr id="44229" name="Freeform 200"/>
                  <p:cNvSpPr/>
                  <p:nvPr/>
                </p:nvSpPr>
                <p:spPr>
                  <a:xfrm rot="-1080363" flipH="1">
                    <a:off x="721" y="1813"/>
                    <a:ext cx="1677" cy="335"/>
                  </a:xfrm>
                  <a:custGeom>
                    <a:avLst/>
                    <a:gdLst/>
                    <a:ahLst/>
                    <a:cxnLst>
                      <a:cxn ang="0">
                        <a:pos x="0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0" y="1"/>
                      </a:cxn>
                    </a:cxnLst>
                    <a:rect l="0" t="0" r="0" b="0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4230" name="Freeform 201"/>
                  <p:cNvSpPr/>
                  <p:nvPr/>
                </p:nvSpPr>
                <p:spPr>
                  <a:xfrm rot="-1080363" flipH="1">
                    <a:off x="-74" y="2214"/>
                    <a:ext cx="901" cy="526"/>
                  </a:xfrm>
                  <a:custGeom>
                    <a:avLst/>
                    <a:gdLst/>
                    <a:ahLst/>
                    <a:cxnLst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0" y="1"/>
                      </a:cxn>
                      <a:cxn ang="0">
                        <a:pos x="1" y="1"/>
                      </a:cxn>
                    </a:cxnLst>
                    <a:rect l="0" t="0" r="0" b="0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4231" name="Group 202"/>
                <p:cNvGrpSpPr/>
                <p:nvPr/>
              </p:nvGrpSpPr>
              <p:grpSpPr>
                <a:xfrm>
                  <a:off x="3153" y="613"/>
                  <a:ext cx="918" cy="257"/>
                  <a:chOff x="22" y="1591"/>
                  <a:chExt cx="2342" cy="657"/>
                </a:xfrm>
              </p:grpSpPr>
              <p:sp>
                <p:nvSpPr>
                  <p:cNvPr id="44232" name="Freeform 203"/>
                  <p:cNvSpPr/>
                  <p:nvPr/>
                </p:nvSpPr>
                <p:spPr>
                  <a:xfrm rot="-463793" flipH="1">
                    <a:off x="819" y="1591"/>
                    <a:ext cx="1545" cy="312"/>
                  </a:xfrm>
                  <a:custGeom>
                    <a:avLst/>
                    <a:gdLst/>
                    <a:ahLst/>
                    <a:cxnLst>
                      <a:cxn ang="0">
                        <a:pos x="0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0" y="1"/>
                      </a:cxn>
                    </a:cxnLst>
                    <a:rect l="0" t="0" r="0" b="0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4233" name="Freeform 204"/>
                  <p:cNvSpPr/>
                  <p:nvPr/>
                </p:nvSpPr>
                <p:spPr>
                  <a:xfrm rot="-463793" flipH="1">
                    <a:off x="22" y="1759"/>
                    <a:ext cx="830" cy="489"/>
                  </a:xfrm>
                  <a:custGeom>
                    <a:avLst/>
                    <a:gdLst/>
                    <a:ahLst/>
                    <a:cxnLst>
                      <a:cxn ang="0">
                        <a:pos x="0" y="1"/>
                      </a:cxn>
                      <a:cxn ang="0">
                        <a:pos x="0" y="1"/>
                      </a:cxn>
                      <a:cxn ang="0">
                        <a:pos x="0" y="1"/>
                      </a:cxn>
                      <a:cxn ang="0">
                        <a:pos x="0" y="1"/>
                      </a:cxn>
                      <a:cxn ang="0">
                        <a:pos x="0" y="1"/>
                      </a:cxn>
                      <a:cxn ang="0">
                        <a:pos x="0" y="1"/>
                      </a:cxn>
                      <a:cxn ang="0">
                        <a:pos x="0" y="1"/>
                      </a:cxn>
                      <a:cxn ang="0">
                        <a:pos x="0" y="1"/>
                      </a:cxn>
                      <a:cxn ang="0">
                        <a:pos x="0" y="1"/>
                      </a:cxn>
                      <a:cxn ang="0">
                        <a:pos x="0" y="1"/>
                      </a:cxn>
                      <a:cxn ang="0">
                        <a:pos x="0" y="1"/>
                      </a:cxn>
                      <a:cxn ang="0">
                        <a:pos x="0" y="1"/>
                      </a:cxn>
                    </a:cxnLst>
                    <a:rect l="0" t="0" r="0" b="0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4234" name="Group 205"/>
                <p:cNvGrpSpPr/>
                <p:nvPr/>
              </p:nvGrpSpPr>
              <p:grpSpPr>
                <a:xfrm>
                  <a:off x="3218" y="556"/>
                  <a:ext cx="843" cy="134"/>
                  <a:chOff x="189" y="1446"/>
                  <a:chExt cx="2150" cy="343"/>
                </a:xfrm>
              </p:grpSpPr>
              <p:sp>
                <p:nvSpPr>
                  <p:cNvPr id="44235" name="Freeform 206"/>
                  <p:cNvSpPr/>
                  <p:nvPr/>
                </p:nvSpPr>
                <p:spPr>
                  <a:xfrm rot="84182" flipH="1">
                    <a:off x="935" y="1466"/>
                    <a:ext cx="1404" cy="219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" y="0"/>
                      </a:cxn>
                      <a:cxn ang="0">
                        <a:pos x="1" y="0"/>
                      </a:cxn>
                      <a:cxn ang="0">
                        <a:pos x="1" y="0"/>
                      </a:cxn>
                      <a:cxn ang="0">
                        <a:pos x="1" y="0"/>
                      </a:cxn>
                      <a:cxn ang="0">
                        <a:pos x="1" y="0"/>
                      </a:cxn>
                      <a:cxn ang="0">
                        <a:pos x="1" y="0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4236" name="Freeform 207"/>
                  <p:cNvSpPr/>
                  <p:nvPr/>
                </p:nvSpPr>
                <p:spPr>
                  <a:xfrm rot="84182" flipH="1">
                    <a:off x="189" y="1446"/>
                    <a:ext cx="754" cy="343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4237" name="Group 208"/>
                <p:cNvGrpSpPr/>
                <p:nvPr/>
              </p:nvGrpSpPr>
              <p:grpSpPr>
                <a:xfrm>
                  <a:off x="3342" y="418"/>
                  <a:ext cx="737" cy="167"/>
                  <a:chOff x="505" y="1094"/>
                  <a:chExt cx="1879" cy="427"/>
                </a:xfrm>
              </p:grpSpPr>
              <p:sp>
                <p:nvSpPr>
                  <p:cNvPr id="44238" name="Freeform 209"/>
                  <p:cNvSpPr/>
                  <p:nvPr/>
                </p:nvSpPr>
                <p:spPr>
                  <a:xfrm rot="802576" flipH="1">
                    <a:off x="1151" y="1306"/>
                    <a:ext cx="1233" cy="215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4239" name="Freeform 210"/>
                  <p:cNvSpPr/>
                  <p:nvPr/>
                </p:nvSpPr>
                <p:spPr>
                  <a:xfrm rot="802576" flipH="1">
                    <a:off x="505" y="1094"/>
                    <a:ext cx="662" cy="338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4240" name="Group 211"/>
                <p:cNvGrpSpPr/>
                <p:nvPr/>
              </p:nvGrpSpPr>
              <p:grpSpPr>
                <a:xfrm>
                  <a:off x="3386" y="341"/>
                  <a:ext cx="725" cy="218"/>
                  <a:chOff x="616" y="899"/>
                  <a:chExt cx="1850" cy="554"/>
                </a:xfrm>
              </p:grpSpPr>
              <p:sp>
                <p:nvSpPr>
                  <p:cNvPr id="44241" name="Freeform 212"/>
                  <p:cNvSpPr/>
                  <p:nvPr/>
                </p:nvSpPr>
                <p:spPr>
                  <a:xfrm rot="1277471" flipH="1">
                    <a:off x="1233" y="1238"/>
                    <a:ext cx="1233" cy="215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4242" name="Freeform 213"/>
                  <p:cNvSpPr/>
                  <p:nvPr/>
                </p:nvSpPr>
                <p:spPr>
                  <a:xfrm rot="1277471" flipH="1">
                    <a:off x="616" y="899"/>
                    <a:ext cx="662" cy="338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4243" name="Group 214"/>
                <p:cNvGrpSpPr/>
                <p:nvPr/>
              </p:nvGrpSpPr>
              <p:grpSpPr>
                <a:xfrm>
                  <a:off x="3472" y="231"/>
                  <a:ext cx="693" cy="291"/>
                  <a:chOff x="3472" y="231"/>
                  <a:chExt cx="693" cy="291"/>
                </a:xfrm>
              </p:grpSpPr>
              <p:sp>
                <p:nvSpPr>
                  <p:cNvPr id="44244" name="Freeform 215"/>
                  <p:cNvSpPr/>
                  <p:nvPr/>
                </p:nvSpPr>
                <p:spPr>
                  <a:xfrm rot="2028410" flipH="1">
                    <a:off x="3681" y="438"/>
                    <a:ext cx="484" cy="84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4245" name="Freeform 216"/>
                  <p:cNvSpPr/>
                  <p:nvPr/>
                </p:nvSpPr>
                <p:spPr>
                  <a:xfrm rot="2028410" flipH="1">
                    <a:off x="3472" y="231"/>
                    <a:ext cx="260" cy="132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4246" name="Group 217"/>
                <p:cNvGrpSpPr/>
                <p:nvPr/>
              </p:nvGrpSpPr>
              <p:grpSpPr>
                <a:xfrm>
                  <a:off x="3554" y="118"/>
                  <a:ext cx="664" cy="349"/>
                  <a:chOff x="3554" y="118"/>
                  <a:chExt cx="664" cy="349"/>
                </a:xfrm>
              </p:grpSpPr>
              <p:sp>
                <p:nvSpPr>
                  <p:cNvPr id="44247" name="Freeform 218"/>
                  <p:cNvSpPr/>
                  <p:nvPr/>
                </p:nvSpPr>
                <p:spPr>
                  <a:xfrm rot="2664424" flipH="1">
                    <a:off x="3727" y="383"/>
                    <a:ext cx="491" cy="84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4248" name="Freeform 219"/>
                  <p:cNvSpPr/>
                  <p:nvPr/>
                </p:nvSpPr>
                <p:spPr>
                  <a:xfrm rot="2664424" flipH="1">
                    <a:off x="3554" y="118"/>
                    <a:ext cx="264" cy="132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4249" name="Group 220"/>
                <p:cNvGrpSpPr/>
                <p:nvPr/>
              </p:nvGrpSpPr>
              <p:grpSpPr>
                <a:xfrm>
                  <a:off x="3784" y="30"/>
                  <a:ext cx="305" cy="593"/>
                  <a:chOff x="1633" y="104"/>
                  <a:chExt cx="778" cy="1512"/>
                </a:xfrm>
              </p:grpSpPr>
              <p:sp>
                <p:nvSpPr>
                  <p:cNvPr id="44250" name="Freeform 221"/>
                  <p:cNvSpPr/>
                  <p:nvPr/>
                </p:nvSpPr>
                <p:spPr>
                  <a:xfrm rot="3473776" flipH="1">
                    <a:off x="1751" y="956"/>
                    <a:ext cx="1100" cy="215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4251" name="Freeform 222"/>
                  <p:cNvSpPr/>
                  <p:nvPr/>
                </p:nvSpPr>
                <p:spPr>
                  <a:xfrm rot="3473776" flipH="1">
                    <a:off x="1504" y="228"/>
                    <a:ext cx="591" cy="338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4252" name="Group 223"/>
                <p:cNvGrpSpPr/>
                <p:nvPr/>
              </p:nvGrpSpPr>
              <p:grpSpPr>
                <a:xfrm>
                  <a:off x="3903" y="0"/>
                  <a:ext cx="248" cy="601"/>
                  <a:chOff x="1935" y="28"/>
                  <a:chExt cx="634" cy="1534"/>
                </a:xfrm>
              </p:grpSpPr>
              <p:sp>
                <p:nvSpPr>
                  <p:cNvPr id="44253" name="Freeform 224"/>
                  <p:cNvSpPr/>
                  <p:nvPr/>
                </p:nvSpPr>
                <p:spPr>
                  <a:xfrm rot="4126480" flipH="1">
                    <a:off x="1929" y="922"/>
                    <a:ext cx="1061" cy="215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4254" name="Freeform 225"/>
                  <p:cNvSpPr/>
                  <p:nvPr/>
                </p:nvSpPr>
                <p:spPr>
                  <a:xfrm rot="4126480" flipH="1">
                    <a:off x="1819" y="144"/>
                    <a:ext cx="570" cy="338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4255" name="Group 226"/>
                <p:cNvGrpSpPr/>
                <p:nvPr/>
              </p:nvGrpSpPr>
              <p:grpSpPr>
                <a:xfrm>
                  <a:off x="4251" y="252"/>
                  <a:ext cx="723" cy="222"/>
                  <a:chOff x="2822" y="672"/>
                  <a:chExt cx="1845" cy="566"/>
                </a:xfrm>
              </p:grpSpPr>
              <p:sp>
                <p:nvSpPr>
                  <p:cNvPr id="44256" name="Freeform 227"/>
                  <p:cNvSpPr/>
                  <p:nvPr/>
                </p:nvSpPr>
                <p:spPr>
                  <a:xfrm rot="-1325434">
                    <a:off x="2822" y="1023"/>
                    <a:ext cx="1233" cy="215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4257" name="Freeform 228"/>
                  <p:cNvSpPr/>
                  <p:nvPr/>
                </p:nvSpPr>
                <p:spPr>
                  <a:xfrm rot="-1325434">
                    <a:off x="4005" y="672"/>
                    <a:ext cx="662" cy="338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4258" name="Group 229"/>
                <p:cNvGrpSpPr/>
                <p:nvPr/>
              </p:nvGrpSpPr>
              <p:grpSpPr>
                <a:xfrm>
                  <a:off x="4196" y="163"/>
                  <a:ext cx="699" cy="282"/>
                  <a:chOff x="2683" y="445"/>
                  <a:chExt cx="1781" cy="717"/>
                </a:xfrm>
              </p:grpSpPr>
              <p:sp>
                <p:nvSpPr>
                  <p:cNvPr id="44259" name="Freeform 230"/>
                  <p:cNvSpPr/>
                  <p:nvPr/>
                </p:nvSpPr>
                <p:spPr>
                  <a:xfrm rot="-1921064">
                    <a:off x="2683" y="947"/>
                    <a:ext cx="1233" cy="215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4260" name="Freeform 231"/>
                  <p:cNvSpPr/>
                  <p:nvPr/>
                </p:nvSpPr>
                <p:spPr>
                  <a:xfrm rot="-1921064">
                    <a:off x="3802" y="445"/>
                    <a:ext cx="662" cy="338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44261" name="Freeform 232"/>
                <p:cNvSpPr/>
                <p:nvPr/>
              </p:nvSpPr>
              <p:spPr>
                <a:xfrm rot="4578755" flipH="1">
                  <a:off x="3966" y="370"/>
                  <a:ext cx="403" cy="57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0" b="0"/>
                  <a:pathLst>
                    <a:path w="2736" h="504">
                      <a:moveTo>
                        <a:pt x="0" y="504"/>
                      </a:moveTo>
                      <a:cubicBezTo>
                        <a:pt x="24" y="488"/>
                        <a:pt x="568" y="248"/>
                        <a:pt x="864" y="168"/>
                      </a:cubicBezTo>
                      <a:cubicBezTo>
                        <a:pt x="1160" y="88"/>
                        <a:pt x="1464" y="48"/>
                        <a:pt x="1776" y="24"/>
                      </a:cubicBezTo>
                      <a:cubicBezTo>
                        <a:pt x="2088" y="0"/>
                        <a:pt x="2579" y="11"/>
                        <a:pt x="2736" y="24"/>
                      </a:cubicBezTo>
                      <a:lnTo>
                        <a:pt x="2720" y="103"/>
                      </a:lnTo>
                      <a:cubicBezTo>
                        <a:pt x="2558" y="116"/>
                        <a:pt x="2108" y="71"/>
                        <a:pt x="1764" y="103"/>
                      </a:cubicBezTo>
                      <a:cubicBezTo>
                        <a:pt x="1209" y="136"/>
                        <a:pt x="998" y="192"/>
                        <a:pt x="654" y="292"/>
                      </a:cubicBezTo>
                      <a:cubicBezTo>
                        <a:pt x="358" y="356"/>
                        <a:pt x="136" y="460"/>
                        <a:pt x="0" y="504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chemeClr val="folHlink"/>
                    </a:gs>
                    <a:gs pos="100000">
                      <a:schemeClr val="accent2"/>
                    </a:gs>
                  </a:gsLst>
                  <a:lin ang="0" scaled="1"/>
                  <a:tileRect/>
                </a:gradFill>
                <a:ln w="9525">
                  <a:noFill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4262" name="Freeform 233"/>
                <p:cNvSpPr/>
                <p:nvPr/>
              </p:nvSpPr>
              <p:spPr>
                <a:xfrm rot="4578755" flipH="1">
                  <a:off x="3977" y="77"/>
                  <a:ext cx="216" cy="9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0" b="0"/>
                  <a:pathLst>
                    <a:path w="1769" h="791">
                      <a:moveTo>
                        <a:pt x="5" y="8"/>
                      </a:moveTo>
                      <a:cubicBezTo>
                        <a:pt x="85" y="0"/>
                        <a:pt x="293" y="24"/>
                        <a:pt x="485" y="56"/>
                      </a:cubicBezTo>
                      <a:cubicBezTo>
                        <a:pt x="677" y="88"/>
                        <a:pt x="969" y="137"/>
                        <a:pt x="1157" y="200"/>
                      </a:cubicBezTo>
                      <a:cubicBezTo>
                        <a:pt x="1345" y="263"/>
                        <a:pt x="1511" y="364"/>
                        <a:pt x="1611" y="432"/>
                      </a:cubicBezTo>
                      <a:cubicBezTo>
                        <a:pt x="1711" y="500"/>
                        <a:pt x="1743" y="550"/>
                        <a:pt x="1756" y="609"/>
                      </a:cubicBezTo>
                      <a:cubicBezTo>
                        <a:pt x="1769" y="668"/>
                        <a:pt x="1717" y="783"/>
                        <a:pt x="1689" y="787"/>
                      </a:cubicBezTo>
                      <a:cubicBezTo>
                        <a:pt x="1661" y="791"/>
                        <a:pt x="1639" y="687"/>
                        <a:pt x="1589" y="632"/>
                      </a:cubicBezTo>
                      <a:cubicBezTo>
                        <a:pt x="1539" y="577"/>
                        <a:pt x="1469" y="510"/>
                        <a:pt x="1389" y="454"/>
                      </a:cubicBezTo>
                      <a:cubicBezTo>
                        <a:pt x="1309" y="398"/>
                        <a:pt x="1244" y="346"/>
                        <a:pt x="1109" y="296"/>
                      </a:cubicBezTo>
                      <a:cubicBezTo>
                        <a:pt x="974" y="246"/>
                        <a:pt x="766" y="189"/>
                        <a:pt x="581" y="152"/>
                      </a:cubicBezTo>
                      <a:cubicBezTo>
                        <a:pt x="396" y="115"/>
                        <a:pt x="96" y="100"/>
                        <a:pt x="0" y="76"/>
                      </a:cubicBezTo>
                      <a:lnTo>
                        <a:pt x="5" y="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1"/>
                    </a:gs>
                    <a:gs pos="100000">
                      <a:schemeClr val="folHlink"/>
                    </a:gs>
                  </a:gsLst>
                  <a:lin ang="0" scaled="1"/>
                  <a:tileRect/>
                </a:gradFill>
                <a:ln w="9525">
                  <a:noFill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44263" name="Group 234"/>
                <p:cNvGrpSpPr/>
                <p:nvPr/>
              </p:nvGrpSpPr>
              <p:grpSpPr>
                <a:xfrm>
                  <a:off x="4242" y="5"/>
                  <a:ext cx="251" cy="596"/>
                  <a:chOff x="2800" y="41"/>
                  <a:chExt cx="640" cy="1520"/>
                </a:xfrm>
              </p:grpSpPr>
              <p:sp>
                <p:nvSpPr>
                  <p:cNvPr id="44264" name="Freeform 235"/>
                  <p:cNvSpPr/>
                  <p:nvPr/>
                </p:nvSpPr>
                <p:spPr>
                  <a:xfrm rot="-3857755">
                    <a:off x="2361" y="938"/>
                    <a:ext cx="1062" cy="184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4265" name="Freeform 236"/>
                  <p:cNvSpPr/>
                  <p:nvPr/>
                </p:nvSpPr>
                <p:spPr>
                  <a:xfrm rot="-3857755">
                    <a:off x="3008" y="179"/>
                    <a:ext cx="570" cy="289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4266" name="Group 237"/>
                <p:cNvGrpSpPr/>
                <p:nvPr/>
              </p:nvGrpSpPr>
              <p:grpSpPr>
                <a:xfrm>
                  <a:off x="4295" y="53"/>
                  <a:ext cx="398" cy="574"/>
                  <a:chOff x="2934" y="163"/>
                  <a:chExt cx="1017" cy="1464"/>
                </a:xfrm>
              </p:grpSpPr>
              <p:sp>
                <p:nvSpPr>
                  <p:cNvPr id="44267" name="Freeform 238"/>
                  <p:cNvSpPr/>
                  <p:nvPr/>
                </p:nvSpPr>
                <p:spPr>
                  <a:xfrm rot="-2777260">
                    <a:off x="2489" y="912"/>
                    <a:ext cx="1155" cy="270"/>
                  </a:xfrm>
                  <a:custGeom>
                    <a:avLst/>
                    <a:gdLst/>
                    <a:ahLst/>
                    <a:cxnLst>
                      <a:cxn ang="0">
                        <a:pos x="0" y="1"/>
                      </a:cxn>
                      <a:cxn ang="0">
                        <a:pos x="0" y="1"/>
                      </a:cxn>
                      <a:cxn ang="0">
                        <a:pos x="0" y="1"/>
                      </a:cxn>
                      <a:cxn ang="0">
                        <a:pos x="0" y="1"/>
                      </a:cxn>
                      <a:cxn ang="0">
                        <a:pos x="0" y="1"/>
                      </a:cxn>
                      <a:cxn ang="0">
                        <a:pos x="0" y="1"/>
                      </a:cxn>
                      <a:cxn ang="0">
                        <a:pos x="0" y="1"/>
                      </a:cxn>
                      <a:cxn ang="0">
                        <a:pos x="0" y="1"/>
                      </a:cxn>
                    </a:cxnLst>
                    <a:rect l="0" t="0" r="0" b="0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4268" name="Freeform 239"/>
                  <p:cNvSpPr/>
                  <p:nvPr/>
                </p:nvSpPr>
                <p:spPr>
                  <a:xfrm rot="-2777260">
                    <a:off x="3427" y="259"/>
                    <a:ext cx="620" cy="423"/>
                  </a:xfrm>
                  <a:custGeom>
                    <a:avLst/>
                    <a:gdLst/>
                    <a:ahLst/>
                    <a:cxnLst>
                      <a:cxn ang="0">
                        <a:pos x="0" y="1"/>
                      </a:cxn>
                      <a:cxn ang="0">
                        <a:pos x="0" y="1"/>
                      </a:cxn>
                      <a:cxn ang="0">
                        <a:pos x="0" y="1"/>
                      </a:cxn>
                      <a:cxn ang="0">
                        <a:pos x="0" y="1"/>
                      </a:cxn>
                      <a:cxn ang="0">
                        <a:pos x="0" y="1"/>
                      </a:cxn>
                      <a:cxn ang="0">
                        <a:pos x="0" y="1"/>
                      </a:cxn>
                      <a:cxn ang="0">
                        <a:pos x="0" y="1"/>
                      </a:cxn>
                      <a:cxn ang="0">
                        <a:pos x="0" y="1"/>
                      </a:cxn>
                      <a:cxn ang="0">
                        <a:pos x="0" y="1"/>
                      </a:cxn>
                      <a:cxn ang="0">
                        <a:pos x="0" y="1"/>
                      </a:cxn>
                      <a:cxn ang="0">
                        <a:pos x="0" y="1"/>
                      </a:cxn>
                      <a:cxn ang="0">
                        <a:pos x="0" y="1"/>
                      </a:cxn>
                    </a:cxnLst>
                    <a:rect l="0" t="0" r="0" b="0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4269" name="Group 240"/>
                <p:cNvGrpSpPr/>
                <p:nvPr/>
              </p:nvGrpSpPr>
              <p:grpSpPr>
                <a:xfrm>
                  <a:off x="4215" y="2"/>
                  <a:ext cx="95" cy="567"/>
                  <a:chOff x="2730" y="32"/>
                  <a:chExt cx="243" cy="1448"/>
                </a:xfrm>
              </p:grpSpPr>
              <p:sp>
                <p:nvSpPr>
                  <p:cNvPr id="44270" name="Freeform 241"/>
                  <p:cNvSpPr/>
                  <p:nvPr/>
                </p:nvSpPr>
                <p:spPr>
                  <a:xfrm rot="-4903748">
                    <a:off x="2296" y="960"/>
                    <a:ext cx="954" cy="86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4271" name="Freeform 242"/>
                  <p:cNvSpPr/>
                  <p:nvPr/>
                </p:nvSpPr>
                <p:spPr>
                  <a:xfrm rot="-4903748">
                    <a:off x="2647" y="218"/>
                    <a:ext cx="512" cy="135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4272" name="Group 243"/>
                <p:cNvGrpSpPr/>
                <p:nvPr/>
              </p:nvGrpSpPr>
              <p:grpSpPr>
                <a:xfrm>
                  <a:off x="3514" y="683"/>
                  <a:ext cx="425" cy="960"/>
                  <a:chOff x="943" y="1769"/>
                  <a:chExt cx="1085" cy="2450"/>
                </a:xfrm>
              </p:grpSpPr>
              <p:sp>
                <p:nvSpPr>
                  <p:cNvPr id="44273" name="Freeform 244"/>
                  <p:cNvSpPr/>
                  <p:nvPr/>
                </p:nvSpPr>
                <p:spPr>
                  <a:xfrm rot="-3264308" flipH="1">
                    <a:off x="1010" y="2475"/>
                    <a:ext cx="1724" cy="312"/>
                  </a:xfrm>
                  <a:custGeom>
                    <a:avLst/>
                    <a:gdLst/>
                    <a:ahLst/>
                    <a:cxnLst>
                      <a:cxn ang="0">
                        <a:pos x="0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0" y="1"/>
                      </a:cxn>
                    </a:cxnLst>
                    <a:rect l="0" t="0" r="0" b="0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4274" name="Freeform 245"/>
                  <p:cNvSpPr/>
                  <p:nvPr/>
                </p:nvSpPr>
                <p:spPr>
                  <a:xfrm rot="-3264308" flipH="1">
                    <a:off x="723" y="3509"/>
                    <a:ext cx="925" cy="490"/>
                  </a:xfrm>
                  <a:custGeom>
                    <a:avLst/>
                    <a:gdLst/>
                    <a:ahLst/>
                    <a:cxnLst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0" y="1"/>
                      </a:cxn>
                      <a:cxn ang="0">
                        <a:pos x="1" y="1"/>
                      </a:cxn>
                    </a:cxnLst>
                    <a:rect l="0" t="0" r="0" b="0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4275" name="Group 246"/>
                <p:cNvGrpSpPr/>
                <p:nvPr/>
              </p:nvGrpSpPr>
              <p:grpSpPr>
                <a:xfrm>
                  <a:off x="3715" y="748"/>
                  <a:ext cx="300" cy="930"/>
                  <a:chOff x="1455" y="1936"/>
                  <a:chExt cx="766" cy="2373"/>
                </a:xfrm>
              </p:grpSpPr>
              <p:sp>
                <p:nvSpPr>
                  <p:cNvPr id="44276" name="Freeform 247"/>
                  <p:cNvSpPr/>
                  <p:nvPr/>
                </p:nvSpPr>
                <p:spPr>
                  <a:xfrm rot="-4057115" flipH="1">
                    <a:off x="1265" y="2575"/>
                    <a:ext cx="1595" cy="312"/>
                  </a:xfrm>
                  <a:custGeom>
                    <a:avLst/>
                    <a:gdLst/>
                    <a:ahLst/>
                    <a:cxnLst>
                      <a:cxn ang="0">
                        <a:pos x="0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0" y="1"/>
                      </a:cxn>
                    </a:cxnLst>
                    <a:rect l="0" t="0" r="0" b="0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4277" name="Freeform 248"/>
                  <p:cNvSpPr/>
                  <p:nvPr/>
                </p:nvSpPr>
                <p:spPr>
                  <a:xfrm rot="-4057115" flipH="1">
                    <a:off x="1272" y="3636"/>
                    <a:ext cx="856" cy="490"/>
                  </a:xfrm>
                  <a:custGeom>
                    <a:avLst/>
                    <a:gdLst/>
                    <a:ahLst/>
                    <a:cxnLst>
                      <a:cxn ang="0">
                        <a:pos x="0" y="1"/>
                      </a:cxn>
                      <a:cxn ang="0">
                        <a:pos x="0" y="1"/>
                      </a:cxn>
                      <a:cxn ang="0">
                        <a:pos x="0" y="1"/>
                      </a:cxn>
                      <a:cxn ang="0">
                        <a:pos x="0" y="1"/>
                      </a:cxn>
                      <a:cxn ang="0">
                        <a:pos x="0" y="1"/>
                      </a:cxn>
                      <a:cxn ang="0">
                        <a:pos x="0" y="1"/>
                      </a:cxn>
                      <a:cxn ang="0">
                        <a:pos x="0" y="1"/>
                      </a:cxn>
                      <a:cxn ang="0">
                        <a:pos x="0" y="1"/>
                      </a:cxn>
                      <a:cxn ang="0">
                        <a:pos x="0" y="1"/>
                      </a:cxn>
                      <a:cxn ang="0">
                        <a:pos x="0" y="1"/>
                      </a:cxn>
                      <a:cxn ang="0">
                        <a:pos x="0" y="1"/>
                      </a:cxn>
                      <a:cxn ang="0">
                        <a:pos x="0" y="1"/>
                      </a:cxn>
                    </a:cxnLst>
                    <a:rect l="0" t="0" r="0" b="0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4278" name="Group 249"/>
                <p:cNvGrpSpPr/>
                <p:nvPr/>
              </p:nvGrpSpPr>
              <p:grpSpPr>
                <a:xfrm rot="88588">
                  <a:off x="3923" y="769"/>
                  <a:ext cx="180" cy="913"/>
                  <a:chOff x="1956" y="1990"/>
                  <a:chExt cx="492" cy="2604"/>
                </a:xfrm>
              </p:grpSpPr>
              <p:sp>
                <p:nvSpPr>
                  <p:cNvPr id="44279" name="Freeform 250"/>
                  <p:cNvSpPr/>
                  <p:nvPr/>
                </p:nvSpPr>
                <p:spPr>
                  <a:xfrm rot="-4817938" flipH="1">
                    <a:off x="1440" y="2693"/>
                    <a:ext cx="1711" cy="301"/>
                  </a:xfrm>
                  <a:custGeom>
                    <a:avLst/>
                    <a:gdLst/>
                    <a:ahLst/>
                    <a:cxnLst>
                      <a:cxn ang="0">
                        <a:pos x="0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0" y="1"/>
                      </a:cxn>
                    </a:cxnLst>
                    <a:rect l="0" t="0" r="0" b="0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4280" name="Freeform 251"/>
                  <p:cNvSpPr/>
                  <p:nvPr/>
                </p:nvSpPr>
                <p:spPr>
                  <a:xfrm rot="-4817938" flipH="1">
                    <a:off x="1731" y="3896"/>
                    <a:ext cx="918" cy="473"/>
                  </a:xfrm>
                  <a:custGeom>
                    <a:avLst/>
                    <a:gdLst/>
                    <a:ahLst/>
                    <a:cxnLst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0" y="1"/>
                      </a:cxn>
                      <a:cxn ang="0">
                        <a:pos x="1" y="1"/>
                      </a:cxn>
                    </a:cxnLst>
                    <a:rect l="0" t="0" r="0" b="0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4281" name="Group 252"/>
                <p:cNvGrpSpPr/>
                <p:nvPr/>
              </p:nvGrpSpPr>
              <p:grpSpPr>
                <a:xfrm>
                  <a:off x="4451" y="662"/>
                  <a:ext cx="442" cy="951"/>
                  <a:chOff x="3334" y="1717"/>
                  <a:chExt cx="1125" cy="2426"/>
                </a:xfrm>
              </p:grpSpPr>
              <p:sp>
                <p:nvSpPr>
                  <p:cNvPr id="44282" name="Freeform 253"/>
                  <p:cNvSpPr/>
                  <p:nvPr/>
                </p:nvSpPr>
                <p:spPr>
                  <a:xfrm rot="3144576">
                    <a:off x="2628" y="2423"/>
                    <a:ext cx="1724" cy="312"/>
                  </a:xfrm>
                  <a:custGeom>
                    <a:avLst/>
                    <a:gdLst/>
                    <a:ahLst/>
                    <a:cxnLst>
                      <a:cxn ang="0">
                        <a:pos x="0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0" y="1"/>
                      </a:cxn>
                    </a:cxnLst>
                    <a:rect l="0" t="0" r="0" b="0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4283" name="Freeform 254"/>
                  <p:cNvSpPr/>
                  <p:nvPr/>
                </p:nvSpPr>
                <p:spPr>
                  <a:xfrm rot="3144576">
                    <a:off x="3749" y="3433"/>
                    <a:ext cx="925" cy="490"/>
                  </a:xfrm>
                  <a:custGeom>
                    <a:avLst/>
                    <a:gdLst/>
                    <a:ahLst/>
                    <a:cxnLst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0" y="1"/>
                      </a:cxn>
                      <a:cxn ang="0">
                        <a:pos x="1" y="1"/>
                      </a:cxn>
                    </a:cxnLst>
                    <a:rect l="0" t="0" r="0" b="0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4284" name="Group 255"/>
                <p:cNvGrpSpPr/>
                <p:nvPr/>
              </p:nvGrpSpPr>
              <p:grpSpPr>
                <a:xfrm>
                  <a:off x="4391" y="721"/>
                  <a:ext cx="347" cy="951"/>
                  <a:chOff x="3181" y="1866"/>
                  <a:chExt cx="883" cy="2426"/>
                </a:xfrm>
              </p:grpSpPr>
              <p:sp>
                <p:nvSpPr>
                  <p:cNvPr id="44285" name="Freeform 256"/>
                  <p:cNvSpPr/>
                  <p:nvPr/>
                </p:nvSpPr>
                <p:spPr>
                  <a:xfrm rot="3745735">
                    <a:off x="2503" y="2539"/>
                    <a:ext cx="1650" cy="299"/>
                  </a:xfrm>
                  <a:custGeom>
                    <a:avLst/>
                    <a:gdLst/>
                    <a:ahLst/>
                    <a:cxnLst>
                      <a:cxn ang="0">
                        <a:pos x="0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0" y="1"/>
                      </a:cxn>
                    </a:cxnLst>
                    <a:rect l="0" t="0" r="0" b="0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4286" name="Freeform 257"/>
                  <p:cNvSpPr/>
                  <p:nvPr/>
                </p:nvSpPr>
                <p:spPr>
                  <a:xfrm rot="3745735">
                    <a:off x="3385" y="3613"/>
                    <a:ext cx="885" cy="469"/>
                  </a:xfrm>
                  <a:custGeom>
                    <a:avLst/>
                    <a:gdLst/>
                    <a:ahLst/>
                    <a:cxnLst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0" y="1"/>
                      </a:cxn>
                      <a:cxn ang="0">
                        <a:pos x="1" y="1"/>
                      </a:cxn>
                    </a:cxnLst>
                    <a:rect l="0" t="0" r="0" b="0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4287" name="Group 258"/>
                <p:cNvGrpSpPr/>
                <p:nvPr/>
              </p:nvGrpSpPr>
              <p:grpSpPr>
                <a:xfrm>
                  <a:off x="4323" y="767"/>
                  <a:ext cx="243" cy="935"/>
                  <a:chOff x="3006" y="1983"/>
                  <a:chExt cx="619" cy="2386"/>
                </a:xfrm>
              </p:grpSpPr>
              <p:sp>
                <p:nvSpPr>
                  <p:cNvPr id="44288" name="Freeform 259"/>
                  <p:cNvSpPr/>
                  <p:nvPr/>
                </p:nvSpPr>
                <p:spPr>
                  <a:xfrm rot="4286818">
                    <a:off x="2326" y="2658"/>
                    <a:ext cx="1601" cy="246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" y="0"/>
                      </a:cxn>
                      <a:cxn ang="0">
                        <a:pos x="1" y="0"/>
                      </a:cxn>
                      <a:cxn ang="0">
                        <a:pos x="1" y="0"/>
                      </a:cxn>
                      <a:cxn ang="0">
                        <a:pos x="1" y="0"/>
                      </a:cxn>
                      <a:cxn ang="0">
                        <a:pos x="1" y="0"/>
                      </a:cxn>
                      <a:cxn ang="0">
                        <a:pos x="1" y="0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4289" name="Freeform 260"/>
                  <p:cNvSpPr/>
                  <p:nvPr/>
                </p:nvSpPr>
                <p:spPr>
                  <a:xfrm rot="4286818">
                    <a:off x="3000" y="3744"/>
                    <a:ext cx="859" cy="386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4290" name="Group 261"/>
                <p:cNvGrpSpPr/>
                <p:nvPr/>
              </p:nvGrpSpPr>
              <p:grpSpPr>
                <a:xfrm>
                  <a:off x="4249" y="813"/>
                  <a:ext cx="159" cy="870"/>
                  <a:chOff x="2819" y="2101"/>
                  <a:chExt cx="405" cy="2219"/>
                </a:xfrm>
              </p:grpSpPr>
              <p:sp>
                <p:nvSpPr>
                  <p:cNvPr id="44291" name="Freeform 262"/>
                  <p:cNvSpPr/>
                  <p:nvPr/>
                </p:nvSpPr>
                <p:spPr>
                  <a:xfrm rot="4898956">
                    <a:off x="2204" y="2711"/>
                    <a:ext cx="1471" cy="246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" y="0"/>
                      </a:cxn>
                      <a:cxn ang="0">
                        <a:pos x="1" y="0"/>
                      </a:cxn>
                      <a:cxn ang="0">
                        <a:pos x="1" y="0"/>
                      </a:cxn>
                      <a:cxn ang="0">
                        <a:pos x="1" y="0"/>
                      </a:cxn>
                      <a:cxn ang="0">
                        <a:pos x="1" y="0"/>
                      </a:cxn>
                      <a:cxn ang="0">
                        <a:pos x="1" y="0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4292" name="Freeform 263"/>
                  <p:cNvSpPr/>
                  <p:nvPr/>
                </p:nvSpPr>
                <p:spPr>
                  <a:xfrm rot="4898956">
                    <a:off x="2636" y="3732"/>
                    <a:ext cx="790" cy="386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4293" name="Group 264"/>
                <p:cNvGrpSpPr/>
                <p:nvPr/>
              </p:nvGrpSpPr>
              <p:grpSpPr>
                <a:xfrm>
                  <a:off x="4045" y="826"/>
                  <a:ext cx="167" cy="857"/>
                  <a:chOff x="2287" y="2135"/>
                  <a:chExt cx="426" cy="2185"/>
                </a:xfrm>
              </p:grpSpPr>
              <p:sp>
                <p:nvSpPr>
                  <p:cNvPr id="44294" name="Freeform 265"/>
                  <p:cNvSpPr/>
                  <p:nvPr/>
                </p:nvSpPr>
                <p:spPr>
                  <a:xfrm rot="5755659">
                    <a:off x="1898" y="2757"/>
                    <a:ext cx="1437" cy="188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" y="0"/>
                      </a:cxn>
                      <a:cxn ang="0">
                        <a:pos x="1" y="0"/>
                      </a:cxn>
                      <a:cxn ang="0">
                        <a:pos x="1" y="0"/>
                      </a:cxn>
                      <a:cxn ang="0">
                        <a:pos x="1" y="0"/>
                      </a:cxn>
                      <a:cxn ang="0">
                        <a:pos x="1" y="0"/>
                      </a:cxn>
                      <a:cxn ang="0">
                        <a:pos x="1" y="0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540000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4295" name="Freeform 266"/>
                  <p:cNvSpPr/>
                  <p:nvPr/>
                </p:nvSpPr>
                <p:spPr>
                  <a:xfrm rot="5755659">
                    <a:off x="2047" y="3785"/>
                    <a:ext cx="771" cy="295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44296" name="Freeform 267"/>
              <p:cNvSpPr/>
              <p:nvPr/>
            </p:nvSpPr>
            <p:spPr>
              <a:xfrm flipH="1">
                <a:off x="3873" y="934"/>
                <a:ext cx="191" cy="58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297" name="Arc 268"/>
              <p:cNvSpPr/>
              <p:nvPr/>
            </p:nvSpPr>
            <p:spPr>
              <a:xfrm flipH="1">
                <a:off x="3528" y="726"/>
                <a:ext cx="833" cy="90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21600" h="21602" fill="none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</a:path>
                  <a:path w="21600" h="21602" stroke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  <a:lnTo>
                      <a:pt x="0" y="20897"/>
                    </a:lnTo>
                    <a:lnTo>
                      <a:pt x="5466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folHlink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298" name="Arc 269"/>
              <p:cNvSpPr/>
              <p:nvPr/>
            </p:nvSpPr>
            <p:spPr>
              <a:xfrm flipV="1">
                <a:off x="4278" y="179"/>
                <a:ext cx="1007" cy="80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36729" h="21600" fill="none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</a:path>
                  <a:path w="36729" h="21600" stroke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  <a:lnTo>
                      <a:pt x="17826" y="0"/>
                    </a:lnTo>
                    <a:lnTo>
                      <a:pt x="36729" y="1045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299" name="Arc 270"/>
              <p:cNvSpPr/>
              <p:nvPr/>
            </p:nvSpPr>
            <p:spPr>
              <a:xfrm flipH="1">
                <a:off x="3612" y="580"/>
                <a:ext cx="487" cy="93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28940" h="22305" fill="none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</a:path>
                  <a:path w="28940" h="22305" stroke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  <a:lnTo>
                      <a:pt x="7340" y="21600"/>
                    </a:lnTo>
                    <a:lnTo>
                      <a:pt x="0" y="1285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00" name="Arc 271"/>
              <p:cNvSpPr/>
              <p:nvPr/>
            </p:nvSpPr>
            <p:spPr>
              <a:xfrm flipH="1">
                <a:off x="3267" y="628"/>
                <a:ext cx="791" cy="93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30473" h="22305" fill="none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</a:path>
                  <a:path w="30473" h="22305" stroke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  <a:lnTo>
                      <a:pt x="8873" y="21600"/>
                    </a:lnTo>
                    <a:lnTo>
                      <a:pt x="-1" y="1906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folHlink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01" name="Arc 272"/>
              <p:cNvSpPr/>
              <p:nvPr/>
            </p:nvSpPr>
            <p:spPr>
              <a:xfrm flipH="1">
                <a:off x="3197" y="458"/>
                <a:ext cx="932" cy="93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34455" h="22305" fill="none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</a:path>
                  <a:path w="34455" h="22305" stroke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  <a:lnTo>
                      <a:pt x="12855" y="21600"/>
                    </a:lnTo>
                    <a:lnTo>
                      <a:pt x="0" y="424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folHlink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02" name="Arc 273"/>
              <p:cNvSpPr/>
              <p:nvPr/>
            </p:nvSpPr>
            <p:spPr>
              <a:xfrm>
                <a:off x="4229" y="589"/>
                <a:ext cx="149" cy="93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34812" h="22305" fill="none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03" name="Arc 274"/>
              <p:cNvSpPr/>
              <p:nvPr/>
            </p:nvSpPr>
            <p:spPr>
              <a:xfrm>
                <a:off x="4268" y="585"/>
                <a:ext cx="394" cy="93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34812" h="22305" fill="none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folHlink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04" name="Arc 275"/>
              <p:cNvSpPr/>
              <p:nvPr/>
            </p:nvSpPr>
            <p:spPr>
              <a:xfrm>
                <a:off x="4303" y="463"/>
                <a:ext cx="559" cy="93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34812" h="22305" fill="none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05" name="Freeform 276"/>
              <p:cNvSpPr/>
              <p:nvPr/>
            </p:nvSpPr>
            <p:spPr>
              <a:xfrm>
                <a:off x="4410" y="1033"/>
                <a:ext cx="190" cy="58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06" name="Freeform 277"/>
              <p:cNvSpPr/>
              <p:nvPr/>
            </p:nvSpPr>
            <p:spPr>
              <a:xfrm rot="-1939245" flipV="1">
                <a:off x="4114" y="843"/>
                <a:ext cx="173" cy="32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07" name="Arc 278"/>
              <p:cNvSpPr/>
              <p:nvPr/>
            </p:nvSpPr>
            <p:spPr>
              <a:xfrm flipH="1">
                <a:off x="3144" y="319"/>
                <a:ext cx="996" cy="93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36830" h="22305" fill="none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</a:path>
                  <a:path w="36830" h="22305" stroke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  <a:lnTo>
                      <a:pt x="15230" y="21600"/>
                    </a:lnTo>
                    <a:lnTo>
                      <a:pt x="0" y="6283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folHlink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08" name="Arc 279"/>
              <p:cNvSpPr/>
              <p:nvPr/>
            </p:nvSpPr>
            <p:spPr>
              <a:xfrm flipH="1">
                <a:off x="3425" y="123"/>
                <a:ext cx="725" cy="90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31881" h="21600" fill="none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</a:path>
                  <a:path w="31881" h="21600" stroke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  <a:lnTo>
                      <a:pt x="18231" y="21600"/>
                    </a:lnTo>
                    <a:lnTo>
                      <a:pt x="-1" y="10015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09" name="Arc 280"/>
              <p:cNvSpPr/>
              <p:nvPr/>
            </p:nvSpPr>
            <p:spPr>
              <a:xfrm>
                <a:off x="4199" y="502"/>
                <a:ext cx="299" cy="90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31146" h="21600" fill="none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</a:path>
                  <a:path w="31146" h="21600" stroke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10" name="Freeform 281"/>
              <p:cNvSpPr/>
              <p:nvPr/>
            </p:nvSpPr>
            <p:spPr>
              <a:xfrm flipH="1">
                <a:off x="3307" y="982"/>
                <a:ext cx="425" cy="59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</a:cxnLst>
                <a:rect l="0" t="0" r="0" b="0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 cap="flat" cmpd="sng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11" name="Freeform 282"/>
              <p:cNvSpPr/>
              <p:nvPr/>
            </p:nvSpPr>
            <p:spPr>
              <a:xfrm flipH="1">
                <a:off x="3507" y="350"/>
                <a:ext cx="273" cy="59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 cap="flat" cmpd="sng">
                <a:solidFill>
                  <a:schemeClr val="folHlink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12" name="Freeform 283"/>
              <p:cNvSpPr/>
              <p:nvPr/>
            </p:nvSpPr>
            <p:spPr>
              <a:xfrm flipH="1">
                <a:off x="3821" y="172"/>
                <a:ext cx="164" cy="59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 cap="flat" cmpd="sng">
                <a:solidFill>
                  <a:schemeClr val="folHlink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13" name="Freeform 284"/>
              <p:cNvSpPr/>
              <p:nvPr/>
            </p:nvSpPr>
            <p:spPr>
              <a:xfrm>
                <a:off x="4841" y="894"/>
                <a:ext cx="395" cy="62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</a:cxnLst>
                <a:rect l="0" t="0" r="0" b="0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14" name="Freeform 285"/>
              <p:cNvSpPr/>
              <p:nvPr/>
            </p:nvSpPr>
            <p:spPr>
              <a:xfrm>
                <a:off x="4636" y="576"/>
                <a:ext cx="595" cy="41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</a:cxnLst>
                <a:rect l="0" t="0" r="0" b="0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 cap="flat" cmpd="sng">
                <a:solidFill>
                  <a:schemeClr val="folHlink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15" name="Freeform 286"/>
              <p:cNvSpPr/>
              <p:nvPr/>
            </p:nvSpPr>
            <p:spPr>
              <a:xfrm>
                <a:off x="4658" y="132"/>
                <a:ext cx="260" cy="56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 cap="flat" cmpd="sng">
                <a:solidFill>
                  <a:schemeClr val="folHlink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16" name="Freeform 287"/>
              <p:cNvSpPr/>
              <p:nvPr/>
            </p:nvSpPr>
            <p:spPr>
              <a:xfrm rot="-1346631">
                <a:off x="4401" y="599"/>
                <a:ext cx="174" cy="32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17" name="Freeform 288"/>
              <p:cNvSpPr/>
              <p:nvPr/>
            </p:nvSpPr>
            <p:spPr>
              <a:xfrm rot="1346631" flipH="1">
                <a:off x="3783" y="590"/>
                <a:ext cx="173" cy="32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44318" name="Group 14"/>
          <p:cNvGrpSpPr/>
          <p:nvPr/>
        </p:nvGrpSpPr>
        <p:grpSpPr>
          <a:xfrm>
            <a:off x="-41275" y="-57150"/>
            <a:ext cx="9158288" cy="6915150"/>
            <a:chOff x="-9" y="-18"/>
            <a:chExt cx="5769" cy="4347"/>
          </a:xfrm>
        </p:grpSpPr>
        <p:pic>
          <p:nvPicPr>
            <p:cNvPr id="44319" name="Picture 15" descr="POINSET2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-9" y="-18"/>
              <a:ext cx="480" cy="96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4320" name="Picture 16" descr="POINSET2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 rot="10800000">
              <a:off x="5280" y="3369"/>
              <a:ext cx="480" cy="96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4321" name="Picture 17" descr="POINSET2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 rot="-5400000">
              <a:off x="-226" y="3577"/>
              <a:ext cx="960" cy="526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4322" name="Picture 18" descr="POINSET2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 rot="5400000">
              <a:off x="5000" y="278"/>
              <a:ext cx="1056" cy="459"/>
            </a:xfrm>
            <a:prstGeom prst="rect">
              <a:avLst/>
            </a:prstGeom>
            <a:noFill/>
            <a:ln w="9525">
              <a:noFill/>
            </a:ln>
          </p:spPr>
        </p:pic>
        <p:grpSp>
          <p:nvGrpSpPr>
            <p:cNvPr id="44323" name="Group 19"/>
            <p:cNvGrpSpPr/>
            <p:nvPr/>
          </p:nvGrpSpPr>
          <p:grpSpPr>
            <a:xfrm>
              <a:off x="462" y="0"/>
              <a:ext cx="4905" cy="96"/>
              <a:chOff x="480" y="0"/>
              <a:chExt cx="4905" cy="96"/>
            </a:xfrm>
          </p:grpSpPr>
          <p:sp>
            <p:nvSpPr>
              <p:cNvPr id="44324" name="AutoShape 79"/>
              <p:cNvSpPr/>
              <p:nvPr/>
            </p:nvSpPr>
            <p:spPr>
              <a:xfrm>
                <a:off x="480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 cap="flat" cmpd="sng">
                <a:solidFill>
                  <a:srgbClr val="FF00FF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0" hangingPunct="0"/>
                <a:endParaRPr lang="en-US" altLang="zh-CN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44325" name="AutoShape 80"/>
              <p:cNvSpPr/>
              <p:nvPr/>
            </p:nvSpPr>
            <p:spPr>
              <a:xfrm>
                <a:off x="891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 cap="flat" cmpd="sng">
                <a:solidFill>
                  <a:srgbClr val="FF00FF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0" hangingPunct="0"/>
                <a:endParaRPr lang="en-US" altLang="zh-CN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44326" name="AutoShape 81"/>
              <p:cNvSpPr/>
              <p:nvPr/>
            </p:nvSpPr>
            <p:spPr>
              <a:xfrm>
                <a:off x="1305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 cap="flat" cmpd="sng">
                <a:solidFill>
                  <a:srgbClr val="FF00FF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0" hangingPunct="0"/>
                <a:endParaRPr lang="en-US" altLang="zh-CN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44327" name="AutoShape 82"/>
              <p:cNvSpPr/>
              <p:nvPr/>
            </p:nvSpPr>
            <p:spPr>
              <a:xfrm>
                <a:off x="1719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 cap="flat" cmpd="sng">
                <a:solidFill>
                  <a:srgbClr val="FF00FF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0" hangingPunct="0"/>
                <a:endParaRPr lang="en-US" altLang="zh-CN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44328" name="AutoShape 83"/>
              <p:cNvSpPr/>
              <p:nvPr/>
            </p:nvSpPr>
            <p:spPr>
              <a:xfrm>
                <a:off x="2124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 cap="flat" cmpd="sng">
                <a:solidFill>
                  <a:srgbClr val="FF00FF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0" hangingPunct="0"/>
                <a:endParaRPr lang="en-US" altLang="zh-CN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44329" name="AutoShape 84"/>
              <p:cNvSpPr/>
              <p:nvPr/>
            </p:nvSpPr>
            <p:spPr>
              <a:xfrm>
                <a:off x="2535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 cap="flat" cmpd="sng">
                <a:solidFill>
                  <a:srgbClr val="FF00FF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0" hangingPunct="0"/>
                <a:endParaRPr lang="en-US" altLang="zh-CN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44330" name="AutoShape 85"/>
              <p:cNvSpPr/>
              <p:nvPr/>
            </p:nvSpPr>
            <p:spPr>
              <a:xfrm>
                <a:off x="2949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 cap="flat" cmpd="sng">
                <a:solidFill>
                  <a:srgbClr val="FF00FF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0" hangingPunct="0"/>
                <a:endParaRPr lang="en-US" altLang="zh-CN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44331" name="AutoShape 86"/>
              <p:cNvSpPr/>
              <p:nvPr/>
            </p:nvSpPr>
            <p:spPr>
              <a:xfrm>
                <a:off x="3360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 cap="flat" cmpd="sng">
                <a:solidFill>
                  <a:srgbClr val="FF00FF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0" hangingPunct="0"/>
                <a:endParaRPr lang="en-US" altLang="zh-CN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44332" name="AutoShape 87"/>
              <p:cNvSpPr/>
              <p:nvPr/>
            </p:nvSpPr>
            <p:spPr>
              <a:xfrm>
                <a:off x="3774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 cap="flat" cmpd="sng">
                <a:solidFill>
                  <a:srgbClr val="FF00FF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0" hangingPunct="0"/>
                <a:endParaRPr lang="en-US" altLang="zh-CN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44333" name="AutoShape 88"/>
              <p:cNvSpPr/>
              <p:nvPr/>
            </p:nvSpPr>
            <p:spPr>
              <a:xfrm>
                <a:off x="4185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 cap="flat" cmpd="sng">
                <a:solidFill>
                  <a:srgbClr val="FF00FF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0" hangingPunct="0"/>
                <a:endParaRPr lang="en-US" altLang="zh-CN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44334" name="AutoShape 89"/>
              <p:cNvSpPr/>
              <p:nvPr/>
            </p:nvSpPr>
            <p:spPr>
              <a:xfrm>
                <a:off x="4599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 cap="flat" cmpd="sng">
                <a:solidFill>
                  <a:srgbClr val="FF00FF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0" hangingPunct="0"/>
                <a:endParaRPr lang="en-US" altLang="zh-CN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44335" name="AutoShape 90"/>
              <p:cNvSpPr/>
              <p:nvPr/>
            </p:nvSpPr>
            <p:spPr>
              <a:xfrm>
                <a:off x="5001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 cap="flat" cmpd="sng">
                <a:solidFill>
                  <a:srgbClr val="FF00FF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0" hangingPunct="0"/>
                <a:endParaRPr lang="en-US" altLang="zh-CN" dirty="0"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44336" name="Group 20"/>
            <p:cNvGrpSpPr/>
            <p:nvPr/>
          </p:nvGrpSpPr>
          <p:grpSpPr>
            <a:xfrm>
              <a:off x="471" y="4224"/>
              <a:ext cx="4905" cy="96"/>
              <a:chOff x="480" y="0"/>
              <a:chExt cx="4905" cy="96"/>
            </a:xfrm>
          </p:grpSpPr>
          <p:sp>
            <p:nvSpPr>
              <p:cNvPr id="44337" name="AutoShape 92"/>
              <p:cNvSpPr/>
              <p:nvPr/>
            </p:nvSpPr>
            <p:spPr>
              <a:xfrm>
                <a:off x="480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 cap="flat" cmpd="sng">
                <a:solidFill>
                  <a:srgbClr val="FF00FF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0" hangingPunct="0"/>
                <a:endParaRPr lang="en-US" altLang="zh-CN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44338" name="AutoShape 93"/>
              <p:cNvSpPr/>
              <p:nvPr/>
            </p:nvSpPr>
            <p:spPr>
              <a:xfrm>
                <a:off x="891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 cap="flat" cmpd="sng">
                <a:solidFill>
                  <a:srgbClr val="FF00FF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0" hangingPunct="0"/>
                <a:endParaRPr lang="en-US" altLang="zh-CN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44339" name="AutoShape 94"/>
              <p:cNvSpPr/>
              <p:nvPr/>
            </p:nvSpPr>
            <p:spPr>
              <a:xfrm>
                <a:off x="1305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 cap="flat" cmpd="sng">
                <a:solidFill>
                  <a:srgbClr val="FF00FF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0" hangingPunct="0"/>
                <a:endParaRPr lang="en-US" altLang="zh-CN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44340" name="AutoShape 95"/>
              <p:cNvSpPr/>
              <p:nvPr/>
            </p:nvSpPr>
            <p:spPr>
              <a:xfrm>
                <a:off x="1719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 cap="flat" cmpd="sng">
                <a:solidFill>
                  <a:srgbClr val="FF00FF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0" hangingPunct="0"/>
                <a:endParaRPr lang="en-US" altLang="zh-CN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44341" name="AutoShape 96"/>
              <p:cNvSpPr/>
              <p:nvPr/>
            </p:nvSpPr>
            <p:spPr>
              <a:xfrm>
                <a:off x="2124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 cap="flat" cmpd="sng">
                <a:solidFill>
                  <a:srgbClr val="FF00FF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0" hangingPunct="0"/>
                <a:endParaRPr lang="en-US" altLang="zh-CN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44342" name="AutoShape 97"/>
              <p:cNvSpPr/>
              <p:nvPr/>
            </p:nvSpPr>
            <p:spPr>
              <a:xfrm>
                <a:off x="2535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 cap="flat" cmpd="sng">
                <a:solidFill>
                  <a:srgbClr val="FF00FF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0" hangingPunct="0"/>
                <a:endParaRPr lang="en-US" altLang="zh-CN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44343" name="AutoShape 98"/>
              <p:cNvSpPr/>
              <p:nvPr/>
            </p:nvSpPr>
            <p:spPr>
              <a:xfrm>
                <a:off x="2949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 cap="flat" cmpd="sng">
                <a:solidFill>
                  <a:srgbClr val="FF00FF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0" hangingPunct="0"/>
                <a:endParaRPr lang="en-US" altLang="zh-CN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44344" name="AutoShape 99"/>
              <p:cNvSpPr/>
              <p:nvPr/>
            </p:nvSpPr>
            <p:spPr>
              <a:xfrm>
                <a:off x="3360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 cap="flat" cmpd="sng">
                <a:solidFill>
                  <a:srgbClr val="FF00FF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0" hangingPunct="0"/>
                <a:endParaRPr lang="en-US" altLang="zh-CN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44345" name="AutoShape 100"/>
              <p:cNvSpPr/>
              <p:nvPr/>
            </p:nvSpPr>
            <p:spPr>
              <a:xfrm>
                <a:off x="3774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 cap="flat" cmpd="sng">
                <a:solidFill>
                  <a:srgbClr val="FF00FF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0" hangingPunct="0"/>
                <a:endParaRPr lang="en-US" altLang="zh-CN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44346" name="AutoShape 101"/>
              <p:cNvSpPr/>
              <p:nvPr/>
            </p:nvSpPr>
            <p:spPr>
              <a:xfrm>
                <a:off x="4185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 cap="flat" cmpd="sng">
                <a:solidFill>
                  <a:srgbClr val="FF00FF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0" hangingPunct="0"/>
                <a:endParaRPr lang="en-US" altLang="zh-CN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44347" name="AutoShape 102"/>
              <p:cNvSpPr/>
              <p:nvPr/>
            </p:nvSpPr>
            <p:spPr>
              <a:xfrm>
                <a:off x="4599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 cap="flat" cmpd="sng">
                <a:solidFill>
                  <a:srgbClr val="FF00FF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0" hangingPunct="0"/>
                <a:endParaRPr lang="en-US" altLang="zh-CN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44348" name="AutoShape 103"/>
              <p:cNvSpPr/>
              <p:nvPr/>
            </p:nvSpPr>
            <p:spPr>
              <a:xfrm>
                <a:off x="5001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 cap="flat" cmpd="sng">
                <a:solidFill>
                  <a:srgbClr val="FF00FF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0" hangingPunct="0"/>
                <a:endParaRPr lang="en-US" altLang="zh-CN" dirty="0"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44349" name="Group 21"/>
            <p:cNvGrpSpPr/>
            <p:nvPr/>
          </p:nvGrpSpPr>
          <p:grpSpPr>
            <a:xfrm>
              <a:off x="7" y="910"/>
              <a:ext cx="96" cy="2439"/>
              <a:chOff x="-2" y="865"/>
              <a:chExt cx="96" cy="2439"/>
            </a:xfrm>
          </p:grpSpPr>
          <p:sp>
            <p:nvSpPr>
              <p:cNvPr id="44350" name="AutoShape 105"/>
              <p:cNvSpPr/>
              <p:nvPr/>
            </p:nvSpPr>
            <p:spPr>
              <a:xfrm rot="5400000">
                <a:off x="-146" y="1009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 cap="flat" cmpd="sng">
                <a:solidFill>
                  <a:srgbClr val="FF00FF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0" hangingPunct="0"/>
                <a:endParaRPr lang="en-US" altLang="zh-CN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44351" name="AutoShape 106"/>
              <p:cNvSpPr/>
              <p:nvPr/>
            </p:nvSpPr>
            <p:spPr>
              <a:xfrm rot="5400000">
                <a:off x="-146" y="142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 cap="flat" cmpd="sng">
                <a:solidFill>
                  <a:srgbClr val="FF00FF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0" hangingPunct="0"/>
                <a:endParaRPr lang="en-US" altLang="zh-CN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44352" name="AutoShape 107"/>
              <p:cNvSpPr/>
              <p:nvPr/>
            </p:nvSpPr>
            <p:spPr>
              <a:xfrm rot="5400000">
                <a:off x="-146" y="1834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 cap="flat" cmpd="sng">
                <a:solidFill>
                  <a:srgbClr val="FF00FF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0" hangingPunct="0"/>
                <a:endParaRPr lang="en-US" altLang="zh-CN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44353" name="AutoShape 108"/>
              <p:cNvSpPr/>
              <p:nvPr/>
            </p:nvSpPr>
            <p:spPr>
              <a:xfrm rot="5400000">
                <a:off x="-146" y="2248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 cap="flat" cmpd="sng">
                <a:solidFill>
                  <a:srgbClr val="FF00FF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0" hangingPunct="0"/>
                <a:endParaRPr lang="en-US" altLang="zh-CN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44354" name="AutoShape 109"/>
              <p:cNvSpPr/>
              <p:nvPr/>
            </p:nvSpPr>
            <p:spPr>
              <a:xfrm rot="5400000">
                <a:off x="-146" y="2653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 cap="flat" cmpd="sng">
                <a:solidFill>
                  <a:srgbClr val="FF00FF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0" hangingPunct="0"/>
                <a:endParaRPr lang="en-US" altLang="zh-CN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44355" name="AutoShape 110"/>
              <p:cNvSpPr/>
              <p:nvPr/>
            </p:nvSpPr>
            <p:spPr>
              <a:xfrm rot="5400000">
                <a:off x="-146" y="3064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 cap="flat" cmpd="sng">
                <a:solidFill>
                  <a:srgbClr val="FF00FF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0" hangingPunct="0"/>
                <a:endParaRPr lang="en-US" altLang="zh-CN" dirty="0"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44356" name="Group 22"/>
            <p:cNvGrpSpPr/>
            <p:nvPr/>
          </p:nvGrpSpPr>
          <p:grpSpPr>
            <a:xfrm>
              <a:off x="5655" y="1014"/>
              <a:ext cx="96" cy="2439"/>
              <a:chOff x="-2" y="865"/>
              <a:chExt cx="96" cy="2439"/>
            </a:xfrm>
          </p:grpSpPr>
          <p:sp>
            <p:nvSpPr>
              <p:cNvPr id="44357" name="AutoShape 112"/>
              <p:cNvSpPr/>
              <p:nvPr/>
            </p:nvSpPr>
            <p:spPr>
              <a:xfrm rot="5400000">
                <a:off x="-146" y="1009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 cap="flat" cmpd="sng">
                <a:solidFill>
                  <a:srgbClr val="FF00FF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0" hangingPunct="0"/>
                <a:endParaRPr lang="en-US" altLang="zh-CN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44358" name="AutoShape 113"/>
              <p:cNvSpPr/>
              <p:nvPr/>
            </p:nvSpPr>
            <p:spPr>
              <a:xfrm rot="5400000">
                <a:off x="-146" y="142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 cap="flat" cmpd="sng">
                <a:solidFill>
                  <a:srgbClr val="FF00FF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0" hangingPunct="0"/>
                <a:endParaRPr lang="en-US" altLang="zh-CN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44359" name="AutoShape 114"/>
              <p:cNvSpPr/>
              <p:nvPr/>
            </p:nvSpPr>
            <p:spPr>
              <a:xfrm rot="5400000">
                <a:off x="-146" y="1834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 cap="flat" cmpd="sng">
                <a:solidFill>
                  <a:srgbClr val="FF00FF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0" hangingPunct="0"/>
                <a:endParaRPr lang="en-US" altLang="zh-CN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44360" name="AutoShape 115"/>
              <p:cNvSpPr/>
              <p:nvPr/>
            </p:nvSpPr>
            <p:spPr>
              <a:xfrm rot="5400000">
                <a:off x="-146" y="2248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 cap="flat" cmpd="sng">
                <a:solidFill>
                  <a:srgbClr val="FF00FF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0" hangingPunct="0"/>
                <a:endParaRPr lang="en-US" altLang="zh-CN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44361" name="AutoShape 116"/>
              <p:cNvSpPr/>
              <p:nvPr/>
            </p:nvSpPr>
            <p:spPr>
              <a:xfrm rot="5400000">
                <a:off x="-146" y="2653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 cap="flat" cmpd="sng">
                <a:solidFill>
                  <a:srgbClr val="FF00FF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0" hangingPunct="0"/>
                <a:endParaRPr lang="en-US" altLang="zh-CN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44362" name="AutoShape 117"/>
              <p:cNvSpPr/>
              <p:nvPr/>
            </p:nvSpPr>
            <p:spPr>
              <a:xfrm rot="5400000">
                <a:off x="-146" y="3064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 cap="flat" cmpd="sng">
                <a:solidFill>
                  <a:srgbClr val="FF00FF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0" hangingPunct="0"/>
                <a:endParaRPr lang="en-US" altLang="zh-CN" dirty="0">
                  <a:latin typeface="Arial" panose="020B0604020202020204" pitchFamily="34" charset="0"/>
                </a:endParaRPr>
              </a:p>
            </p:txBody>
          </p:sp>
        </p:grpSp>
      </p:grpSp>
      <p:sp>
        <p:nvSpPr>
          <p:cNvPr id="3" name="AutoShape 4" descr="VƯỜN HOA HỒNG ĐẸP NHẤT KANTO - VƯỜN HOA HỒNG KEISEI, CHIBA - KVBro - Nhịp  Sống Nhật Bả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129" y="-17144"/>
            <a:ext cx="9195129" cy="6865390"/>
          </a:xfrm>
          <a:prstGeom prst="rect">
            <a:avLst/>
          </a:prstGeom>
        </p:spPr>
      </p:pic>
      <p:sp>
        <p:nvSpPr>
          <p:cNvPr id="333" name="Rectangle 332"/>
          <p:cNvSpPr/>
          <p:nvPr/>
        </p:nvSpPr>
        <p:spPr>
          <a:xfrm>
            <a:off x="-51129" y="5337856"/>
            <a:ext cx="9269741" cy="154583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numCol="1">
            <a:prstTxWarp prst="textWave2">
              <a:avLst>
                <a:gd name="adj1" fmla="val 12500"/>
                <a:gd name="adj2" fmla="val -986"/>
              </a:avLst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0" cap="all" spc="0" normalizeH="0" baseline="0" noProof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FF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KÍNH CHÀO QUÝ THẦY CÔ VÀ CÁC EM</a:t>
            </a:r>
            <a:endParaRPr kumimoji="0" lang="en-US" sz="5400" b="1" i="0" u="none" strike="noStrike" kern="1200" cap="all" spc="0" normalizeH="0" baseline="0" noProof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FF"/>
              </a:soli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zoom dir="in"/>
    <p:sndAc>
      <p:stSnd>
        <p:snd r:embed="rId3" name="Nhung bong hoa, nhung loi c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48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48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48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48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1" presetClass="entr" presetSubtype="0" repeatCount="indefinite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repeatCount="indefinite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1" presetClass="entr" presetSubtype="0" repeatCount="indefinite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3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1" presetClass="entr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3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1" presetClass="entr" presetSubtype="0" repeatCount="indefinite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3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1" presetClass="entr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3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6" grpId="0" animBg="1"/>
      <p:bldP spid="27" grpId="0" animBg="1"/>
      <p:bldP spid="30" grpId="0" animBg="1"/>
      <p:bldP spid="3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li cay xanh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-228474" y="0"/>
            <a:ext cx="96771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643050"/>
      </p:ext>
    </p:extLst>
  </p:cSld>
  <p:clrMapOvr>
    <a:masterClrMapping/>
  </p:clrMapOvr>
  <p:transition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7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3" name="Group 11"/>
          <p:cNvGrpSpPr/>
          <p:nvPr/>
        </p:nvGrpSpPr>
        <p:grpSpPr>
          <a:xfrm>
            <a:off x="39688" y="-57150"/>
            <a:ext cx="9104312" cy="7105650"/>
            <a:chOff x="-9" y="-18"/>
            <a:chExt cx="5769" cy="4347"/>
          </a:xfrm>
        </p:grpSpPr>
        <p:pic>
          <p:nvPicPr>
            <p:cNvPr id="8194" name="Picture 12" descr="POINSET2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-9" y="-18"/>
              <a:ext cx="480" cy="96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8195" name="Picture 12" descr="POINSET2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rot="10800000">
              <a:off x="5280" y="3369"/>
              <a:ext cx="480" cy="96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8196" name="Picture 13" descr="POINSET2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rot="-5400000">
              <a:off x="-226" y="3577"/>
              <a:ext cx="960" cy="526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8197" name="Picture 14" descr="POINSET2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rot="5400000">
              <a:off x="5000" y="278"/>
              <a:ext cx="1056" cy="459"/>
            </a:xfrm>
            <a:prstGeom prst="rect">
              <a:avLst/>
            </a:prstGeom>
            <a:noFill/>
            <a:ln w="9525">
              <a:noFill/>
            </a:ln>
          </p:spPr>
        </p:pic>
        <p:grpSp>
          <p:nvGrpSpPr>
            <p:cNvPr id="8198" name="Group 16"/>
            <p:cNvGrpSpPr/>
            <p:nvPr/>
          </p:nvGrpSpPr>
          <p:grpSpPr>
            <a:xfrm>
              <a:off x="462" y="0"/>
              <a:ext cx="4905" cy="96"/>
              <a:chOff x="480" y="0"/>
              <a:chExt cx="4905" cy="96"/>
            </a:xfrm>
          </p:grpSpPr>
          <p:sp>
            <p:nvSpPr>
              <p:cNvPr id="8199" name="AutoShape 79"/>
              <p:cNvSpPr/>
              <p:nvPr/>
            </p:nvSpPr>
            <p:spPr>
              <a:xfrm>
                <a:off x="480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 cap="flat" cmpd="sng">
                <a:solidFill>
                  <a:srgbClr val="FF00FF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0" hangingPunct="0"/>
                <a:endParaRPr lang="en-US" altLang="zh-CN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8200" name="AutoShape 80"/>
              <p:cNvSpPr/>
              <p:nvPr/>
            </p:nvSpPr>
            <p:spPr>
              <a:xfrm>
                <a:off x="891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 cap="flat" cmpd="sng">
                <a:solidFill>
                  <a:srgbClr val="FF00FF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0" hangingPunct="0"/>
                <a:endParaRPr lang="en-US" altLang="zh-CN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8201" name="AutoShape 81"/>
              <p:cNvSpPr/>
              <p:nvPr/>
            </p:nvSpPr>
            <p:spPr>
              <a:xfrm>
                <a:off x="1305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 cap="flat" cmpd="sng">
                <a:solidFill>
                  <a:srgbClr val="FF00FF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0" hangingPunct="0"/>
                <a:endParaRPr lang="en-US" altLang="zh-CN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8202" name="AutoShape 82"/>
              <p:cNvSpPr/>
              <p:nvPr/>
            </p:nvSpPr>
            <p:spPr>
              <a:xfrm>
                <a:off x="1719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 cap="flat" cmpd="sng">
                <a:solidFill>
                  <a:srgbClr val="FF00FF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0" hangingPunct="0"/>
                <a:endParaRPr lang="en-US" altLang="zh-CN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8203" name="AutoShape 83"/>
              <p:cNvSpPr/>
              <p:nvPr/>
            </p:nvSpPr>
            <p:spPr>
              <a:xfrm>
                <a:off x="2124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 cap="flat" cmpd="sng">
                <a:solidFill>
                  <a:srgbClr val="FF00FF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0" hangingPunct="0"/>
                <a:endParaRPr lang="en-US" altLang="zh-CN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8204" name="AutoShape 84"/>
              <p:cNvSpPr/>
              <p:nvPr/>
            </p:nvSpPr>
            <p:spPr>
              <a:xfrm>
                <a:off x="2535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 cap="flat" cmpd="sng">
                <a:solidFill>
                  <a:srgbClr val="FF00FF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0" hangingPunct="0"/>
                <a:endParaRPr lang="en-US" altLang="zh-CN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8205" name="AutoShape 85"/>
              <p:cNvSpPr/>
              <p:nvPr/>
            </p:nvSpPr>
            <p:spPr>
              <a:xfrm>
                <a:off x="2949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 cap="flat" cmpd="sng">
                <a:solidFill>
                  <a:srgbClr val="FF00FF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0" hangingPunct="0"/>
                <a:endParaRPr lang="en-US" altLang="zh-CN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8206" name="AutoShape 86"/>
              <p:cNvSpPr/>
              <p:nvPr/>
            </p:nvSpPr>
            <p:spPr>
              <a:xfrm>
                <a:off x="3360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 cap="flat" cmpd="sng">
                <a:solidFill>
                  <a:srgbClr val="FF00FF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0" hangingPunct="0"/>
                <a:endParaRPr lang="en-US" altLang="zh-CN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8207" name="AutoShape 87"/>
              <p:cNvSpPr/>
              <p:nvPr/>
            </p:nvSpPr>
            <p:spPr>
              <a:xfrm>
                <a:off x="3774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 cap="flat" cmpd="sng">
                <a:solidFill>
                  <a:srgbClr val="FF00FF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0" hangingPunct="0"/>
                <a:endParaRPr lang="en-US" altLang="zh-CN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8208" name="AutoShape 88"/>
              <p:cNvSpPr/>
              <p:nvPr/>
            </p:nvSpPr>
            <p:spPr>
              <a:xfrm>
                <a:off x="4185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 cap="flat" cmpd="sng">
                <a:solidFill>
                  <a:srgbClr val="FF00FF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0" hangingPunct="0"/>
                <a:endParaRPr lang="en-US" altLang="zh-CN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8209" name="AutoShape 89"/>
              <p:cNvSpPr/>
              <p:nvPr/>
            </p:nvSpPr>
            <p:spPr>
              <a:xfrm>
                <a:off x="4599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 cap="flat" cmpd="sng">
                <a:solidFill>
                  <a:srgbClr val="FF00FF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0" hangingPunct="0"/>
                <a:endParaRPr lang="en-US" altLang="zh-CN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8210" name="AutoShape 90"/>
              <p:cNvSpPr/>
              <p:nvPr/>
            </p:nvSpPr>
            <p:spPr>
              <a:xfrm>
                <a:off x="5001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 cap="flat" cmpd="sng">
                <a:solidFill>
                  <a:srgbClr val="FF00FF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0" hangingPunct="0"/>
                <a:endParaRPr lang="en-US" altLang="zh-CN" dirty="0"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8211" name="Group 17"/>
            <p:cNvGrpSpPr/>
            <p:nvPr/>
          </p:nvGrpSpPr>
          <p:grpSpPr>
            <a:xfrm>
              <a:off x="471" y="4224"/>
              <a:ext cx="4905" cy="96"/>
              <a:chOff x="480" y="0"/>
              <a:chExt cx="4905" cy="96"/>
            </a:xfrm>
          </p:grpSpPr>
          <p:sp>
            <p:nvSpPr>
              <p:cNvPr id="8212" name="AutoShape 92"/>
              <p:cNvSpPr/>
              <p:nvPr/>
            </p:nvSpPr>
            <p:spPr>
              <a:xfrm>
                <a:off x="480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 cap="flat" cmpd="sng">
                <a:solidFill>
                  <a:srgbClr val="FF00FF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0" hangingPunct="0"/>
                <a:endParaRPr lang="en-US" altLang="zh-CN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8213" name="AutoShape 93"/>
              <p:cNvSpPr/>
              <p:nvPr/>
            </p:nvSpPr>
            <p:spPr>
              <a:xfrm>
                <a:off x="891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 cap="flat" cmpd="sng">
                <a:solidFill>
                  <a:srgbClr val="FF00FF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0" hangingPunct="0"/>
                <a:endParaRPr lang="en-US" altLang="zh-CN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8214" name="AutoShape 94"/>
              <p:cNvSpPr/>
              <p:nvPr/>
            </p:nvSpPr>
            <p:spPr>
              <a:xfrm>
                <a:off x="1305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 cap="flat" cmpd="sng">
                <a:solidFill>
                  <a:srgbClr val="FF00FF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0" hangingPunct="0"/>
                <a:endParaRPr lang="en-US" altLang="zh-CN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8215" name="AutoShape 95"/>
              <p:cNvSpPr/>
              <p:nvPr/>
            </p:nvSpPr>
            <p:spPr>
              <a:xfrm>
                <a:off x="1719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 cap="flat" cmpd="sng">
                <a:solidFill>
                  <a:srgbClr val="FF00FF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0" hangingPunct="0"/>
                <a:endParaRPr lang="en-US" altLang="zh-CN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8216" name="AutoShape 96"/>
              <p:cNvSpPr/>
              <p:nvPr/>
            </p:nvSpPr>
            <p:spPr>
              <a:xfrm>
                <a:off x="2124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 cap="flat" cmpd="sng">
                <a:solidFill>
                  <a:srgbClr val="FF00FF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0" hangingPunct="0"/>
                <a:endParaRPr lang="en-US" altLang="zh-CN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8217" name="AutoShape 97"/>
              <p:cNvSpPr/>
              <p:nvPr/>
            </p:nvSpPr>
            <p:spPr>
              <a:xfrm>
                <a:off x="2535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 cap="flat" cmpd="sng">
                <a:solidFill>
                  <a:srgbClr val="FF00FF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0" hangingPunct="0"/>
                <a:endParaRPr lang="en-US" altLang="zh-CN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8218" name="AutoShape 98"/>
              <p:cNvSpPr/>
              <p:nvPr/>
            </p:nvSpPr>
            <p:spPr>
              <a:xfrm>
                <a:off x="2949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 cap="flat" cmpd="sng">
                <a:solidFill>
                  <a:srgbClr val="FF00FF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0" hangingPunct="0"/>
                <a:endParaRPr lang="en-US" altLang="zh-CN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8219" name="AutoShape 99"/>
              <p:cNvSpPr/>
              <p:nvPr/>
            </p:nvSpPr>
            <p:spPr>
              <a:xfrm>
                <a:off x="3360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 cap="flat" cmpd="sng">
                <a:solidFill>
                  <a:srgbClr val="FF00FF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0" hangingPunct="0"/>
                <a:endParaRPr lang="en-US" altLang="zh-CN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8220" name="AutoShape 100"/>
              <p:cNvSpPr/>
              <p:nvPr/>
            </p:nvSpPr>
            <p:spPr>
              <a:xfrm>
                <a:off x="3774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 cap="flat" cmpd="sng">
                <a:solidFill>
                  <a:srgbClr val="FF00FF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0" hangingPunct="0"/>
                <a:endParaRPr lang="en-US" altLang="zh-CN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8221" name="AutoShape 101"/>
              <p:cNvSpPr/>
              <p:nvPr/>
            </p:nvSpPr>
            <p:spPr>
              <a:xfrm>
                <a:off x="4185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 cap="flat" cmpd="sng">
                <a:solidFill>
                  <a:srgbClr val="FF00FF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0" hangingPunct="0"/>
                <a:endParaRPr lang="en-US" altLang="zh-CN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8222" name="AutoShape 102"/>
              <p:cNvSpPr/>
              <p:nvPr/>
            </p:nvSpPr>
            <p:spPr>
              <a:xfrm>
                <a:off x="4599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 cap="flat" cmpd="sng">
                <a:solidFill>
                  <a:srgbClr val="FF00FF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0" hangingPunct="0"/>
                <a:endParaRPr lang="en-US" altLang="zh-CN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8223" name="AutoShape 103"/>
              <p:cNvSpPr/>
              <p:nvPr/>
            </p:nvSpPr>
            <p:spPr>
              <a:xfrm>
                <a:off x="5001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 cap="flat" cmpd="sng">
                <a:solidFill>
                  <a:srgbClr val="FF00FF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0" hangingPunct="0"/>
                <a:endParaRPr lang="en-US" altLang="zh-CN" dirty="0"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8224" name="Group 18"/>
            <p:cNvGrpSpPr/>
            <p:nvPr/>
          </p:nvGrpSpPr>
          <p:grpSpPr>
            <a:xfrm>
              <a:off x="7" y="910"/>
              <a:ext cx="96" cy="2439"/>
              <a:chOff x="-2" y="865"/>
              <a:chExt cx="96" cy="2439"/>
            </a:xfrm>
          </p:grpSpPr>
          <p:sp>
            <p:nvSpPr>
              <p:cNvPr id="8225" name="AutoShape 105"/>
              <p:cNvSpPr/>
              <p:nvPr/>
            </p:nvSpPr>
            <p:spPr>
              <a:xfrm rot="5400000">
                <a:off x="-146" y="1009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 cap="flat" cmpd="sng">
                <a:solidFill>
                  <a:srgbClr val="FF00FF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0" hangingPunct="0"/>
                <a:endParaRPr lang="en-US" altLang="zh-CN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8226" name="AutoShape 106"/>
              <p:cNvSpPr/>
              <p:nvPr/>
            </p:nvSpPr>
            <p:spPr>
              <a:xfrm rot="5400000">
                <a:off x="-146" y="142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 cap="flat" cmpd="sng">
                <a:solidFill>
                  <a:srgbClr val="FF00FF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0" hangingPunct="0"/>
                <a:endParaRPr lang="en-US" altLang="zh-CN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8227" name="AutoShape 107"/>
              <p:cNvSpPr/>
              <p:nvPr/>
            </p:nvSpPr>
            <p:spPr>
              <a:xfrm rot="5400000">
                <a:off x="-146" y="1834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 cap="flat" cmpd="sng">
                <a:solidFill>
                  <a:srgbClr val="FF00FF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0" hangingPunct="0"/>
                <a:endParaRPr lang="en-US" altLang="zh-CN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8228" name="AutoShape 108"/>
              <p:cNvSpPr/>
              <p:nvPr/>
            </p:nvSpPr>
            <p:spPr>
              <a:xfrm rot="5400000">
                <a:off x="-146" y="2248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 cap="flat" cmpd="sng">
                <a:solidFill>
                  <a:srgbClr val="FF00FF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0" hangingPunct="0"/>
                <a:endParaRPr lang="en-US" altLang="zh-CN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8229" name="AutoShape 109"/>
              <p:cNvSpPr/>
              <p:nvPr/>
            </p:nvSpPr>
            <p:spPr>
              <a:xfrm rot="5400000">
                <a:off x="-146" y="2653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 cap="flat" cmpd="sng">
                <a:solidFill>
                  <a:srgbClr val="FF00FF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0" hangingPunct="0"/>
                <a:endParaRPr lang="en-US" altLang="zh-CN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8230" name="AutoShape 110"/>
              <p:cNvSpPr/>
              <p:nvPr/>
            </p:nvSpPr>
            <p:spPr>
              <a:xfrm rot="5400000">
                <a:off x="-146" y="3064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 cap="flat" cmpd="sng">
                <a:solidFill>
                  <a:srgbClr val="FF00FF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0" hangingPunct="0"/>
                <a:endParaRPr lang="en-US" altLang="zh-CN" dirty="0"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8231" name="Group 19"/>
            <p:cNvGrpSpPr/>
            <p:nvPr/>
          </p:nvGrpSpPr>
          <p:grpSpPr>
            <a:xfrm>
              <a:off x="5655" y="1014"/>
              <a:ext cx="96" cy="2439"/>
              <a:chOff x="-2" y="865"/>
              <a:chExt cx="96" cy="2439"/>
            </a:xfrm>
          </p:grpSpPr>
          <p:sp>
            <p:nvSpPr>
              <p:cNvPr id="8232" name="AutoShape 112"/>
              <p:cNvSpPr/>
              <p:nvPr/>
            </p:nvSpPr>
            <p:spPr>
              <a:xfrm rot="5400000">
                <a:off x="-146" y="1009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 cap="flat" cmpd="sng">
                <a:solidFill>
                  <a:srgbClr val="FF00FF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0" hangingPunct="0"/>
                <a:endParaRPr lang="en-US" altLang="zh-CN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8233" name="AutoShape 113"/>
              <p:cNvSpPr/>
              <p:nvPr/>
            </p:nvSpPr>
            <p:spPr>
              <a:xfrm rot="5400000">
                <a:off x="-146" y="142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 cap="flat" cmpd="sng">
                <a:solidFill>
                  <a:srgbClr val="FF00FF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0" hangingPunct="0"/>
                <a:endParaRPr lang="en-US" altLang="zh-CN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8234" name="AutoShape 114"/>
              <p:cNvSpPr/>
              <p:nvPr/>
            </p:nvSpPr>
            <p:spPr>
              <a:xfrm rot="5400000">
                <a:off x="-146" y="1834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 cap="flat" cmpd="sng">
                <a:solidFill>
                  <a:srgbClr val="FF00FF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0" hangingPunct="0"/>
                <a:endParaRPr lang="en-US" altLang="zh-CN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8235" name="AutoShape 115"/>
              <p:cNvSpPr/>
              <p:nvPr/>
            </p:nvSpPr>
            <p:spPr>
              <a:xfrm rot="5400000">
                <a:off x="-146" y="2248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 cap="flat" cmpd="sng">
                <a:solidFill>
                  <a:srgbClr val="FF00FF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0" hangingPunct="0"/>
                <a:endParaRPr lang="en-US" altLang="zh-CN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8236" name="AutoShape 116"/>
              <p:cNvSpPr/>
              <p:nvPr/>
            </p:nvSpPr>
            <p:spPr>
              <a:xfrm rot="5400000">
                <a:off x="-146" y="2653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 cap="flat" cmpd="sng">
                <a:solidFill>
                  <a:srgbClr val="FF00FF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0" hangingPunct="0"/>
                <a:endParaRPr lang="en-US" altLang="zh-CN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8237" name="AutoShape 117"/>
              <p:cNvSpPr/>
              <p:nvPr/>
            </p:nvSpPr>
            <p:spPr>
              <a:xfrm rot="5400000">
                <a:off x="-146" y="3064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 cap="flat" cmpd="sng">
                <a:solidFill>
                  <a:srgbClr val="FF00FF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0" hangingPunct="0"/>
                <a:endParaRPr lang="en-US" altLang="zh-CN" dirty="0">
                  <a:latin typeface="Arial" panose="020B0604020202020204" pitchFamily="34" charset="0"/>
                </a:endParaRPr>
              </a:p>
            </p:txBody>
          </p:sp>
        </p:grpSp>
      </p:grpSp>
      <p:sp>
        <p:nvSpPr>
          <p:cNvPr id="8238" name="AutoShape 61" descr="Top những hình ảnh hoa hồng đẹp nhất mọi thời đại năm 2020"/>
          <p:cNvSpPr>
            <a:spLocks noChangeAspect="1"/>
          </p:cNvSpPr>
          <p:nvPr/>
        </p:nvSpPr>
        <p:spPr>
          <a:xfrm>
            <a:off x="155575" y="-144462"/>
            <a:ext cx="304800" cy="30480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/>
          <a:p>
            <a:pPr eaLnBrk="0" hangingPunct="0"/>
            <a:endParaRPr lang="en-US" altLang="zh-CN" dirty="0">
              <a:latin typeface="Arial" panose="020B0604020202020204" pitchFamily="34" charset="0"/>
            </a:endParaRPr>
          </a:p>
        </p:txBody>
      </p:sp>
      <p:sp>
        <p:nvSpPr>
          <p:cNvPr id="8239" name="AutoShape 63" descr="Top những hình ảnh hoa hồng đẹp nhất mọi thời đại năm 2020"/>
          <p:cNvSpPr>
            <a:spLocks noChangeAspect="1"/>
          </p:cNvSpPr>
          <p:nvPr/>
        </p:nvSpPr>
        <p:spPr>
          <a:xfrm>
            <a:off x="307975" y="7938"/>
            <a:ext cx="304800" cy="30480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/>
          <a:p>
            <a:pPr eaLnBrk="0" hangingPunct="0"/>
            <a:endParaRPr lang="en-US" altLang="zh-CN" dirty="0">
              <a:latin typeface="Arial" panose="020B0604020202020204" pitchFamily="34" charset="0"/>
            </a:endParaRPr>
          </a:p>
        </p:txBody>
      </p:sp>
      <p:sp>
        <p:nvSpPr>
          <p:cNvPr id="8240" name="AutoShape 65" descr="Top những hình ảnh hoa hồng đẹp nhất mọi thời đại năm 2020"/>
          <p:cNvSpPr>
            <a:spLocks noChangeAspect="1"/>
          </p:cNvSpPr>
          <p:nvPr/>
        </p:nvSpPr>
        <p:spPr>
          <a:xfrm>
            <a:off x="460375" y="160338"/>
            <a:ext cx="304800" cy="30480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/>
          <a:p>
            <a:pPr eaLnBrk="0" hangingPunct="0"/>
            <a:endParaRPr lang="en-US" altLang="zh-CN" dirty="0">
              <a:latin typeface="Arial" panose="020B0604020202020204" pitchFamily="34" charset="0"/>
            </a:endParaRPr>
          </a:p>
        </p:txBody>
      </p:sp>
      <p:sp>
        <p:nvSpPr>
          <p:cNvPr id="8241" name="AutoShape 67" descr="Top 100 Hình Ảnh Hoa Ly Đẹp - Độc Đáo - Hoa Ba Miền"/>
          <p:cNvSpPr>
            <a:spLocks noChangeAspect="1"/>
          </p:cNvSpPr>
          <p:nvPr/>
        </p:nvSpPr>
        <p:spPr>
          <a:xfrm>
            <a:off x="612775" y="312738"/>
            <a:ext cx="304800" cy="30480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/>
          <a:p>
            <a:pPr eaLnBrk="0" hangingPunct="0"/>
            <a:endParaRPr lang="en-US" altLang="zh-CN" dirty="0">
              <a:latin typeface="Arial" panose="020B0604020202020204" pitchFamily="34" charset="0"/>
            </a:endParaRPr>
          </a:p>
        </p:txBody>
      </p:sp>
      <p:sp>
        <p:nvSpPr>
          <p:cNvPr id="8242" name="AutoShape 69" descr="Top 100 Hình Ảnh Hoa Ly Đẹp - Độc Đáo - Hoa Ba Miền"/>
          <p:cNvSpPr>
            <a:spLocks noChangeAspect="1"/>
          </p:cNvSpPr>
          <p:nvPr/>
        </p:nvSpPr>
        <p:spPr>
          <a:xfrm>
            <a:off x="765175" y="465138"/>
            <a:ext cx="304800" cy="30480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/>
          <a:p>
            <a:pPr eaLnBrk="0" hangingPunct="0"/>
            <a:endParaRPr lang="en-US" altLang="zh-CN" dirty="0">
              <a:latin typeface="Arial" panose="020B0604020202020204" pitchFamily="34" charset="0"/>
            </a:endParaRPr>
          </a:p>
        </p:txBody>
      </p:sp>
      <p:sp>
        <p:nvSpPr>
          <p:cNvPr id="8243" name="AutoShape 71" descr="Top 100 Hình Ảnh Hoa Ly Đẹp - Độc Đáo - Hoa Ba Miền"/>
          <p:cNvSpPr>
            <a:spLocks noChangeAspect="1"/>
          </p:cNvSpPr>
          <p:nvPr/>
        </p:nvSpPr>
        <p:spPr>
          <a:xfrm>
            <a:off x="917575" y="617538"/>
            <a:ext cx="304800" cy="30480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/>
          <a:p>
            <a:pPr eaLnBrk="0" hangingPunct="0"/>
            <a:endParaRPr lang="en-US" altLang="zh-CN" dirty="0">
              <a:latin typeface="Arial" panose="020B0604020202020204" pitchFamily="34" charset="0"/>
            </a:endParaRPr>
          </a:p>
        </p:txBody>
      </p:sp>
      <p:sp>
        <p:nvSpPr>
          <p:cNvPr id="8244" name="AutoShape 73" descr="https://uploads-ssl.webflow.com/5e37a517c62330037b21d72c/5e44f472120147de16b7e6ac_h%C3%ACnh%20%E1%BA%A3nh%20v%C6%B0%E1%BB%9Dn%20hoa%20ly.jpg"/>
          <p:cNvSpPr>
            <a:spLocks noChangeAspect="1"/>
          </p:cNvSpPr>
          <p:nvPr/>
        </p:nvSpPr>
        <p:spPr>
          <a:xfrm>
            <a:off x="1069975" y="769938"/>
            <a:ext cx="304800" cy="30480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/>
          <a:p>
            <a:pPr eaLnBrk="0" hangingPunct="0"/>
            <a:endParaRPr lang="en-US" altLang="zh-CN" dirty="0">
              <a:latin typeface="Arial" panose="020B0604020202020204" pitchFamily="34" charset="0"/>
            </a:endParaRPr>
          </a:p>
        </p:txBody>
      </p:sp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20" y="847255"/>
            <a:ext cx="8421884" cy="6137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0" name="6-Point Star 59"/>
          <p:cNvSpPr/>
          <p:nvPr/>
        </p:nvSpPr>
        <p:spPr>
          <a:xfrm>
            <a:off x="711200" y="1188609"/>
            <a:ext cx="412750" cy="376238"/>
          </a:xfrm>
          <a:prstGeom prst="star6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</a:t>
            </a:r>
          </a:p>
        </p:txBody>
      </p:sp>
      <p:sp>
        <p:nvSpPr>
          <p:cNvPr id="61" name="6-Point Star 60"/>
          <p:cNvSpPr/>
          <p:nvPr/>
        </p:nvSpPr>
        <p:spPr>
          <a:xfrm>
            <a:off x="728989" y="2545986"/>
            <a:ext cx="412750" cy="376238"/>
          </a:xfrm>
          <a:prstGeom prst="star6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dirty="0">
                <a:solidFill>
                  <a:schemeClr val="tx1"/>
                </a:solidFill>
              </a:rPr>
              <a:t>2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2" name="6-Point Star 61"/>
          <p:cNvSpPr/>
          <p:nvPr/>
        </p:nvSpPr>
        <p:spPr>
          <a:xfrm>
            <a:off x="762100" y="5302737"/>
            <a:ext cx="412750" cy="376238"/>
          </a:xfrm>
          <a:prstGeom prst="star6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noProof="0" dirty="0">
                <a:solidFill>
                  <a:schemeClr val="tx1"/>
                </a:solidFill>
              </a:rPr>
              <a:t>3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8" name="Text Box 26"/>
          <p:cNvSpPr txBox="1"/>
          <p:nvPr/>
        </p:nvSpPr>
        <p:spPr>
          <a:xfrm>
            <a:off x="-26987" y="325438"/>
            <a:ext cx="9144000" cy="130805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en-US" sz="2500" dirty="0" err="1">
                <a:latin typeface="Times New Roman" panose="02020603050405020304" pitchFamily="18" charset="0"/>
              </a:rPr>
              <a:t>Thứ</a:t>
            </a:r>
            <a:r>
              <a:rPr lang="en-US" altLang="en-US" sz="2500" dirty="0">
                <a:latin typeface="Times New Roman" panose="02020603050405020304" pitchFamily="18" charset="0"/>
              </a:rPr>
              <a:t> </a:t>
            </a:r>
            <a:r>
              <a:rPr lang="vi-VN" altLang="en-US" sz="2500" dirty="0" smtClean="0">
                <a:latin typeface="Times New Roman" panose="02020603050405020304" pitchFamily="18" charset="0"/>
              </a:rPr>
              <a:t>năm</a:t>
            </a:r>
            <a:r>
              <a:rPr lang="en-US" altLang="en-US" sz="25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latin typeface="Times New Roman" panose="02020603050405020304" pitchFamily="18" charset="0"/>
              </a:rPr>
              <a:t>ngày</a:t>
            </a:r>
            <a:r>
              <a:rPr lang="en-US" altLang="en-US" sz="2500" dirty="0">
                <a:latin typeface="Times New Roman" panose="02020603050405020304" pitchFamily="18" charset="0"/>
              </a:rPr>
              <a:t> </a:t>
            </a:r>
            <a:r>
              <a:rPr lang="en-US" altLang="en-US" sz="2500" dirty="0" smtClean="0">
                <a:latin typeface="Times New Roman" panose="02020603050405020304" pitchFamily="18" charset="0"/>
              </a:rPr>
              <a:t>01 </a:t>
            </a:r>
            <a:r>
              <a:rPr lang="en-US" altLang="en-US" sz="2500" dirty="0" err="1">
                <a:latin typeface="Times New Roman" panose="02020603050405020304" pitchFamily="18" charset="0"/>
              </a:rPr>
              <a:t>tháng</a:t>
            </a:r>
            <a:r>
              <a:rPr lang="en-US" altLang="en-US" sz="2500" dirty="0">
                <a:latin typeface="Times New Roman" panose="02020603050405020304" pitchFamily="18" charset="0"/>
              </a:rPr>
              <a:t> </a:t>
            </a:r>
            <a:r>
              <a:rPr lang="en-US" altLang="en-US" sz="2500" dirty="0" smtClean="0">
                <a:latin typeface="Times New Roman" panose="02020603050405020304" pitchFamily="18" charset="0"/>
              </a:rPr>
              <a:t>4 </a:t>
            </a:r>
            <a:r>
              <a:rPr lang="en-US" altLang="en-US" sz="2500" dirty="0" err="1">
                <a:latin typeface="Times New Roman" panose="02020603050405020304" pitchFamily="18" charset="0"/>
              </a:rPr>
              <a:t>năm</a:t>
            </a:r>
            <a:r>
              <a:rPr lang="en-US" altLang="en-US" sz="2500" dirty="0">
                <a:latin typeface="Times New Roman" panose="02020603050405020304" pitchFamily="18" charset="0"/>
              </a:rPr>
              <a:t> </a:t>
            </a:r>
            <a:r>
              <a:rPr lang="en-US" altLang="en-US" sz="2500" dirty="0" smtClean="0">
                <a:latin typeface="Times New Roman" panose="02020603050405020304" pitchFamily="18" charset="0"/>
              </a:rPr>
              <a:t>202</a:t>
            </a:r>
            <a:r>
              <a:rPr lang="vi-VN" altLang="en-US" sz="2500" dirty="0" smtClean="0">
                <a:latin typeface="Times New Roman" panose="02020603050405020304" pitchFamily="18" charset="0"/>
              </a:rPr>
              <a:t>1</a:t>
            </a:r>
            <a:endParaRPr lang="en-US" altLang="en-US" sz="2500" dirty="0">
              <a:latin typeface="Times New Roman" panose="02020603050405020304" pitchFamily="18" charset="0"/>
            </a:endParaRPr>
          </a:p>
          <a:p>
            <a:pPr algn="ctr" eaLnBrk="0" hangingPunct="0">
              <a:spcBef>
                <a:spcPct val="50000"/>
              </a:spcBef>
            </a:pPr>
            <a:endParaRPr lang="en-US" altLang="en-US" sz="3600" b="1" u="sng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61" grpId="0" animBg="1"/>
      <p:bldP spid="6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29033" y="0"/>
            <a:ext cx="9323923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A_图片 6">
            <a:extLst>
              <a:ext uri="{FF2B5EF4-FFF2-40B4-BE49-F238E27FC236}">
                <a16:creationId xmlns:a16="http://schemas.microsoft.com/office/drawing/2014/main" id="{91496B80-1B57-496D-94B4-06CDB715269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94" r="9742" b="11258"/>
          <a:stretch/>
        </p:blipFill>
        <p:spPr>
          <a:xfrm>
            <a:off x="714669" y="481914"/>
            <a:ext cx="6760029" cy="4879454"/>
          </a:xfrm>
          <a:prstGeom prst="rect">
            <a:avLst/>
          </a:prstGeom>
        </p:spPr>
      </p:pic>
      <p:pic>
        <p:nvPicPr>
          <p:cNvPr id="8" name="图片 37">
            <a:extLst>
              <a:ext uri="{FF2B5EF4-FFF2-40B4-BE49-F238E27FC236}">
                <a16:creationId xmlns:a16="http://schemas.microsoft.com/office/drawing/2014/main" id="{CA51BFDD-7EB2-41C7-B1D2-9A78363AE09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442" y="-453441"/>
            <a:ext cx="1539558" cy="225497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grpSp>
        <p:nvGrpSpPr>
          <p:cNvPr id="10" name="组合 23"/>
          <p:cNvGrpSpPr/>
          <p:nvPr/>
        </p:nvGrpSpPr>
        <p:grpSpPr>
          <a:xfrm>
            <a:off x="-8792" y="5063220"/>
            <a:ext cx="9152792" cy="1794781"/>
            <a:chOff x="-17585" y="5729324"/>
            <a:chExt cx="12203723" cy="1123362"/>
          </a:xfrm>
        </p:grpSpPr>
        <p:pic>
          <p:nvPicPr>
            <p:cNvPr id="11" name="图片 24"/>
            <p:cNvPicPr>
              <a:picLocks noChangeAspect="1"/>
            </p:cNvPicPr>
            <p:nvPr/>
          </p:nvPicPr>
          <p:blipFill rotWithShape="1">
            <a:blip r:embed="rId9" cstate="print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12" name="图片 25"/>
            <p:cNvPicPr>
              <a:picLocks noChangeAspect="1"/>
            </p:cNvPicPr>
            <p:nvPr/>
          </p:nvPicPr>
          <p:blipFill rotWithShape="1">
            <a:blip r:embed="rId9" cstate="print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13" name="图片 3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7276210" y="1978991"/>
            <a:ext cx="1836549" cy="4092660"/>
          </a:xfrm>
          <a:prstGeom prst="rect">
            <a:avLst/>
          </a:prstGeom>
        </p:spPr>
      </p:pic>
      <p:pic>
        <p:nvPicPr>
          <p:cNvPr id="17" name="PA_图片 3">
            <a:extLst>
              <a:ext uri="{FF2B5EF4-FFF2-40B4-BE49-F238E27FC236}">
                <a16:creationId xmlns:a16="http://schemas.microsoft.com/office/drawing/2014/main" id="{5B74BE9E-C78D-4DEC-B03F-FC27DD50910A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3589" y="2357695"/>
            <a:ext cx="2785467" cy="371395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192611" y="1896054"/>
            <a:ext cx="5057291" cy="923281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>
            <a:defPPr>
              <a:defRPr lang="en-US"/>
            </a:defPPr>
            <a:lvl1pPr algn="just">
              <a:defRPr sz="28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pPr algn="l"/>
            <a:r>
              <a:rPr lang="en-US" sz="5400" dirty="0" err="1" smtClean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Tìm</a:t>
            </a:r>
            <a:r>
              <a:rPr lang="en-US" sz="5400" dirty="0" smtClean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400" dirty="0" err="1" smtClean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hiểu</a:t>
            </a:r>
            <a:r>
              <a:rPr lang="en-US" sz="5400" dirty="0" smtClean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400" dirty="0" err="1" smtClean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endParaRPr lang="en-US" sz="5400" dirty="0">
              <a:solidFill>
                <a:srgbClr val="0070C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9266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5" name="type.wav"/>
          </p:stSnd>
        </p:sndAc>
      </p:transition>
    </mc:Choice>
    <mc:Fallback xmlns="">
      <p:transition spd="slow">
        <p:split orient="vert"/>
        <p:sndAc>
          <p:stSnd>
            <p:snd r:embed="rId12" name="typ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21" name="Picture 1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" y="2112192"/>
            <a:ext cx="609703" cy="83900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Rounded Rectangle 2"/>
          <p:cNvSpPr/>
          <p:nvPr/>
        </p:nvSpPr>
        <p:spPr>
          <a:xfrm>
            <a:off x="381110" y="2895614"/>
            <a:ext cx="8534176" cy="146939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Câu 1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Thấy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Mai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ra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vườn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,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bà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nhắc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Mai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điều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gì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charset="0"/>
              <a:ea typeface="+mn-ea"/>
              <a:cs typeface="UTM Avo" panose="0204060305050602020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457308" y="4659835"/>
            <a:ext cx="8457978" cy="146939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dirty="0" smtClean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   Thấy Mai ra vườn, bà nhắc Mai </a:t>
            </a:r>
            <a:r>
              <a:rPr lang="vi-VN" sz="3200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đ</a:t>
            </a:r>
            <a:r>
              <a:rPr lang="en-US" sz="3200" dirty="0" smtClean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i </a:t>
            </a:r>
            <a:r>
              <a:rPr lang="en-US" sz="3200" dirty="0" err="1" smtClean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cẩn</a:t>
            </a:r>
            <a:r>
              <a:rPr lang="en-US" sz="3200" dirty="0" smtClean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thận</a:t>
            </a:r>
            <a:r>
              <a:rPr lang="vi-VN" sz="3200" dirty="0" smtClean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kẻo</a:t>
            </a:r>
            <a:r>
              <a:rPr lang="en-US" sz="3200" dirty="0" smtClean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ngã</a:t>
            </a:r>
            <a:r>
              <a:rPr lang="vi-VN" sz="3200" dirty="0" smtClean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charset="0"/>
              <a:cs typeface="UTM Avo" panose="0204060305050602020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34008" y="260829"/>
            <a:ext cx="802059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54">
              <a:lnSpc>
                <a:spcPct val="150000"/>
              </a:lnSpc>
            </a:pPr>
            <a:r>
              <a:rPr lang="en-US" sz="36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năm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vi-VN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vi-VN" sz="3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3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vi-VN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202</a:t>
            </a:r>
            <a:r>
              <a:rPr lang="vi-VN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36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914354">
              <a:lnSpc>
                <a:spcPct val="150000"/>
              </a:lnSpc>
            </a:pPr>
            <a:r>
              <a:rPr lang="vi-VN" sz="3600" b="1" u="sng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Tập </a:t>
            </a:r>
            <a:r>
              <a:rPr lang="vi-VN" sz="3600" b="1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vi-VN" sz="3600" b="1" u="sng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 defTabSz="1219018"/>
            <a:r>
              <a:rPr lang="en-US" sz="36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3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vườn</a:t>
            </a:r>
            <a:endParaRPr lang="en-US" sz="36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9747259"/>
      </p:ext>
    </p:extLst>
  </p:cSld>
  <p:clrMapOvr>
    <a:masterClrMapping/>
  </p:clrMapOvr>
  <p:transition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bldLvl="0" animBg="1"/>
      <p:bldP spid="4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/>
          <p:nvPr/>
        </p:nvSpPr>
        <p:spPr>
          <a:xfrm>
            <a:off x="242046" y="2590822"/>
            <a:ext cx="8673240" cy="1295366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u="sng" dirty="0" smtClean="0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Câu 2</a:t>
            </a:r>
            <a:r>
              <a:rPr lang="vi-VN" sz="3200" dirty="0" smtClean="0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:</a:t>
            </a:r>
            <a:r>
              <a:rPr lang="en-US" sz="3200" dirty="0" smtClean="0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Vì</a:t>
            </a:r>
            <a:r>
              <a:rPr lang="en-US" sz="3200" dirty="0" smtClean="0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sao</a:t>
            </a:r>
            <a:r>
              <a:rPr lang="en-US" sz="3200" dirty="0" smtClean="0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 Mai </a:t>
            </a:r>
            <a:r>
              <a:rPr lang="en-US" sz="3200" dirty="0" err="1" smtClean="0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nghĩ</a:t>
            </a:r>
            <a:r>
              <a:rPr lang="en-US" sz="3200" dirty="0" smtClean="0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vi-VN" sz="3200" dirty="0" smtClean="0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là </a:t>
            </a:r>
            <a:r>
              <a:rPr lang="en-US" sz="3200" dirty="0" err="1" smtClean="0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hoa</a:t>
            </a:r>
            <a:r>
              <a:rPr lang="en-US" sz="3200" dirty="0" smtClean="0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đang</a:t>
            </a:r>
            <a:r>
              <a:rPr lang="en-US" sz="3200" dirty="0" smtClean="0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khóc</a:t>
            </a:r>
            <a:r>
              <a:rPr lang="vi-VN" sz="3200" dirty="0" smtClean="0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?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charset="0"/>
              <a:cs typeface="UTM Avo" panose="02040603050506020204" charset="0"/>
            </a:endParaRPr>
          </a:p>
        </p:txBody>
      </p:sp>
      <p:sp>
        <p:nvSpPr>
          <p:cNvPr id="7" name="Title 1"/>
          <p:cNvSpPr txBox="1"/>
          <p:nvPr/>
        </p:nvSpPr>
        <p:spPr>
          <a:xfrm>
            <a:off x="257018" y="4038584"/>
            <a:ext cx="8658268" cy="2469798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   Mai nghĩ là hoa đang khóc </a:t>
            </a:r>
            <a:r>
              <a:rPr lang="vi-VN" sz="4000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v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ì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cành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hoa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gãy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đang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400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ứ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a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nhựa</a:t>
            </a:r>
            <a:r>
              <a:rPr lang="vi-VN" sz="4000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vi-VN" sz="4000" dirty="0" smtClean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như nó đang khóc vì đau.</a:t>
            </a:r>
            <a:endParaRPr kumimoji="0" lang="en-US" sz="40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charset="0"/>
              <a:cs typeface="UTM Avo" panose="0204060305050602020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85902" y="228684"/>
            <a:ext cx="802059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54">
              <a:lnSpc>
                <a:spcPct val="150000"/>
              </a:lnSpc>
            </a:pPr>
            <a:r>
              <a:rPr lang="en-US" sz="36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năm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vi-VN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vi-VN" sz="3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3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vi-VN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202</a:t>
            </a:r>
            <a:r>
              <a:rPr lang="vi-VN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36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914354">
              <a:lnSpc>
                <a:spcPct val="150000"/>
              </a:lnSpc>
            </a:pPr>
            <a:r>
              <a:rPr lang="vi-VN" sz="3600" b="1" u="sng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Tập </a:t>
            </a:r>
            <a:r>
              <a:rPr lang="vi-VN" sz="3600" b="1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vi-VN" sz="3600" b="1" u="sng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 defTabSz="1219018"/>
            <a:r>
              <a:rPr lang="en-US" sz="36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3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vườn</a:t>
            </a:r>
            <a:endParaRPr lang="en-US" sz="36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1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6947" y="1601788"/>
            <a:ext cx="594122" cy="817562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581829402"/>
      </p:ext>
    </p:extLst>
  </p:cSld>
  <p:clrMapOvr>
    <a:masterClrMapping/>
  </p:clrMapOvr>
  <p:transition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6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05702" y="3429000"/>
            <a:ext cx="1163240" cy="15509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Title 1"/>
          <p:cNvSpPr txBox="1"/>
          <p:nvPr/>
        </p:nvSpPr>
        <p:spPr>
          <a:xfrm>
            <a:off x="221877" y="2514625"/>
            <a:ext cx="8083825" cy="1066772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Em hãy giúp Mai nói lời xin lỗi cây hoa.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charset="0"/>
              <a:ea typeface="+mn-ea"/>
              <a:cs typeface="UTM Avo" panose="02040603050506020204" charset="0"/>
            </a:endParaRPr>
          </a:p>
        </p:txBody>
      </p:sp>
      <p:sp>
        <p:nvSpPr>
          <p:cNvPr id="7" name="Title 1"/>
          <p:cNvSpPr txBox="1"/>
          <p:nvPr/>
        </p:nvSpPr>
        <p:spPr>
          <a:xfrm>
            <a:off x="221877" y="4118991"/>
            <a:ext cx="8083825" cy="1545967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 Hoa ơi, xin lỗi vì đã làm hoa đau nhé!</a:t>
            </a:r>
            <a:endParaRPr kumimoji="0" lang="en-US" sz="40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charset="0"/>
              <a:ea typeface="+mn-ea"/>
              <a:cs typeface="UTM Avo" panose="0204060305050602020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1979" y="212260"/>
            <a:ext cx="888950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54">
              <a:lnSpc>
                <a:spcPct val="150000"/>
              </a:lnSpc>
            </a:pP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năm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vi-VN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vi-VN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vi-VN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202</a:t>
            </a:r>
            <a:r>
              <a:rPr lang="vi-VN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36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1219018"/>
            <a:r>
              <a:rPr lang="vi-VN" sz="3600" b="1" u="sng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Tập </a:t>
            </a:r>
            <a:r>
              <a:rPr lang="vi-VN" sz="3600" b="1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vi-VN" sz="3600" b="1" u="sng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 defTabSz="1219018"/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vườn</a:t>
            </a:r>
            <a:endParaRPr lang="en-US" sz="36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1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6947" y="1601788"/>
            <a:ext cx="594122" cy="817562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846192953"/>
      </p:ext>
    </p:extLst>
  </p:cSld>
  <p:clrMapOvr>
    <a:masterClrMapping/>
  </p:clrMapOvr>
  <p:transition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696</TotalTime>
  <Words>875</Words>
  <Application>Microsoft Office PowerPoint</Application>
  <PresentationFormat>On-screen Show (4:3)</PresentationFormat>
  <Paragraphs>148</Paragraphs>
  <Slides>23</Slides>
  <Notes>12</Notes>
  <HiddenSlides>0</HiddenSlides>
  <MMClips>1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宋体</vt:lpstr>
      <vt:lpstr>Arial</vt:lpstr>
      <vt:lpstr>Arial-Rounded</vt:lpstr>
      <vt:lpstr>Calibri</vt:lpstr>
      <vt:lpstr>HP001 4 hàng</vt:lpstr>
      <vt:lpstr>inpin heiti</vt:lpstr>
      <vt:lpstr>Times New Roman</vt:lpstr>
      <vt:lpstr>UTM Avo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Chuyện trong vườn</vt:lpstr>
      <vt:lpstr>Chuyện trong vườn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DELL</cp:lastModifiedBy>
  <cp:revision>214</cp:revision>
  <dcterms:created xsi:type="dcterms:W3CDTF">2012-08-10T14:30:00Z</dcterms:created>
  <dcterms:modified xsi:type="dcterms:W3CDTF">2024-05-13T14:14:14Z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EDECE49EDB1B4F7696DB7950D2F183BE</vt:lpwstr>
  </property>
  <property fmtid="{D5CDD505-2E9C-101B-9397-08002B2CF9AE}" pid="3" name="KSOProductBuildVer">
    <vt:lpwstr>1033-11.2.0.10463</vt:lpwstr>
  </property>
</Properties>
</file>