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1"/>
  </p:notesMasterIdLst>
  <p:sldIdLst>
    <p:sldId id="336" r:id="rId3"/>
    <p:sldId id="333" r:id="rId4"/>
    <p:sldId id="315" r:id="rId5"/>
    <p:sldId id="318" r:id="rId6"/>
    <p:sldId id="334" r:id="rId7"/>
    <p:sldId id="319" r:id="rId8"/>
    <p:sldId id="320" r:id="rId9"/>
    <p:sldId id="322" r:id="rId10"/>
    <p:sldId id="323" r:id="rId11"/>
    <p:sldId id="306" r:id="rId12"/>
    <p:sldId id="324" r:id="rId13"/>
    <p:sldId id="326" r:id="rId14"/>
    <p:sldId id="332" r:id="rId15"/>
    <p:sldId id="328" r:id="rId16"/>
    <p:sldId id="329" r:id="rId17"/>
    <p:sldId id="330" r:id="rId18"/>
    <p:sldId id="289" r:id="rId19"/>
    <p:sldId id="337" r:id="rId2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87634" autoAdjust="0"/>
  </p:normalViewPr>
  <p:slideViewPr>
    <p:cSldViewPr>
      <p:cViewPr varScale="1">
        <p:scale>
          <a:sx n="60" d="100"/>
          <a:sy n="60" d="100"/>
        </p:scale>
        <p:origin x="136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A33B7-AF4D-474F-9EC0-B25E3F817308}" type="datetimeFigureOut">
              <a:rPr lang="vi-VN" smtClean="0"/>
              <a:pPr/>
              <a:t>13/05/2024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DB5A-D4A0-4B5D-BF38-2547B53931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689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2DFCB-B094-408F-978A-63B22233A8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24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DDB5A-D4A0-4B5D-BF38-2547B53931C5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1497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3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6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212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99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1516-CAA9-4984-AD68-C8CF53E73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05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0E12-A310-479F-90B8-E9DF425114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185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9152-B3B3-4A4C-993E-414D8BF66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0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F107-C259-4A57-AFE9-960E02CCC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6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84D63-2EAB-4E6A-8FDA-758A17101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9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720D-8441-4486-8AD3-BC8DCA80CA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89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531C-5C17-4EEF-9121-082506BD6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391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FCD5-D05B-42B6-B91D-100D6F5F39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4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0455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836B-B185-4E90-8873-8871D9C2D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6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9CD9-FFA7-4D6A-9890-9A29AC2C6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68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31AC-EEF1-48B8-9870-87F8144F5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6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741E-D3D9-4082-966D-A157DC6E6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0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205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548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13/05/2024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856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13/05/2024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741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13/05/2024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84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599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13/05/2024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69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48F1D-35A5-4DE7-B2B9-502D748A8073}" type="datetimeFigureOut">
              <a:rPr lang="vi-VN" smtClean="0"/>
              <a:pPr/>
              <a:t>13/05/2024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333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F3446-F508-4B93-A4C4-E5F5250DC30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12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24-hinh-nen-powerpoint-tuyet-dep-danh-cho-cac-be-mam-non-1487092770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2"/>
            <a:ext cx="9355541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24445" y="1468236"/>
            <a:ext cx="8703425" cy="10397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2359025" y="2507984"/>
            <a:ext cx="501015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en-US" sz="2700" kern="1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70006" y="1805940"/>
            <a:ext cx="445694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21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9102" y="1668781"/>
            <a:ext cx="7513092" cy="3797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NHƠN PHÚ</a:t>
            </a:r>
          </a:p>
          <a:p>
            <a:pPr algn="ctr"/>
            <a:endParaRPr lang="en-US" sz="30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75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07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07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07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07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7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7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07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7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75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7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75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1B</a:t>
            </a:r>
            <a:endParaRPr lang="en-US" sz="3075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  <a:endParaRPr lang="en-US" sz="3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endParaRPr lang="en-US" sz="3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nhà thám hiểm carto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209"/>
          <a:stretch/>
        </p:blipFill>
        <p:spPr bwMode="auto">
          <a:xfrm>
            <a:off x="77154" y="1139464"/>
            <a:ext cx="345288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3530038" y="836711"/>
            <a:ext cx="5506458" cy="2930185"/>
          </a:xfrm>
          <a:prstGeom prst="cloudCallout">
            <a:avLst>
              <a:gd name="adj1" fmla="val -59441"/>
              <a:gd name="adj2" fmla="val 4228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vi-VN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8177" y="235160"/>
            <a:ext cx="4592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hai ngày 22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tháng 2 năm 2021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926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endParaRPr lang="vi-VN" sz="2800" b="1" dirty="0">
              <a:solidFill>
                <a:schemeClr val="tx2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2901"/>
            <a:ext cx="6624736" cy="473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296144" cy="111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91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đâu.Nếu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chemeClr val="tx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1440160" cy="111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696744" cy="470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9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2008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1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764705"/>
            <a:ext cx="6801370" cy="512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26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2213024" cy="63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500240" cy="390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8177" y="235160"/>
            <a:ext cx="4592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tháng 2 năm 2021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20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72"/>
            <a:ext cx="7848872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286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331640" y="162141"/>
            <a:ext cx="7812360" cy="248984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nhé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2" descr="Kết quả hình ảnh cho nhà thám hiểm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209"/>
          <a:stretch/>
        </p:blipFill>
        <p:spPr bwMode="auto">
          <a:xfrm>
            <a:off x="683568" y="2060848"/>
            <a:ext cx="3056472" cy="49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36" y="2924944"/>
            <a:ext cx="4765711" cy="3933055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361232" y="162141"/>
            <a:ext cx="7812360" cy="248984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Cảm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  <a:cs typeface="Times New Roman" pitchFamily="18" charset="0"/>
              </a:rPr>
              <a:t>nhé</a:t>
            </a:r>
            <a:r>
              <a:rPr lang="en-US" sz="4400" dirty="0">
                <a:latin typeface="UTM Avo" panose="02040603050506020204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2" descr="Kết quả hình ảnh cho nhà thám hiểm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0" r="20209"/>
          <a:stretch/>
        </p:blipFill>
        <p:spPr bwMode="auto">
          <a:xfrm>
            <a:off x="713160" y="2060848"/>
            <a:ext cx="3056472" cy="49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2" r="99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28" y="2924944"/>
            <a:ext cx="4765711" cy="39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5458" y="1566453"/>
            <a:ext cx="7958470" cy="385961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750" b="1" kern="10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QUÝ THẦY </a:t>
            </a:r>
            <a:r>
              <a:rPr lang="en-US" sz="3750" b="1" kern="1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  <a:r>
              <a:rPr lang="en-US" sz="3750" b="1" kern="1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LẮNG NGHE</a:t>
            </a:r>
            <a:endParaRPr lang="en-US" sz="3750" b="1" kern="10" dirty="0">
              <a:ln w="22225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50" dirty="0"/>
          </a:p>
        </p:txBody>
      </p:sp>
      <p:sp>
        <p:nvSpPr>
          <p:cNvPr id="2" name="Rectangle 1"/>
          <p:cNvSpPr/>
          <p:nvPr/>
        </p:nvSpPr>
        <p:spPr>
          <a:xfrm>
            <a:off x="220525" y="3082751"/>
            <a:ext cx="8702960" cy="5309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9525">
                  <a:solidFill>
                    <a:srgbClr val="ABA0BC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THẦY CÔ NHIỀU SỨC KHỎE</a:t>
            </a:r>
          </a:p>
        </p:txBody>
      </p:sp>
    </p:spTree>
    <p:extLst>
      <p:ext uri="{BB962C8B-B14F-4D97-AF65-F5344CB8AC3E}">
        <p14:creationId xmlns:p14="http://schemas.microsoft.com/office/powerpoint/2010/main" val="294716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96752"/>
            <a:ext cx="9144000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8177" y="235160"/>
            <a:ext cx="4592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hai ngày 22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tháng 2 năm 2021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060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507288" cy="1252734"/>
          </a:xfrm>
        </p:spPr>
        <p:txBody>
          <a:bodyPr/>
          <a:lstStyle/>
          <a:p>
            <a:pPr marL="342900" lvl="1" indent="0">
              <a:buNone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GỌN GÀNG, NGĂN NẮP</a:t>
            </a:r>
            <a:endParaRPr lang="vi-VN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19872" y="1001168"/>
            <a:ext cx="2448272" cy="9144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8177" y="235160"/>
            <a:ext cx="4592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hai ngày 22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tháng 2 năm 2021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30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2524125" cy="72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1196" y="1306513"/>
            <a:ext cx="8229600" cy="1114375"/>
          </a:xfrm>
        </p:spPr>
        <p:txBody>
          <a:bodyPr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hơn?Vì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3852428" cy="383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702744" cy="383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98177" y="235160"/>
            <a:ext cx="4592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hai ngày 22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tháng 2 năm 2021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819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6824"/>
            <a:ext cx="2808312" cy="715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7"/>
            <a:ext cx="388843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95885"/>
            <a:ext cx="3888431" cy="257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68" y="4149080"/>
            <a:ext cx="3333750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98177" y="235160"/>
            <a:ext cx="4592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hai ngày 22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tháng 2 năm 2021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67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LcPeriod"/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hiệnnội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8177" y="235160"/>
            <a:ext cx="4592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tháng 2 năm 2021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35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484784"/>
            <a:ext cx="7344816" cy="464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8177" y="235160"/>
            <a:ext cx="4592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vi-VN" sz="2400" i="1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vi-VN" sz="2400" i="1" dirty="0">
                <a:latin typeface="Times New Roman" pitchFamily="18" charset="0"/>
                <a:cs typeface="Times New Roman" pitchFamily="18" charset="0"/>
              </a:rPr>
              <a:t>tháng 2 năm 2021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323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vi-VN" sz="3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41053"/>
            <a:ext cx="3672408" cy="252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88843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6004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816424" cy="249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1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10445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3746748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4104456" cy="317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890764" cy="317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75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227</Words>
  <Application>Microsoft Office PowerPoint</Application>
  <PresentationFormat>On-screen Show (4:3)</PresentationFormat>
  <Paragraphs>33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SimSun</vt:lpstr>
      <vt:lpstr>Arial</vt:lpstr>
      <vt:lpstr>Calibri</vt:lpstr>
      <vt:lpstr>Times New Roman</vt:lpstr>
      <vt:lpstr>UTM Avo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b. Xem tranh và nhận xét</vt:lpstr>
      <vt:lpstr>PowerPoint Presentation</vt:lpstr>
      <vt:lpstr>PowerPoint Presentation</vt:lpstr>
      <vt:lpstr> Em sẽ làm gì khi thấy bạn đùa nghịch trong giờ học? </vt:lpstr>
      <vt:lpstr>Giờ ra chơi, Lan lấy bánh ăn nhưng chưa biết bỏ giấy gói ở đâu.Nếu là Lan, em sẽ làm gì?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DELL</cp:lastModifiedBy>
  <cp:revision>120</cp:revision>
  <dcterms:created xsi:type="dcterms:W3CDTF">2020-02-15T03:55:30Z</dcterms:created>
  <dcterms:modified xsi:type="dcterms:W3CDTF">2024-05-13T14:09:47Z</dcterms:modified>
</cp:coreProperties>
</file>