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notesMasterIdLst>
    <p:notesMasterId r:id="rId39"/>
  </p:notesMasterIdLst>
  <p:sldIdLst>
    <p:sldId id="450" r:id="rId3"/>
    <p:sldId id="292" r:id="rId4"/>
    <p:sldId id="306" r:id="rId5"/>
    <p:sldId id="307" r:id="rId6"/>
    <p:sldId id="311" r:id="rId7"/>
    <p:sldId id="308" r:id="rId8"/>
    <p:sldId id="312" r:id="rId9"/>
    <p:sldId id="309" r:id="rId10"/>
    <p:sldId id="310" r:id="rId11"/>
    <p:sldId id="266" r:id="rId12"/>
    <p:sldId id="313" r:id="rId13"/>
    <p:sldId id="296" r:id="rId14"/>
    <p:sldId id="329" r:id="rId15"/>
    <p:sldId id="314" r:id="rId16"/>
    <p:sldId id="315" r:id="rId17"/>
    <p:sldId id="317" r:id="rId18"/>
    <p:sldId id="323" r:id="rId19"/>
    <p:sldId id="324" r:id="rId20"/>
    <p:sldId id="328" r:id="rId21"/>
    <p:sldId id="319" r:id="rId22"/>
    <p:sldId id="320" r:id="rId23"/>
    <p:sldId id="337" r:id="rId24"/>
    <p:sldId id="321" r:id="rId25"/>
    <p:sldId id="259" r:id="rId26"/>
    <p:sldId id="260" r:id="rId27"/>
    <p:sldId id="261" r:id="rId28"/>
    <p:sldId id="263" r:id="rId29"/>
    <p:sldId id="264" r:id="rId30"/>
    <p:sldId id="262" r:id="rId31"/>
    <p:sldId id="322" r:id="rId32"/>
    <p:sldId id="336" r:id="rId33"/>
    <p:sldId id="334" r:id="rId34"/>
    <p:sldId id="332" r:id="rId35"/>
    <p:sldId id="333" r:id="rId36"/>
    <p:sldId id="325" r:id="rId37"/>
    <p:sldId id="330" r:id="rId38"/>
  </p:sldIdLst>
  <p:sldSz cx="11430000" cy="6858000"/>
  <p:notesSz cx="6858000" cy="9144000"/>
  <p:custDataLst>
    <p:tags r:id="rId40"/>
  </p:custDataLst>
  <p:defaultTextStyle>
    <a:defPPr>
      <a:defRPr lang="vi-VN"/>
    </a:defPPr>
    <a:lvl1pPr marL="0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1pPr>
    <a:lvl2pPr marL="599846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2pPr>
    <a:lvl3pPr marL="1199693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3pPr>
    <a:lvl4pPr marL="1799539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4pPr>
    <a:lvl5pPr marL="2399386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5pPr>
    <a:lvl6pPr marL="2999232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6pPr>
    <a:lvl7pPr marL="3599078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7pPr>
    <a:lvl8pPr marL="4198925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8pPr>
    <a:lvl9pPr marL="4798771" algn="l" defTabSz="1199693" rtl="0" eaLnBrk="1" latinLnBrk="0" hangingPunct="1">
      <a:defRPr sz="23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3"/>
    <p:restoredTop sz="93702"/>
  </p:normalViewPr>
  <p:slideViewPr>
    <p:cSldViewPr>
      <p:cViewPr varScale="1">
        <p:scale>
          <a:sx n="103" d="100"/>
          <a:sy n="103" d="100"/>
        </p:scale>
        <p:origin x="1024" y="176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7E1B-6F58-4C16-B6DB-C20715C28309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8F0AF-7957-4B3E-867C-449EDC54E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1pPr>
    <a:lvl2pPr marL="599846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2pPr>
    <a:lvl3pPr marL="1199693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3pPr>
    <a:lvl4pPr marL="1799539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4pPr>
    <a:lvl5pPr marL="2399386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5pPr>
    <a:lvl6pPr marL="2999232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6pPr>
    <a:lvl7pPr marL="3599078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7pPr>
    <a:lvl8pPr marL="4198925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8pPr>
    <a:lvl9pPr marL="4798771" algn="l" defTabSz="1199693" rtl="0" eaLnBrk="1" latinLnBrk="0" hangingPunct="1">
      <a:defRPr sz="157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3</a:t>
            </a:fld>
            <a:endParaRPr lang="en-US" altLang="vi-VN" dirty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71500" y="685800"/>
            <a:ext cx="5715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0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7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13</a:t>
            </a:fld>
            <a:endParaRPr lang="en-US" altLang="vi-VN" dirty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71500" y="685800"/>
            <a:ext cx="5715000" cy="34290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0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5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E175E7-40B6-4F39-B08C-FB104FCA4C92}" type="slidenum">
              <a:rPr lang="en-US" altLang="en-US" smtClean="0">
                <a:cs typeface="Arial" panose="020B0604020202020204" pitchFamily="34" charset="0"/>
              </a:rPr>
              <a:pPr/>
              <a:t>31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E175E7-40B6-4F39-B08C-FB104FCA4C92}" type="slidenum">
              <a:rPr lang="en-US" altLang="en-US" smtClean="0">
                <a:cs typeface="Arial" panose="020B0604020202020204" pitchFamily="34" charset="0"/>
              </a:rPr>
              <a:pPr/>
              <a:t>34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8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7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7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7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6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99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80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6410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C9728-B711-4DA5-94A4-EB7496E27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90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147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 anchor="t"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F765-D20C-43CA-BAE8-B0CF3D752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B888-442E-476F-A10B-A7B9FABE56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3846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1923">
                <a:solidFill>
                  <a:schemeClr val="tx1">
                    <a:tint val="75000"/>
                  </a:schemeClr>
                </a:solidFill>
              </a:defRPr>
            </a:lvl1pPr>
            <a:lvl2pPr marL="439598" indent="0">
              <a:buNone/>
              <a:defRPr sz="1731">
                <a:solidFill>
                  <a:schemeClr val="tx1">
                    <a:tint val="75000"/>
                  </a:schemeClr>
                </a:solidFill>
              </a:defRPr>
            </a:lvl2pPr>
            <a:lvl3pPr marL="879196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3pPr>
            <a:lvl4pPr marL="1318793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4pPr>
            <a:lvl5pPr marL="1758391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5pPr>
            <a:lvl6pPr marL="2197989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6pPr>
            <a:lvl7pPr marL="2637587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7pPr>
            <a:lvl8pPr marL="3077185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8pPr>
            <a:lvl9pPr marL="3516782" indent="0">
              <a:buNone/>
              <a:defRPr sz="13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04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692"/>
            </a:lvl1pPr>
            <a:lvl2pPr>
              <a:defRPr sz="2308"/>
            </a:lvl2pPr>
            <a:lvl3pPr>
              <a:defRPr sz="1923"/>
            </a:lvl3pPr>
            <a:lvl4pPr>
              <a:defRPr sz="1731"/>
            </a:lvl4pPr>
            <a:lvl5pPr>
              <a:defRPr sz="1731"/>
            </a:lvl5pPr>
            <a:lvl6pPr>
              <a:defRPr sz="1731"/>
            </a:lvl6pPr>
            <a:lvl7pPr>
              <a:defRPr sz="1731"/>
            </a:lvl7pPr>
            <a:lvl8pPr>
              <a:defRPr sz="1731"/>
            </a:lvl8pPr>
            <a:lvl9pPr>
              <a:defRPr sz="1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692"/>
            </a:lvl1pPr>
            <a:lvl2pPr>
              <a:defRPr sz="2308"/>
            </a:lvl2pPr>
            <a:lvl3pPr>
              <a:defRPr sz="1923"/>
            </a:lvl3pPr>
            <a:lvl4pPr>
              <a:defRPr sz="1731"/>
            </a:lvl4pPr>
            <a:lvl5pPr>
              <a:defRPr sz="1731"/>
            </a:lvl5pPr>
            <a:lvl6pPr>
              <a:defRPr sz="1731"/>
            </a:lvl6pPr>
            <a:lvl7pPr>
              <a:defRPr sz="1731"/>
            </a:lvl7pPr>
            <a:lvl8pPr>
              <a:defRPr sz="1731"/>
            </a:lvl8pPr>
            <a:lvl9pPr>
              <a:defRPr sz="1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994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4"/>
            <a:ext cx="5050235" cy="639763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39598" indent="0">
              <a:buNone/>
              <a:defRPr sz="1923" b="1"/>
            </a:lvl2pPr>
            <a:lvl3pPr marL="879196" indent="0">
              <a:buNone/>
              <a:defRPr sz="1731" b="1"/>
            </a:lvl3pPr>
            <a:lvl4pPr marL="1318793" indent="0">
              <a:buNone/>
              <a:defRPr sz="1538" b="1"/>
            </a:lvl4pPr>
            <a:lvl5pPr marL="1758391" indent="0">
              <a:buNone/>
              <a:defRPr sz="1538" b="1"/>
            </a:lvl5pPr>
            <a:lvl6pPr marL="2197989" indent="0">
              <a:buNone/>
              <a:defRPr sz="1538" b="1"/>
            </a:lvl6pPr>
            <a:lvl7pPr marL="2637587" indent="0">
              <a:buNone/>
              <a:defRPr sz="1538" b="1"/>
            </a:lvl7pPr>
            <a:lvl8pPr marL="3077185" indent="0">
              <a:buNone/>
              <a:defRPr sz="1538" b="1"/>
            </a:lvl8pPr>
            <a:lvl9pPr marL="3516782" indent="0">
              <a:buNone/>
              <a:defRPr sz="15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308"/>
            </a:lvl1pPr>
            <a:lvl2pPr>
              <a:defRPr sz="1923"/>
            </a:lvl2pPr>
            <a:lvl3pPr>
              <a:defRPr sz="1731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4"/>
            <a:ext cx="5052219" cy="639763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39598" indent="0">
              <a:buNone/>
              <a:defRPr sz="1923" b="1"/>
            </a:lvl2pPr>
            <a:lvl3pPr marL="879196" indent="0">
              <a:buNone/>
              <a:defRPr sz="1731" b="1"/>
            </a:lvl3pPr>
            <a:lvl4pPr marL="1318793" indent="0">
              <a:buNone/>
              <a:defRPr sz="1538" b="1"/>
            </a:lvl4pPr>
            <a:lvl5pPr marL="1758391" indent="0">
              <a:buNone/>
              <a:defRPr sz="1538" b="1"/>
            </a:lvl5pPr>
            <a:lvl6pPr marL="2197989" indent="0">
              <a:buNone/>
              <a:defRPr sz="1538" b="1"/>
            </a:lvl6pPr>
            <a:lvl7pPr marL="2637587" indent="0">
              <a:buNone/>
              <a:defRPr sz="1538" b="1"/>
            </a:lvl7pPr>
            <a:lvl8pPr marL="3077185" indent="0">
              <a:buNone/>
              <a:defRPr sz="1538" b="1"/>
            </a:lvl8pPr>
            <a:lvl9pPr marL="3516782" indent="0">
              <a:buNone/>
              <a:defRPr sz="15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308"/>
            </a:lvl1pPr>
            <a:lvl2pPr>
              <a:defRPr sz="1923"/>
            </a:lvl2pPr>
            <a:lvl3pPr>
              <a:defRPr sz="1731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46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3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55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3" y="273050"/>
            <a:ext cx="3760391" cy="1162051"/>
          </a:xfrm>
        </p:spPr>
        <p:txBody>
          <a:bodyPr anchor="b"/>
          <a:lstStyle>
            <a:lvl1pPr algn="l">
              <a:defRPr sz="192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73053"/>
            <a:ext cx="6389688" cy="5853113"/>
          </a:xfrm>
        </p:spPr>
        <p:txBody>
          <a:bodyPr/>
          <a:lstStyle>
            <a:lvl1pPr>
              <a:defRPr sz="3077"/>
            </a:lvl1pPr>
            <a:lvl2pPr>
              <a:defRPr sz="2692"/>
            </a:lvl2pPr>
            <a:lvl3pPr>
              <a:defRPr sz="2308"/>
            </a:lvl3pPr>
            <a:lvl4pPr>
              <a:defRPr sz="1923"/>
            </a:lvl4pPr>
            <a:lvl5pPr>
              <a:defRPr sz="1923"/>
            </a:lvl5pPr>
            <a:lvl6pPr>
              <a:defRPr sz="1923"/>
            </a:lvl6pPr>
            <a:lvl7pPr>
              <a:defRPr sz="1923"/>
            </a:lvl7pPr>
            <a:lvl8pPr>
              <a:defRPr sz="1923"/>
            </a:lvl8pPr>
            <a:lvl9pPr>
              <a:defRPr sz="19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3" y="1435103"/>
            <a:ext cx="3760391" cy="4691063"/>
          </a:xfrm>
        </p:spPr>
        <p:txBody>
          <a:bodyPr/>
          <a:lstStyle>
            <a:lvl1pPr marL="0" indent="0">
              <a:buNone/>
              <a:defRPr sz="1346"/>
            </a:lvl1pPr>
            <a:lvl2pPr marL="439598" indent="0">
              <a:buNone/>
              <a:defRPr sz="1154"/>
            </a:lvl2pPr>
            <a:lvl3pPr marL="879196" indent="0">
              <a:buNone/>
              <a:defRPr sz="962"/>
            </a:lvl3pPr>
            <a:lvl4pPr marL="1318793" indent="0">
              <a:buNone/>
              <a:defRPr sz="865"/>
            </a:lvl4pPr>
            <a:lvl5pPr marL="1758391" indent="0">
              <a:buNone/>
              <a:defRPr sz="865"/>
            </a:lvl5pPr>
            <a:lvl6pPr marL="2197989" indent="0">
              <a:buNone/>
              <a:defRPr sz="865"/>
            </a:lvl6pPr>
            <a:lvl7pPr marL="2637587" indent="0">
              <a:buNone/>
              <a:defRPr sz="865"/>
            </a:lvl7pPr>
            <a:lvl8pPr marL="3077185" indent="0">
              <a:buNone/>
              <a:defRPr sz="865"/>
            </a:lvl8pPr>
            <a:lvl9pPr marL="3516782" indent="0">
              <a:buNone/>
              <a:defRPr sz="8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27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1"/>
            <a:ext cx="6858000" cy="566739"/>
          </a:xfrm>
        </p:spPr>
        <p:txBody>
          <a:bodyPr anchor="b"/>
          <a:lstStyle>
            <a:lvl1pPr algn="l">
              <a:defRPr sz="192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077"/>
            </a:lvl1pPr>
            <a:lvl2pPr marL="439598" indent="0">
              <a:buNone/>
              <a:defRPr sz="2692"/>
            </a:lvl2pPr>
            <a:lvl3pPr marL="879196" indent="0">
              <a:buNone/>
              <a:defRPr sz="2308"/>
            </a:lvl3pPr>
            <a:lvl4pPr marL="1318793" indent="0">
              <a:buNone/>
              <a:defRPr sz="1923"/>
            </a:lvl4pPr>
            <a:lvl5pPr marL="1758391" indent="0">
              <a:buNone/>
              <a:defRPr sz="1923"/>
            </a:lvl5pPr>
            <a:lvl6pPr marL="2197989" indent="0">
              <a:buNone/>
              <a:defRPr sz="1923"/>
            </a:lvl6pPr>
            <a:lvl7pPr marL="2637587" indent="0">
              <a:buNone/>
              <a:defRPr sz="1923"/>
            </a:lvl7pPr>
            <a:lvl8pPr marL="3077185" indent="0">
              <a:buNone/>
              <a:defRPr sz="1923"/>
            </a:lvl8pPr>
            <a:lvl9pPr marL="3516782" indent="0">
              <a:buNone/>
              <a:defRPr sz="1923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9"/>
            <a:ext cx="6858000" cy="804863"/>
          </a:xfrm>
        </p:spPr>
        <p:txBody>
          <a:bodyPr/>
          <a:lstStyle>
            <a:lvl1pPr marL="0" indent="0">
              <a:buNone/>
              <a:defRPr sz="1346"/>
            </a:lvl1pPr>
            <a:lvl2pPr marL="439598" indent="0">
              <a:buNone/>
              <a:defRPr sz="1154"/>
            </a:lvl2pPr>
            <a:lvl3pPr marL="879196" indent="0">
              <a:buNone/>
              <a:defRPr sz="962"/>
            </a:lvl3pPr>
            <a:lvl4pPr marL="1318793" indent="0">
              <a:buNone/>
              <a:defRPr sz="865"/>
            </a:lvl4pPr>
            <a:lvl5pPr marL="1758391" indent="0">
              <a:buNone/>
              <a:defRPr sz="865"/>
            </a:lvl5pPr>
            <a:lvl6pPr marL="2197989" indent="0">
              <a:buNone/>
              <a:defRPr sz="865"/>
            </a:lvl6pPr>
            <a:lvl7pPr marL="2637587" indent="0">
              <a:buNone/>
              <a:defRPr sz="865"/>
            </a:lvl7pPr>
            <a:lvl8pPr marL="3077185" indent="0">
              <a:buNone/>
              <a:defRPr sz="865"/>
            </a:lvl8pPr>
            <a:lvl9pPr marL="3516782" indent="0">
              <a:buNone/>
              <a:defRPr sz="8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782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audio" Target="NUL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9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2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2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2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2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09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2" r:id="rId12"/>
  </p:sldLayoutIdLst>
  <p:txStyles>
    <p:titleStyle>
      <a:lvl1pPr algn="ctr" defTabSz="879196" rtl="0" eaLnBrk="1" latinLnBrk="0" hangingPunct="1">
        <a:spcBef>
          <a:spcPct val="0"/>
        </a:spcBef>
        <a:buNone/>
        <a:defRPr sz="4231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698" indent="-329698" algn="l" defTabSz="879196" rtl="0" eaLnBrk="1" latinLnBrk="0" hangingPunct="1">
        <a:spcBef>
          <a:spcPct val="20000"/>
        </a:spcBef>
        <a:buFont typeface="Arial" pitchFamily="34" charset="0"/>
        <a:buChar char="•"/>
        <a:defRPr sz="3077" kern="1200">
          <a:solidFill>
            <a:schemeClr val="tx1"/>
          </a:solidFill>
          <a:latin typeface="+mn-lt"/>
          <a:ea typeface="+mn-ea"/>
          <a:cs typeface="+mn-cs"/>
        </a:defRPr>
      </a:lvl1pPr>
      <a:lvl2pPr marL="714346" indent="-274749" algn="l" defTabSz="879196" rtl="0" eaLnBrk="1" latinLnBrk="0" hangingPunct="1">
        <a:spcBef>
          <a:spcPct val="20000"/>
        </a:spcBef>
        <a:buFont typeface="Arial" pitchFamily="34" charset="0"/>
        <a:buChar char="–"/>
        <a:defRPr sz="2692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98995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3pPr>
      <a:lvl4pPr marL="1538592" indent="-219799" algn="l" defTabSz="879196" rtl="0" eaLnBrk="1" latinLnBrk="0" hangingPunct="1">
        <a:spcBef>
          <a:spcPct val="20000"/>
        </a:spcBef>
        <a:buFont typeface="Arial" pitchFamily="34" charset="0"/>
        <a:buChar char="–"/>
        <a:defRPr sz="1923" kern="1200">
          <a:solidFill>
            <a:schemeClr val="tx1"/>
          </a:solidFill>
          <a:latin typeface="+mn-lt"/>
          <a:ea typeface="+mn-ea"/>
          <a:cs typeface="+mn-cs"/>
        </a:defRPr>
      </a:lvl4pPr>
      <a:lvl5pPr marL="1978190" indent="-219799" algn="l" defTabSz="879196" rtl="0" eaLnBrk="1" latinLnBrk="0" hangingPunct="1">
        <a:spcBef>
          <a:spcPct val="20000"/>
        </a:spcBef>
        <a:buFont typeface="Arial" pitchFamily="34" charset="0"/>
        <a:buChar char="»"/>
        <a:defRPr sz="1923" kern="1200">
          <a:solidFill>
            <a:schemeClr val="tx1"/>
          </a:solidFill>
          <a:latin typeface="+mn-lt"/>
          <a:ea typeface="+mn-ea"/>
          <a:cs typeface="+mn-cs"/>
        </a:defRPr>
      </a:lvl5pPr>
      <a:lvl6pPr marL="2417788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6pPr>
      <a:lvl7pPr marL="2857386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7pPr>
      <a:lvl8pPr marL="3296984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8pPr>
      <a:lvl9pPr marL="3736581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598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196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8793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8391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7989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7587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6782" algn="l" defTabSz="879196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BE44-8296-4B8B-89CA-9547F49723D5}" type="datetimeFigureOut">
              <a:rPr lang="vi-VN" smtClean="0"/>
              <a:t>13/05/2024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B488-3CDC-43AC-9E44-C7889CAB60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09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audio" Target="NUL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://img.tintuc.vietgiaitri.com/2011/12/4/hon-600-cong-nhan-bi-ngo-doc-thuc-pham-df04ef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8.wav"/><Relationship Id="rId7" Type="http://schemas.openxmlformats.org/officeDocument/2006/relationships/audio" Target="../media/audio11.wav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56.gif"/><Relationship Id="rId5" Type="http://schemas.openxmlformats.org/officeDocument/2006/relationships/audio" Target="../media/audio10.wav"/><Relationship Id="rId10" Type="http://schemas.openxmlformats.org/officeDocument/2006/relationships/audio" Target="../media/audio12.wav"/><Relationship Id="rId4" Type="http://schemas.openxmlformats.org/officeDocument/2006/relationships/audio" Target="../media/audio9.wav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10.wav"/><Relationship Id="rId7" Type="http://schemas.openxmlformats.org/officeDocument/2006/relationships/image" Target="../media/image5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audio" Target="../media/audio11.wav"/><Relationship Id="rId4" Type="http://schemas.openxmlformats.org/officeDocument/2006/relationships/audio" Target="../media/audio1.wav"/><Relationship Id="rId9" Type="http://schemas.openxmlformats.org/officeDocument/2006/relationships/image" Target="../media/image5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9.wav"/><Relationship Id="rId7" Type="http://schemas.openxmlformats.org/officeDocument/2006/relationships/image" Target="../media/image5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57.gif"/><Relationship Id="rId5" Type="http://schemas.openxmlformats.org/officeDocument/2006/relationships/audio" Target="../media/audio1.wav"/><Relationship Id="rId10" Type="http://schemas.openxmlformats.org/officeDocument/2006/relationships/image" Target="../media/image56.gif"/><Relationship Id="rId4" Type="http://schemas.openxmlformats.org/officeDocument/2006/relationships/audio" Target="../media/audio10.wav"/><Relationship Id="rId9" Type="http://schemas.openxmlformats.org/officeDocument/2006/relationships/audio" Target="../media/audio1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8.wav"/><Relationship Id="rId7" Type="http://schemas.openxmlformats.org/officeDocument/2006/relationships/audio" Target="../media/audio11.wav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56.gif"/><Relationship Id="rId5" Type="http://schemas.openxmlformats.org/officeDocument/2006/relationships/audio" Target="../media/audio10.wav"/><Relationship Id="rId10" Type="http://schemas.openxmlformats.org/officeDocument/2006/relationships/audio" Target="../media/audio12.wav"/><Relationship Id="rId4" Type="http://schemas.openxmlformats.org/officeDocument/2006/relationships/audio" Target="../media/audio9.wav"/><Relationship Id="rId9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audio" Target="NUL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audio" Target="../media/audio3.wav"/><Relationship Id="rId10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5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3.wav"/><Relationship Id="rId11" Type="http://schemas.openxmlformats.org/officeDocument/2006/relationships/audio" Target="NULL"/><Relationship Id="rId5" Type="http://schemas.openxmlformats.org/officeDocument/2006/relationships/audio" Target="../media/audio2.wav"/><Relationship Id="rId10" Type="http://schemas.openxmlformats.org/officeDocument/2006/relationships/image" Target="../media/image9.jpeg"/><Relationship Id="rId4" Type="http://schemas.openxmlformats.org/officeDocument/2006/relationships/audio" Target="../media/audio6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7.wav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HINHNEN\Khung hinh mau\1 (51).jpg">
            <a:extLst>
              <a:ext uri="{FF2B5EF4-FFF2-40B4-BE49-F238E27FC236}">
                <a16:creationId xmlns:a16="http://schemas.microsoft.com/office/drawing/2014/main" id="{2424D513-B2C6-443A-9BB0-2B21C48A3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41ECCAF3-6236-4245-91C6-5184961E7EF7}"/>
              </a:ext>
            </a:extLst>
          </p:cNvPr>
          <p:cNvSpPr txBox="1"/>
          <p:nvPr/>
        </p:nvSpPr>
        <p:spPr>
          <a:xfrm>
            <a:off x="3607848" y="1378323"/>
            <a:ext cx="4597306" cy="4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THÀNH PHỐ QUY NHƠN</a:t>
            </a:r>
          </a:p>
          <a:p>
            <a:pPr algn="ctr"/>
            <a:r>
              <a:rPr lang="vi-VN" sz="118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PHÚ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FA82BB72-D26C-7244-889C-A32796982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331" y="1990165"/>
            <a:ext cx="4833257" cy="83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542" tIns="30271" rIns="60542" bIns="302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528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2528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CDACCE3-41A2-2848-AF38-9940416C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489" y="2767287"/>
            <a:ext cx="6386513" cy="140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0542" tIns="30271" rIns="60542" bIns="302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758"/>
              </a:spcBef>
              <a:defRPr/>
            </a:pP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758"/>
              </a:spcBef>
              <a:defRPr/>
            </a:pP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chin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9C08D216-B0E7-DC4B-BFC5-259FFC861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996" y="4057651"/>
            <a:ext cx="3715934" cy="6612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0542" tIns="30271" rIns="60542" bIns="3027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50" b="1" i="1" dirty="0" err="1">
                <a:latin typeface="Times New Roman" pitchFamily="18" charset="0"/>
              </a:rPr>
              <a:t>Giáo</a:t>
            </a:r>
            <a:r>
              <a:rPr lang="en-US" altLang="en-US" sz="1950" b="1" i="1" dirty="0">
                <a:latin typeface="Times New Roman" pitchFamily="18" charset="0"/>
              </a:rPr>
              <a:t> </a:t>
            </a:r>
            <a:r>
              <a:rPr lang="en-US" altLang="en-US" sz="1950" b="1" i="1" dirty="0" err="1">
                <a:latin typeface="Times New Roman" pitchFamily="18" charset="0"/>
              </a:rPr>
              <a:t>viên</a:t>
            </a:r>
            <a:r>
              <a:rPr lang="en-US" altLang="en-US" sz="1950" b="1" i="1" dirty="0">
                <a:latin typeface="Times New Roman" pitchFamily="18" charset="0"/>
              </a:rPr>
              <a:t>: Long </a:t>
            </a:r>
            <a:r>
              <a:rPr lang="en-US" altLang="en-US" sz="1950" b="1" i="1" dirty="0" err="1">
                <a:latin typeface="Times New Roman" pitchFamily="18" charset="0"/>
              </a:rPr>
              <a:t>Thị</a:t>
            </a:r>
            <a:r>
              <a:rPr lang="en-US" altLang="en-US" sz="1950" b="1" i="1" dirty="0">
                <a:latin typeface="Times New Roman" pitchFamily="18" charset="0"/>
              </a:rPr>
              <a:t> </a:t>
            </a:r>
            <a:r>
              <a:rPr lang="en-US" altLang="en-US" sz="1950" b="1" i="1" dirty="0" err="1">
                <a:latin typeface="Times New Roman" pitchFamily="18" charset="0"/>
              </a:rPr>
              <a:t>Ngân</a:t>
            </a:r>
            <a:endParaRPr lang="en-US" altLang="en-US" sz="1950" b="1" i="1" dirty="0">
              <a:latin typeface="Times New Roman" pitchFamily="18" charset="0"/>
            </a:endParaRPr>
          </a:p>
          <a:p>
            <a:pPr eaLnBrk="1" hangingPunct="1"/>
            <a:r>
              <a:rPr lang="en-US" altLang="en-US" sz="1950" b="1" i="1" dirty="0" err="1">
                <a:latin typeface="Times New Roman" pitchFamily="18" charset="0"/>
              </a:rPr>
              <a:t>Lớp</a:t>
            </a:r>
            <a:r>
              <a:rPr lang="en-US" altLang="en-US" sz="1950" b="1" i="1" dirty="0">
                <a:latin typeface="Times New Roman" pitchFamily="18" charset="0"/>
              </a:rPr>
              <a:t>:  4H</a:t>
            </a:r>
          </a:p>
        </p:txBody>
      </p:sp>
    </p:spTree>
    <p:extLst>
      <p:ext uri="{BB962C8B-B14F-4D97-AF65-F5344CB8AC3E}">
        <p14:creationId xmlns:p14="http://schemas.microsoft.com/office/powerpoint/2010/main" val="6999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76" y="1844824"/>
            <a:ext cx="7227238" cy="4065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4480" y="504030"/>
            <a:ext cx="9396946" cy="1196778"/>
          </a:xfrm>
          <a:prstGeom prst="rect">
            <a:avLst/>
          </a:prstGeom>
          <a:noFill/>
        </p:spPr>
        <p:txBody>
          <a:bodyPr wrap="none" lIns="87923" tIns="43962" rIns="87923" bIns="43962">
            <a:spAutoFit/>
          </a:bodyPr>
          <a:lstStyle/>
          <a:p>
            <a:pPr algn="ctr"/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28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spc="28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-47625" y="31750"/>
            <a:ext cx="11379249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2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5" y="3501008"/>
            <a:ext cx="5184576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3933056"/>
            <a:ext cx="4248472" cy="2499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36" y="188640"/>
            <a:ext cx="3112923" cy="3126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71" y="240301"/>
            <a:ext cx="4841981" cy="32492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47625" y="31750"/>
            <a:ext cx="114776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61240" cy="6458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5450" y="1700808"/>
            <a:ext cx="8790339" cy="1157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altLang="vi-VN" sz="3461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án 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sp>
        <p:nvSpPr>
          <p:cNvPr id="296" name="AutoShape 14"/>
          <p:cNvSpPr>
            <a:spLocks noChangeArrowheads="1"/>
          </p:cNvSpPr>
          <p:nvPr/>
        </p:nvSpPr>
        <p:spPr bwMode="auto">
          <a:xfrm>
            <a:off x="3869055" y="1136650"/>
            <a:ext cx="3657600" cy="265303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66FF33">
                  <a:alpha val="0"/>
                </a:srgbClr>
              </a:gs>
              <a:gs pos="100000">
                <a:srgbClr val="FF33CC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50800" sx="1000" sy="1000" algn="ctr" rotWithShape="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78" name="Rectangle 310"/>
          <p:cNvSpPr/>
          <p:nvPr/>
        </p:nvSpPr>
        <p:spPr>
          <a:xfrm>
            <a:off x="5257800" y="4000500"/>
            <a:ext cx="33718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1800" dirty="0">
                <a:cs typeface="Arial" panose="020B0604020202020204" pitchFamily="34" charset="0"/>
              </a:rPr>
              <a:t> </a:t>
            </a:r>
            <a:endParaRPr lang="vi-VN" altLang="vi-VN" sz="1800" dirty="0">
              <a:ea typeface="Arial" panose="020B0604020202020204" pitchFamily="34" charset="0"/>
            </a:endParaRPr>
          </a:p>
        </p:txBody>
      </p:sp>
      <p:sp>
        <p:nvSpPr>
          <p:cNvPr id="3086" name="WordArt 11"/>
          <p:cNvSpPr>
            <a:spLocks noTextEdit="1"/>
          </p:cNvSpPr>
          <p:nvPr/>
        </p:nvSpPr>
        <p:spPr>
          <a:xfrm>
            <a:off x="2556192" y="2336959"/>
            <a:ext cx="6317615" cy="19342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en-US" sz="3600" b="1" dirty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KHÁM PHÁ</a:t>
            </a:r>
            <a:endParaRPr lang="vi-VN" altLang="en-US" sz="3600" b="1" dirty="0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728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004" name="Picture 36" descr="Rau va qua chin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49" y="3179351"/>
            <a:ext cx="4176464" cy="304242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005" name="Picture 37" descr="Rau va qua chin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0" y="3136665"/>
            <a:ext cx="4385719" cy="312779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009" name="Text Box 41"/>
          <p:cNvSpPr txBox="1">
            <a:spLocks noChangeArrowheads="1"/>
          </p:cNvSpPr>
          <p:nvPr/>
        </p:nvSpPr>
        <p:spPr bwMode="auto">
          <a:xfrm>
            <a:off x="1793181" y="2431215"/>
            <a:ext cx="8424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sao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rau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quả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chín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hằng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</a:rPr>
              <a:t> ?</a:t>
            </a:r>
          </a:p>
        </p:txBody>
      </p:sp>
      <p:sp>
        <p:nvSpPr>
          <p:cNvPr id="340011" name="Text Box 43"/>
          <p:cNvSpPr txBox="1">
            <a:spLocks noChangeArrowheads="1"/>
          </p:cNvSpPr>
          <p:nvPr/>
        </p:nvSpPr>
        <p:spPr bwMode="auto">
          <a:xfrm>
            <a:off x="746503" y="1892606"/>
            <a:ext cx="6858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rau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quả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chín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40015" name="Text Box 47"/>
          <p:cNvSpPr txBox="1">
            <a:spLocks noChangeArrowheads="1"/>
          </p:cNvSpPr>
          <p:nvPr/>
        </p:nvSpPr>
        <p:spPr bwMode="auto">
          <a:xfrm>
            <a:off x="2744788" y="6264459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/>
              <a:t>H1</a:t>
            </a:r>
          </a:p>
        </p:txBody>
      </p:sp>
      <p:sp>
        <p:nvSpPr>
          <p:cNvPr id="340016" name="Text Box 48"/>
          <p:cNvSpPr txBox="1">
            <a:spLocks noChangeArrowheads="1"/>
          </p:cNvSpPr>
          <p:nvPr/>
        </p:nvSpPr>
        <p:spPr bwMode="auto">
          <a:xfrm>
            <a:off x="8019256" y="6305433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/>
              <a:t>H2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3002431" y="147371"/>
            <a:ext cx="57131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dirty="0" err="1">
                <a:solidFill>
                  <a:srgbClr val="0000FF"/>
                </a:solidFill>
              </a:rPr>
              <a:t>Thứ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ngày</a:t>
            </a:r>
            <a:r>
              <a:rPr lang="en-US" altLang="en-US" b="1" dirty="0">
                <a:solidFill>
                  <a:srgbClr val="0000FF"/>
                </a:solidFill>
              </a:rPr>
              <a:t> 14 </a:t>
            </a:r>
            <a:r>
              <a:rPr lang="en-US" altLang="en-US" b="1" dirty="0" err="1">
                <a:solidFill>
                  <a:srgbClr val="0000FF"/>
                </a:solidFill>
              </a:rPr>
              <a:t>tháng</a:t>
            </a:r>
            <a:r>
              <a:rPr lang="en-US" altLang="en-US" b="1" dirty="0">
                <a:solidFill>
                  <a:srgbClr val="0000FF"/>
                </a:solidFill>
              </a:rPr>
              <a:t> 10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2021</a:t>
            </a:r>
          </a:p>
          <a:p>
            <a:pPr algn="ctr" eaLnBrk="1" hangingPunct="1"/>
            <a:r>
              <a:rPr lang="en-US" altLang="en-US" b="1" u="sng" dirty="0" err="1">
                <a:solidFill>
                  <a:srgbClr val="0000FF"/>
                </a:solidFill>
              </a:rPr>
              <a:t>Khoa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học</a:t>
            </a:r>
            <a:endParaRPr lang="en-US" altLang="en-US" b="1" u="sng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1774" y="818654"/>
            <a:ext cx="8790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7625" y="31750"/>
            <a:ext cx="119348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63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0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0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00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0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0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0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0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40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9" grpId="0"/>
      <p:bldP spid="340011" grpId="0"/>
      <p:bldP spid="340015" grpId="0"/>
      <p:bldP spid="3400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hình - MẸ ƠI CON HỎI - Tại sao con phải ăn rau - - POMPOM4kids Vietnam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520" y="404664"/>
            <a:ext cx="8792308" cy="4945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7625" y="31750"/>
            <a:ext cx="119348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11" name="Text Box 43"/>
          <p:cNvSpPr txBox="1">
            <a:spLocks noChangeArrowheads="1"/>
          </p:cNvSpPr>
          <p:nvPr/>
        </p:nvSpPr>
        <p:spPr bwMode="auto">
          <a:xfrm>
            <a:off x="656430" y="1911680"/>
            <a:ext cx="6642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rau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quả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chín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3002431" y="147371"/>
            <a:ext cx="57131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dirty="0" err="1">
                <a:solidFill>
                  <a:srgbClr val="0000FF"/>
                </a:solidFill>
              </a:rPr>
              <a:t>Thứ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ngày</a:t>
            </a:r>
            <a:r>
              <a:rPr lang="en-US" altLang="en-US" b="1" dirty="0">
                <a:solidFill>
                  <a:srgbClr val="0000FF"/>
                </a:solidFill>
              </a:rPr>
              <a:t> 14 </a:t>
            </a:r>
            <a:r>
              <a:rPr lang="en-US" altLang="en-US" b="1" dirty="0" err="1">
                <a:solidFill>
                  <a:srgbClr val="0000FF"/>
                </a:solidFill>
              </a:rPr>
              <a:t>tháng</a:t>
            </a:r>
            <a:r>
              <a:rPr lang="en-US" altLang="en-US" b="1" dirty="0">
                <a:solidFill>
                  <a:srgbClr val="0000FF"/>
                </a:solidFill>
              </a:rPr>
              <a:t> 10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2021</a:t>
            </a:r>
          </a:p>
          <a:p>
            <a:pPr algn="ctr" eaLnBrk="1" hangingPunct="1"/>
            <a:r>
              <a:rPr lang="en-US" altLang="en-US" b="1" u="sng" dirty="0" err="1">
                <a:solidFill>
                  <a:srgbClr val="0000FF"/>
                </a:solidFill>
              </a:rPr>
              <a:t>Khoa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học</a:t>
            </a:r>
            <a:endParaRPr lang="en-US" altLang="en-US" b="1" u="sng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1774" y="818654"/>
            <a:ext cx="87903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576728" y="3076042"/>
            <a:ext cx="8610600" cy="22526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fontAlgn="b" hangingPunct="1">
              <a:spcBef>
                <a:spcPct val="50000"/>
              </a:spcBef>
            </a:pPr>
            <a:r>
              <a:rPr lang="en-US" altLang="en-US" sz="1800" dirty="0">
                <a:sym typeface="Wingdings 2" panose="05020102010507070707" pitchFamily="18" charset="2"/>
              </a:rPr>
              <a:t>    </a:t>
            </a:r>
            <a:r>
              <a:rPr lang="en-US" altLang="en-US" sz="4400" dirty="0">
                <a:solidFill>
                  <a:srgbClr val="0000FF"/>
                </a:solidFill>
                <a:sym typeface="Wingdings 2" panose="05020102010507070707" pitchFamily="18" charset="2"/>
              </a:rPr>
              <a:t></a:t>
            </a:r>
            <a:r>
              <a:rPr lang="en-US" altLang="en-US" sz="1800" dirty="0"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Nên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ăn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phối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hợp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nhiều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loại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rau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quả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để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đủ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loại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vi-ta-min,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chất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khoáng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cần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thiết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cơ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thể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chất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xơ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rau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quả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còn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giúp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chống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táo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sym typeface="Wingdings 2" panose="05020102010507070707" pitchFamily="18" charset="2"/>
              </a:rPr>
              <a:t>bón</a:t>
            </a:r>
            <a:r>
              <a:rPr lang="en-US" altLang="en-US" sz="3200" b="1" dirty="0">
                <a:solidFill>
                  <a:srgbClr val="C00000"/>
                </a:solidFill>
                <a:sym typeface="Wingdings 2" panose="05020102010507070707" pitchFamily="18" charset="2"/>
              </a:rPr>
              <a:t>.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5154" y="44930"/>
            <a:ext cx="11354845" cy="681306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2042526" y="2407403"/>
            <a:ext cx="8497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sao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rau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quả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chín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hằng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40790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10503afamilyskvitamin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" y="265646"/>
            <a:ext cx="47170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110503afamilyskvitamin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0" y="231254"/>
            <a:ext cx="442721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110503afamilyskvitaminc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1" y="3368663"/>
            <a:ext cx="4717012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110503afamilyskvitaminc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0" y="3222650"/>
            <a:ext cx="440284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778166" y="2914457"/>
            <a:ext cx="2448345" cy="5847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3300"/>
                </a:solidFill>
              </a:rPr>
              <a:t>Vi-ta-min C</a:t>
            </a:r>
          </a:p>
        </p:txBody>
      </p:sp>
      <p:sp>
        <p:nvSpPr>
          <p:cNvPr id="7" name="Rectangle 6"/>
          <p:cNvSpPr/>
          <p:nvPr/>
        </p:nvSpPr>
        <p:spPr>
          <a:xfrm>
            <a:off x="-47625" y="31750"/>
            <a:ext cx="11379249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2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images413100_ra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48" y="260653"/>
            <a:ext cx="467766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 descr="images413101_ra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48" y="3145731"/>
            <a:ext cx="467766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images413103_rau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49" y="3108587"/>
            <a:ext cx="428625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3" descr="120px-Cay_c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22" y="259413"/>
            <a:ext cx="4319587" cy="27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4130824" y="2849275"/>
            <a:ext cx="3384649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Vi ta min A, B, C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5154" y="44930"/>
            <a:ext cx="11354845" cy="681306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60102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4"/>
          <p:cNvPicPr>
            <a:picLocks noChangeAspect="1" noChangeArrowheads="1"/>
          </p:cNvPicPr>
          <p:nvPr/>
        </p:nvPicPr>
        <p:blipFill>
          <a:blip r:embed="rId2">
            <a:lum bright="-18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84" y="648986"/>
            <a:ext cx="6840760" cy="619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8656" y="295043"/>
            <a:ext cx="5751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000" b="1" dirty="0">
                <a:latin typeface="Arial" charset="0"/>
              </a:rPr>
              <a:t>THÁP DINH DƯỠNG CÂN ĐỐI TRUNG BÌNH CHO MỘT NGƯỜI TRONG MỘT THÁNG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45628" y="5930834"/>
            <a:ext cx="1629694" cy="494567"/>
            <a:chOff x="0" y="4572000"/>
            <a:chExt cx="2567251" cy="685800"/>
          </a:xfrm>
        </p:grpSpPr>
        <p:sp>
          <p:nvSpPr>
            <p:cNvPr id="7" name="Rectangle 6"/>
            <p:cNvSpPr/>
            <p:nvPr/>
          </p:nvSpPr>
          <p:spPr>
            <a:xfrm>
              <a:off x="0" y="4572000"/>
              <a:ext cx="1675695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endParaRPr lang="en-US" sz="230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ight Arrow 52"/>
            <p:cNvSpPr/>
            <p:nvPr/>
          </p:nvSpPr>
          <p:spPr>
            <a:xfrm>
              <a:off x="1675695" y="4724400"/>
              <a:ext cx="891556" cy="3048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endParaRPr lang="en-US" sz="1298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45628" y="5017915"/>
            <a:ext cx="2115770" cy="494567"/>
            <a:chOff x="-107728" y="4572000"/>
            <a:chExt cx="2674979" cy="685800"/>
          </a:xfrm>
        </p:grpSpPr>
        <p:sp>
          <p:nvSpPr>
            <p:cNvPr id="10" name="Rectangle 9"/>
            <p:cNvSpPr/>
            <p:nvPr/>
          </p:nvSpPr>
          <p:spPr>
            <a:xfrm>
              <a:off x="-107728" y="4572000"/>
              <a:ext cx="1783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endParaRPr lang="en-US" sz="230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ight Arrow 52"/>
            <p:cNvSpPr/>
            <p:nvPr/>
          </p:nvSpPr>
          <p:spPr>
            <a:xfrm>
              <a:off x="1675695" y="4724400"/>
              <a:ext cx="891556" cy="3048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endParaRPr lang="en-US" sz="1298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45628" y="4293096"/>
            <a:ext cx="2289390" cy="494567"/>
            <a:chOff x="0" y="4572000"/>
            <a:chExt cx="2567251" cy="685800"/>
          </a:xfrm>
        </p:grpSpPr>
        <p:sp>
          <p:nvSpPr>
            <p:cNvPr id="13" name="Rectangle 12"/>
            <p:cNvSpPr/>
            <p:nvPr/>
          </p:nvSpPr>
          <p:spPr>
            <a:xfrm>
              <a:off x="0" y="4572000"/>
              <a:ext cx="1675695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endParaRPr lang="en-US" sz="230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ight Arrow 52"/>
            <p:cNvSpPr/>
            <p:nvPr/>
          </p:nvSpPr>
          <p:spPr>
            <a:xfrm>
              <a:off x="1675695" y="4724400"/>
              <a:ext cx="891556" cy="3048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endParaRPr lang="en-US" sz="1298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745628" y="3537007"/>
            <a:ext cx="2671001" cy="494567"/>
            <a:chOff x="-122188" y="3657600"/>
            <a:chExt cx="3248301" cy="685800"/>
          </a:xfrm>
        </p:grpSpPr>
        <p:sp>
          <p:nvSpPr>
            <p:cNvPr id="16" name="Rectangle 15"/>
            <p:cNvSpPr/>
            <p:nvPr/>
          </p:nvSpPr>
          <p:spPr>
            <a:xfrm>
              <a:off x="-122188" y="3657600"/>
              <a:ext cx="2637558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vừa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phải</a:t>
              </a:r>
              <a:endParaRPr lang="en-US" sz="230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ight Arrow 51"/>
            <p:cNvSpPr/>
            <p:nvPr/>
          </p:nvSpPr>
          <p:spPr>
            <a:xfrm>
              <a:off x="2515371" y="3801533"/>
              <a:ext cx="610742" cy="3048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endParaRPr lang="en-US" sz="1298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745629" y="2818339"/>
            <a:ext cx="2973235" cy="494567"/>
            <a:chOff x="-104536" y="2667000"/>
            <a:chExt cx="3647747" cy="685800"/>
          </a:xfrm>
        </p:grpSpPr>
        <p:sp>
          <p:nvSpPr>
            <p:cNvPr id="19" name="Rectangle 18"/>
            <p:cNvSpPr/>
            <p:nvPr/>
          </p:nvSpPr>
          <p:spPr>
            <a:xfrm>
              <a:off x="-104536" y="2667000"/>
              <a:ext cx="2694526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có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mức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̣</a:t>
              </a:r>
            </a:p>
          </p:txBody>
        </p:sp>
        <p:sp>
          <p:nvSpPr>
            <p:cNvPr id="20" name="Right Arrow 50"/>
            <p:cNvSpPr/>
            <p:nvPr/>
          </p:nvSpPr>
          <p:spPr>
            <a:xfrm flipV="1">
              <a:off x="2589989" y="2819400"/>
              <a:ext cx="953222" cy="3048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endParaRPr lang="en-US" sz="1298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745628" y="2106931"/>
            <a:ext cx="3249292" cy="494567"/>
            <a:chOff x="0" y="1219200"/>
            <a:chExt cx="3843088" cy="685800"/>
          </a:xfrm>
        </p:grpSpPr>
        <p:sp>
          <p:nvSpPr>
            <p:cNvPr id="22" name="Rectangle 21"/>
            <p:cNvSpPr/>
            <p:nvPr/>
          </p:nvSpPr>
          <p:spPr>
            <a:xfrm>
              <a:off x="0" y="1219200"/>
              <a:ext cx="1675820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ít</a:t>
              </a:r>
              <a:endParaRPr lang="en-US" sz="2308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ight Arrow 49"/>
            <p:cNvSpPr/>
            <p:nvPr/>
          </p:nvSpPr>
          <p:spPr>
            <a:xfrm>
              <a:off x="1675820" y="1447800"/>
              <a:ext cx="2167268" cy="3048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endParaRPr lang="en-US" sz="1298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764635" y="1450476"/>
            <a:ext cx="3465942" cy="494567"/>
            <a:chOff x="0" y="228600"/>
            <a:chExt cx="4332418" cy="685800"/>
          </a:xfrm>
        </p:grpSpPr>
        <p:sp>
          <p:nvSpPr>
            <p:cNvPr id="25" name="Rectangle 24"/>
            <p:cNvSpPr/>
            <p:nvPr/>
          </p:nvSpPr>
          <p:spPr>
            <a:xfrm>
              <a:off x="0" y="228600"/>
              <a:ext cx="2210183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hạn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08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chê</a:t>
              </a:r>
              <a:r>
                <a:rPr lang="en-US" sz="2308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</a:p>
          </p:txBody>
        </p:sp>
        <p:sp>
          <p:nvSpPr>
            <p:cNvPr id="26" name="Right Arrow 48"/>
            <p:cNvSpPr/>
            <p:nvPr/>
          </p:nvSpPr>
          <p:spPr>
            <a:xfrm>
              <a:off x="2235039" y="560917"/>
              <a:ext cx="2097379" cy="20108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9397">
                <a:defRPr/>
              </a:pPr>
              <a:endParaRPr lang="en-US" sz="1298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7515200" y="5127819"/>
            <a:ext cx="1440160" cy="677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83152" y="4201656"/>
            <a:ext cx="1872208" cy="677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317" y="2492896"/>
            <a:ext cx="1988957" cy="1509171"/>
          </a:xfrm>
          <a:prstGeom prst="rect">
            <a:avLst/>
          </a:prstGeom>
          <a:noFill/>
        </p:spPr>
        <p:txBody>
          <a:bodyPr wrap="none" lIns="87923" tIns="43962" rIns="87923" bIns="43962">
            <a:spAutoFit/>
          </a:bodyPr>
          <a:lstStyle/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CHÀO </a:t>
            </a:r>
          </a:p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MỪNG</a:t>
            </a:r>
          </a:p>
        </p:txBody>
      </p:sp>
      <p:sp>
        <p:nvSpPr>
          <p:cNvPr id="5" name="Rectangle 4"/>
          <p:cNvSpPr/>
          <p:nvPr/>
        </p:nvSpPr>
        <p:spPr>
          <a:xfrm rot="475413">
            <a:off x="4876544" y="3042124"/>
            <a:ext cx="1804612" cy="1509171"/>
          </a:xfrm>
          <a:prstGeom prst="rect">
            <a:avLst/>
          </a:prstGeom>
          <a:noFill/>
        </p:spPr>
        <p:txBody>
          <a:bodyPr wrap="none" lIns="87923" tIns="43962" rIns="87923" bIns="43962">
            <a:spAutoFit/>
          </a:bodyPr>
          <a:lstStyle/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THẦY </a:t>
            </a:r>
          </a:p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CÔ</a:t>
            </a:r>
          </a:p>
        </p:txBody>
      </p:sp>
      <p:sp>
        <p:nvSpPr>
          <p:cNvPr id="6" name="Rectangle 5"/>
          <p:cNvSpPr/>
          <p:nvPr/>
        </p:nvSpPr>
        <p:spPr>
          <a:xfrm>
            <a:off x="8307288" y="3429000"/>
            <a:ext cx="2743971" cy="1509171"/>
          </a:xfrm>
          <a:prstGeom prst="rect">
            <a:avLst/>
          </a:prstGeom>
          <a:noFill/>
        </p:spPr>
        <p:txBody>
          <a:bodyPr wrap="none" lIns="87923" tIns="43962" rIns="87923" bIns="43962">
            <a:spAutoFit/>
          </a:bodyPr>
          <a:lstStyle/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VỀ THĂM </a:t>
            </a:r>
          </a:p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LỚP 4.2</a:t>
            </a:r>
          </a:p>
        </p:txBody>
      </p:sp>
      <p:pic>
        <p:nvPicPr>
          <p:cNvPr id="2" name="Vo-Cai-Tay-Len-Di-nhac-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719" y="5367677"/>
            <a:ext cx="293077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6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0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92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09" name="Text Box 41"/>
          <p:cNvSpPr txBox="1">
            <a:spLocks noChangeArrowheads="1"/>
          </p:cNvSpPr>
          <p:nvPr/>
        </p:nvSpPr>
        <p:spPr bwMode="auto">
          <a:xfrm>
            <a:off x="890464" y="2272198"/>
            <a:ext cx="100991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bẩn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gây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tác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40011" name="Text Box 43"/>
          <p:cNvSpPr txBox="1">
            <a:spLocks noChangeArrowheads="1"/>
          </p:cNvSpPr>
          <p:nvPr/>
        </p:nvSpPr>
        <p:spPr bwMode="auto">
          <a:xfrm>
            <a:off x="591661" y="1772761"/>
            <a:ext cx="7362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sạch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3002431" y="147371"/>
            <a:ext cx="57131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dirty="0" err="1">
                <a:solidFill>
                  <a:srgbClr val="0000FF"/>
                </a:solidFill>
              </a:rPr>
              <a:t>Thứ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ngày</a:t>
            </a:r>
            <a:r>
              <a:rPr lang="en-US" altLang="en-US" b="1" dirty="0">
                <a:solidFill>
                  <a:srgbClr val="0000FF"/>
                </a:solidFill>
              </a:rPr>
              <a:t> 14 </a:t>
            </a:r>
            <a:r>
              <a:rPr lang="en-US" altLang="en-US" b="1" dirty="0" err="1">
                <a:solidFill>
                  <a:srgbClr val="0000FF"/>
                </a:solidFill>
              </a:rPr>
              <a:t>tháng</a:t>
            </a:r>
            <a:r>
              <a:rPr lang="en-US" altLang="en-US" b="1" dirty="0">
                <a:solidFill>
                  <a:srgbClr val="0000FF"/>
                </a:solidFill>
              </a:rPr>
              <a:t> 10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2021</a:t>
            </a:r>
          </a:p>
          <a:p>
            <a:pPr algn="ctr" eaLnBrk="1" hangingPunct="1"/>
            <a:r>
              <a:rPr lang="en-US" altLang="en-US" b="1" u="sng" dirty="0" err="1">
                <a:solidFill>
                  <a:srgbClr val="0000FF"/>
                </a:solidFill>
              </a:rPr>
              <a:t>Khoa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học</a:t>
            </a:r>
            <a:endParaRPr lang="en-US" altLang="en-US" b="1" u="sng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1774" y="818654"/>
            <a:ext cx="87903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8" descr="Hơn 600 công nhân bị ngộ độc thực phẩ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33" y="2924943"/>
            <a:ext cx="3884503" cy="266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314400" y="5588795"/>
            <a:ext cx="106751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</a:rPr>
              <a:t>  </a:t>
            </a:r>
            <a:r>
              <a:rPr lang="en-US" altLang="en-US" sz="3200" dirty="0" err="1">
                <a:solidFill>
                  <a:srgbClr val="002060"/>
                </a:solidFill>
              </a:rPr>
              <a:t>Sử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dụng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thực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phẩm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sạch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an </a:t>
            </a:r>
            <a:r>
              <a:rPr lang="en-US" altLang="en-US" sz="3200" dirty="0" err="1">
                <a:solidFill>
                  <a:srgbClr val="002060"/>
                </a:solidFill>
              </a:rPr>
              <a:t>toàn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gây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ngộ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độc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thức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ăn</a:t>
            </a:r>
            <a:r>
              <a:rPr lang="en-US" altLang="en-US" sz="32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1970584" y="6081238"/>
            <a:ext cx="84012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</a:rPr>
              <a:t>Gây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hại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lâu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dài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sức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khỏe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sử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dụng</a:t>
            </a:r>
            <a:endParaRPr lang="en-US" altLang="en-US" sz="3200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62" y="2924943"/>
            <a:ext cx="4335089" cy="26581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47625" y="31750"/>
            <a:ext cx="114776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1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9" grpId="0"/>
      <p:bldP spid="3400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26368" y="31577"/>
            <a:ext cx="11331624" cy="678179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pic>
        <p:nvPicPr>
          <p:cNvPr id="357408" name="Picture 32" descr="Thuc pham sach an toan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0" y="1262903"/>
            <a:ext cx="4392774" cy="2324306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409" name="Picture 33" descr="Thuc pham sach an toan"/>
          <p:cNvPicPr>
            <a:picLocks noChangeAspect="1" noChangeArrowheads="1"/>
          </p:cNvPicPr>
          <p:nvPr/>
        </p:nvPicPr>
        <p:blipFill>
          <a:blip r:embed="rId3">
            <a:lum bright="-1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0" y="3738182"/>
            <a:ext cx="4420996" cy="2880394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410" name="Text Box 34"/>
          <p:cNvSpPr txBox="1">
            <a:spLocks noChangeArrowheads="1"/>
          </p:cNvSpPr>
          <p:nvPr/>
        </p:nvSpPr>
        <p:spPr bwMode="auto">
          <a:xfrm>
            <a:off x="200149" y="248718"/>
            <a:ext cx="11055594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dirty="0"/>
              <a:t>     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hình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ảnh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vừa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quan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sát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những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hiểu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của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mình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em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hãy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thế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phẩm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sạch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an </a:t>
            </a:r>
            <a:r>
              <a:rPr lang="en-US" altLang="en-US" sz="2800" b="1" dirty="0" err="1"/>
              <a:t>toàn</a:t>
            </a:r>
            <a:r>
              <a:rPr lang="en-US" altLang="en-US" sz="2800" b="1" dirty="0"/>
              <a:t>?</a:t>
            </a:r>
          </a:p>
        </p:txBody>
      </p:sp>
      <p:sp>
        <p:nvSpPr>
          <p:cNvPr id="45091" name="Text Box 35"/>
          <p:cNvSpPr txBox="1">
            <a:spLocks noChangeArrowheads="1"/>
          </p:cNvSpPr>
          <p:nvPr/>
        </p:nvSpPr>
        <p:spPr bwMode="auto">
          <a:xfrm>
            <a:off x="62556" y="2183247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H3</a:t>
            </a:r>
          </a:p>
        </p:txBody>
      </p:sp>
      <p:sp>
        <p:nvSpPr>
          <p:cNvPr id="45092" name="Text Box 36"/>
          <p:cNvSpPr txBox="1">
            <a:spLocks noChangeArrowheads="1"/>
          </p:cNvSpPr>
          <p:nvPr/>
        </p:nvSpPr>
        <p:spPr bwMode="auto">
          <a:xfrm>
            <a:off x="54306" y="5431864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H4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08" y="1243070"/>
            <a:ext cx="4638384" cy="2503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6" y="3787112"/>
            <a:ext cx="4444960" cy="2826459"/>
          </a:xfrm>
          <a:prstGeom prst="rect">
            <a:avLst/>
          </a:prstGeom>
        </p:spPr>
      </p:pic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5709628" y="1104371"/>
            <a:ext cx="5405972" cy="550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12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5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410" grpId="0" animBg="1"/>
      <p:bldP spid="45091" grpId="0"/>
      <p:bldP spid="45092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2512" y="54071"/>
            <a:ext cx="9361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Nối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chữ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cột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A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chữ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cột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B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phù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</a:rPr>
              <a:t>hợp</a:t>
            </a:r>
            <a:endParaRPr lang="en-US" sz="3200" dirty="0">
              <a:solidFill>
                <a:schemeClr val="tx2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55852"/>
              </p:ext>
            </p:extLst>
          </p:nvPr>
        </p:nvGraphicFramePr>
        <p:xfrm>
          <a:off x="350596" y="620688"/>
          <a:ext cx="10513168" cy="6089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7632">
                  <a:extLst>
                    <a:ext uri="{9D8B030D-6E8A-4147-A177-3AD203B41FA5}">
                      <a16:colId xmlns:a16="http://schemas.microsoft.com/office/drawing/2014/main" val="3169433672"/>
                    </a:ext>
                  </a:extLst>
                </a:gridCol>
                <a:gridCol w="1670967">
                  <a:extLst>
                    <a:ext uri="{9D8B030D-6E8A-4147-A177-3AD203B41FA5}">
                      <a16:colId xmlns:a16="http://schemas.microsoft.com/office/drawing/2014/main" val="560814417"/>
                    </a:ext>
                  </a:extLst>
                </a:gridCol>
                <a:gridCol w="2854569">
                  <a:extLst>
                    <a:ext uri="{9D8B030D-6E8A-4147-A177-3AD203B41FA5}">
                      <a16:colId xmlns:a16="http://schemas.microsoft.com/office/drawing/2014/main" val="931162892"/>
                    </a:ext>
                  </a:extLst>
                </a:gridCol>
              </a:tblGrid>
              <a:tr h="9247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endParaRPr lang="en-US" sz="2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66233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448182"/>
                  </a:ext>
                </a:extLst>
              </a:tr>
              <a:tr h="143231">
                <a:tc rowSpan="3"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nhiễm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khuẩn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nhiễm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gậy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ngộ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khỏe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10111"/>
                  </a:ext>
                </a:extLst>
              </a:tr>
              <a:tr h="125361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Rau,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992104"/>
                  </a:ext>
                </a:extLst>
              </a:tr>
              <a:tr h="1873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Rau,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429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879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vẹn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lặn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trầy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xước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nhũn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015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879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mập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phổng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phao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”.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mướt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thấy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nhẹ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bổng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09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879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rau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héo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úa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99667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6291064" y="1705028"/>
            <a:ext cx="1741973" cy="3452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91064" y="2774124"/>
            <a:ext cx="1728192" cy="27431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04845" y="2774124"/>
            <a:ext cx="1714411" cy="130903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342039" y="4025068"/>
            <a:ext cx="1714411" cy="130903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291064" y="2858602"/>
            <a:ext cx="1714411" cy="337566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5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09" name="Text Box 41"/>
          <p:cNvSpPr txBox="1">
            <a:spLocks noChangeArrowheads="1"/>
          </p:cNvSpPr>
          <p:nvPr/>
        </p:nvSpPr>
        <p:spPr bwMode="auto">
          <a:xfrm>
            <a:off x="1049016" y="2365108"/>
            <a:ext cx="9922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vệ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40011" name="Text Box 43"/>
          <p:cNvSpPr txBox="1">
            <a:spLocks noChangeArrowheads="1"/>
          </p:cNvSpPr>
          <p:nvPr/>
        </p:nvSpPr>
        <p:spPr bwMode="auto">
          <a:xfrm>
            <a:off x="818456" y="1848221"/>
            <a:ext cx="7362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sạch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3002431" y="147371"/>
            <a:ext cx="57131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dirty="0" err="1">
                <a:solidFill>
                  <a:srgbClr val="0000FF"/>
                </a:solidFill>
              </a:rPr>
              <a:t>Thứ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ngày</a:t>
            </a:r>
            <a:r>
              <a:rPr lang="en-US" altLang="en-US" b="1" dirty="0">
                <a:solidFill>
                  <a:srgbClr val="0000FF"/>
                </a:solidFill>
              </a:rPr>
              <a:t> 14 </a:t>
            </a:r>
            <a:r>
              <a:rPr lang="en-US" altLang="en-US" b="1" dirty="0" err="1">
                <a:solidFill>
                  <a:srgbClr val="0000FF"/>
                </a:solidFill>
              </a:rPr>
              <a:t>tháng</a:t>
            </a:r>
            <a:r>
              <a:rPr lang="en-US" altLang="en-US" b="1" dirty="0">
                <a:solidFill>
                  <a:srgbClr val="0000FF"/>
                </a:solidFill>
              </a:rPr>
              <a:t> 10 </a:t>
            </a:r>
            <a:r>
              <a:rPr lang="en-US" altLang="en-US" b="1" dirty="0" err="1">
                <a:solidFill>
                  <a:srgbClr val="0000FF"/>
                </a:solidFill>
              </a:rPr>
              <a:t>năm</a:t>
            </a:r>
            <a:r>
              <a:rPr lang="en-US" altLang="en-US" b="1" dirty="0">
                <a:solidFill>
                  <a:srgbClr val="0000FF"/>
                </a:solidFill>
              </a:rPr>
              <a:t> 2021</a:t>
            </a:r>
          </a:p>
          <a:p>
            <a:pPr algn="ctr" eaLnBrk="1" hangingPunct="1"/>
            <a:r>
              <a:rPr lang="en-US" altLang="en-US" b="1" u="sng" dirty="0" err="1">
                <a:solidFill>
                  <a:srgbClr val="0000FF"/>
                </a:solidFill>
              </a:rPr>
              <a:t>Khoa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học</a:t>
            </a:r>
            <a:endParaRPr lang="en-US" altLang="en-US" b="1" u="sng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1774" y="818654"/>
            <a:ext cx="87903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alt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5" descr="raumuong.jpg image by fatiha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16" y="3018748"/>
            <a:ext cx="4191000" cy="293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images303226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1" y="3073315"/>
            <a:ext cx="4572508" cy="28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6368" y="31577"/>
            <a:ext cx="11331624" cy="678179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138830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5297" y="4710380"/>
            <a:ext cx="10338324" cy="16900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46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56" y="692696"/>
            <a:ext cx="4631490" cy="38241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7625" y="31750"/>
            <a:ext cx="114776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5" y="864352"/>
            <a:ext cx="5297763" cy="3528393"/>
          </a:xfrm>
          <a:prstGeom prst="rect">
            <a:avLst/>
          </a:prstGeom>
        </p:spPr>
      </p:pic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753175" y="186441"/>
            <a:ext cx="9922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vệ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68631" y="4778759"/>
            <a:ext cx="10338324" cy="16900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461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914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8" y="727390"/>
            <a:ext cx="4801498" cy="4945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689" r="-12276" b="-689"/>
          <a:stretch/>
        </p:blipFill>
        <p:spPr>
          <a:xfrm>
            <a:off x="5733790" y="721240"/>
            <a:ext cx="5642992" cy="49518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8436" y="5770853"/>
            <a:ext cx="10297144" cy="56586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77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77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6368" y="31577"/>
            <a:ext cx="11331624" cy="678179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1001750" y="198020"/>
            <a:ext cx="96097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vệ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71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40" y="1433989"/>
            <a:ext cx="4381483" cy="3706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0" y="1094325"/>
            <a:ext cx="5211636" cy="3880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66528" y="5490396"/>
            <a:ext cx="879230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368" y="31577"/>
            <a:ext cx="11331624" cy="678179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901398" y="339893"/>
            <a:ext cx="9922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vệ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92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2" y="993604"/>
            <a:ext cx="5334576" cy="4197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80" y="991173"/>
            <a:ext cx="5436426" cy="4197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2472" y="5589240"/>
            <a:ext cx="9828914" cy="62491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1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46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6368" y="31577"/>
            <a:ext cx="11331624" cy="678179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868818" y="267862"/>
            <a:ext cx="9922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vệ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48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1466528" y="1340768"/>
            <a:ext cx="8932658" cy="5005088"/>
          </a:xfrm>
          <a:prstGeom prst="rect">
            <a:avLst/>
          </a:prstGeom>
          <a:pattFill prst="pct25">
            <a:fgClr>
              <a:srgbClr val="FFFF00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461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58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558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47625" y="31750"/>
            <a:ext cx="114776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1106488" y="535264"/>
            <a:ext cx="9922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vệ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</a:rPr>
              <a:t> an </a:t>
            </a:r>
            <a:r>
              <a:rPr lang="en-US" altLang="en-US" sz="2800" b="1" dirty="0" err="1">
                <a:solidFill>
                  <a:srgbClr val="0000FF"/>
                </a:solidFill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29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3552" r="2097"/>
          <a:stretch/>
        </p:blipFill>
        <p:spPr>
          <a:xfrm>
            <a:off x="5150966" y="908720"/>
            <a:ext cx="5244554" cy="3237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6968" y="4392266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/>
          <a:stretch/>
        </p:blipFill>
        <p:spPr>
          <a:xfrm>
            <a:off x="1305668" y="664718"/>
            <a:ext cx="3829161" cy="2704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15469" r="11977" b="17807"/>
          <a:stretch/>
        </p:blipFill>
        <p:spPr>
          <a:xfrm>
            <a:off x="1305668" y="3446383"/>
            <a:ext cx="3842246" cy="2594414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368" y="31577"/>
            <a:ext cx="11331624" cy="678179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96999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án 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sp>
        <p:nvSpPr>
          <p:cNvPr id="296" name="AutoShape 14"/>
          <p:cNvSpPr>
            <a:spLocks noChangeArrowheads="1"/>
          </p:cNvSpPr>
          <p:nvPr/>
        </p:nvSpPr>
        <p:spPr bwMode="auto">
          <a:xfrm>
            <a:off x="3869055" y="1136650"/>
            <a:ext cx="3657600" cy="265303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rgbClr val="66FF33">
                  <a:alpha val="0"/>
                </a:srgbClr>
              </a:gs>
              <a:gs pos="100000">
                <a:srgbClr val="FF33CC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50800" sx="1000" sy="1000" algn="ctr" rotWithShape="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78" name="Rectangle 310"/>
          <p:cNvSpPr/>
          <p:nvPr/>
        </p:nvSpPr>
        <p:spPr>
          <a:xfrm>
            <a:off x="5257800" y="4000500"/>
            <a:ext cx="33718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1800" dirty="0">
                <a:cs typeface="Arial" panose="020B0604020202020204" pitchFamily="34" charset="0"/>
              </a:rPr>
              <a:t> </a:t>
            </a:r>
            <a:endParaRPr lang="vi-VN" altLang="vi-VN" sz="1800" dirty="0">
              <a:ea typeface="Arial" panose="020B0604020202020204" pitchFamily="34" charset="0"/>
            </a:endParaRPr>
          </a:p>
        </p:txBody>
      </p:sp>
      <p:sp>
        <p:nvSpPr>
          <p:cNvPr id="3086" name="WordArt 11"/>
          <p:cNvSpPr>
            <a:spLocks noTextEdit="1"/>
          </p:cNvSpPr>
          <p:nvPr/>
        </p:nvSpPr>
        <p:spPr>
          <a:xfrm>
            <a:off x="2539047" y="2251234"/>
            <a:ext cx="6317615" cy="19342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en-US" sz="3600" b="1" dirty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vi-VN" altLang="en-US" sz="3600" b="1" dirty="0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579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 descr="D:\bieu do tu duy co quy\An nhieu rau qua chin. su dung thuc pham sach an to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9" y="168122"/>
            <a:ext cx="10644332" cy="658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7625" y="31750"/>
            <a:ext cx="114776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66928" y="2341037"/>
            <a:ext cx="468390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6355" y="2486166"/>
            <a:ext cx="40324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SGK/22; 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2615" y="2341036"/>
            <a:ext cx="475252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6928" y="2341035"/>
            <a:ext cx="479934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37056" y="849826"/>
            <a:ext cx="8792308" cy="19782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</a:rPr>
              <a:t>Vì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sao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cần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nhiều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ăn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rau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</a:rPr>
              <a:t>và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quả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chín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hằng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ngày</a:t>
            </a:r>
            <a:r>
              <a:rPr lang="en-US" altLang="en-US" b="1" dirty="0">
                <a:solidFill>
                  <a:schemeClr val="bg1"/>
                </a:solidFill>
              </a:rPr>
              <a:t> ?</a:t>
            </a: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703691" y="131885"/>
            <a:ext cx="369399" cy="6594231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altLang="en-US" sz="1923">
                <a:latin typeface="Arial" charset="0"/>
                <a:cs typeface="Arial" charset="0"/>
              </a:endParaRPr>
            </a:p>
          </p:txBody>
        </p:sp>
        <p:sp>
          <p:nvSpPr>
            <p:cNvPr id="823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  <p:sp>
          <p:nvSpPr>
            <p:cNvPr id="8231" name="Rectangle 34"/>
            <p:cNvSpPr>
              <a:spLocks noChangeArrowheads="1"/>
            </p:cNvSpPr>
            <p:nvPr/>
          </p:nvSpPr>
          <p:spPr bwMode="auto">
            <a:xfrm>
              <a:off x="323687" y="-307982"/>
              <a:ext cx="76530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662116" y="2989385"/>
            <a:ext cx="5817272" cy="100134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250000"/>
              </a:lnSpc>
              <a:defRPr/>
            </a:pPr>
            <a:r>
              <a:rPr lang="en-US" altLang="en-US" sz="192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đủ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vi-ta-min,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chất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xơ</a:t>
            </a:r>
            <a:endParaRPr lang="vi-V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defRPr/>
            </a:pPr>
            <a:endParaRPr lang="en-US" altLang="en-US" sz="3077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7" y="3464109"/>
            <a:ext cx="685373" cy="33734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219878"/>
            <a:ext cx="1730986" cy="77085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60097" y="3290095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398221" y="3398471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662116" y="4103688"/>
            <a:ext cx="5817272" cy="9860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đủ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vi-ta-min,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chất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khoáng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</a:p>
          <a:p>
            <a:pPr algn="ctr">
              <a:defRPr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chất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xơ</a:t>
            </a:r>
            <a:endParaRPr lang="vi-V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7" y="4706633"/>
            <a:ext cx="683846" cy="33734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21" y="4402870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306" y="4528039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407380" y="4601308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662116" y="5388952"/>
            <a:ext cx="5817272" cy="10242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đủ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vi-ta-min,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chất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khoáng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7" y="5856043"/>
            <a:ext cx="683846" cy="3373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93" y="5642341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306" y="5700347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407380" y="5846885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05253" y="1084384"/>
            <a:ext cx="1781358" cy="130663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3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944868" y="1436993"/>
            <a:ext cx="851756" cy="5861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213" name="WordArt 30"/>
          <p:cNvSpPr>
            <a:spLocks noChangeArrowheads="1" noChangeShapeType="1" noTextEdit="1"/>
          </p:cNvSpPr>
          <p:nvPr/>
        </p:nvSpPr>
        <p:spPr bwMode="auto">
          <a:xfrm>
            <a:off x="3626768" y="257066"/>
            <a:ext cx="4517467" cy="4314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Vận</a:t>
            </a:r>
            <a:r>
              <a:rPr lang="en-US" sz="346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dụng</a:t>
            </a:r>
            <a:endParaRPr lang="en-US" sz="346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821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8" y="-87923"/>
            <a:ext cx="1908053" cy="161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495998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407464" y="298938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92307" y="4308231"/>
            <a:ext cx="2022537" cy="1134147"/>
            <a:chOff x="4320" y="2928"/>
            <a:chExt cx="1104" cy="1104"/>
          </a:xfrm>
        </p:grpSpPr>
        <p:sp>
          <p:nvSpPr>
            <p:cNvPr id="822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5769" b="1">
                <a:solidFill>
                  <a:srgbClr val="FF0066"/>
                </a:solidFill>
                <a:latin typeface=".VnHelvetInsH"/>
                <a:cs typeface="Arial" panose="020B0604020202020204" pitchFamily="34" charset="0"/>
              </a:endParaRPr>
            </a:p>
          </p:txBody>
        </p:sp>
        <p:sp>
          <p:nvSpPr>
            <p:cNvPr id="822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46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822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7" y="824890"/>
            <a:ext cx="10550769" cy="9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02081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758462" y="937847"/>
            <a:ext cx="9231923" cy="168824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447249" y="145623"/>
            <a:ext cx="369399" cy="6594231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altLang="en-US" sz="1923">
                <a:latin typeface="Arial" charset="0"/>
                <a:cs typeface="Arial" charset="0"/>
              </a:endParaRPr>
            </a:p>
          </p:txBody>
        </p:sp>
        <p:sp>
          <p:nvSpPr>
            <p:cNvPr id="1027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  <p:sp>
          <p:nvSpPr>
            <p:cNvPr id="10277" name="Rectangle 35"/>
            <p:cNvSpPr>
              <a:spLocks noChangeArrowheads="1"/>
            </p:cNvSpPr>
            <p:nvPr/>
          </p:nvSpPr>
          <p:spPr bwMode="auto">
            <a:xfrm>
              <a:off x="323687" y="-307983"/>
              <a:ext cx="76530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259134" y="2993965"/>
            <a:ext cx="6996748" cy="9960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9" y="3306885"/>
            <a:ext cx="685373" cy="3373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7" y="3135923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40289" y="3163399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1178413" y="3271777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286611" y="5243941"/>
            <a:ext cx="6941795" cy="128140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9" y="5704927"/>
            <a:ext cx="683846" cy="33734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85" y="5491224"/>
            <a:ext cx="1730986" cy="77085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7393" y="4296020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1155517" y="5669817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233186" y="4154060"/>
            <a:ext cx="6998738" cy="96929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spcBef>
                <a:spcPct val="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9" y="4466981"/>
            <a:ext cx="683846" cy="3373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85" y="4253279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1155517" y="4431873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0258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6" y="844733"/>
            <a:ext cx="10550769" cy="9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671538" y="364880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760072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671538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671538" y="364880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671538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WordArt 39"/>
          <p:cNvSpPr>
            <a:spLocks noChangeArrowheads="1" noChangeShapeType="1" noTextEdit="1"/>
          </p:cNvSpPr>
          <p:nvPr/>
        </p:nvSpPr>
        <p:spPr bwMode="auto">
          <a:xfrm>
            <a:off x="9671538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WordArt 40"/>
          <p:cNvSpPr>
            <a:spLocks noChangeArrowheads="1" noChangeShapeType="1" noTextEdit="1"/>
          </p:cNvSpPr>
          <p:nvPr/>
        </p:nvSpPr>
        <p:spPr bwMode="auto">
          <a:xfrm>
            <a:off x="9671538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583005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68" name="WordArt 42"/>
          <p:cNvSpPr>
            <a:spLocks noChangeArrowheads="1" noChangeShapeType="1" noTextEdit="1"/>
          </p:cNvSpPr>
          <p:nvPr/>
        </p:nvSpPr>
        <p:spPr bwMode="auto">
          <a:xfrm>
            <a:off x="9760072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WordArt 43"/>
          <p:cNvSpPr>
            <a:spLocks noChangeArrowheads="1" noChangeShapeType="1" noTextEdit="1"/>
          </p:cNvSpPr>
          <p:nvPr/>
        </p:nvSpPr>
        <p:spPr bwMode="auto">
          <a:xfrm>
            <a:off x="9671538" y="3575538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67849" y="4381500"/>
            <a:ext cx="2022536" cy="1685192"/>
            <a:chOff x="4320" y="2928"/>
            <a:chExt cx="1104" cy="1104"/>
          </a:xfrm>
        </p:grpSpPr>
        <p:sp>
          <p:nvSpPr>
            <p:cNvPr id="1027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5769" b="1">
                <a:solidFill>
                  <a:srgbClr val="FF0066"/>
                </a:solidFill>
                <a:latin typeface=".VnHelvetInsH"/>
                <a:cs typeface="Arial" panose="020B0604020202020204" pitchFamily="34" charset="0"/>
              </a:endParaRPr>
            </a:p>
          </p:txBody>
        </p:sp>
        <p:sp>
          <p:nvSpPr>
            <p:cNvPr id="1027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46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75541" y="1011115"/>
            <a:ext cx="1758462" cy="130663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3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619924" y="1391198"/>
            <a:ext cx="900601" cy="5128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Câu</a:t>
            </a:r>
            <a:r>
              <a:rPr lang="en-US" sz="346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2</a:t>
            </a:r>
          </a:p>
        </p:txBody>
      </p:sp>
      <p:sp>
        <p:nvSpPr>
          <p:cNvPr id="51" name="WordArt 30"/>
          <p:cNvSpPr>
            <a:spLocks noChangeArrowheads="1" noChangeShapeType="1" noTextEdit="1"/>
          </p:cNvSpPr>
          <p:nvPr/>
        </p:nvSpPr>
        <p:spPr bwMode="auto">
          <a:xfrm>
            <a:off x="3626768" y="257066"/>
            <a:ext cx="4517467" cy="4314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Vận</a:t>
            </a:r>
            <a:r>
              <a:rPr lang="en-US" sz="346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dụng</a:t>
            </a:r>
            <a:endParaRPr lang="en-US" sz="346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4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8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022536" y="937845"/>
            <a:ext cx="8792308" cy="19782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461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703691" y="131885"/>
            <a:ext cx="369399" cy="6594231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altLang="en-US" sz="1923">
                <a:latin typeface="Arial" charset="0"/>
                <a:cs typeface="Arial" charset="0"/>
              </a:endParaRPr>
            </a:p>
          </p:txBody>
        </p:sp>
        <p:sp>
          <p:nvSpPr>
            <p:cNvPr id="720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  <p:sp>
          <p:nvSpPr>
            <p:cNvPr id="7207" name="Rectangle 34"/>
            <p:cNvSpPr>
              <a:spLocks noChangeArrowheads="1"/>
            </p:cNvSpPr>
            <p:nvPr/>
          </p:nvSpPr>
          <p:spPr bwMode="auto">
            <a:xfrm>
              <a:off x="323687" y="-307982"/>
              <a:ext cx="76530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613270" y="3154241"/>
            <a:ext cx="5602043" cy="812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250000"/>
              </a:lnSpc>
              <a:defRPr/>
            </a:pPr>
            <a:r>
              <a:rPr lang="en-US" altLang="en-US" sz="307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 </a:t>
            </a:r>
          </a:p>
          <a:p>
            <a:pPr algn="ctr" eaLnBrk="1" hangingPunct="1">
              <a:lnSpc>
                <a:spcPct val="250000"/>
              </a:lnSpc>
              <a:defRPr/>
            </a:pPr>
            <a:r>
              <a:rPr lang="en-US" altLang="en-US" sz="3461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Nước</a:t>
            </a:r>
            <a:r>
              <a:rPr lang="en-US" altLang="en-US" sz="346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461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cất</a:t>
            </a:r>
            <a:r>
              <a:rPr lang="en-US" altLang="en-US" sz="346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endParaRPr lang="en-US" altLang="en-US" sz="346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250000"/>
              </a:lnSpc>
              <a:defRPr/>
            </a:pPr>
            <a:endParaRPr lang="vi-VN" altLang="en-US" sz="3461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defRPr/>
            </a:pPr>
            <a:endParaRPr lang="en-US" altLang="en-US" sz="3077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7" y="3464109"/>
            <a:ext cx="685373" cy="33734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219878"/>
            <a:ext cx="1730986" cy="77085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60097" y="3290095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398221" y="3398471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613270" y="4434925"/>
            <a:ext cx="5602043" cy="76322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461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Nước</a:t>
            </a:r>
            <a:r>
              <a:rPr lang="en-US" altLang="en-US" sz="346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461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sạch</a:t>
            </a:r>
            <a:endParaRPr lang="en-US" altLang="en-US" sz="3461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7" y="4706633"/>
            <a:ext cx="683846" cy="33734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21" y="4402870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306" y="4528039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407380" y="4601308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662116" y="5553808"/>
            <a:ext cx="5602043" cy="8593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461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Nước</a:t>
            </a:r>
            <a:r>
              <a:rPr lang="en-US" altLang="en-US" sz="346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461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biển</a:t>
            </a:r>
            <a:endParaRPr lang="en-US" altLang="en-US" sz="3461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7" y="5856043"/>
            <a:ext cx="683846" cy="3373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93" y="5642341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306" y="5700347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407380" y="5846885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05253" y="1084384"/>
            <a:ext cx="1781358" cy="130663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3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919492" y="1476915"/>
            <a:ext cx="937236" cy="5861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719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8" y="-87923"/>
            <a:ext cx="1908053" cy="161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495998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407464" y="298938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92307" y="4308231"/>
            <a:ext cx="2022537" cy="1134147"/>
            <a:chOff x="4320" y="2928"/>
            <a:chExt cx="1104" cy="1104"/>
          </a:xfrm>
        </p:grpSpPr>
        <p:sp>
          <p:nvSpPr>
            <p:cNvPr id="720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5769" b="1">
                <a:solidFill>
                  <a:srgbClr val="FF0066"/>
                </a:solidFill>
                <a:latin typeface=".VnHelvetInsH"/>
                <a:cs typeface="Arial" panose="020B0604020202020204" pitchFamily="34" charset="0"/>
              </a:endParaRPr>
            </a:p>
          </p:txBody>
        </p:sp>
        <p:sp>
          <p:nvSpPr>
            <p:cNvPr id="720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46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720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7" y="824890"/>
            <a:ext cx="10550769" cy="9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30"/>
          <p:cNvSpPr>
            <a:spLocks noChangeArrowheads="1" noChangeShapeType="1" noTextEdit="1"/>
          </p:cNvSpPr>
          <p:nvPr/>
        </p:nvSpPr>
        <p:spPr bwMode="auto">
          <a:xfrm>
            <a:off x="3626768" y="257066"/>
            <a:ext cx="4517467" cy="4314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Vận</a:t>
            </a:r>
            <a:r>
              <a:rPr lang="en-US" sz="346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dụng</a:t>
            </a:r>
            <a:endParaRPr lang="en-US" sz="346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0182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81481E-6 L -1.11111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37056" y="849826"/>
            <a:ext cx="8792308" cy="19782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chemeClr val="bg1"/>
                </a:solidFill>
              </a:rPr>
              <a:t>         </a:t>
            </a:r>
            <a:r>
              <a:rPr lang="en-US" altLang="en-US" b="1" dirty="0" err="1">
                <a:solidFill>
                  <a:schemeClr val="bg1"/>
                </a:solidFill>
              </a:rPr>
              <a:t>Sử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dụng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thực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phẩm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bẩn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và</a:t>
            </a:r>
            <a:endParaRPr lang="en-US" alt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         </a:t>
            </a:r>
            <a:r>
              <a:rPr lang="en-US" altLang="en-US" b="1" dirty="0" err="1">
                <a:solidFill>
                  <a:schemeClr val="bg1"/>
                </a:solidFill>
              </a:rPr>
              <a:t>không</a:t>
            </a:r>
            <a:r>
              <a:rPr lang="en-US" altLang="en-US" b="1" dirty="0">
                <a:solidFill>
                  <a:schemeClr val="bg1"/>
                </a:solidFill>
              </a:rPr>
              <a:t> an </a:t>
            </a:r>
            <a:r>
              <a:rPr lang="en-US" altLang="en-US" b="1" dirty="0" err="1">
                <a:solidFill>
                  <a:schemeClr val="bg1"/>
                </a:solidFill>
              </a:rPr>
              <a:t>toàn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gây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tác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hại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gì</a:t>
            </a:r>
            <a:r>
              <a:rPr lang="en-US" altLang="en-US" b="1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703691" y="131885"/>
            <a:ext cx="369399" cy="6594231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altLang="en-US" sz="1923">
                <a:latin typeface="Arial" charset="0"/>
                <a:cs typeface="Arial" charset="0"/>
              </a:endParaRPr>
            </a:p>
          </p:txBody>
        </p:sp>
        <p:sp>
          <p:nvSpPr>
            <p:cNvPr id="823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  <p:sp>
          <p:nvSpPr>
            <p:cNvPr id="8231" name="Rectangle 34"/>
            <p:cNvSpPr>
              <a:spLocks noChangeArrowheads="1"/>
            </p:cNvSpPr>
            <p:nvPr/>
          </p:nvSpPr>
          <p:spPr bwMode="auto">
            <a:xfrm>
              <a:off x="323687" y="-307982"/>
              <a:ext cx="76530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3"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662116" y="2989385"/>
            <a:ext cx="5602043" cy="100134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250000"/>
              </a:lnSpc>
              <a:defRPr/>
            </a:pPr>
            <a:r>
              <a:rPr lang="en-US" altLang="en-US" sz="192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Gây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ngộ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độc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biếng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ăn</a:t>
            </a:r>
            <a:endParaRPr lang="vi-V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defRPr/>
            </a:pPr>
            <a:endParaRPr lang="en-US" altLang="en-US" sz="3077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7" y="3464109"/>
            <a:ext cx="685373" cy="33734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219878"/>
            <a:ext cx="1730986" cy="77085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60097" y="3290095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398221" y="3398471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662116" y="4103688"/>
            <a:ext cx="5817272" cy="9860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Gây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ngộ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độc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ảnh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hưởng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đến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sức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khỏe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sử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dụng</a:t>
            </a:r>
            <a:endParaRPr lang="en-US" altLang="en-US" sz="3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7" y="4706633"/>
            <a:ext cx="683846" cy="33734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21" y="4402870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306" y="4528039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407380" y="4601308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662116" y="5388952"/>
            <a:ext cx="5602043" cy="10242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Gây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ngộ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độc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ảnh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hưởng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đến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mọi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người</a:t>
            </a:r>
            <a:endParaRPr lang="en-US" altLang="en-US" sz="3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7" y="5856043"/>
            <a:ext cx="683846" cy="33734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93" y="5642341"/>
            <a:ext cx="1730986" cy="7708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306" y="5700347"/>
            <a:ext cx="943341" cy="58920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923"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407380" y="5846885"/>
            <a:ext cx="531202" cy="37245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46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05253" y="1084384"/>
            <a:ext cx="1781358" cy="130663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3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944868" y="1436993"/>
            <a:ext cx="851756" cy="5861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6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821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8" y="-87923"/>
            <a:ext cx="1908053" cy="161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495998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407464" y="298938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407464" y="2916115"/>
            <a:ext cx="769327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92307" y="4308231"/>
            <a:ext cx="2022537" cy="1134147"/>
            <a:chOff x="4320" y="2928"/>
            <a:chExt cx="1104" cy="1104"/>
          </a:xfrm>
        </p:grpSpPr>
        <p:sp>
          <p:nvSpPr>
            <p:cNvPr id="822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5769" b="1">
                <a:solidFill>
                  <a:srgbClr val="FF0066"/>
                </a:solidFill>
                <a:latin typeface=".VnHelvetInsH"/>
                <a:cs typeface="Arial" panose="020B0604020202020204" pitchFamily="34" charset="0"/>
              </a:endParaRPr>
            </a:p>
          </p:txBody>
        </p:sp>
        <p:sp>
          <p:nvSpPr>
            <p:cNvPr id="822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46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822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7" y="824890"/>
            <a:ext cx="10550769" cy="9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30"/>
          <p:cNvSpPr>
            <a:spLocks noChangeArrowheads="1" noChangeShapeType="1" noTextEdit="1"/>
          </p:cNvSpPr>
          <p:nvPr/>
        </p:nvSpPr>
        <p:spPr bwMode="auto">
          <a:xfrm>
            <a:off x="3626768" y="257066"/>
            <a:ext cx="4517467" cy="4314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Vận</a:t>
            </a:r>
            <a:r>
              <a:rPr lang="en-US" sz="346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46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dụng</a:t>
            </a:r>
            <a:endParaRPr lang="en-US" sz="346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999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09" name="Text Box 41"/>
          <p:cNvSpPr txBox="1">
            <a:spLocks noChangeArrowheads="1"/>
          </p:cNvSpPr>
          <p:nvPr/>
        </p:nvSpPr>
        <p:spPr bwMode="auto">
          <a:xfrm>
            <a:off x="1209080" y="3246260"/>
            <a:ext cx="91918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</a:rPr>
              <a:t>   Con </a:t>
            </a:r>
            <a:r>
              <a:rPr lang="en-US" altLang="en-US" sz="3200" b="1" dirty="0" err="1">
                <a:solidFill>
                  <a:srgbClr val="0000FF"/>
                </a:solidFill>
              </a:rPr>
              <a:t>cần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tự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hoàn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vở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tập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1610544" y="548680"/>
            <a:ext cx="90730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14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10 </a:t>
            </a:r>
            <a:r>
              <a:rPr lang="en-US" alt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 eaLnBrk="1" hangingPunct="1"/>
            <a:r>
              <a:rPr lang="en-US" altLang="en-US" sz="36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Khoa</a:t>
            </a:r>
            <a:r>
              <a:rPr lang="en-US" altLang="en-US" sz="3600" b="1" u="sng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học</a:t>
            </a:r>
            <a:endParaRPr lang="en-US" altLang="en-US" sz="3600" b="1" u="sng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0544" y="1749009"/>
            <a:ext cx="8790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Ăn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nhiều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rau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và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quả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chín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Sử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dụng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thực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phẩm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sạch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và</a:t>
            </a:r>
            <a:r>
              <a:rPr lang="en-US" alt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an </a:t>
            </a:r>
            <a:r>
              <a:rPr lang="en-US" altLang="vi-VN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toàn</a:t>
            </a:r>
            <a:endParaRPr lang="en-US" altLang="vi-VN" sz="3600" b="1" dirty="0">
              <a:solidFill>
                <a:srgbClr val="0000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1209080" y="3988805"/>
            <a:ext cx="91918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</a:rPr>
              <a:t>Chuẩn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bị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</a:rPr>
              <a:t> : </a:t>
            </a:r>
            <a:r>
              <a:rPr lang="en-US" altLang="en-US" sz="3200" b="1" dirty="0" err="1">
                <a:solidFill>
                  <a:srgbClr val="0000FF"/>
                </a:solidFill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bảo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quản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thức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ăn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6368" y="31577"/>
            <a:ext cx="11331624" cy="6781799"/>
          </a:xfrm>
          <a:prstGeom prst="rect">
            <a:avLst/>
          </a:prstGeom>
          <a:noFill/>
          <a:ln w="57150" cmpd="thinThick">
            <a:pattFill prst="pct90">
              <a:fgClr>
                <a:srgbClr val="00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516924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4440" y="2879223"/>
            <a:ext cx="2429783" cy="798977"/>
          </a:xfrm>
          <a:prstGeom prst="rect">
            <a:avLst/>
          </a:prstGeom>
          <a:noFill/>
        </p:spPr>
        <p:txBody>
          <a:bodyPr wrap="none" lIns="87923" tIns="43962" rIns="87923" bIns="43962">
            <a:spAutoFit/>
          </a:bodyPr>
          <a:lstStyle/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CẢM ƠN</a:t>
            </a:r>
          </a:p>
        </p:txBody>
      </p:sp>
      <p:sp>
        <p:nvSpPr>
          <p:cNvPr id="5" name="Rectangle 4"/>
          <p:cNvSpPr/>
          <p:nvPr/>
        </p:nvSpPr>
        <p:spPr>
          <a:xfrm rot="475413">
            <a:off x="4876544" y="3042124"/>
            <a:ext cx="1804612" cy="1509171"/>
          </a:xfrm>
          <a:prstGeom prst="rect">
            <a:avLst/>
          </a:prstGeom>
          <a:noFill/>
        </p:spPr>
        <p:txBody>
          <a:bodyPr wrap="none" lIns="87923" tIns="43962" rIns="87923" bIns="43962">
            <a:spAutoFit/>
          </a:bodyPr>
          <a:lstStyle/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THẦY </a:t>
            </a:r>
          </a:p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CÔ</a:t>
            </a:r>
          </a:p>
        </p:txBody>
      </p:sp>
      <p:sp>
        <p:nvSpPr>
          <p:cNvPr id="6" name="Rectangle 5"/>
          <p:cNvSpPr/>
          <p:nvPr/>
        </p:nvSpPr>
        <p:spPr>
          <a:xfrm>
            <a:off x="8429599" y="3429000"/>
            <a:ext cx="2743971" cy="1509171"/>
          </a:xfrm>
          <a:prstGeom prst="rect">
            <a:avLst/>
          </a:prstGeom>
          <a:noFill/>
        </p:spPr>
        <p:txBody>
          <a:bodyPr wrap="none" lIns="87923" tIns="43962" rIns="87923" bIns="43962">
            <a:spAutoFit/>
          </a:bodyPr>
          <a:lstStyle/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VỀ THĂM </a:t>
            </a:r>
          </a:p>
          <a:p>
            <a:pPr algn="ctr"/>
            <a:r>
              <a:rPr lang="en-US" sz="4615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LỚP 4.2</a:t>
            </a:r>
          </a:p>
        </p:txBody>
      </p:sp>
      <p:pic>
        <p:nvPicPr>
          <p:cNvPr id="2" name="Vo-Cai-Tay-Len-Di-nhac-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719" y="5367677"/>
            <a:ext cx="293077" cy="2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6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0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92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9525" b="5208"/>
          <a:stretch>
            <a:fillRect/>
          </a:stretch>
        </p:blipFill>
        <p:spPr bwMode="auto">
          <a:xfrm>
            <a:off x="228600" y="636271"/>
            <a:ext cx="10972800" cy="554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60" y="4953000"/>
            <a:ext cx="1107440" cy="77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12" y="3917952"/>
            <a:ext cx="388620" cy="36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90" y="2821941"/>
            <a:ext cx="405130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60" y="4620260"/>
            <a:ext cx="1113790" cy="130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WordArt 4"/>
          <p:cNvSpPr>
            <a:spLocks noChangeArrowheads="1" noChangeShapeType="1" noTextEdit="1"/>
          </p:cNvSpPr>
          <p:nvPr/>
        </p:nvSpPr>
        <p:spPr bwMode="auto">
          <a:xfrm>
            <a:off x="4224020" y="507118"/>
            <a:ext cx="385572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88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Trò chơi: Đỉnh núi trí tuệ </a:t>
            </a:r>
            <a:endParaRPr lang="en-US" sz="288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6414" y="1373866"/>
            <a:ext cx="53285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9605426" y="691194"/>
            <a:ext cx="1097280" cy="1036320"/>
            <a:chOff x="864" y="2304"/>
            <a:chExt cx="1248" cy="999"/>
          </a:xfrm>
        </p:grpSpPr>
        <p:pic>
          <p:nvPicPr>
            <p:cNvPr id="4134" name="Picture 4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5" name="Rectangle 5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1</a:t>
              </a:r>
            </a:p>
          </p:txBody>
        </p:sp>
      </p:grpSp>
      <p:sp>
        <p:nvSpPr>
          <p:cNvPr id="21" name="AutoShape 6"/>
          <p:cNvSpPr>
            <a:spLocks noChangeAspect="1" noChangeArrowheads="1"/>
          </p:cNvSpPr>
          <p:nvPr/>
        </p:nvSpPr>
        <p:spPr bwMode="auto">
          <a:xfrm>
            <a:off x="8732520" y="5623560"/>
            <a:ext cx="426720" cy="426720"/>
          </a:xfrm>
          <a:prstGeom prst="sun">
            <a:avLst>
              <a:gd name="adj" fmla="val 222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440">
              <a:latin typeface="Arial" panose="020B0604020202020204" pitchFamily="34" charset="0"/>
            </a:endParaRPr>
          </a:p>
        </p:txBody>
      </p: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9662405" y="682587"/>
            <a:ext cx="1097280" cy="1036320"/>
            <a:chOff x="864" y="2304"/>
            <a:chExt cx="1248" cy="999"/>
          </a:xfrm>
        </p:grpSpPr>
        <p:pic>
          <p:nvPicPr>
            <p:cNvPr id="4132" name="Picture 8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3" name="Rectangle 9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2</a:t>
              </a:r>
            </a:p>
          </p:txBody>
        </p:sp>
      </p:grp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9591652" y="653983"/>
            <a:ext cx="1097280" cy="1036320"/>
            <a:chOff x="864" y="2304"/>
            <a:chExt cx="1248" cy="999"/>
          </a:xfrm>
        </p:grpSpPr>
        <p:pic>
          <p:nvPicPr>
            <p:cNvPr id="4130" name="Picture 11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1" name="Rectangle 12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3</a:t>
              </a:r>
            </a:p>
          </p:txBody>
        </p:sp>
      </p:grpSp>
      <p:grpSp>
        <p:nvGrpSpPr>
          <p:cNvPr id="28" name="Group 13"/>
          <p:cNvGrpSpPr>
            <a:grpSpLocks/>
          </p:cNvGrpSpPr>
          <p:nvPr/>
        </p:nvGrpSpPr>
        <p:grpSpPr bwMode="auto">
          <a:xfrm>
            <a:off x="9603985" y="679763"/>
            <a:ext cx="1097280" cy="1036320"/>
            <a:chOff x="864" y="2304"/>
            <a:chExt cx="1248" cy="999"/>
          </a:xfrm>
        </p:grpSpPr>
        <p:pic>
          <p:nvPicPr>
            <p:cNvPr id="4128" name="Picture 14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9" name="Rectangle 15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4</a:t>
              </a:r>
            </a:p>
          </p:txBody>
        </p:sp>
      </p:grpSp>
      <p:grpSp>
        <p:nvGrpSpPr>
          <p:cNvPr id="31" name="Group 16"/>
          <p:cNvGrpSpPr>
            <a:grpSpLocks/>
          </p:cNvGrpSpPr>
          <p:nvPr/>
        </p:nvGrpSpPr>
        <p:grpSpPr bwMode="auto">
          <a:xfrm>
            <a:off x="9617759" y="672905"/>
            <a:ext cx="1097280" cy="1036320"/>
            <a:chOff x="864" y="2304"/>
            <a:chExt cx="1248" cy="999"/>
          </a:xfrm>
        </p:grpSpPr>
        <p:pic>
          <p:nvPicPr>
            <p:cNvPr id="4126" name="Picture 17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7" name="Rectangle 18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5</a:t>
              </a:r>
            </a:p>
          </p:txBody>
        </p:sp>
      </p:grpSp>
      <p:grpSp>
        <p:nvGrpSpPr>
          <p:cNvPr id="34" name="Group 19"/>
          <p:cNvGrpSpPr>
            <a:grpSpLocks/>
          </p:cNvGrpSpPr>
          <p:nvPr/>
        </p:nvGrpSpPr>
        <p:grpSpPr bwMode="auto">
          <a:xfrm>
            <a:off x="9646969" y="637443"/>
            <a:ext cx="1097280" cy="1036320"/>
            <a:chOff x="864" y="2304"/>
            <a:chExt cx="1248" cy="999"/>
          </a:xfrm>
        </p:grpSpPr>
        <p:pic>
          <p:nvPicPr>
            <p:cNvPr id="4124" name="Picture 20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5" name="Rectangle 21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6</a:t>
              </a:r>
            </a:p>
          </p:txBody>
        </p:sp>
      </p:grpSp>
      <p:grpSp>
        <p:nvGrpSpPr>
          <p:cNvPr id="37" name="Group 22"/>
          <p:cNvGrpSpPr>
            <a:grpSpLocks/>
          </p:cNvGrpSpPr>
          <p:nvPr/>
        </p:nvGrpSpPr>
        <p:grpSpPr bwMode="auto">
          <a:xfrm>
            <a:off x="9610872" y="650328"/>
            <a:ext cx="1097280" cy="1036320"/>
            <a:chOff x="864" y="2304"/>
            <a:chExt cx="1248" cy="999"/>
          </a:xfrm>
        </p:grpSpPr>
        <p:pic>
          <p:nvPicPr>
            <p:cNvPr id="4122" name="Picture 23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3" name="Rectangle 24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7</a:t>
              </a:r>
            </a:p>
          </p:txBody>
        </p:sp>
      </p:grpSp>
      <p:grpSp>
        <p:nvGrpSpPr>
          <p:cNvPr id="40" name="Group 25"/>
          <p:cNvGrpSpPr>
            <a:grpSpLocks/>
          </p:cNvGrpSpPr>
          <p:nvPr/>
        </p:nvGrpSpPr>
        <p:grpSpPr bwMode="auto">
          <a:xfrm>
            <a:off x="9615854" y="663223"/>
            <a:ext cx="1097280" cy="1036320"/>
            <a:chOff x="864" y="2304"/>
            <a:chExt cx="1248" cy="999"/>
          </a:xfrm>
        </p:grpSpPr>
        <p:pic>
          <p:nvPicPr>
            <p:cNvPr id="4120" name="Picture 26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1" name="Rectangle 27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 dirty="0">
                  <a:solidFill>
                    <a:srgbClr val="FF0000"/>
                  </a:solidFill>
                  <a:latin typeface=".VnTifani HeavyH" pitchFamily="34" charset="0"/>
                </a:rPr>
                <a:t>8</a:t>
              </a:r>
            </a:p>
          </p:txBody>
        </p:sp>
      </p:grpSp>
      <p:grpSp>
        <p:nvGrpSpPr>
          <p:cNvPr id="43" name="Group 28"/>
          <p:cNvGrpSpPr>
            <a:grpSpLocks/>
          </p:cNvGrpSpPr>
          <p:nvPr/>
        </p:nvGrpSpPr>
        <p:grpSpPr bwMode="auto">
          <a:xfrm>
            <a:off x="9640082" y="624840"/>
            <a:ext cx="1097280" cy="1036320"/>
            <a:chOff x="778" y="387"/>
            <a:chExt cx="1248" cy="999"/>
          </a:xfrm>
        </p:grpSpPr>
        <p:pic>
          <p:nvPicPr>
            <p:cNvPr id="4118" name="Picture 29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387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9" name="Rectangle 30"/>
            <p:cNvSpPr>
              <a:spLocks noChangeArrowheads="1"/>
            </p:cNvSpPr>
            <p:nvPr/>
          </p:nvSpPr>
          <p:spPr bwMode="auto">
            <a:xfrm>
              <a:off x="928" y="421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9</a:t>
              </a:r>
            </a:p>
          </p:txBody>
        </p:sp>
      </p:grpSp>
      <p:grpSp>
        <p:nvGrpSpPr>
          <p:cNvPr id="46" name="Group 31"/>
          <p:cNvGrpSpPr>
            <a:grpSpLocks/>
          </p:cNvGrpSpPr>
          <p:nvPr/>
        </p:nvGrpSpPr>
        <p:grpSpPr bwMode="auto">
          <a:xfrm>
            <a:off x="9610872" y="637443"/>
            <a:ext cx="1097280" cy="1036320"/>
            <a:chOff x="135" y="4115"/>
            <a:chExt cx="1248" cy="999"/>
          </a:xfrm>
        </p:grpSpPr>
        <p:pic>
          <p:nvPicPr>
            <p:cNvPr id="4116" name="Picture 32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4115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7" name="Rectangle 33"/>
            <p:cNvSpPr>
              <a:spLocks noChangeArrowheads="1"/>
            </p:cNvSpPr>
            <p:nvPr/>
          </p:nvSpPr>
          <p:spPr bwMode="auto">
            <a:xfrm>
              <a:off x="254" y="4173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840" dirty="0">
                  <a:solidFill>
                    <a:srgbClr val="FF0000"/>
                  </a:solidFill>
                  <a:latin typeface=".VnTifani HeavyH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2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61 -0.01644 L 0.10806 -0.0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4440" y="548680"/>
            <a:ext cx="102863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LU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LU" alt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fr-LU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38" y="3284984"/>
            <a:ext cx="5002213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4" y="3265018"/>
            <a:ext cx="4848909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47625" y="31750"/>
            <a:ext cx="119348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9525" b="5208"/>
          <a:stretch>
            <a:fillRect/>
          </a:stretch>
        </p:blipFill>
        <p:spPr bwMode="auto">
          <a:xfrm>
            <a:off x="152400" y="82338"/>
            <a:ext cx="111252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12" y="3917952"/>
            <a:ext cx="388620" cy="36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90" y="2821941"/>
            <a:ext cx="405130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1" y="4734560"/>
            <a:ext cx="1113790" cy="130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77768" y="1053232"/>
            <a:ext cx="58652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3"/>
          <p:cNvGrpSpPr>
            <a:grpSpLocks/>
          </p:cNvGrpSpPr>
          <p:nvPr/>
        </p:nvGrpSpPr>
        <p:grpSpPr bwMode="auto">
          <a:xfrm>
            <a:off x="8487865" y="2828570"/>
            <a:ext cx="1097280" cy="1036320"/>
            <a:chOff x="864" y="2304"/>
            <a:chExt cx="1248" cy="999"/>
          </a:xfrm>
        </p:grpSpPr>
        <p:pic>
          <p:nvPicPr>
            <p:cNvPr id="5157" name="Picture 4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8" name="Rectangle 5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1</a:t>
              </a:r>
            </a:p>
          </p:txBody>
        </p:sp>
      </p:grpSp>
      <p:sp>
        <p:nvSpPr>
          <p:cNvPr id="52" name="AutoShape 6"/>
          <p:cNvSpPr>
            <a:spLocks noChangeAspect="1" noChangeArrowheads="1"/>
          </p:cNvSpPr>
          <p:nvPr/>
        </p:nvSpPr>
        <p:spPr bwMode="auto">
          <a:xfrm>
            <a:off x="2388870" y="5650230"/>
            <a:ext cx="426720" cy="426720"/>
          </a:xfrm>
          <a:prstGeom prst="sun">
            <a:avLst>
              <a:gd name="adj" fmla="val 222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440">
              <a:latin typeface="Arial" panose="020B0604020202020204" pitchFamily="34" charset="0"/>
            </a:endParaRPr>
          </a:p>
        </p:txBody>
      </p:sp>
      <p:grpSp>
        <p:nvGrpSpPr>
          <p:cNvPr id="53" name="Group 7"/>
          <p:cNvGrpSpPr>
            <a:grpSpLocks/>
          </p:cNvGrpSpPr>
          <p:nvPr/>
        </p:nvGrpSpPr>
        <p:grpSpPr bwMode="auto">
          <a:xfrm>
            <a:off x="8587094" y="2834383"/>
            <a:ext cx="1097280" cy="1036320"/>
            <a:chOff x="864" y="2304"/>
            <a:chExt cx="1248" cy="999"/>
          </a:xfrm>
        </p:grpSpPr>
        <p:pic>
          <p:nvPicPr>
            <p:cNvPr id="5155" name="Picture 8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Rectangle 9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2</a:t>
              </a:r>
            </a:p>
          </p:txBody>
        </p:sp>
      </p:grpSp>
      <p:grpSp>
        <p:nvGrpSpPr>
          <p:cNvPr id="56" name="Group 10"/>
          <p:cNvGrpSpPr>
            <a:grpSpLocks/>
          </p:cNvGrpSpPr>
          <p:nvPr/>
        </p:nvGrpSpPr>
        <p:grpSpPr bwMode="auto">
          <a:xfrm>
            <a:off x="8520809" y="2822758"/>
            <a:ext cx="1097280" cy="1036320"/>
            <a:chOff x="864" y="2304"/>
            <a:chExt cx="1248" cy="999"/>
          </a:xfrm>
        </p:grpSpPr>
        <p:pic>
          <p:nvPicPr>
            <p:cNvPr id="5153" name="Picture 11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Rectangle 12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3</a:t>
              </a:r>
            </a:p>
          </p:txBody>
        </p:sp>
      </p:grpSp>
      <p:grpSp>
        <p:nvGrpSpPr>
          <p:cNvPr id="59" name="Group 13"/>
          <p:cNvGrpSpPr>
            <a:grpSpLocks/>
          </p:cNvGrpSpPr>
          <p:nvPr/>
        </p:nvGrpSpPr>
        <p:grpSpPr bwMode="auto">
          <a:xfrm>
            <a:off x="8555280" y="2843222"/>
            <a:ext cx="1097280" cy="1036320"/>
            <a:chOff x="864" y="2304"/>
            <a:chExt cx="1248" cy="999"/>
          </a:xfrm>
        </p:grpSpPr>
        <p:pic>
          <p:nvPicPr>
            <p:cNvPr id="5151" name="Picture 14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2" name="Rectangle 15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4</a:t>
              </a:r>
            </a:p>
          </p:txBody>
        </p:sp>
      </p:grpSp>
      <p:grpSp>
        <p:nvGrpSpPr>
          <p:cNvPr id="62" name="Group 16"/>
          <p:cNvGrpSpPr>
            <a:grpSpLocks/>
          </p:cNvGrpSpPr>
          <p:nvPr/>
        </p:nvGrpSpPr>
        <p:grpSpPr bwMode="auto">
          <a:xfrm>
            <a:off x="8529136" y="2834926"/>
            <a:ext cx="1097280" cy="1036320"/>
            <a:chOff x="864" y="2304"/>
            <a:chExt cx="1248" cy="999"/>
          </a:xfrm>
        </p:grpSpPr>
        <p:pic>
          <p:nvPicPr>
            <p:cNvPr id="5149" name="Picture 17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0" name="Rectangle 18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5</a:t>
              </a:r>
            </a:p>
          </p:txBody>
        </p:sp>
      </p:grpSp>
      <p:grpSp>
        <p:nvGrpSpPr>
          <p:cNvPr id="65" name="Group 19"/>
          <p:cNvGrpSpPr>
            <a:grpSpLocks/>
          </p:cNvGrpSpPr>
          <p:nvPr/>
        </p:nvGrpSpPr>
        <p:grpSpPr bwMode="auto">
          <a:xfrm>
            <a:off x="8515273" y="2801111"/>
            <a:ext cx="1097280" cy="1036320"/>
            <a:chOff x="864" y="2304"/>
            <a:chExt cx="1248" cy="999"/>
          </a:xfrm>
        </p:grpSpPr>
        <p:pic>
          <p:nvPicPr>
            <p:cNvPr id="5147" name="Picture 20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8" name="Rectangle 21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6</a:t>
              </a:r>
            </a:p>
          </p:txBody>
        </p:sp>
      </p:grpSp>
      <p:grpSp>
        <p:nvGrpSpPr>
          <p:cNvPr id="68" name="Group 22"/>
          <p:cNvGrpSpPr>
            <a:grpSpLocks/>
          </p:cNvGrpSpPr>
          <p:nvPr/>
        </p:nvGrpSpPr>
        <p:grpSpPr bwMode="auto">
          <a:xfrm>
            <a:off x="8542902" y="2751756"/>
            <a:ext cx="1157947" cy="1183625"/>
            <a:chOff x="7274" y="1432"/>
            <a:chExt cx="1317" cy="1141"/>
          </a:xfrm>
        </p:grpSpPr>
        <p:pic>
          <p:nvPicPr>
            <p:cNvPr id="5145" name="Picture 23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" y="1432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6" name="Rectangle 24"/>
            <p:cNvSpPr>
              <a:spLocks noChangeArrowheads="1"/>
            </p:cNvSpPr>
            <p:nvPr/>
          </p:nvSpPr>
          <p:spPr bwMode="auto">
            <a:xfrm>
              <a:off x="7274" y="1682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 dirty="0">
                  <a:solidFill>
                    <a:srgbClr val="FF0000"/>
                  </a:solidFill>
                  <a:latin typeface=".VnTifani HeavyH" pitchFamily="34" charset="0"/>
                </a:rPr>
                <a:t>7</a:t>
              </a:r>
            </a:p>
          </p:txBody>
        </p:sp>
      </p:grpSp>
      <p:grpSp>
        <p:nvGrpSpPr>
          <p:cNvPr id="71" name="Group 25"/>
          <p:cNvGrpSpPr>
            <a:grpSpLocks/>
          </p:cNvGrpSpPr>
          <p:nvPr/>
        </p:nvGrpSpPr>
        <p:grpSpPr bwMode="auto">
          <a:xfrm>
            <a:off x="8620038" y="2831493"/>
            <a:ext cx="1097280" cy="1036320"/>
            <a:chOff x="864" y="2304"/>
            <a:chExt cx="1248" cy="999"/>
          </a:xfrm>
        </p:grpSpPr>
        <p:pic>
          <p:nvPicPr>
            <p:cNvPr id="5143" name="Picture 26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4" name="Rectangle 27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8</a:t>
              </a:r>
            </a:p>
          </p:txBody>
        </p:sp>
      </p:grpSp>
      <p:grpSp>
        <p:nvGrpSpPr>
          <p:cNvPr id="74" name="Group 28"/>
          <p:cNvGrpSpPr>
            <a:grpSpLocks/>
          </p:cNvGrpSpPr>
          <p:nvPr/>
        </p:nvGrpSpPr>
        <p:grpSpPr bwMode="auto">
          <a:xfrm>
            <a:off x="8620038" y="2805061"/>
            <a:ext cx="1097280" cy="1036320"/>
            <a:chOff x="778" y="387"/>
            <a:chExt cx="1248" cy="999"/>
          </a:xfrm>
        </p:grpSpPr>
        <p:pic>
          <p:nvPicPr>
            <p:cNvPr id="5141" name="Picture 29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387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2" name="Rectangle 30"/>
            <p:cNvSpPr>
              <a:spLocks noChangeArrowheads="1"/>
            </p:cNvSpPr>
            <p:nvPr/>
          </p:nvSpPr>
          <p:spPr bwMode="auto">
            <a:xfrm>
              <a:off x="928" y="421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9</a:t>
              </a:r>
            </a:p>
          </p:txBody>
        </p:sp>
      </p:grpSp>
      <p:grpSp>
        <p:nvGrpSpPr>
          <p:cNvPr id="77" name="Group 31"/>
          <p:cNvGrpSpPr>
            <a:grpSpLocks/>
          </p:cNvGrpSpPr>
          <p:nvPr/>
        </p:nvGrpSpPr>
        <p:grpSpPr bwMode="auto">
          <a:xfrm>
            <a:off x="8566351" y="2771587"/>
            <a:ext cx="1097280" cy="1036320"/>
            <a:chOff x="135" y="4115"/>
            <a:chExt cx="1248" cy="999"/>
          </a:xfrm>
        </p:grpSpPr>
        <p:pic>
          <p:nvPicPr>
            <p:cNvPr id="5139" name="Picture 32" descr="044858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4115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0" name="Rectangle 33"/>
            <p:cNvSpPr>
              <a:spLocks noChangeArrowheads="1"/>
            </p:cNvSpPr>
            <p:nvPr/>
          </p:nvSpPr>
          <p:spPr bwMode="auto">
            <a:xfrm>
              <a:off x="254" y="4173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840" dirty="0">
                  <a:solidFill>
                    <a:srgbClr val="FF0000"/>
                  </a:solidFill>
                  <a:latin typeface=".VnTifani HeavyH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90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38483E-6 L 0.02969 -0.270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-13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2432" y="189949"/>
            <a:ext cx="102863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LU" altLang="en-US" b="1" dirty="0">
                <a:solidFill>
                  <a:srgbClr val="000099"/>
                </a:solidFill>
                <a:latin typeface="VNI-Times" pitchFamily="2" charset="0"/>
              </a:rPr>
              <a:t>  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i-ốt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i-ốt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i-ốt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LU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7625" y="31750"/>
            <a:ext cx="11934825" cy="6858000"/>
          </a:xfrm>
          <a:prstGeom prst="rect">
            <a:avLst/>
          </a:prstGeom>
          <a:noFill/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16" y="2858277"/>
            <a:ext cx="3552750" cy="31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16" y="2858278"/>
            <a:ext cx="2949537" cy="31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2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9525" b="5208"/>
          <a:stretch>
            <a:fillRect/>
          </a:stretch>
        </p:blipFill>
        <p:spPr bwMode="auto">
          <a:xfrm>
            <a:off x="76200" y="95250"/>
            <a:ext cx="11277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90" y="2821941"/>
            <a:ext cx="405130" cy="3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09950"/>
            <a:ext cx="1113790" cy="130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560462"/>
            <a:ext cx="59905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altLang="vi-VN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9525000" y="613772"/>
            <a:ext cx="1097280" cy="1036320"/>
            <a:chOff x="864" y="2304"/>
            <a:chExt cx="1248" cy="999"/>
          </a:xfrm>
        </p:grpSpPr>
        <p:pic>
          <p:nvPicPr>
            <p:cNvPr id="6180" name="Picture 4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Rectangle 5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1</a:t>
              </a:r>
            </a:p>
          </p:txBody>
        </p:sp>
      </p:grpSp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>
            <a:off x="8783320" y="5701030"/>
            <a:ext cx="426720" cy="426720"/>
          </a:xfrm>
          <a:prstGeom prst="sun">
            <a:avLst>
              <a:gd name="adj" fmla="val 222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440">
              <a:latin typeface="Arial" panose="020B0604020202020204" pitchFamily="34" charset="0"/>
            </a:endParaRPr>
          </a:p>
        </p:txBody>
      </p: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9538774" y="666212"/>
            <a:ext cx="1097280" cy="1036320"/>
            <a:chOff x="864" y="2304"/>
            <a:chExt cx="1248" cy="999"/>
          </a:xfrm>
        </p:grpSpPr>
        <p:pic>
          <p:nvPicPr>
            <p:cNvPr id="6178" name="Picture 8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Rectangle 9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2</a:t>
              </a:r>
            </a:p>
          </p:txBody>
        </p: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9522948" y="622064"/>
            <a:ext cx="1097280" cy="1036320"/>
            <a:chOff x="864" y="2304"/>
            <a:chExt cx="1248" cy="999"/>
          </a:xfrm>
        </p:grpSpPr>
        <p:pic>
          <p:nvPicPr>
            <p:cNvPr id="6176" name="Picture 11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Rectangle 12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3</a:t>
              </a:r>
            </a:p>
          </p:txBody>
        </p:sp>
      </p:grpSp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9553232" y="605467"/>
            <a:ext cx="1097280" cy="1036320"/>
            <a:chOff x="864" y="2304"/>
            <a:chExt cx="1248" cy="999"/>
          </a:xfrm>
        </p:grpSpPr>
        <p:pic>
          <p:nvPicPr>
            <p:cNvPr id="6174" name="Picture 14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Rectangle 15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4</a:t>
              </a: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9471759" y="597168"/>
            <a:ext cx="1097280" cy="1036320"/>
            <a:chOff x="864" y="2304"/>
            <a:chExt cx="1248" cy="999"/>
          </a:xfrm>
        </p:grpSpPr>
        <p:pic>
          <p:nvPicPr>
            <p:cNvPr id="6172" name="Picture 17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Rectangle 18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 dirty="0">
                  <a:solidFill>
                    <a:srgbClr val="FF0000"/>
                  </a:solidFill>
                  <a:latin typeface=".VnTifani HeavyH" pitchFamily="34" charset="0"/>
                </a:rPr>
                <a:t>5</a:t>
              </a:r>
            </a:p>
          </p:txBody>
        </p:sp>
      </p:grpSp>
      <p:grpSp>
        <p:nvGrpSpPr>
          <p:cNvPr id="31" name="Group 19"/>
          <p:cNvGrpSpPr>
            <a:grpSpLocks/>
          </p:cNvGrpSpPr>
          <p:nvPr/>
        </p:nvGrpSpPr>
        <p:grpSpPr bwMode="auto">
          <a:xfrm>
            <a:off x="9527052" y="589617"/>
            <a:ext cx="1097280" cy="1036320"/>
            <a:chOff x="864" y="2304"/>
            <a:chExt cx="1248" cy="999"/>
          </a:xfrm>
        </p:grpSpPr>
        <p:pic>
          <p:nvPicPr>
            <p:cNvPr id="6170" name="Picture 20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Rectangle 21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6</a:t>
              </a:r>
            </a:p>
          </p:txBody>
        </p:sp>
      </p:grpSp>
      <p:grpSp>
        <p:nvGrpSpPr>
          <p:cNvPr id="34" name="Group 22"/>
          <p:cNvGrpSpPr>
            <a:grpSpLocks/>
          </p:cNvGrpSpPr>
          <p:nvPr/>
        </p:nvGrpSpPr>
        <p:grpSpPr bwMode="auto">
          <a:xfrm>
            <a:off x="9500969" y="605470"/>
            <a:ext cx="1097280" cy="1036320"/>
            <a:chOff x="864" y="2304"/>
            <a:chExt cx="1248" cy="999"/>
          </a:xfrm>
        </p:grpSpPr>
        <p:pic>
          <p:nvPicPr>
            <p:cNvPr id="6168" name="Picture 23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Rectangle 24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7</a:t>
              </a:r>
            </a:p>
          </p:txBody>
        </p:sp>
      </p:grpSp>
      <p:grpSp>
        <p:nvGrpSpPr>
          <p:cNvPr id="37" name="Group 25"/>
          <p:cNvGrpSpPr>
            <a:grpSpLocks/>
          </p:cNvGrpSpPr>
          <p:nvPr/>
        </p:nvGrpSpPr>
        <p:grpSpPr bwMode="auto">
          <a:xfrm>
            <a:off x="9537406" y="609621"/>
            <a:ext cx="1097280" cy="1036320"/>
            <a:chOff x="864" y="2304"/>
            <a:chExt cx="1248" cy="999"/>
          </a:xfrm>
        </p:grpSpPr>
        <p:pic>
          <p:nvPicPr>
            <p:cNvPr id="6166" name="Picture 26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304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Rectangle 27"/>
            <p:cNvSpPr>
              <a:spLocks noChangeArrowheads="1"/>
            </p:cNvSpPr>
            <p:nvPr/>
          </p:nvSpPr>
          <p:spPr bwMode="auto">
            <a:xfrm>
              <a:off x="1026" y="2374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 dirty="0">
                  <a:solidFill>
                    <a:srgbClr val="FF0000"/>
                  </a:solidFill>
                  <a:latin typeface=".VnTifani HeavyH" pitchFamily="34" charset="0"/>
                </a:rPr>
                <a:t>8</a:t>
              </a:r>
            </a:p>
          </p:txBody>
        </p:sp>
      </p:grpSp>
      <p:grpSp>
        <p:nvGrpSpPr>
          <p:cNvPr id="40" name="Group 28"/>
          <p:cNvGrpSpPr>
            <a:grpSpLocks/>
          </p:cNvGrpSpPr>
          <p:nvPr/>
        </p:nvGrpSpPr>
        <p:grpSpPr bwMode="auto">
          <a:xfrm>
            <a:off x="9528810" y="630369"/>
            <a:ext cx="1097280" cy="1036320"/>
            <a:chOff x="778" y="387"/>
            <a:chExt cx="1248" cy="999"/>
          </a:xfrm>
        </p:grpSpPr>
        <p:pic>
          <p:nvPicPr>
            <p:cNvPr id="6164" name="Picture 29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387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Rectangle 30"/>
            <p:cNvSpPr>
              <a:spLocks noChangeArrowheads="1"/>
            </p:cNvSpPr>
            <p:nvPr/>
          </p:nvSpPr>
          <p:spPr bwMode="auto">
            <a:xfrm>
              <a:off x="928" y="421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800">
                  <a:solidFill>
                    <a:srgbClr val="FF0000"/>
                  </a:solidFill>
                  <a:latin typeface=".VnTifani HeavyH" pitchFamily="34" charset="0"/>
                </a:rPr>
                <a:t>9</a:t>
              </a:r>
            </a:p>
          </p:txBody>
        </p:sp>
      </p:grpSp>
      <p:grpSp>
        <p:nvGrpSpPr>
          <p:cNvPr id="43" name="Group 31"/>
          <p:cNvGrpSpPr>
            <a:grpSpLocks/>
          </p:cNvGrpSpPr>
          <p:nvPr/>
        </p:nvGrpSpPr>
        <p:grpSpPr bwMode="auto">
          <a:xfrm>
            <a:off x="9528810" y="613772"/>
            <a:ext cx="1097280" cy="1036320"/>
            <a:chOff x="135" y="4115"/>
            <a:chExt cx="1248" cy="999"/>
          </a:xfrm>
        </p:grpSpPr>
        <p:pic>
          <p:nvPicPr>
            <p:cNvPr id="6162" name="Picture 32" descr="044858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4115"/>
              <a:ext cx="124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3" name="Rectangle 33"/>
            <p:cNvSpPr>
              <a:spLocks noChangeArrowheads="1"/>
            </p:cNvSpPr>
            <p:nvPr/>
          </p:nvSpPr>
          <p:spPr bwMode="auto">
            <a:xfrm>
              <a:off x="254" y="4173"/>
              <a:ext cx="960" cy="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840" dirty="0">
                  <a:solidFill>
                    <a:srgbClr val="FF0000"/>
                  </a:solidFill>
                  <a:latin typeface=".VnTifani HeavyH" pitchFamily="34" charset="0"/>
                </a:rPr>
                <a:t>10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02512" y="1933953"/>
            <a:ext cx="642627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78261E-6 L 0.14444 -0.20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2" y="-104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r="9525" b="5208"/>
          <a:stretch>
            <a:fillRect/>
          </a:stretch>
        </p:blipFill>
        <p:spPr bwMode="auto">
          <a:xfrm>
            <a:off x="76200" y="98009"/>
            <a:ext cx="113538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75200"/>
            <a:ext cx="13922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2" y="86286"/>
            <a:ext cx="5111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2" y="300452"/>
            <a:ext cx="5170020" cy="29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92 -0.3237 C 0.29635 -0.31329 0.2908 -0.30289 0.28924 -0.30289 C 0.2783 -0.30289 0.26736 -0.46404 0.26736 -0.62474 C 0.26736 -0.54404 0.26198 -0.46381 0.25642 -0.46381 C 0.25104 -0.46381 0.24549 -0.54497 0.24549 -0.62474 C 0.24549 -0.58497 0.24236 -0.54404 0.2401 -0.54404 C 0.23698 -0.54404 0.23455 -0.58404 0.23455 -0.62474 C 0.23455 -0.60462 0.23299 -0.58497 0.23142 -0.58497 C 0.22986 -0.58497 0.2283 -0.60555 0.2283 -0.62474 C 0.2283 -0.6148 0.2276 -0.60462 0.2276 -0.60439 C 0.22674 -0.60462 0.22604 -0.6148 0.22604 -0.62474 C 0.22604 -0.61988 0.22517 -0.6148 0.22517 -0.61456 C 0.22517 -0.61572 0.22448 -0.61965 0.22448 -0.62474 C 0.22448 -0.62219 0.22448 -0.61988 0.22361 -0.61988 C 0.22361 -0.62127 0.22361 -0.62266 0.22361 -0.62474 C 0.22361 -0.62381 0.22361 -0.62219 0.22361 -0.62127 C 0.22292 -0.62127 0.22292 -0.62219 0.22292 -0.62381 C 0.22292 -0.62358 0.22292 -0.62266 0.22292 -0.62127 C 0.22292 -0.62104 0.22292 -0.62219 0.22292 -0.62381 " pathEditMode="relative" rAng="0" ptsTypes="fffffffffffffffffff">
                                      <p:cBhvr>
                                        <p:cTn id="6" dur="2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40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 cat bai hat duong den v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2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93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95&quot;/&gt;&lt;/object&gt;&lt;object type=&quot;3&quot; unique_id=&quot;10008&quot;&gt;&lt;property id=&quot;20148&quot; value=&quot;5&quot;/&gt;&lt;property id=&quot;20300&quot; value=&quot;Slide 6&quot;/&gt;&lt;property id=&quot;20307&quot; value=&quot;296&quot;/&gt;&lt;/object&gt;&lt;object type=&quot;3&quot; unique_id=&quot;10009&quot;&gt;&lt;property id=&quot;20148&quot; value=&quot;5&quot;/&gt;&lt;property id=&quot;20300&quot; value=&quot;Slide 7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7&quot;/&gt;&lt;/object&gt;&lt;object type=&quot;3&quot; unique_id=&quot;10011&quot;&gt;&lt;property id=&quot;20148&quot; value=&quot;5&quot;/&gt;&lt;property id=&quot;20300&quot; value=&quot;Slide 9&quot;/&gt;&lt;property id=&quot;20307&quot; value=&quot;268&quot;/&gt;&lt;/object&gt;&lt;object type=&quot;3&quot; unique_id=&quot;10012&quot;&gt;&lt;property id=&quot;20148&quot; value=&quot;5&quot;/&gt;&lt;property id=&quot;20300&quot; value=&quot;Slide 10&quot;/&gt;&lt;property id=&quot;20307&quot; value=&quot;297&quot;/&gt;&lt;/object&gt;&lt;object type=&quot;3&quot; unique_id=&quot;10013&quot;&gt;&lt;property id=&quot;20148&quot; value=&quot;5&quot;/&gt;&lt;property id=&quot;20300&quot; value=&quot;Slide 11&quot;/&gt;&lt;property id=&quot;20307&quot; value=&quot;259&quot;/&gt;&lt;/object&gt;&lt;object type=&quot;3&quot; unique_id=&quot;10014&quot;&gt;&lt;property id=&quot;20148&quot; value=&quot;5&quot;/&gt;&lt;property id=&quot;20300&quot; value=&quot;Slide 12&quot;/&gt;&lt;property id=&quot;20307&quot; value=&quot;260&quot;/&gt;&lt;/object&gt;&lt;object type=&quot;3&quot; unique_id=&quot;10015&quot;&gt;&lt;property id=&quot;20148&quot; value=&quot;5&quot;/&gt;&lt;property id=&quot;20300&quot; value=&quot;Slide 13&quot;/&gt;&lt;property id=&quot;20307&quot; value=&quot;261&quot;/&gt;&lt;/object&gt;&lt;object type=&quot;3&quot; unique_id=&quot;10016&quot;&gt;&lt;property id=&quot;20148&quot; value=&quot;5&quot;/&gt;&lt;property id=&quot;20300&quot; value=&quot;Slide 14&quot;/&gt;&lt;property id=&quot;20307&quot; value=&quot;263&quot;/&gt;&lt;/object&gt;&lt;object type=&quot;3&quot; unique_id=&quot;10017&quot;&gt;&lt;property id=&quot;20148&quot; value=&quot;5&quot;/&gt;&lt;property id=&quot;20300&quot; value=&quot;Slide 15&quot;/&gt;&lt;property id=&quot;20307&quot; value=&quot;262&quot;/&gt;&lt;/object&gt;&lt;object type=&quot;3&quot; unique_id=&quot;10018&quot;&gt;&lt;property id=&quot;20148&quot; value=&quot;5&quot;/&gt;&lt;property id=&quot;20300&quot; value=&quot;Slide 16&quot;/&gt;&lt;property id=&quot;20307&quot; value=&quot;264&quot;/&gt;&lt;/object&gt;&lt;/object&gt;&lt;object type=&quot;8&quot; unique_id=&quot;10036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1453</Words>
  <Application>Microsoft Macintosh PowerPoint</Application>
  <PresentationFormat>Custom</PresentationFormat>
  <Paragraphs>243</Paragraphs>
  <Slides>36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.VnHelvetInsH</vt:lpstr>
      <vt:lpstr>.VnTifani HeavyH</vt:lpstr>
      <vt:lpstr>Arial</vt:lpstr>
      <vt:lpstr>Berlin Sans FB Demi</vt:lpstr>
      <vt:lpstr>Calibri</vt:lpstr>
      <vt:lpstr>Calibri Light</vt:lpstr>
      <vt:lpstr>HP001 4 hàng</vt:lpstr>
      <vt:lpstr>Times New Roman</vt:lpstr>
      <vt:lpstr>VNI-Times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00000001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Microsoft Office User</cp:lastModifiedBy>
  <cp:revision>77</cp:revision>
  <dcterms:created xsi:type="dcterms:W3CDTF">2018-09-26T00:42:08Z</dcterms:created>
  <dcterms:modified xsi:type="dcterms:W3CDTF">2024-05-13T14:22:56Z</dcterms:modified>
</cp:coreProperties>
</file>