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3" r:id="rId3"/>
    <p:sldId id="288" r:id="rId4"/>
    <p:sldId id="316" r:id="rId5"/>
    <p:sldId id="317" r:id="rId6"/>
    <p:sldId id="318" r:id="rId7"/>
    <p:sldId id="319" r:id="rId8"/>
    <p:sldId id="320" r:id="rId9"/>
    <p:sldId id="275" r:id="rId10"/>
    <p:sldId id="286" r:id="rId11"/>
    <p:sldId id="290" r:id="rId12"/>
    <p:sldId id="292" r:id="rId13"/>
    <p:sldId id="308" r:id="rId14"/>
    <p:sldId id="293" r:id="rId15"/>
    <p:sldId id="294" r:id="rId16"/>
    <p:sldId id="295" r:id="rId17"/>
    <p:sldId id="297" r:id="rId18"/>
    <p:sldId id="296" r:id="rId19"/>
    <p:sldId id="299" r:id="rId20"/>
    <p:sldId id="301" r:id="rId21"/>
    <p:sldId id="302" r:id="rId22"/>
    <p:sldId id="303" r:id="rId23"/>
    <p:sldId id="305" r:id="rId24"/>
    <p:sldId id="307" r:id="rId25"/>
  </p:sldIdLst>
  <p:sldSz cx="12192000" cy="6858000"/>
  <p:notesSz cx="6858000" cy="9144000"/>
  <p:embeddedFontLst>
    <p:embeddedFont>
      <p:font typeface="Gill Sans MT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Goudy Old Style" pitchFamily="18" charset="0"/>
      <p:regular r:id="rId33"/>
      <p:bold r:id="rId34"/>
      <p:italic r:id="rId35"/>
    </p:embeddedFont>
    <p:embeddedFont>
      <p:font typeface="Tahoma" pitchFamily="34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SimSun" pitchFamily="2" charset="-122"/>
      <p:regular r:id="rId42"/>
    </p:embeddedFont>
    <p:embeddedFont>
      <p:font typeface="MS PGothic" pitchFamily="34" charset="-128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4ABC-8C10-4959-BC03-81CBDAE7125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63F22-E108-4BF4-B9CC-788F92C1D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3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39A09DA0-562D-4308-94D8-6FDA7ECCD952}" type="slidenum">
              <a:rPr lang="zh-CN" altLang="en-US">
                <a:latin typeface="Calibri" panose="020F0502020204030204" pitchFamily="34" charset="0"/>
              </a:rPr>
              <a:pPr/>
              <a:t>23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1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FCB6E-A403-463B-B107-1E7AA5D780CB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95DEB-C9CD-4D35-9A97-542F5689874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46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C8EF7C-0FAD-4CD3-8FB4-B56D8B2471BB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65700-AAA2-496C-BA1F-CA53C501335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94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B7442-8D50-4E8A-A701-D298690D5A60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EE222D-FD04-457D-B54A-AD48D9AC3D7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1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97DBD-FB9C-4A64-8A26-29CFDD6D71F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25C6B-7812-4A07-B880-8F6E9D4BA0F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5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6D101-951F-4DC6-9431-E31E51504907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2061E-5B9C-4B11-9C28-1D1316647FD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2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D4DDC-A727-4711-BA6B-6701A9E7BDE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4C39D-78DF-4024-B7B3-D3234F6F772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1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C3668-57B6-4ACC-8CFA-E314AB1B8E3D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8D858-1C49-4846-821F-F48527B13BD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93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145F-4D54-4892-9B0F-81AC0B1D878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D0C3F9-30C9-44A2-A8A7-E30CCB4A6A9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3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6F66-1029-4C70-B9AB-68A9268EA50B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33F67-F30B-4D87-8F27-D2787BDEF32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56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E9E26-15C6-4A06-B4CF-E228E975097D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F44BC-20DA-474A-971E-714BB0190B9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1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AA857-9E79-4404-AEED-33849F31DF8F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2B0EE-4552-4988-B7D6-DB6FE17A227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0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6DD84-6CCD-49B3-BB6B-E988E59D1717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AE7681-E176-4EBA-9070-893A5E3E1C8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97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2.png"/><Relationship Id="rId3" Type="http://schemas.openxmlformats.org/officeDocument/2006/relationships/slide" Target="slide3.xml"/><Relationship Id="rId7" Type="http://schemas.openxmlformats.org/officeDocument/2006/relationships/image" Target="../media/image9.png"/><Relationship Id="rId12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slide" Target="slide13.xml"/><Relationship Id="rId10" Type="http://schemas.openxmlformats.org/officeDocument/2006/relationships/slide" Target="slide5.xm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gif"/><Relationship Id="rId5" Type="http://schemas.openxmlformats.org/officeDocument/2006/relationships/image" Target="../media/image15.gif"/><Relationship Id="rId15" Type="http://schemas.openxmlformats.org/officeDocument/2006/relationships/image" Target="../media/image22.gif"/><Relationship Id="rId10" Type="http://schemas.openxmlformats.org/officeDocument/2006/relationships/image" Target="../media/image17.gif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gif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4" Type="http://schemas.openxmlformats.org/officeDocument/2006/relationships/image" Target="../media/image14.png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15.gif"/><Relationship Id="rId15" Type="http://schemas.openxmlformats.org/officeDocument/2006/relationships/image" Target="../media/image22.gif"/><Relationship Id="rId10" Type="http://schemas.openxmlformats.org/officeDocument/2006/relationships/image" Target="../media/image17.gif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78" y="381791"/>
            <a:ext cx="12104853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4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ƯỜNG TH NHƠN PHÚ</a:t>
            </a:r>
          </a:p>
          <a:p>
            <a:pPr algn="ctr"/>
            <a:r>
              <a:rPr lang="en-US" sz="54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54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MỪNG QUÝ THẦY CÔ GIÁO </a:t>
            </a:r>
          </a:p>
          <a:p>
            <a:pPr algn="ctr"/>
            <a:r>
              <a:rPr lang="en-US" sz="54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VỀ DỰ GIỜ THĂM LỚP</a:t>
            </a:r>
            <a:endParaRPr lang="en-US" sz="5400" b="1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5352" y="3058510"/>
            <a:ext cx="7567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6238" y="467300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1H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học: 2023-2024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98" y="1742476"/>
            <a:ext cx="4112302" cy="5115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2" y="1413337"/>
            <a:ext cx="3771132" cy="5444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4" y="1783830"/>
            <a:ext cx="4182256" cy="50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84027"/>
            <a:ext cx="3882452" cy="5352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58" y="1484027"/>
            <a:ext cx="4002374" cy="5224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532" y="1648917"/>
            <a:ext cx="3857467" cy="505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64" y="2533338"/>
            <a:ext cx="11677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713" y="4728122"/>
            <a:ext cx="4761389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4338" y="1436391"/>
            <a:ext cx="5516382" cy="3263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721" y="1360896"/>
            <a:ext cx="5246557" cy="3023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720" y="4226681"/>
            <a:ext cx="5246558" cy="2631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642" y="4384350"/>
            <a:ext cx="5090254" cy="24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4" y="1852182"/>
            <a:ext cx="2998850" cy="4083921"/>
          </a:xfrm>
          <a:prstGeom prst="rect">
            <a:avLst/>
          </a:prstGeom>
        </p:spPr>
      </p:pic>
      <p:sp>
        <p:nvSpPr>
          <p:cNvPr id="5" name="Flowchart: Sequential Access Storage 4"/>
          <p:cNvSpPr/>
          <p:nvPr/>
        </p:nvSpPr>
        <p:spPr>
          <a:xfrm flipH="1">
            <a:off x="3029282" y="2338465"/>
            <a:ext cx="9022810" cy="2308485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606" y="2173574"/>
            <a:ext cx="11197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 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45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31" y="0"/>
            <a:ext cx="9419136" cy="1353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728" y="1353429"/>
            <a:ext cx="4322601" cy="294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964" y="1353429"/>
            <a:ext cx="4517036" cy="2948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727" y="4159660"/>
            <a:ext cx="4322601" cy="2698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329" y="4253303"/>
            <a:ext cx="4406672" cy="2604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21" y="2827803"/>
            <a:ext cx="332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931" y="2143593"/>
            <a:ext cx="3717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31" y="0"/>
            <a:ext cx="9419136" cy="1353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3" y="1353429"/>
            <a:ext cx="5291528" cy="5392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262" y="1399759"/>
            <a:ext cx="6205927" cy="53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31" y="0"/>
            <a:ext cx="9419136" cy="1353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3" y="1941114"/>
            <a:ext cx="5951095" cy="4249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214" y="2188565"/>
            <a:ext cx="5755785" cy="40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 huong tuoi dep dâ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31" y="0"/>
            <a:ext cx="9419136" cy="1353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857" y="2122854"/>
            <a:ext cx="11977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34" y="4470560"/>
            <a:ext cx="4761389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31" y="0"/>
            <a:ext cx="9419136" cy="1034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7" y="1034320"/>
            <a:ext cx="3598888" cy="3132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6" y="4245842"/>
            <a:ext cx="3598888" cy="256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915" y="4275821"/>
            <a:ext cx="4442085" cy="261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000" y="1112899"/>
            <a:ext cx="3819915" cy="3054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9915" y="1034320"/>
            <a:ext cx="4442085" cy="3132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025" y="4245842"/>
            <a:ext cx="3974890" cy="25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1469037"/>
            <a:ext cx="12191999" cy="538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8702" y="2505440"/>
            <a:ext cx="74168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11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11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31" y="0"/>
            <a:ext cx="9419136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75" y="3478213"/>
            <a:ext cx="10445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76225"/>
            <a:ext cx="3403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657475"/>
            <a:ext cx="26479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569913"/>
            <a:ext cx="20796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940175"/>
            <a:ext cx="9367838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6208713"/>
            <a:ext cx="122428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78269" y="1853277"/>
            <a:ext cx="119137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88170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xmlns="" id="{8B56B57E-F32E-84CF-8395-DD3C2593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xmlns="" id="{AA4794D2-4230-6EEF-41A6-078E55FC7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them">
            <a:extLst>
              <a:ext uri="{FF2B5EF4-FFF2-40B4-BE49-F238E27FC236}">
                <a16:creationId xmlns:a16="http://schemas.microsoft.com/office/drawing/2014/main" xmlns="" id="{17B99362-6E26-A9F8-6A1C-3C52AD1C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2151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7D0A1333-1C89-65D8-65DB-57D36712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322003"/>
            <a:ext cx="6934200" cy="1201367"/>
          </a:xfrm>
          <a:prstGeom prst="cloudCallout">
            <a:avLst>
              <a:gd name="adj1" fmla="val -44903"/>
              <a:gd name="adj2" fmla="val 97370"/>
            </a:avLst>
          </a:prstGeom>
          <a:solidFill>
            <a:srgbClr val="00B050"/>
          </a:solidFill>
          <a:ln w="12700"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S PGothic" panose="020B0600070205080204" pitchFamily="34" charset="-128"/>
              </a:rPr>
              <a:t>Khởi động</a:t>
            </a:r>
          </a:p>
          <a:p>
            <a:pPr algn="ctr">
              <a:defRPr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896" name="Picture 5" descr="hinh">
            <a:extLst>
              <a:ext uri="{FF2B5EF4-FFF2-40B4-BE49-F238E27FC236}">
                <a16:creationId xmlns:a16="http://schemas.microsoft.com/office/drawing/2014/main" xmlns="" id="{2E714663-02F0-CC2A-667D-AB2D05E06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" y="2829709"/>
            <a:ext cx="11498132" cy="4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>
            <a:extLst>
              <a:ext uri="{FF2B5EF4-FFF2-40B4-BE49-F238E27FC236}">
                <a16:creationId xmlns:a16="http://schemas.microsoft.com/office/drawing/2014/main" xmlns="" id="{29E1510F-7B63-266D-0AFC-A054656E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217110"/>
            <a:ext cx="35687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31F54B-4594-3E30-16A9-01013494974A}"/>
              </a:ext>
            </a:extLst>
          </p:cNvPr>
          <p:cNvSpPr/>
          <p:nvPr/>
        </p:nvSpPr>
        <p:spPr>
          <a:xfrm>
            <a:off x="3269802" y="3119968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873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-1" y="4093168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4" y="349902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" y="298691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96" y="349902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71" y="298691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97" y="3351095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72" y="2882935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9" y="6332452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60" y="6272052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030506" y="709006"/>
            <a:ext cx="867335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125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41769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01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mút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429000" y="1"/>
            <a:ext cx="4800600" cy="28029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0425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marL="860425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đến lớp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 sớm chiều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bảo mọi điều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con khôn lớn?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283838" y="3229721"/>
            <a:ext cx="28956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8" y="260661"/>
            <a:ext cx="779929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440391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oshi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429000" y="0"/>
            <a:ext cx="4800600" cy="262811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5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68375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68375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người đo vải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lại cắt may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quần mới, đẹp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bàn tay ai?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246981" y="2710433"/>
            <a:ext cx="28956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38" y="-51532"/>
            <a:ext cx="779929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0592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chip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1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53999" y="168733"/>
            <a:ext cx="6054185" cy="22429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5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370933" y="3221266"/>
            <a:ext cx="28956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35" y="407227"/>
            <a:ext cx="779929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86" y="3117955"/>
            <a:ext cx="11737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239" y="0"/>
            <a:ext cx="941799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472" y="1408858"/>
            <a:ext cx="2790382" cy="2975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24" y="1474139"/>
            <a:ext cx="2713218" cy="284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450" y="1292843"/>
            <a:ext cx="2960116" cy="3013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620" y="4306407"/>
            <a:ext cx="2913909" cy="2551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482" y="4319251"/>
            <a:ext cx="2795685" cy="2538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145" y="4384529"/>
            <a:ext cx="2642421" cy="2508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80422"/>
            <a:ext cx="3852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901" y="2276404"/>
            <a:ext cx="323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510</Words>
  <Application>Microsoft Office PowerPoint</Application>
  <PresentationFormat>Custom</PresentationFormat>
  <Paragraphs>69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Gill Sans MT</vt:lpstr>
      <vt:lpstr>Calibri Light</vt:lpstr>
      <vt:lpstr>Times New Roman</vt:lpstr>
      <vt:lpstr>Goudy Old Style</vt:lpstr>
      <vt:lpstr>Tahoma</vt:lpstr>
      <vt:lpstr>等线</vt:lpstr>
      <vt:lpstr>Calibri</vt:lpstr>
      <vt:lpstr>SimSun</vt:lpstr>
      <vt:lpstr>MS PGothic</vt:lpstr>
      <vt:lpstr>Office Theme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KIEU</cp:lastModifiedBy>
  <cp:revision>85</cp:revision>
  <dcterms:created xsi:type="dcterms:W3CDTF">2018-05-24T12:43:45Z</dcterms:created>
  <dcterms:modified xsi:type="dcterms:W3CDTF">2024-04-08T07:09:16Z</dcterms:modified>
</cp:coreProperties>
</file>