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3.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4.xml" ContentType="application/vnd.openxmlformats-officedocument.presentationml.notesSlide+xml"/>
  <Override PartName="/ppt/tags/tag22.xml" ContentType="application/vnd.openxmlformats-officedocument.presentationml.tags+xml"/>
  <Override PartName="/ppt/notesSlides/notesSlide5.xml" ContentType="application/vnd.openxmlformats-officedocument.presentationml.notesSlide+xml"/>
  <Override PartName="/ppt/tags/tag23.xml" ContentType="application/vnd.openxmlformats-officedocument.presentationml.tags+xml"/>
  <Override PartName="/ppt/notesSlides/notesSlide6.xml" ContentType="application/vnd.openxmlformats-officedocument.presentationml.notesSlide+xml"/>
  <Override PartName="/ppt/tags/tag24.xml" ContentType="application/vnd.openxmlformats-officedocument.presentationml.tags+xml"/>
  <Override PartName="/ppt/notesSlides/notesSlide7.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8.xml" ContentType="application/vnd.openxmlformats-officedocument.presentationml.notesSlide+xml"/>
  <Override PartName="/ppt/tags/tag31.xml" ContentType="application/vnd.openxmlformats-officedocument.presentationml.tags+xml"/>
  <Override PartName="/ppt/notesSlides/notesSlide9.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0.xml" ContentType="application/vnd.openxmlformats-officedocument.presentationml.notesSlide+xml"/>
  <Override PartName="/ppt/tags/tag35.xml" ContentType="application/vnd.openxmlformats-officedocument.presentationml.tags+xml"/>
  <Override PartName="/ppt/notesSlides/notesSlide11.xml" ContentType="application/vnd.openxmlformats-officedocument.presentationml.notesSlide+xml"/>
  <Override PartName="/ppt/tags/tag36.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41"/>
  </p:notesMasterIdLst>
  <p:sldIdLst>
    <p:sldId id="257" r:id="rId5"/>
    <p:sldId id="258" r:id="rId6"/>
    <p:sldId id="259" r:id="rId7"/>
    <p:sldId id="260" r:id="rId8"/>
    <p:sldId id="261" r:id="rId9"/>
    <p:sldId id="262" r:id="rId10"/>
    <p:sldId id="263" r:id="rId11"/>
    <p:sldId id="264" r:id="rId12"/>
    <p:sldId id="265" r:id="rId13"/>
    <p:sldId id="266" r:id="rId14"/>
    <p:sldId id="268" r:id="rId15"/>
    <p:sldId id="269" r:id="rId16"/>
    <p:sldId id="294" r:id="rId17"/>
    <p:sldId id="271" r:id="rId18"/>
    <p:sldId id="295" r:id="rId19"/>
    <p:sldId id="297" r:id="rId20"/>
    <p:sldId id="273"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6" r:id="rId39"/>
    <p:sldId id="293"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3BC262-C4EF-4402-8854-62B7D05E4DBC}" type="datetimeFigureOut">
              <a:rPr lang="en-US" smtClean="0"/>
              <a:t>3/18/2024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7537D9-8A8B-41F2-A042-52300999AA56}" type="slidenum">
              <a:rPr lang="en-US" smtClean="0"/>
              <a:t>‹#›</a:t>
            </a:fld>
            <a:endParaRPr lang="en-US"/>
          </a:p>
        </p:txBody>
      </p:sp>
    </p:spTree>
    <p:extLst>
      <p:ext uri="{BB962C8B-B14F-4D97-AF65-F5344CB8AC3E}">
        <p14:creationId xmlns:p14="http://schemas.microsoft.com/office/powerpoint/2010/main" val="3269538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egoe Print" pitchFamily="2" charset="0"/>
                <a:cs typeface="Arial" charset="0"/>
              </a:defRPr>
            </a:lvl1pPr>
            <a:lvl2pPr marL="742950" indent="-285750">
              <a:defRPr>
                <a:solidFill>
                  <a:schemeClr val="tx1"/>
                </a:solidFill>
                <a:latin typeface="Segoe Print" pitchFamily="2" charset="0"/>
                <a:cs typeface="Arial" charset="0"/>
              </a:defRPr>
            </a:lvl2pPr>
            <a:lvl3pPr marL="1143000" indent="-228600">
              <a:defRPr>
                <a:solidFill>
                  <a:schemeClr val="tx1"/>
                </a:solidFill>
                <a:latin typeface="Segoe Print" pitchFamily="2" charset="0"/>
                <a:cs typeface="Arial" charset="0"/>
              </a:defRPr>
            </a:lvl3pPr>
            <a:lvl4pPr marL="1600200" indent="-228600">
              <a:defRPr>
                <a:solidFill>
                  <a:schemeClr val="tx1"/>
                </a:solidFill>
                <a:latin typeface="Segoe Print" pitchFamily="2" charset="0"/>
                <a:cs typeface="Arial" charset="0"/>
              </a:defRPr>
            </a:lvl4pPr>
            <a:lvl5pPr marL="2057400" indent="-228600">
              <a:defRPr>
                <a:solidFill>
                  <a:schemeClr val="tx1"/>
                </a:solidFill>
                <a:latin typeface="Segoe Print" pitchFamily="2" charset="0"/>
                <a:cs typeface="Arial" charset="0"/>
              </a:defRPr>
            </a:lvl5pPr>
            <a:lvl6pPr marL="2514600" indent="-228600" eaLnBrk="0" fontAlgn="base" hangingPunct="0">
              <a:spcBef>
                <a:spcPct val="0"/>
              </a:spcBef>
              <a:spcAft>
                <a:spcPct val="0"/>
              </a:spcAft>
              <a:defRPr>
                <a:solidFill>
                  <a:schemeClr val="tx1"/>
                </a:solidFill>
                <a:latin typeface="Segoe Print" pitchFamily="2" charset="0"/>
                <a:cs typeface="Arial" charset="0"/>
              </a:defRPr>
            </a:lvl6pPr>
            <a:lvl7pPr marL="2971800" indent="-228600" eaLnBrk="0" fontAlgn="base" hangingPunct="0">
              <a:spcBef>
                <a:spcPct val="0"/>
              </a:spcBef>
              <a:spcAft>
                <a:spcPct val="0"/>
              </a:spcAft>
              <a:defRPr>
                <a:solidFill>
                  <a:schemeClr val="tx1"/>
                </a:solidFill>
                <a:latin typeface="Segoe Print" pitchFamily="2" charset="0"/>
                <a:cs typeface="Arial" charset="0"/>
              </a:defRPr>
            </a:lvl7pPr>
            <a:lvl8pPr marL="3429000" indent="-228600" eaLnBrk="0" fontAlgn="base" hangingPunct="0">
              <a:spcBef>
                <a:spcPct val="0"/>
              </a:spcBef>
              <a:spcAft>
                <a:spcPct val="0"/>
              </a:spcAft>
              <a:defRPr>
                <a:solidFill>
                  <a:schemeClr val="tx1"/>
                </a:solidFill>
                <a:latin typeface="Segoe Print" pitchFamily="2" charset="0"/>
                <a:cs typeface="Arial" charset="0"/>
              </a:defRPr>
            </a:lvl8pPr>
            <a:lvl9pPr marL="3886200" indent="-228600" eaLnBrk="0" fontAlgn="base" hangingPunct="0">
              <a:spcBef>
                <a:spcPct val="0"/>
              </a:spcBef>
              <a:spcAft>
                <a:spcPct val="0"/>
              </a:spcAft>
              <a:defRPr>
                <a:solidFill>
                  <a:schemeClr val="tx1"/>
                </a:solidFill>
                <a:latin typeface="Segoe Print" pitchFamily="2" charset="0"/>
                <a:cs typeface="Arial" charset="0"/>
              </a:defRPr>
            </a:lvl9pPr>
          </a:lstStyle>
          <a:p>
            <a:fld id="{6EE12F29-6393-42F8-8245-51A739C377D8}" type="slidenum">
              <a:rPr lang="en-US" altLang="en-US">
                <a:solidFill>
                  <a:prstClr val="black"/>
                </a:solidFill>
              </a:rPr>
              <a:pPr/>
              <a:t>1</a:t>
            </a:fld>
            <a:endParaRPr lang="en-US" alt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74E6D5-23A8-4189-8BA5-814160683A55}"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31737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74E6D5-23A8-4189-8BA5-814160683A55}"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1836371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74E6D5-23A8-4189-8BA5-814160683A55}"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3390841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74E6D5-23A8-4189-8BA5-814160683A55}"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308615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74E6D5-23A8-4189-8BA5-814160683A5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022004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74E6D5-23A8-4189-8BA5-814160683A55}"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548757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74E6D5-23A8-4189-8BA5-814160683A55}"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937947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74E6D5-23A8-4189-8BA5-814160683A55}"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698671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74E6D5-23A8-4189-8BA5-814160683A55}"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937947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74E6D5-23A8-4189-8BA5-814160683A55}"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4286683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74E6D5-23A8-4189-8BA5-814160683A55}"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145787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5725C280-DED0-48D5-9280-4D7BDCC9BD23}" type="datetimeFigureOut">
              <a:rPr lang="en-US" smtClean="0">
                <a:solidFill>
                  <a:srgbClr val="575F6D"/>
                </a:solidFill>
              </a:rPr>
              <a:pPr/>
              <a:t>3/18/2024</a:t>
            </a:fld>
            <a:endParaRPr lang="en-US">
              <a:solidFill>
                <a:srgbClr val="575F6D"/>
              </a:solidFill>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solidFill>
                <a:srgbClr val="575F6D"/>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Slide Number Placeholder 28"/>
          <p:cNvSpPr>
            <a:spLocks noGrp="1"/>
          </p:cNvSpPr>
          <p:nvPr>
            <p:ph type="sldNum" sz="quarter" idx="12"/>
          </p:nvPr>
        </p:nvSpPr>
        <p:spPr bwMode="auto">
          <a:xfrm>
            <a:off x="1325544" y="4928702"/>
            <a:ext cx="609600" cy="517524"/>
          </a:xfrm>
        </p:spPr>
        <p:txBody>
          <a:bodyPr/>
          <a:lstStyle/>
          <a:p>
            <a:fld id="{B6510A8C-9DF4-47D7-9AA9-B20FEC4C8A01}" type="slidenum">
              <a:rPr lang="en-US" smtClean="0"/>
              <a:pPr/>
              <a:t>‹#›</a:t>
            </a:fld>
            <a:endParaRPr lang="en-US"/>
          </a:p>
        </p:txBody>
      </p:sp>
    </p:spTree>
    <p:extLst>
      <p:ext uri="{BB962C8B-B14F-4D97-AF65-F5344CB8AC3E}">
        <p14:creationId xmlns:p14="http://schemas.microsoft.com/office/powerpoint/2010/main" val="412593595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725C280-DED0-48D5-9280-4D7BDCC9BD23}" type="datetimeFigureOut">
              <a:rPr lang="en-US" smtClean="0">
                <a:solidFill>
                  <a:srgbClr val="575F6D"/>
                </a:solidFill>
              </a:rPr>
              <a:pPr/>
              <a:t>3/18/2024</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B6510A8C-9DF4-47D7-9AA9-B20FEC4C8A01}" type="slidenum">
              <a:rPr lang="en-US" smtClean="0"/>
              <a:pPr/>
              <a:t>‹#›</a:t>
            </a:fld>
            <a:endParaRPr lang="en-US"/>
          </a:p>
        </p:txBody>
      </p:sp>
    </p:spTree>
    <p:extLst>
      <p:ext uri="{BB962C8B-B14F-4D97-AF65-F5344CB8AC3E}">
        <p14:creationId xmlns:p14="http://schemas.microsoft.com/office/powerpoint/2010/main" val="1566652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725C280-DED0-48D5-9280-4D7BDCC9BD23}" type="datetimeFigureOut">
              <a:rPr lang="en-US" smtClean="0">
                <a:solidFill>
                  <a:srgbClr val="575F6D"/>
                </a:solidFill>
              </a:rPr>
              <a:pPr/>
              <a:t>3/18/2024</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B6510A8C-9DF4-47D7-9AA9-B20FEC4C8A01}" type="slidenum">
              <a:rPr lang="en-US" smtClean="0"/>
              <a:pPr/>
              <a:t>‹#›</a:t>
            </a:fld>
            <a:endParaRPr lang="en-US"/>
          </a:p>
        </p:txBody>
      </p:sp>
    </p:spTree>
    <p:extLst>
      <p:ext uri="{BB962C8B-B14F-4D97-AF65-F5344CB8AC3E}">
        <p14:creationId xmlns:p14="http://schemas.microsoft.com/office/powerpoint/2010/main" val="1217450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5725C280-DED0-48D5-9280-4D7BDCC9BD23}" type="datetimeFigureOut">
              <a:rPr lang="en-US" smtClean="0">
                <a:solidFill>
                  <a:srgbClr val="575F6D"/>
                </a:solidFill>
              </a:rPr>
              <a:pPr/>
              <a:t>3/18/2024</a:t>
            </a:fld>
            <a:endParaRPr lang="en-US">
              <a:solidFill>
                <a:srgbClr val="575F6D"/>
              </a:solidFill>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solidFill>
                <a:srgbClr val="575F6D"/>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Slide Number Placeholder 28"/>
          <p:cNvSpPr>
            <a:spLocks noGrp="1"/>
          </p:cNvSpPr>
          <p:nvPr>
            <p:ph type="sldNum" sz="quarter" idx="12"/>
          </p:nvPr>
        </p:nvSpPr>
        <p:spPr bwMode="auto">
          <a:xfrm>
            <a:off x="1325544" y="4928702"/>
            <a:ext cx="609600" cy="517524"/>
          </a:xfrm>
        </p:spPr>
        <p:txBody>
          <a:bodyPr/>
          <a:lstStyle/>
          <a:p>
            <a:fld id="{B6510A8C-9DF4-47D7-9AA9-B20FEC4C8A01}" type="slidenum">
              <a:rPr lang="en-US" smtClean="0"/>
              <a:pPr/>
              <a:t>‹#›</a:t>
            </a:fld>
            <a:endParaRPr lang="en-US"/>
          </a:p>
        </p:txBody>
      </p:sp>
    </p:spTree>
    <p:extLst>
      <p:ext uri="{BB962C8B-B14F-4D97-AF65-F5344CB8AC3E}">
        <p14:creationId xmlns:p14="http://schemas.microsoft.com/office/powerpoint/2010/main" val="23724314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5725C280-DED0-48D5-9280-4D7BDCC9BD23}" type="datetimeFigureOut">
              <a:rPr lang="en-US" smtClean="0">
                <a:solidFill>
                  <a:srgbClr val="575F6D"/>
                </a:solidFill>
              </a:rPr>
              <a:pPr/>
              <a:t>3/18/2024</a:t>
            </a:fld>
            <a:endParaRPr lang="en-US">
              <a:solidFill>
                <a:srgbClr val="575F6D"/>
              </a:solidFill>
            </a:endParaRPr>
          </a:p>
        </p:txBody>
      </p:sp>
      <p:sp>
        <p:nvSpPr>
          <p:cNvPr id="9" name="Slide Number Placeholder 8"/>
          <p:cNvSpPr>
            <a:spLocks noGrp="1"/>
          </p:cNvSpPr>
          <p:nvPr>
            <p:ph type="sldNum" sz="quarter" idx="15"/>
          </p:nvPr>
        </p:nvSpPr>
        <p:spPr/>
        <p:txBody>
          <a:bodyPr rtlCol="0"/>
          <a:lstStyle/>
          <a:p>
            <a:fld id="{B6510A8C-9DF4-47D7-9AA9-B20FEC4C8A01}"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540329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5725C280-DED0-48D5-9280-4D7BDCC9BD23}" type="datetimeFigureOut">
              <a:rPr lang="en-US" smtClean="0">
                <a:solidFill>
                  <a:srgbClr val="FFF39D"/>
                </a:solidFill>
              </a:rPr>
              <a:pPr/>
              <a:t>3/18/2024</a:t>
            </a:fld>
            <a:endParaRPr lang="en-US">
              <a:solidFill>
                <a:srgbClr val="FFF39D"/>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solidFill>
                <a:srgbClr val="FFF39D"/>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Slide Number Placeholder 5"/>
          <p:cNvSpPr>
            <a:spLocks noGrp="1"/>
          </p:cNvSpPr>
          <p:nvPr>
            <p:ph type="sldNum" sz="quarter" idx="12"/>
          </p:nvPr>
        </p:nvSpPr>
        <p:spPr bwMode="auto">
          <a:xfrm>
            <a:off x="1340616" y="4928702"/>
            <a:ext cx="609600" cy="517524"/>
          </a:xfrm>
        </p:spPr>
        <p:txBody>
          <a:bodyPr/>
          <a:lstStyle/>
          <a:p>
            <a:fld id="{B6510A8C-9DF4-47D7-9AA9-B20FEC4C8A01}" type="slidenum">
              <a:rPr lang="en-US" smtClean="0"/>
              <a:pPr/>
              <a:t>‹#›</a:t>
            </a:fld>
            <a:endParaRPr lang="en-US"/>
          </a:p>
        </p:txBody>
      </p:sp>
    </p:spTree>
    <p:extLst>
      <p:ext uri="{BB962C8B-B14F-4D97-AF65-F5344CB8AC3E}">
        <p14:creationId xmlns:p14="http://schemas.microsoft.com/office/powerpoint/2010/main" val="577452424"/>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725C280-DED0-48D5-9280-4D7BDCC9BD23}" type="datetimeFigureOut">
              <a:rPr lang="en-US" smtClean="0">
                <a:solidFill>
                  <a:srgbClr val="575F6D"/>
                </a:solidFill>
              </a:rPr>
              <a:pPr/>
              <a:t>3/18/2024</a:t>
            </a:fld>
            <a:endParaRPr lang="en-US">
              <a:solidFill>
                <a:srgbClr val="575F6D"/>
              </a:solidFill>
            </a:endParaRPr>
          </a:p>
        </p:txBody>
      </p:sp>
      <p:sp>
        <p:nvSpPr>
          <p:cNvPr id="6" name="Footer Placeholder 5"/>
          <p:cNvSpPr>
            <a:spLocks noGrp="1"/>
          </p:cNvSpPr>
          <p:nvPr>
            <p:ph type="ftr" sz="quarter" idx="11"/>
          </p:nvPr>
        </p:nvSpPr>
        <p:spPr/>
        <p:txBody>
          <a:bodyPr/>
          <a:lstStyle/>
          <a:p>
            <a:endParaRPr lang="en-US">
              <a:solidFill>
                <a:srgbClr val="575F6D"/>
              </a:solidFill>
            </a:endParaRPr>
          </a:p>
        </p:txBody>
      </p:sp>
      <p:sp>
        <p:nvSpPr>
          <p:cNvPr id="7" name="Slide Number Placeholder 6"/>
          <p:cNvSpPr>
            <a:spLocks noGrp="1"/>
          </p:cNvSpPr>
          <p:nvPr>
            <p:ph type="sldNum" sz="quarter" idx="12"/>
          </p:nvPr>
        </p:nvSpPr>
        <p:spPr/>
        <p:txBody>
          <a:bodyPr/>
          <a:lstStyle/>
          <a:p>
            <a:fld id="{B6510A8C-9DF4-47D7-9AA9-B20FEC4C8A01}"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1189162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5725C280-DED0-48D5-9280-4D7BDCC9BD23}" type="datetimeFigureOut">
              <a:rPr lang="en-US" smtClean="0">
                <a:solidFill>
                  <a:srgbClr val="575F6D"/>
                </a:solidFill>
              </a:rPr>
              <a:pPr/>
              <a:t>3/18/2024</a:t>
            </a:fld>
            <a:endParaRPr lang="en-US">
              <a:solidFill>
                <a:srgbClr val="575F6D"/>
              </a:solidFill>
            </a:endParaRPr>
          </a:p>
        </p:txBody>
      </p:sp>
      <p:sp>
        <p:nvSpPr>
          <p:cNvPr id="8" name="Footer Placeholder 7"/>
          <p:cNvSpPr>
            <a:spLocks noGrp="1"/>
          </p:cNvSpPr>
          <p:nvPr>
            <p:ph type="ftr" sz="quarter" idx="11"/>
          </p:nvPr>
        </p:nvSpPr>
        <p:spPr/>
        <p:txBody>
          <a:bodyPr/>
          <a:lstStyle/>
          <a:p>
            <a:endParaRPr lang="en-US">
              <a:solidFill>
                <a:srgbClr val="575F6D"/>
              </a:solidFill>
            </a:endParaRPr>
          </a:p>
        </p:txBody>
      </p:sp>
      <p:sp>
        <p:nvSpPr>
          <p:cNvPr id="9" name="Slide Number Placeholder 8"/>
          <p:cNvSpPr>
            <a:spLocks noGrp="1"/>
          </p:cNvSpPr>
          <p:nvPr>
            <p:ph type="sldNum" sz="quarter" idx="12"/>
          </p:nvPr>
        </p:nvSpPr>
        <p:spPr/>
        <p:txBody>
          <a:bodyPr/>
          <a:lstStyle/>
          <a:p>
            <a:fld id="{B6510A8C-9DF4-47D7-9AA9-B20FEC4C8A01}"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4894345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5725C280-DED0-48D5-9280-4D7BDCC9BD23}" type="datetimeFigureOut">
              <a:rPr lang="en-US" smtClean="0">
                <a:solidFill>
                  <a:srgbClr val="575F6D"/>
                </a:solidFill>
              </a:rPr>
              <a:pPr/>
              <a:t>3/18/2024</a:t>
            </a:fld>
            <a:endParaRPr lang="en-US">
              <a:solidFill>
                <a:srgbClr val="575F6D"/>
              </a:solidFill>
            </a:endParaRPr>
          </a:p>
        </p:txBody>
      </p:sp>
      <p:sp>
        <p:nvSpPr>
          <p:cNvPr id="7" name="Slide Number Placeholder 6"/>
          <p:cNvSpPr>
            <a:spLocks noGrp="1"/>
          </p:cNvSpPr>
          <p:nvPr>
            <p:ph type="sldNum" sz="quarter" idx="11"/>
          </p:nvPr>
        </p:nvSpPr>
        <p:spPr/>
        <p:txBody>
          <a:bodyPr rtlCol="0"/>
          <a:lstStyle/>
          <a:p>
            <a:fld id="{B6510A8C-9DF4-47D7-9AA9-B20FEC4C8A01}"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525402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25C280-DED0-48D5-9280-4D7BDCC9BD23}" type="datetimeFigureOut">
              <a:rPr lang="en-US" smtClean="0">
                <a:solidFill>
                  <a:srgbClr val="575F6D"/>
                </a:solidFill>
              </a:rPr>
              <a:pPr/>
              <a:t>3/18/2024</a:t>
            </a:fld>
            <a:endParaRPr lang="en-US">
              <a:solidFill>
                <a:srgbClr val="575F6D"/>
              </a:solidFill>
            </a:endParaRPr>
          </a:p>
        </p:txBody>
      </p:sp>
      <p:sp>
        <p:nvSpPr>
          <p:cNvPr id="3" name="Footer Placeholder 2"/>
          <p:cNvSpPr>
            <a:spLocks noGrp="1"/>
          </p:cNvSpPr>
          <p:nvPr>
            <p:ph type="ftr" sz="quarter" idx="11"/>
          </p:nvPr>
        </p:nvSpPr>
        <p:spPr/>
        <p:txBody>
          <a:bodyPr/>
          <a:lstStyle/>
          <a:p>
            <a:endParaRPr lang="en-US">
              <a:solidFill>
                <a:srgbClr val="575F6D"/>
              </a:solidFill>
            </a:endParaRPr>
          </a:p>
        </p:txBody>
      </p:sp>
      <p:sp>
        <p:nvSpPr>
          <p:cNvPr id="4" name="Slide Number Placeholder 3"/>
          <p:cNvSpPr>
            <a:spLocks noGrp="1"/>
          </p:cNvSpPr>
          <p:nvPr>
            <p:ph type="sldNum" sz="quarter" idx="12"/>
          </p:nvPr>
        </p:nvSpPr>
        <p:spPr/>
        <p:txBody>
          <a:bodyPr/>
          <a:lstStyle/>
          <a:p>
            <a:fld id="{B6510A8C-9DF4-47D7-9AA9-B20FEC4C8A01}" type="slidenum">
              <a:rPr lang="en-US" smtClean="0"/>
              <a:pPr/>
              <a:t>‹#›</a:t>
            </a:fld>
            <a:endParaRPr lang="en-US"/>
          </a:p>
        </p:txBody>
      </p:sp>
    </p:spTree>
    <p:extLst>
      <p:ext uri="{BB962C8B-B14F-4D97-AF65-F5344CB8AC3E}">
        <p14:creationId xmlns:p14="http://schemas.microsoft.com/office/powerpoint/2010/main" val="9316326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5725C280-DED0-48D5-9280-4D7BDCC9BD23}" type="datetimeFigureOut">
              <a:rPr lang="en-US" smtClean="0">
                <a:solidFill>
                  <a:srgbClr val="575F6D"/>
                </a:solidFill>
              </a:rPr>
              <a:pPr/>
              <a:t>3/18/2024</a:t>
            </a:fld>
            <a:endParaRPr lang="en-US">
              <a:solidFill>
                <a:srgbClr val="575F6D"/>
              </a:solidFill>
            </a:endParaRPr>
          </a:p>
        </p:txBody>
      </p:sp>
      <p:sp>
        <p:nvSpPr>
          <p:cNvPr id="22" name="Slide Number Placeholder 21"/>
          <p:cNvSpPr>
            <a:spLocks noGrp="1"/>
          </p:cNvSpPr>
          <p:nvPr>
            <p:ph type="sldNum" sz="quarter" idx="15"/>
          </p:nvPr>
        </p:nvSpPr>
        <p:spPr/>
        <p:txBody>
          <a:bodyPr rtlCol="0"/>
          <a:lstStyle/>
          <a:p>
            <a:fld id="{B6510A8C-9DF4-47D7-9AA9-B20FEC4C8A01}"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364651619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5725C280-DED0-48D5-9280-4D7BDCC9BD23}" type="datetimeFigureOut">
              <a:rPr lang="en-US" smtClean="0">
                <a:solidFill>
                  <a:srgbClr val="575F6D"/>
                </a:solidFill>
              </a:rPr>
              <a:pPr/>
              <a:t>3/18/2024</a:t>
            </a:fld>
            <a:endParaRPr lang="en-US">
              <a:solidFill>
                <a:srgbClr val="575F6D"/>
              </a:solidFill>
            </a:endParaRPr>
          </a:p>
        </p:txBody>
      </p:sp>
      <p:sp>
        <p:nvSpPr>
          <p:cNvPr id="9" name="Slide Number Placeholder 8"/>
          <p:cNvSpPr>
            <a:spLocks noGrp="1"/>
          </p:cNvSpPr>
          <p:nvPr>
            <p:ph type="sldNum" sz="quarter" idx="15"/>
          </p:nvPr>
        </p:nvSpPr>
        <p:spPr/>
        <p:txBody>
          <a:bodyPr rtlCol="0"/>
          <a:lstStyle/>
          <a:p>
            <a:fld id="{B6510A8C-9DF4-47D7-9AA9-B20FEC4C8A01}"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36711267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Date Placeholder 16"/>
          <p:cNvSpPr>
            <a:spLocks noGrp="1"/>
          </p:cNvSpPr>
          <p:nvPr>
            <p:ph type="dt" sz="half" idx="10"/>
          </p:nvPr>
        </p:nvSpPr>
        <p:spPr/>
        <p:txBody>
          <a:bodyPr rtlCol="0"/>
          <a:lstStyle/>
          <a:p>
            <a:fld id="{5725C280-DED0-48D5-9280-4D7BDCC9BD23}" type="datetimeFigureOut">
              <a:rPr lang="en-US" smtClean="0">
                <a:solidFill>
                  <a:srgbClr val="575F6D"/>
                </a:solidFill>
              </a:rPr>
              <a:pPr/>
              <a:t>3/18/2024</a:t>
            </a:fld>
            <a:endParaRPr lang="en-US">
              <a:solidFill>
                <a:srgbClr val="575F6D"/>
              </a:solidFill>
            </a:endParaRPr>
          </a:p>
        </p:txBody>
      </p:sp>
      <p:sp>
        <p:nvSpPr>
          <p:cNvPr id="18" name="Slide Number Placeholder 17"/>
          <p:cNvSpPr>
            <a:spLocks noGrp="1"/>
          </p:cNvSpPr>
          <p:nvPr>
            <p:ph type="sldNum" sz="quarter" idx="11"/>
          </p:nvPr>
        </p:nvSpPr>
        <p:spPr/>
        <p:txBody>
          <a:bodyPr rtlCol="0"/>
          <a:lstStyle/>
          <a:p>
            <a:fld id="{B6510A8C-9DF4-47D7-9AA9-B20FEC4C8A01}"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24685627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725C280-DED0-48D5-9280-4D7BDCC9BD23}" type="datetimeFigureOut">
              <a:rPr lang="en-US" smtClean="0">
                <a:solidFill>
                  <a:srgbClr val="575F6D"/>
                </a:solidFill>
              </a:rPr>
              <a:pPr/>
              <a:t>3/18/2024</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B6510A8C-9DF4-47D7-9AA9-B20FEC4C8A01}" type="slidenum">
              <a:rPr lang="en-US" smtClean="0"/>
              <a:pPr/>
              <a:t>‹#›</a:t>
            </a:fld>
            <a:endParaRPr lang="en-US"/>
          </a:p>
        </p:txBody>
      </p:sp>
    </p:spTree>
    <p:extLst>
      <p:ext uri="{BB962C8B-B14F-4D97-AF65-F5344CB8AC3E}">
        <p14:creationId xmlns:p14="http://schemas.microsoft.com/office/powerpoint/2010/main" val="21291966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725C280-DED0-48D5-9280-4D7BDCC9BD23}" type="datetimeFigureOut">
              <a:rPr lang="en-US" smtClean="0">
                <a:solidFill>
                  <a:srgbClr val="575F6D"/>
                </a:solidFill>
              </a:rPr>
              <a:pPr/>
              <a:t>3/18/2024</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B6510A8C-9DF4-47D7-9AA9-B20FEC4C8A01}" type="slidenum">
              <a:rPr lang="en-US" smtClean="0"/>
              <a:pPr/>
              <a:t>‹#›</a:t>
            </a:fld>
            <a:endParaRPr lang="en-US"/>
          </a:p>
        </p:txBody>
      </p:sp>
    </p:spTree>
    <p:extLst>
      <p:ext uri="{BB962C8B-B14F-4D97-AF65-F5344CB8AC3E}">
        <p14:creationId xmlns:p14="http://schemas.microsoft.com/office/powerpoint/2010/main" val="28267079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5725C280-DED0-48D5-9280-4D7BDCC9BD23}" type="datetimeFigureOut">
              <a:rPr lang="en-US" smtClean="0">
                <a:solidFill>
                  <a:srgbClr val="575F6D"/>
                </a:solidFill>
              </a:rPr>
              <a:pPr/>
              <a:t>3/18/2024</a:t>
            </a:fld>
            <a:endParaRPr lang="en-US">
              <a:solidFill>
                <a:srgbClr val="575F6D"/>
              </a:solidFill>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solidFill>
                <a:srgbClr val="575F6D"/>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Slide Number Placeholder 28"/>
          <p:cNvSpPr>
            <a:spLocks noGrp="1"/>
          </p:cNvSpPr>
          <p:nvPr>
            <p:ph type="sldNum" sz="quarter" idx="12"/>
          </p:nvPr>
        </p:nvSpPr>
        <p:spPr bwMode="auto">
          <a:xfrm>
            <a:off x="1325544" y="4928702"/>
            <a:ext cx="609600" cy="517524"/>
          </a:xfrm>
        </p:spPr>
        <p:txBody>
          <a:bodyPr/>
          <a:lstStyle/>
          <a:p>
            <a:fld id="{B6510A8C-9DF4-47D7-9AA9-B20FEC4C8A01}" type="slidenum">
              <a:rPr lang="en-US" smtClean="0"/>
              <a:pPr/>
              <a:t>‹#›</a:t>
            </a:fld>
            <a:endParaRPr lang="en-US"/>
          </a:p>
        </p:txBody>
      </p:sp>
    </p:spTree>
    <p:extLst>
      <p:ext uri="{BB962C8B-B14F-4D97-AF65-F5344CB8AC3E}">
        <p14:creationId xmlns:p14="http://schemas.microsoft.com/office/powerpoint/2010/main" val="3265735568"/>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5725C280-DED0-48D5-9280-4D7BDCC9BD23}" type="datetimeFigureOut">
              <a:rPr lang="en-US" smtClean="0">
                <a:solidFill>
                  <a:srgbClr val="575F6D"/>
                </a:solidFill>
              </a:rPr>
              <a:pPr/>
              <a:t>3/18/2024</a:t>
            </a:fld>
            <a:endParaRPr lang="en-US">
              <a:solidFill>
                <a:srgbClr val="575F6D"/>
              </a:solidFill>
            </a:endParaRPr>
          </a:p>
        </p:txBody>
      </p:sp>
      <p:sp>
        <p:nvSpPr>
          <p:cNvPr id="9" name="Slide Number Placeholder 8"/>
          <p:cNvSpPr>
            <a:spLocks noGrp="1"/>
          </p:cNvSpPr>
          <p:nvPr>
            <p:ph type="sldNum" sz="quarter" idx="15"/>
          </p:nvPr>
        </p:nvSpPr>
        <p:spPr/>
        <p:txBody>
          <a:bodyPr rtlCol="0"/>
          <a:lstStyle/>
          <a:p>
            <a:fld id="{B6510A8C-9DF4-47D7-9AA9-B20FEC4C8A01}"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22512691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5725C280-DED0-48D5-9280-4D7BDCC9BD23}" type="datetimeFigureOut">
              <a:rPr lang="en-US" smtClean="0">
                <a:solidFill>
                  <a:srgbClr val="FFF39D"/>
                </a:solidFill>
              </a:rPr>
              <a:pPr/>
              <a:t>3/18/2024</a:t>
            </a:fld>
            <a:endParaRPr lang="en-US">
              <a:solidFill>
                <a:srgbClr val="FFF39D"/>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solidFill>
                <a:srgbClr val="FFF39D"/>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Slide Number Placeholder 5"/>
          <p:cNvSpPr>
            <a:spLocks noGrp="1"/>
          </p:cNvSpPr>
          <p:nvPr>
            <p:ph type="sldNum" sz="quarter" idx="12"/>
          </p:nvPr>
        </p:nvSpPr>
        <p:spPr bwMode="auto">
          <a:xfrm>
            <a:off x="1340616" y="4928702"/>
            <a:ext cx="609600" cy="517524"/>
          </a:xfrm>
        </p:spPr>
        <p:txBody>
          <a:bodyPr/>
          <a:lstStyle/>
          <a:p>
            <a:fld id="{B6510A8C-9DF4-47D7-9AA9-B20FEC4C8A01}" type="slidenum">
              <a:rPr lang="en-US" smtClean="0"/>
              <a:pPr/>
              <a:t>‹#›</a:t>
            </a:fld>
            <a:endParaRPr lang="en-US"/>
          </a:p>
        </p:txBody>
      </p:sp>
    </p:spTree>
    <p:extLst>
      <p:ext uri="{BB962C8B-B14F-4D97-AF65-F5344CB8AC3E}">
        <p14:creationId xmlns:p14="http://schemas.microsoft.com/office/powerpoint/2010/main" val="1733356346"/>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725C280-DED0-48D5-9280-4D7BDCC9BD23}" type="datetimeFigureOut">
              <a:rPr lang="en-US" smtClean="0">
                <a:solidFill>
                  <a:srgbClr val="575F6D"/>
                </a:solidFill>
              </a:rPr>
              <a:pPr/>
              <a:t>3/18/2024</a:t>
            </a:fld>
            <a:endParaRPr lang="en-US">
              <a:solidFill>
                <a:srgbClr val="575F6D"/>
              </a:solidFill>
            </a:endParaRPr>
          </a:p>
        </p:txBody>
      </p:sp>
      <p:sp>
        <p:nvSpPr>
          <p:cNvPr id="6" name="Footer Placeholder 5"/>
          <p:cNvSpPr>
            <a:spLocks noGrp="1"/>
          </p:cNvSpPr>
          <p:nvPr>
            <p:ph type="ftr" sz="quarter" idx="11"/>
          </p:nvPr>
        </p:nvSpPr>
        <p:spPr/>
        <p:txBody>
          <a:bodyPr/>
          <a:lstStyle/>
          <a:p>
            <a:endParaRPr lang="en-US">
              <a:solidFill>
                <a:srgbClr val="575F6D"/>
              </a:solidFill>
            </a:endParaRPr>
          </a:p>
        </p:txBody>
      </p:sp>
      <p:sp>
        <p:nvSpPr>
          <p:cNvPr id="7" name="Slide Number Placeholder 6"/>
          <p:cNvSpPr>
            <a:spLocks noGrp="1"/>
          </p:cNvSpPr>
          <p:nvPr>
            <p:ph type="sldNum" sz="quarter" idx="12"/>
          </p:nvPr>
        </p:nvSpPr>
        <p:spPr/>
        <p:txBody>
          <a:bodyPr/>
          <a:lstStyle/>
          <a:p>
            <a:fld id="{B6510A8C-9DF4-47D7-9AA9-B20FEC4C8A01}"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7507241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5725C280-DED0-48D5-9280-4D7BDCC9BD23}" type="datetimeFigureOut">
              <a:rPr lang="en-US" smtClean="0">
                <a:solidFill>
                  <a:srgbClr val="575F6D"/>
                </a:solidFill>
              </a:rPr>
              <a:pPr/>
              <a:t>3/18/2024</a:t>
            </a:fld>
            <a:endParaRPr lang="en-US">
              <a:solidFill>
                <a:srgbClr val="575F6D"/>
              </a:solidFill>
            </a:endParaRPr>
          </a:p>
        </p:txBody>
      </p:sp>
      <p:sp>
        <p:nvSpPr>
          <p:cNvPr id="8" name="Footer Placeholder 7"/>
          <p:cNvSpPr>
            <a:spLocks noGrp="1"/>
          </p:cNvSpPr>
          <p:nvPr>
            <p:ph type="ftr" sz="quarter" idx="11"/>
          </p:nvPr>
        </p:nvSpPr>
        <p:spPr/>
        <p:txBody>
          <a:bodyPr/>
          <a:lstStyle/>
          <a:p>
            <a:endParaRPr lang="en-US">
              <a:solidFill>
                <a:srgbClr val="575F6D"/>
              </a:solidFill>
            </a:endParaRPr>
          </a:p>
        </p:txBody>
      </p:sp>
      <p:sp>
        <p:nvSpPr>
          <p:cNvPr id="9" name="Slide Number Placeholder 8"/>
          <p:cNvSpPr>
            <a:spLocks noGrp="1"/>
          </p:cNvSpPr>
          <p:nvPr>
            <p:ph type="sldNum" sz="quarter" idx="12"/>
          </p:nvPr>
        </p:nvSpPr>
        <p:spPr/>
        <p:txBody>
          <a:bodyPr/>
          <a:lstStyle/>
          <a:p>
            <a:fld id="{B6510A8C-9DF4-47D7-9AA9-B20FEC4C8A01}"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7237280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5725C280-DED0-48D5-9280-4D7BDCC9BD23}" type="datetimeFigureOut">
              <a:rPr lang="en-US" smtClean="0">
                <a:solidFill>
                  <a:srgbClr val="575F6D"/>
                </a:solidFill>
              </a:rPr>
              <a:pPr/>
              <a:t>3/18/2024</a:t>
            </a:fld>
            <a:endParaRPr lang="en-US">
              <a:solidFill>
                <a:srgbClr val="575F6D"/>
              </a:solidFill>
            </a:endParaRPr>
          </a:p>
        </p:txBody>
      </p:sp>
      <p:sp>
        <p:nvSpPr>
          <p:cNvPr id="7" name="Slide Number Placeholder 6"/>
          <p:cNvSpPr>
            <a:spLocks noGrp="1"/>
          </p:cNvSpPr>
          <p:nvPr>
            <p:ph type="sldNum" sz="quarter" idx="11"/>
          </p:nvPr>
        </p:nvSpPr>
        <p:spPr/>
        <p:txBody>
          <a:bodyPr rtlCol="0"/>
          <a:lstStyle/>
          <a:p>
            <a:fld id="{B6510A8C-9DF4-47D7-9AA9-B20FEC4C8A01}"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39729726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25C280-DED0-48D5-9280-4D7BDCC9BD23}" type="datetimeFigureOut">
              <a:rPr lang="en-US" smtClean="0">
                <a:solidFill>
                  <a:srgbClr val="575F6D"/>
                </a:solidFill>
              </a:rPr>
              <a:pPr/>
              <a:t>3/18/2024</a:t>
            </a:fld>
            <a:endParaRPr lang="en-US">
              <a:solidFill>
                <a:srgbClr val="575F6D"/>
              </a:solidFill>
            </a:endParaRPr>
          </a:p>
        </p:txBody>
      </p:sp>
      <p:sp>
        <p:nvSpPr>
          <p:cNvPr id="3" name="Footer Placeholder 2"/>
          <p:cNvSpPr>
            <a:spLocks noGrp="1"/>
          </p:cNvSpPr>
          <p:nvPr>
            <p:ph type="ftr" sz="quarter" idx="11"/>
          </p:nvPr>
        </p:nvSpPr>
        <p:spPr/>
        <p:txBody>
          <a:bodyPr/>
          <a:lstStyle/>
          <a:p>
            <a:endParaRPr lang="en-US">
              <a:solidFill>
                <a:srgbClr val="575F6D"/>
              </a:solidFill>
            </a:endParaRPr>
          </a:p>
        </p:txBody>
      </p:sp>
      <p:sp>
        <p:nvSpPr>
          <p:cNvPr id="4" name="Slide Number Placeholder 3"/>
          <p:cNvSpPr>
            <a:spLocks noGrp="1"/>
          </p:cNvSpPr>
          <p:nvPr>
            <p:ph type="sldNum" sz="quarter" idx="12"/>
          </p:nvPr>
        </p:nvSpPr>
        <p:spPr/>
        <p:txBody>
          <a:bodyPr/>
          <a:lstStyle/>
          <a:p>
            <a:fld id="{B6510A8C-9DF4-47D7-9AA9-B20FEC4C8A01}" type="slidenum">
              <a:rPr lang="en-US" smtClean="0"/>
              <a:pPr/>
              <a:t>‹#›</a:t>
            </a:fld>
            <a:endParaRPr lang="en-US"/>
          </a:p>
        </p:txBody>
      </p:sp>
    </p:spTree>
    <p:extLst>
      <p:ext uri="{BB962C8B-B14F-4D97-AF65-F5344CB8AC3E}">
        <p14:creationId xmlns:p14="http://schemas.microsoft.com/office/powerpoint/2010/main" val="3892965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5725C280-DED0-48D5-9280-4D7BDCC9BD23}" type="datetimeFigureOut">
              <a:rPr lang="en-US" smtClean="0">
                <a:solidFill>
                  <a:srgbClr val="FFF39D"/>
                </a:solidFill>
              </a:rPr>
              <a:pPr/>
              <a:t>3/18/2024</a:t>
            </a:fld>
            <a:endParaRPr lang="en-US">
              <a:solidFill>
                <a:srgbClr val="FFF39D"/>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solidFill>
                <a:srgbClr val="FFF39D"/>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Slide Number Placeholder 5"/>
          <p:cNvSpPr>
            <a:spLocks noGrp="1"/>
          </p:cNvSpPr>
          <p:nvPr>
            <p:ph type="sldNum" sz="quarter" idx="12"/>
          </p:nvPr>
        </p:nvSpPr>
        <p:spPr bwMode="auto">
          <a:xfrm>
            <a:off x="1340616" y="4928702"/>
            <a:ext cx="609600" cy="517524"/>
          </a:xfrm>
        </p:spPr>
        <p:txBody>
          <a:bodyPr/>
          <a:lstStyle/>
          <a:p>
            <a:fld id="{B6510A8C-9DF4-47D7-9AA9-B20FEC4C8A01}" type="slidenum">
              <a:rPr lang="en-US" smtClean="0"/>
              <a:pPr/>
              <a:t>‹#›</a:t>
            </a:fld>
            <a:endParaRPr lang="en-US"/>
          </a:p>
        </p:txBody>
      </p:sp>
    </p:spTree>
    <p:extLst>
      <p:ext uri="{BB962C8B-B14F-4D97-AF65-F5344CB8AC3E}">
        <p14:creationId xmlns:p14="http://schemas.microsoft.com/office/powerpoint/2010/main" val="2436139084"/>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5725C280-DED0-48D5-9280-4D7BDCC9BD23}" type="datetimeFigureOut">
              <a:rPr lang="en-US" smtClean="0">
                <a:solidFill>
                  <a:srgbClr val="575F6D"/>
                </a:solidFill>
              </a:rPr>
              <a:pPr/>
              <a:t>3/18/2024</a:t>
            </a:fld>
            <a:endParaRPr lang="en-US">
              <a:solidFill>
                <a:srgbClr val="575F6D"/>
              </a:solidFill>
            </a:endParaRPr>
          </a:p>
        </p:txBody>
      </p:sp>
      <p:sp>
        <p:nvSpPr>
          <p:cNvPr id="22" name="Slide Number Placeholder 21"/>
          <p:cNvSpPr>
            <a:spLocks noGrp="1"/>
          </p:cNvSpPr>
          <p:nvPr>
            <p:ph type="sldNum" sz="quarter" idx="15"/>
          </p:nvPr>
        </p:nvSpPr>
        <p:spPr/>
        <p:txBody>
          <a:bodyPr rtlCol="0"/>
          <a:lstStyle/>
          <a:p>
            <a:fld id="{B6510A8C-9DF4-47D7-9AA9-B20FEC4C8A01}"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2264790781"/>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Date Placeholder 16"/>
          <p:cNvSpPr>
            <a:spLocks noGrp="1"/>
          </p:cNvSpPr>
          <p:nvPr>
            <p:ph type="dt" sz="half" idx="10"/>
          </p:nvPr>
        </p:nvSpPr>
        <p:spPr/>
        <p:txBody>
          <a:bodyPr rtlCol="0"/>
          <a:lstStyle/>
          <a:p>
            <a:fld id="{5725C280-DED0-48D5-9280-4D7BDCC9BD23}" type="datetimeFigureOut">
              <a:rPr lang="en-US" smtClean="0">
                <a:solidFill>
                  <a:srgbClr val="575F6D"/>
                </a:solidFill>
              </a:rPr>
              <a:pPr/>
              <a:t>3/18/2024</a:t>
            </a:fld>
            <a:endParaRPr lang="en-US">
              <a:solidFill>
                <a:srgbClr val="575F6D"/>
              </a:solidFill>
            </a:endParaRPr>
          </a:p>
        </p:txBody>
      </p:sp>
      <p:sp>
        <p:nvSpPr>
          <p:cNvPr id="18" name="Slide Number Placeholder 17"/>
          <p:cNvSpPr>
            <a:spLocks noGrp="1"/>
          </p:cNvSpPr>
          <p:nvPr>
            <p:ph type="sldNum" sz="quarter" idx="11"/>
          </p:nvPr>
        </p:nvSpPr>
        <p:spPr/>
        <p:txBody>
          <a:bodyPr rtlCol="0"/>
          <a:lstStyle/>
          <a:p>
            <a:fld id="{B6510A8C-9DF4-47D7-9AA9-B20FEC4C8A01}"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8353231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725C280-DED0-48D5-9280-4D7BDCC9BD23}" type="datetimeFigureOut">
              <a:rPr lang="en-US" smtClean="0">
                <a:solidFill>
                  <a:srgbClr val="575F6D"/>
                </a:solidFill>
              </a:rPr>
              <a:pPr/>
              <a:t>3/18/2024</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B6510A8C-9DF4-47D7-9AA9-B20FEC4C8A01}" type="slidenum">
              <a:rPr lang="en-US" smtClean="0"/>
              <a:pPr/>
              <a:t>‹#›</a:t>
            </a:fld>
            <a:endParaRPr lang="en-US"/>
          </a:p>
        </p:txBody>
      </p:sp>
    </p:spTree>
    <p:extLst>
      <p:ext uri="{BB962C8B-B14F-4D97-AF65-F5344CB8AC3E}">
        <p14:creationId xmlns:p14="http://schemas.microsoft.com/office/powerpoint/2010/main" val="33972626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725C280-DED0-48D5-9280-4D7BDCC9BD23}" type="datetimeFigureOut">
              <a:rPr lang="en-US" smtClean="0">
                <a:solidFill>
                  <a:srgbClr val="575F6D"/>
                </a:solidFill>
              </a:rPr>
              <a:pPr/>
              <a:t>3/18/2024</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B6510A8C-9DF4-47D7-9AA9-B20FEC4C8A01}" type="slidenum">
              <a:rPr lang="en-US" smtClean="0"/>
              <a:pPr/>
              <a:t>‹#›</a:t>
            </a:fld>
            <a:endParaRPr lang="en-US"/>
          </a:p>
        </p:txBody>
      </p:sp>
    </p:spTree>
    <p:extLst>
      <p:ext uri="{BB962C8B-B14F-4D97-AF65-F5344CB8AC3E}">
        <p14:creationId xmlns:p14="http://schemas.microsoft.com/office/powerpoint/2010/main" val="7648443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5725C280-DED0-48D5-9280-4D7BDCC9BD23}" type="datetimeFigureOut">
              <a:rPr lang="en-US" smtClean="0">
                <a:solidFill>
                  <a:srgbClr val="575F6D"/>
                </a:solidFill>
              </a:rPr>
              <a:pPr/>
              <a:t>3/18/2024</a:t>
            </a:fld>
            <a:endParaRPr lang="en-US">
              <a:solidFill>
                <a:srgbClr val="575F6D"/>
              </a:solidFill>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solidFill>
                <a:srgbClr val="575F6D"/>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Slide Number Placeholder 28"/>
          <p:cNvSpPr>
            <a:spLocks noGrp="1"/>
          </p:cNvSpPr>
          <p:nvPr>
            <p:ph type="sldNum" sz="quarter" idx="12"/>
          </p:nvPr>
        </p:nvSpPr>
        <p:spPr bwMode="auto">
          <a:xfrm>
            <a:off x="1325544" y="4928702"/>
            <a:ext cx="609600" cy="517524"/>
          </a:xfrm>
        </p:spPr>
        <p:txBody>
          <a:bodyPr/>
          <a:lstStyle/>
          <a:p>
            <a:fld id="{B6510A8C-9DF4-47D7-9AA9-B20FEC4C8A01}" type="slidenum">
              <a:rPr lang="en-US" smtClean="0"/>
              <a:pPr/>
              <a:t>‹#›</a:t>
            </a:fld>
            <a:endParaRPr lang="en-US"/>
          </a:p>
        </p:txBody>
      </p:sp>
    </p:spTree>
    <p:extLst>
      <p:ext uri="{BB962C8B-B14F-4D97-AF65-F5344CB8AC3E}">
        <p14:creationId xmlns:p14="http://schemas.microsoft.com/office/powerpoint/2010/main" val="431022789"/>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5725C280-DED0-48D5-9280-4D7BDCC9BD23}" type="datetimeFigureOut">
              <a:rPr lang="en-US" smtClean="0">
                <a:solidFill>
                  <a:srgbClr val="575F6D"/>
                </a:solidFill>
              </a:rPr>
              <a:pPr/>
              <a:t>3/18/2024</a:t>
            </a:fld>
            <a:endParaRPr lang="en-US">
              <a:solidFill>
                <a:srgbClr val="575F6D"/>
              </a:solidFill>
            </a:endParaRPr>
          </a:p>
        </p:txBody>
      </p:sp>
      <p:sp>
        <p:nvSpPr>
          <p:cNvPr id="9" name="Slide Number Placeholder 8"/>
          <p:cNvSpPr>
            <a:spLocks noGrp="1"/>
          </p:cNvSpPr>
          <p:nvPr>
            <p:ph type="sldNum" sz="quarter" idx="15"/>
          </p:nvPr>
        </p:nvSpPr>
        <p:spPr/>
        <p:txBody>
          <a:bodyPr rtlCol="0"/>
          <a:lstStyle/>
          <a:p>
            <a:fld id="{B6510A8C-9DF4-47D7-9AA9-B20FEC4C8A01}"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25845740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5725C280-DED0-48D5-9280-4D7BDCC9BD23}" type="datetimeFigureOut">
              <a:rPr lang="en-US" smtClean="0">
                <a:solidFill>
                  <a:srgbClr val="FFF39D"/>
                </a:solidFill>
              </a:rPr>
              <a:pPr/>
              <a:t>3/18/2024</a:t>
            </a:fld>
            <a:endParaRPr lang="en-US">
              <a:solidFill>
                <a:srgbClr val="FFF39D"/>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solidFill>
                <a:srgbClr val="FFF39D"/>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Slide Number Placeholder 5"/>
          <p:cNvSpPr>
            <a:spLocks noGrp="1"/>
          </p:cNvSpPr>
          <p:nvPr>
            <p:ph type="sldNum" sz="quarter" idx="12"/>
          </p:nvPr>
        </p:nvSpPr>
        <p:spPr bwMode="auto">
          <a:xfrm>
            <a:off x="1340616" y="4928702"/>
            <a:ext cx="609600" cy="517524"/>
          </a:xfrm>
        </p:spPr>
        <p:txBody>
          <a:bodyPr/>
          <a:lstStyle/>
          <a:p>
            <a:fld id="{B6510A8C-9DF4-47D7-9AA9-B20FEC4C8A01}" type="slidenum">
              <a:rPr lang="en-US" smtClean="0"/>
              <a:pPr/>
              <a:t>‹#›</a:t>
            </a:fld>
            <a:endParaRPr lang="en-US"/>
          </a:p>
        </p:txBody>
      </p:sp>
    </p:spTree>
    <p:extLst>
      <p:ext uri="{BB962C8B-B14F-4D97-AF65-F5344CB8AC3E}">
        <p14:creationId xmlns:p14="http://schemas.microsoft.com/office/powerpoint/2010/main" val="858853286"/>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725C280-DED0-48D5-9280-4D7BDCC9BD23}" type="datetimeFigureOut">
              <a:rPr lang="en-US" smtClean="0">
                <a:solidFill>
                  <a:srgbClr val="575F6D"/>
                </a:solidFill>
              </a:rPr>
              <a:pPr/>
              <a:t>3/18/2024</a:t>
            </a:fld>
            <a:endParaRPr lang="en-US">
              <a:solidFill>
                <a:srgbClr val="575F6D"/>
              </a:solidFill>
            </a:endParaRPr>
          </a:p>
        </p:txBody>
      </p:sp>
      <p:sp>
        <p:nvSpPr>
          <p:cNvPr id="6" name="Footer Placeholder 5"/>
          <p:cNvSpPr>
            <a:spLocks noGrp="1"/>
          </p:cNvSpPr>
          <p:nvPr>
            <p:ph type="ftr" sz="quarter" idx="11"/>
          </p:nvPr>
        </p:nvSpPr>
        <p:spPr/>
        <p:txBody>
          <a:bodyPr/>
          <a:lstStyle/>
          <a:p>
            <a:endParaRPr lang="en-US">
              <a:solidFill>
                <a:srgbClr val="575F6D"/>
              </a:solidFill>
            </a:endParaRPr>
          </a:p>
        </p:txBody>
      </p:sp>
      <p:sp>
        <p:nvSpPr>
          <p:cNvPr id="7" name="Slide Number Placeholder 6"/>
          <p:cNvSpPr>
            <a:spLocks noGrp="1"/>
          </p:cNvSpPr>
          <p:nvPr>
            <p:ph type="sldNum" sz="quarter" idx="12"/>
          </p:nvPr>
        </p:nvSpPr>
        <p:spPr/>
        <p:txBody>
          <a:bodyPr/>
          <a:lstStyle/>
          <a:p>
            <a:fld id="{B6510A8C-9DF4-47D7-9AA9-B20FEC4C8A01}"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9396159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5725C280-DED0-48D5-9280-4D7BDCC9BD23}" type="datetimeFigureOut">
              <a:rPr lang="en-US" smtClean="0">
                <a:solidFill>
                  <a:srgbClr val="575F6D"/>
                </a:solidFill>
              </a:rPr>
              <a:pPr/>
              <a:t>3/18/2024</a:t>
            </a:fld>
            <a:endParaRPr lang="en-US">
              <a:solidFill>
                <a:srgbClr val="575F6D"/>
              </a:solidFill>
            </a:endParaRPr>
          </a:p>
        </p:txBody>
      </p:sp>
      <p:sp>
        <p:nvSpPr>
          <p:cNvPr id="8" name="Footer Placeholder 7"/>
          <p:cNvSpPr>
            <a:spLocks noGrp="1"/>
          </p:cNvSpPr>
          <p:nvPr>
            <p:ph type="ftr" sz="quarter" idx="11"/>
          </p:nvPr>
        </p:nvSpPr>
        <p:spPr/>
        <p:txBody>
          <a:bodyPr/>
          <a:lstStyle/>
          <a:p>
            <a:endParaRPr lang="en-US">
              <a:solidFill>
                <a:srgbClr val="575F6D"/>
              </a:solidFill>
            </a:endParaRPr>
          </a:p>
        </p:txBody>
      </p:sp>
      <p:sp>
        <p:nvSpPr>
          <p:cNvPr id="9" name="Slide Number Placeholder 8"/>
          <p:cNvSpPr>
            <a:spLocks noGrp="1"/>
          </p:cNvSpPr>
          <p:nvPr>
            <p:ph type="sldNum" sz="quarter" idx="12"/>
          </p:nvPr>
        </p:nvSpPr>
        <p:spPr/>
        <p:txBody>
          <a:bodyPr/>
          <a:lstStyle/>
          <a:p>
            <a:fld id="{B6510A8C-9DF4-47D7-9AA9-B20FEC4C8A01}"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4991363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5725C280-DED0-48D5-9280-4D7BDCC9BD23}" type="datetimeFigureOut">
              <a:rPr lang="en-US" smtClean="0">
                <a:solidFill>
                  <a:srgbClr val="575F6D"/>
                </a:solidFill>
              </a:rPr>
              <a:pPr/>
              <a:t>3/18/2024</a:t>
            </a:fld>
            <a:endParaRPr lang="en-US">
              <a:solidFill>
                <a:srgbClr val="575F6D"/>
              </a:solidFill>
            </a:endParaRPr>
          </a:p>
        </p:txBody>
      </p:sp>
      <p:sp>
        <p:nvSpPr>
          <p:cNvPr id="7" name="Slide Number Placeholder 6"/>
          <p:cNvSpPr>
            <a:spLocks noGrp="1"/>
          </p:cNvSpPr>
          <p:nvPr>
            <p:ph type="sldNum" sz="quarter" idx="11"/>
          </p:nvPr>
        </p:nvSpPr>
        <p:spPr/>
        <p:txBody>
          <a:bodyPr rtlCol="0"/>
          <a:lstStyle/>
          <a:p>
            <a:fld id="{B6510A8C-9DF4-47D7-9AA9-B20FEC4C8A01}"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4279635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725C280-DED0-48D5-9280-4D7BDCC9BD23}" type="datetimeFigureOut">
              <a:rPr lang="en-US" smtClean="0">
                <a:solidFill>
                  <a:srgbClr val="575F6D"/>
                </a:solidFill>
              </a:rPr>
              <a:pPr/>
              <a:t>3/18/2024</a:t>
            </a:fld>
            <a:endParaRPr lang="en-US">
              <a:solidFill>
                <a:srgbClr val="575F6D"/>
              </a:solidFill>
            </a:endParaRPr>
          </a:p>
        </p:txBody>
      </p:sp>
      <p:sp>
        <p:nvSpPr>
          <p:cNvPr id="6" name="Footer Placeholder 5"/>
          <p:cNvSpPr>
            <a:spLocks noGrp="1"/>
          </p:cNvSpPr>
          <p:nvPr>
            <p:ph type="ftr" sz="quarter" idx="11"/>
          </p:nvPr>
        </p:nvSpPr>
        <p:spPr/>
        <p:txBody>
          <a:bodyPr/>
          <a:lstStyle/>
          <a:p>
            <a:endParaRPr lang="en-US">
              <a:solidFill>
                <a:srgbClr val="575F6D"/>
              </a:solidFill>
            </a:endParaRPr>
          </a:p>
        </p:txBody>
      </p:sp>
      <p:sp>
        <p:nvSpPr>
          <p:cNvPr id="7" name="Slide Number Placeholder 6"/>
          <p:cNvSpPr>
            <a:spLocks noGrp="1"/>
          </p:cNvSpPr>
          <p:nvPr>
            <p:ph type="sldNum" sz="quarter" idx="12"/>
          </p:nvPr>
        </p:nvSpPr>
        <p:spPr/>
        <p:txBody>
          <a:bodyPr/>
          <a:lstStyle/>
          <a:p>
            <a:fld id="{B6510A8C-9DF4-47D7-9AA9-B20FEC4C8A01}"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4849722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25C280-DED0-48D5-9280-4D7BDCC9BD23}" type="datetimeFigureOut">
              <a:rPr lang="en-US" smtClean="0">
                <a:solidFill>
                  <a:srgbClr val="575F6D"/>
                </a:solidFill>
              </a:rPr>
              <a:pPr/>
              <a:t>3/18/2024</a:t>
            </a:fld>
            <a:endParaRPr lang="en-US">
              <a:solidFill>
                <a:srgbClr val="575F6D"/>
              </a:solidFill>
            </a:endParaRPr>
          </a:p>
        </p:txBody>
      </p:sp>
      <p:sp>
        <p:nvSpPr>
          <p:cNvPr id="3" name="Footer Placeholder 2"/>
          <p:cNvSpPr>
            <a:spLocks noGrp="1"/>
          </p:cNvSpPr>
          <p:nvPr>
            <p:ph type="ftr" sz="quarter" idx="11"/>
          </p:nvPr>
        </p:nvSpPr>
        <p:spPr/>
        <p:txBody>
          <a:bodyPr/>
          <a:lstStyle/>
          <a:p>
            <a:endParaRPr lang="en-US">
              <a:solidFill>
                <a:srgbClr val="575F6D"/>
              </a:solidFill>
            </a:endParaRPr>
          </a:p>
        </p:txBody>
      </p:sp>
      <p:sp>
        <p:nvSpPr>
          <p:cNvPr id="4" name="Slide Number Placeholder 3"/>
          <p:cNvSpPr>
            <a:spLocks noGrp="1"/>
          </p:cNvSpPr>
          <p:nvPr>
            <p:ph type="sldNum" sz="quarter" idx="12"/>
          </p:nvPr>
        </p:nvSpPr>
        <p:spPr/>
        <p:txBody>
          <a:bodyPr/>
          <a:lstStyle/>
          <a:p>
            <a:fld id="{B6510A8C-9DF4-47D7-9AA9-B20FEC4C8A01}" type="slidenum">
              <a:rPr lang="en-US" smtClean="0"/>
              <a:pPr/>
              <a:t>‹#›</a:t>
            </a:fld>
            <a:endParaRPr lang="en-US"/>
          </a:p>
        </p:txBody>
      </p:sp>
    </p:spTree>
    <p:extLst>
      <p:ext uri="{BB962C8B-B14F-4D97-AF65-F5344CB8AC3E}">
        <p14:creationId xmlns:p14="http://schemas.microsoft.com/office/powerpoint/2010/main" val="25359732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5725C280-DED0-48D5-9280-4D7BDCC9BD23}" type="datetimeFigureOut">
              <a:rPr lang="en-US" smtClean="0">
                <a:solidFill>
                  <a:srgbClr val="575F6D"/>
                </a:solidFill>
              </a:rPr>
              <a:pPr/>
              <a:t>3/18/2024</a:t>
            </a:fld>
            <a:endParaRPr lang="en-US">
              <a:solidFill>
                <a:srgbClr val="575F6D"/>
              </a:solidFill>
            </a:endParaRPr>
          </a:p>
        </p:txBody>
      </p:sp>
      <p:sp>
        <p:nvSpPr>
          <p:cNvPr id="22" name="Slide Number Placeholder 21"/>
          <p:cNvSpPr>
            <a:spLocks noGrp="1"/>
          </p:cNvSpPr>
          <p:nvPr>
            <p:ph type="sldNum" sz="quarter" idx="15"/>
          </p:nvPr>
        </p:nvSpPr>
        <p:spPr/>
        <p:txBody>
          <a:bodyPr rtlCol="0"/>
          <a:lstStyle/>
          <a:p>
            <a:fld id="{B6510A8C-9DF4-47D7-9AA9-B20FEC4C8A01}"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2085434992"/>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Date Placeholder 16"/>
          <p:cNvSpPr>
            <a:spLocks noGrp="1"/>
          </p:cNvSpPr>
          <p:nvPr>
            <p:ph type="dt" sz="half" idx="10"/>
          </p:nvPr>
        </p:nvSpPr>
        <p:spPr/>
        <p:txBody>
          <a:bodyPr rtlCol="0"/>
          <a:lstStyle/>
          <a:p>
            <a:fld id="{5725C280-DED0-48D5-9280-4D7BDCC9BD23}" type="datetimeFigureOut">
              <a:rPr lang="en-US" smtClean="0">
                <a:solidFill>
                  <a:srgbClr val="575F6D"/>
                </a:solidFill>
              </a:rPr>
              <a:pPr/>
              <a:t>3/18/2024</a:t>
            </a:fld>
            <a:endParaRPr lang="en-US">
              <a:solidFill>
                <a:srgbClr val="575F6D"/>
              </a:solidFill>
            </a:endParaRPr>
          </a:p>
        </p:txBody>
      </p:sp>
      <p:sp>
        <p:nvSpPr>
          <p:cNvPr id="18" name="Slide Number Placeholder 17"/>
          <p:cNvSpPr>
            <a:spLocks noGrp="1"/>
          </p:cNvSpPr>
          <p:nvPr>
            <p:ph type="sldNum" sz="quarter" idx="11"/>
          </p:nvPr>
        </p:nvSpPr>
        <p:spPr/>
        <p:txBody>
          <a:bodyPr rtlCol="0"/>
          <a:lstStyle/>
          <a:p>
            <a:fld id="{B6510A8C-9DF4-47D7-9AA9-B20FEC4C8A01}"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15179365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725C280-DED0-48D5-9280-4D7BDCC9BD23}" type="datetimeFigureOut">
              <a:rPr lang="en-US" smtClean="0">
                <a:solidFill>
                  <a:srgbClr val="575F6D"/>
                </a:solidFill>
              </a:rPr>
              <a:pPr/>
              <a:t>3/18/2024</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B6510A8C-9DF4-47D7-9AA9-B20FEC4C8A01}" type="slidenum">
              <a:rPr lang="en-US" smtClean="0"/>
              <a:pPr/>
              <a:t>‹#›</a:t>
            </a:fld>
            <a:endParaRPr lang="en-US"/>
          </a:p>
        </p:txBody>
      </p:sp>
    </p:spTree>
    <p:extLst>
      <p:ext uri="{BB962C8B-B14F-4D97-AF65-F5344CB8AC3E}">
        <p14:creationId xmlns:p14="http://schemas.microsoft.com/office/powerpoint/2010/main" val="38953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725C280-DED0-48D5-9280-4D7BDCC9BD23}" type="datetimeFigureOut">
              <a:rPr lang="en-US" smtClean="0">
                <a:solidFill>
                  <a:srgbClr val="575F6D"/>
                </a:solidFill>
              </a:rPr>
              <a:pPr/>
              <a:t>3/18/2024</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B6510A8C-9DF4-47D7-9AA9-B20FEC4C8A01}" type="slidenum">
              <a:rPr lang="en-US" smtClean="0"/>
              <a:pPr/>
              <a:t>‹#›</a:t>
            </a:fld>
            <a:endParaRPr lang="en-US"/>
          </a:p>
        </p:txBody>
      </p:sp>
    </p:spTree>
    <p:extLst>
      <p:ext uri="{BB962C8B-B14F-4D97-AF65-F5344CB8AC3E}">
        <p14:creationId xmlns:p14="http://schemas.microsoft.com/office/powerpoint/2010/main" val="3226378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5725C280-DED0-48D5-9280-4D7BDCC9BD23}" type="datetimeFigureOut">
              <a:rPr lang="en-US" smtClean="0">
                <a:solidFill>
                  <a:srgbClr val="575F6D"/>
                </a:solidFill>
              </a:rPr>
              <a:pPr/>
              <a:t>3/18/2024</a:t>
            </a:fld>
            <a:endParaRPr lang="en-US">
              <a:solidFill>
                <a:srgbClr val="575F6D"/>
              </a:solidFill>
            </a:endParaRPr>
          </a:p>
        </p:txBody>
      </p:sp>
      <p:sp>
        <p:nvSpPr>
          <p:cNvPr id="8" name="Footer Placeholder 7"/>
          <p:cNvSpPr>
            <a:spLocks noGrp="1"/>
          </p:cNvSpPr>
          <p:nvPr>
            <p:ph type="ftr" sz="quarter" idx="11"/>
          </p:nvPr>
        </p:nvSpPr>
        <p:spPr/>
        <p:txBody>
          <a:bodyPr/>
          <a:lstStyle/>
          <a:p>
            <a:endParaRPr lang="en-US">
              <a:solidFill>
                <a:srgbClr val="575F6D"/>
              </a:solidFill>
            </a:endParaRPr>
          </a:p>
        </p:txBody>
      </p:sp>
      <p:sp>
        <p:nvSpPr>
          <p:cNvPr id="9" name="Slide Number Placeholder 8"/>
          <p:cNvSpPr>
            <a:spLocks noGrp="1"/>
          </p:cNvSpPr>
          <p:nvPr>
            <p:ph type="sldNum" sz="quarter" idx="12"/>
          </p:nvPr>
        </p:nvSpPr>
        <p:spPr/>
        <p:txBody>
          <a:bodyPr/>
          <a:lstStyle/>
          <a:p>
            <a:fld id="{B6510A8C-9DF4-47D7-9AA9-B20FEC4C8A01}"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849480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5725C280-DED0-48D5-9280-4D7BDCC9BD23}" type="datetimeFigureOut">
              <a:rPr lang="en-US" smtClean="0">
                <a:solidFill>
                  <a:srgbClr val="575F6D"/>
                </a:solidFill>
              </a:rPr>
              <a:pPr/>
              <a:t>3/18/2024</a:t>
            </a:fld>
            <a:endParaRPr lang="en-US">
              <a:solidFill>
                <a:srgbClr val="575F6D"/>
              </a:solidFill>
            </a:endParaRPr>
          </a:p>
        </p:txBody>
      </p:sp>
      <p:sp>
        <p:nvSpPr>
          <p:cNvPr id="7" name="Slide Number Placeholder 6"/>
          <p:cNvSpPr>
            <a:spLocks noGrp="1"/>
          </p:cNvSpPr>
          <p:nvPr>
            <p:ph type="sldNum" sz="quarter" idx="11"/>
          </p:nvPr>
        </p:nvSpPr>
        <p:spPr/>
        <p:txBody>
          <a:bodyPr rtlCol="0"/>
          <a:lstStyle/>
          <a:p>
            <a:fld id="{B6510A8C-9DF4-47D7-9AA9-B20FEC4C8A01}"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3179334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25C280-DED0-48D5-9280-4D7BDCC9BD23}" type="datetimeFigureOut">
              <a:rPr lang="en-US" smtClean="0">
                <a:solidFill>
                  <a:srgbClr val="575F6D"/>
                </a:solidFill>
              </a:rPr>
              <a:pPr/>
              <a:t>3/18/2024</a:t>
            </a:fld>
            <a:endParaRPr lang="en-US">
              <a:solidFill>
                <a:srgbClr val="575F6D"/>
              </a:solidFill>
            </a:endParaRPr>
          </a:p>
        </p:txBody>
      </p:sp>
      <p:sp>
        <p:nvSpPr>
          <p:cNvPr id="3" name="Footer Placeholder 2"/>
          <p:cNvSpPr>
            <a:spLocks noGrp="1"/>
          </p:cNvSpPr>
          <p:nvPr>
            <p:ph type="ftr" sz="quarter" idx="11"/>
          </p:nvPr>
        </p:nvSpPr>
        <p:spPr/>
        <p:txBody>
          <a:bodyPr/>
          <a:lstStyle/>
          <a:p>
            <a:endParaRPr lang="en-US">
              <a:solidFill>
                <a:srgbClr val="575F6D"/>
              </a:solidFill>
            </a:endParaRPr>
          </a:p>
        </p:txBody>
      </p:sp>
      <p:sp>
        <p:nvSpPr>
          <p:cNvPr id="4" name="Slide Number Placeholder 3"/>
          <p:cNvSpPr>
            <a:spLocks noGrp="1"/>
          </p:cNvSpPr>
          <p:nvPr>
            <p:ph type="sldNum" sz="quarter" idx="12"/>
          </p:nvPr>
        </p:nvSpPr>
        <p:spPr/>
        <p:txBody>
          <a:bodyPr/>
          <a:lstStyle/>
          <a:p>
            <a:fld id="{B6510A8C-9DF4-47D7-9AA9-B20FEC4C8A01}" type="slidenum">
              <a:rPr lang="en-US" smtClean="0"/>
              <a:pPr/>
              <a:t>‹#›</a:t>
            </a:fld>
            <a:endParaRPr lang="en-US"/>
          </a:p>
        </p:txBody>
      </p:sp>
    </p:spTree>
    <p:extLst>
      <p:ext uri="{BB962C8B-B14F-4D97-AF65-F5344CB8AC3E}">
        <p14:creationId xmlns:p14="http://schemas.microsoft.com/office/powerpoint/2010/main" val="4207800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5725C280-DED0-48D5-9280-4D7BDCC9BD23}" type="datetimeFigureOut">
              <a:rPr lang="en-US" smtClean="0">
                <a:solidFill>
                  <a:srgbClr val="575F6D"/>
                </a:solidFill>
              </a:rPr>
              <a:pPr/>
              <a:t>3/18/2024</a:t>
            </a:fld>
            <a:endParaRPr lang="en-US">
              <a:solidFill>
                <a:srgbClr val="575F6D"/>
              </a:solidFill>
            </a:endParaRPr>
          </a:p>
        </p:txBody>
      </p:sp>
      <p:sp>
        <p:nvSpPr>
          <p:cNvPr id="22" name="Slide Number Placeholder 21"/>
          <p:cNvSpPr>
            <a:spLocks noGrp="1"/>
          </p:cNvSpPr>
          <p:nvPr>
            <p:ph type="sldNum" sz="quarter" idx="15"/>
          </p:nvPr>
        </p:nvSpPr>
        <p:spPr/>
        <p:txBody>
          <a:bodyPr rtlCol="0"/>
          <a:lstStyle/>
          <a:p>
            <a:fld id="{B6510A8C-9DF4-47D7-9AA9-B20FEC4C8A01}"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1805479286"/>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Date Placeholder 16"/>
          <p:cNvSpPr>
            <a:spLocks noGrp="1"/>
          </p:cNvSpPr>
          <p:nvPr>
            <p:ph type="dt" sz="half" idx="10"/>
          </p:nvPr>
        </p:nvSpPr>
        <p:spPr/>
        <p:txBody>
          <a:bodyPr rtlCol="0"/>
          <a:lstStyle/>
          <a:p>
            <a:fld id="{5725C280-DED0-48D5-9280-4D7BDCC9BD23}" type="datetimeFigureOut">
              <a:rPr lang="en-US" smtClean="0">
                <a:solidFill>
                  <a:srgbClr val="575F6D"/>
                </a:solidFill>
              </a:rPr>
              <a:pPr/>
              <a:t>3/18/2024</a:t>
            </a:fld>
            <a:endParaRPr lang="en-US">
              <a:solidFill>
                <a:srgbClr val="575F6D"/>
              </a:solidFill>
            </a:endParaRPr>
          </a:p>
        </p:txBody>
      </p:sp>
      <p:sp>
        <p:nvSpPr>
          <p:cNvPr id="18" name="Slide Number Placeholder 17"/>
          <p:cNvSpPr>
            <a:spLocks noGrp="1"/>
          </p:cNvSpPr>
          <p:nvPr>
            <p:ph type="sldNum" sz="quarter" idx="11"/>
          </p:nvPr>
        </p:nvSpPr>
        <p:spPr/>
        <p:txBody>
          <a:bodyPr rtlCol="0"/>
          <a:lstStyle/>
          <a:p>
            <a:fld id="{B6510A8C-9DF4-47D7-9AA9-B20FEC4C8A01}"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2187998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725C280-DED0-48D5-9280-4D7BDCC9BD23}" type="datetimeFigureOut">
              <a:rPr lang="en-US" smtClean="0">
                <a:solidFill>
                  <a:srgbClr val="575F6D"/>
                </a:solidFill>
              </a:rPr>
              <a:pPr/>
              <a:t>3/18/2024</a:t>
            </a:fld>
            <a:endParaRPr lang="en-US">
              <a:solidFill>
                <a:srgbClr val="575F6D"/>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solidFill>
                <a:srgbClr val="575F6D"/>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510A8C-9DF4-47D7-9AA9-B20FEC4C8A01}" type="slidenum">
              <a:rPr lang="en-US" smtClean="0"/>
              <a:pPr/>
              <a:t>‹#›</a:t>
            </a:fld>
            <a:endParaRPr lang="en-US"/>
          </a:p>
        </p:txBody>
      </p:sp>
    </p:spTree>
    <p:extLst>
      <p:ext uri="{BB962C8B-B14F-4D97-AF65-F5344CB8AC3E}">
        <p14:creationId xmlns:p14="http://schemas.microsoft.com/office/powerpoint/2010/main" val="27868538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725C280-DED0-48D5-9280-4D7BDCC9BD23}" type="datetimeFigureOut">
              <a:rPr lang="en-US" smtClean="0">
                <a:solidFill>
                  <a:srgbClr val="575F6D"/>
                </a:solidFill>
              </a:rPr>
              <a:pPr/>
              <a:t>3/18/2024</a:t>
            </a:fld>
            <a:endParaRPr lang="en-US">
              <a:solidFill>
                <a:srgbClr val="575F6D"/>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solidFill>
                <a:srgbClr val="575F6D"/>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510A8C-9DF4-47D7-9AA9-B20FEC4C8A01}" type="slidenum">
              <a:rPr lang="en-US" smtClean="0"/>
              <a:pPr/>
              <a:t>‹#›</a:t>
            </a:fld>
            <a:endParaRPr lang="en-US"/>
          </a:p>
        </p:txBody>
      </p:sp>
    </p:spTree>
    <p:extLst>
      <p:ext uri="{BB962C8B-B14F-4D97-AF65-F5344CB8AC3E}">
        <p14:creationId xmlns:p14="http://schemas.microsoft.com/office/powerpoint/2010/main" val="19450507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725C280-DED0-48D5-9280-4D7BDCC9BD23}" type="datetimeFigureOut">
              <a:rPr lang="en-US" smtClean="0">
                <a:solidFill>
                  <a:srgbClr val="575F6D"/>
                </a:solidFill>
              </a:rPr>
              <a:pPr/>
              <a:t>3/18/2024</a:t>
            </a:fld>
            <a:endParaRPr lang="en-US">
              <a:solidFill>
                <a:srgbClr val="575F6D"/>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solidFill>
                <a:srgbClr val="575F6D"/>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510A8C-9DF4-47D7-9AA9-B20FEC4C8A01}" type="slidenum">
              <a:rPr lang="en-US" smtClean="0"/>
              <a:pPr/>
              <a:t>‹#›</a:t>
            </a:fld>
            <a:endParaRPr lang="en-US"/>
          </a:p>
        </p:txBody>
      </p:sp>
    </p:spTree>
    <p:extLst>
      <p:ext uri="{BB962C8B-B14F-4D97-AF65-F5344CB8AC3E}">
        <p14:creationId xmlns:p14="http://schemas.microsoft.com/office/powerpoint/2010/main" val="217538357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725C280-DED0-48D5-9280-4D7BDCC9BD23}" type="datetimeFigureOut">
              <a:rPr lang="en-US" smtClean="0">
                <a:solidFill>
                  <a:srgbClr val="575F6D"/>
                </a:solidFill>
              </a:rPr>
              <a:pPr/>
              <a:t>3/18/2024</a:t>
            </a:fld>
            <a:endParaRPr lang="en-US">
              <a:solidFill>
                <a:srgbClr val="575F6D"/>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solidFill>
                <a:srgbClr val="575F6D"/>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510A8C-9DF4-47D7-9AA9-B20FEC4C8A01}" type="slidenum">
              <a:rPr lang="en-US" smtClean="0"/>
              <a:pPr/>
              <a:t>‹#›</a:t>
            </a:fld>
            <a:endParaRPr lang="en-US"/>
          </a:p>
        </p:txBody>
      </p:sp>
    </p:spTree>
    <p:extLst>
      <p:ext uri="{BB962C8B-B14F-4D97-AF65-F5344CB8AC3E}">
        <p14:creationId xmlns:p14="http://schemas.microsoft.com/office/powerpoint/2010/main" val="363046530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slideLayout" Target="../slideLayouts/slideLayout18.xml"/><Relationship Id="rId4" Type="http://schemas.openxmlformats.org/officeDocument/2006/relationships/tags" Target="../tags/tag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notesSlide" Target="../notesSlides/notesSlide4.xml"/><Relationship Id="rId7" Type="http://schemas.openxmlformats.org/officeDocument/2006/relationships/image" Target="../media/image22.jpeg"/><Relationship Id="rId2" Type="http://schemas.openxmlformats.org/officeDocument/2006/relationships/slideLayout" Target="../slideLayouts/slideLayout18.xml"/><Relationship Id="rId1" Type="http://schemas.openxmlformats.org/officeDocument/2006/relationships/tags" Target="../tags/tag2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15.png"/></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3.xml"/><Relationship Id="rId7" Type="http://schemas.openxmlformats.org/officeDocument/2006/relationships/image" Target="../media/image4.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2.xml"/><Relationship Id="rId5" Type="http://schemas.openxmlformats.org/officeDocument/2006/relationships/tags" Target="../tags/tag5.xml"/><Relationship Id="rId10" Type="http://schemas.openxmlformats.org/officeDocument/2006/relationships/image" Target="../media/image7.jpeg"/><Relationship Id="rId4" Type="http://schemas.openxmlformats.org/officeDocument/2006/relationships/tags" Target="../tags/tag4.xml"/><Relationship Id="rId9"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9.xml"/><Relationship Id="rId1" Type="http://schemas.openxmlformats.org/officeDocument/2006/relationships/tags" Target="../tags/tag22.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9.xml"/><Relationship Id="rId1" Type="http://schemas.openxmlformats.org/officeDocument/2006/relationships/tags" Target="../tags/tag23.xml"/><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24.xml"/><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8" Type="http://schemas.openxmlformats.org/officeDocument/2006/relationships/notesSlide" Target="../notesSlides/notesSlide8.xml"/><Relationship Id="rId3" Type="http://schemas.openxmlformats.org/officeDocument/2006/relationships/tags" Target="../tags/tag27.xml"/><Relationship Id="rId7" Type="http://schemas.openxmlformats.org/officeDocument/2006/relationships/slideLayout" Target="../slideLayouts/slideLayout29.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tags" Target="../tags/tag30.xml"/><Relationship Id="rId5" Type="http://schemas.openxmlformats.org/officeDocument/2006/relationships/tags" Target="../tags/tag29.xml"/><Relationship Id="rId10" Type="http://schemas.openxmlformats.org/officeDocument/2006/relationships/image" Target="../media/image30.gif"/><Relationship Id="rId4" Type="http://schemas.openxmlformats.org/officeDocument/2006/relationships/tags" Target="../tags/tag28.xml"/><Relationship Id="rId9" Type="http://schemas.openxmlformats.org/officeDocument/2006/relationships/image" Target="../media/image14.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9.xml"/><Relationship Id="rId1" Type="http://schemas.openxmlformats.org/officeDocument/2006/relationships/tags" Target="../tags/tag31.xml"/></Relationships>
</file>

<file path=ppt/slides/_rels/slide3.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notesSlide" Target="../notesSlides/notesSlide2.xml"/><Relationship Id="rId4"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31.jpeg"/><Relationship Id="rId5" Type="http://schemas.openxmlformats.org/officeDocument/2006/relationships/notesSlide" Target="../notesSlides/notesSlide10.xml"/><Relationship Id="rId4"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notesSlide" Target="../notesSlides/notesSlide11.xml"/><Relationship Id="rId7" Type="http://schemas.openxmlformats.org/officeDocument/2006/relationships/image" Target="../media/image35.jpeg"/><Relationship Id="rId2" Type="http://schemas.openxmlformats.org/officeDocument/2006/relationships/slideLayout" Target="../slideLayouts/slideLayout40.xml"/><Relationship Id="rId1" Type="http://schemas.openxmlformats.org/officeDocument/2006/relationships/tags" Target="../tags/tag35.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3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40.xml"/><Relationship Id="rId5" Type="http://schemas.openxmlformats.org/officeDocument/2006/relationships/image" Target="../media/image40.jpg"/><Relationship Id="rId4" Type="http://schemas.openxmlformats.org/officeDocument/2006/relationships/image" Target="../media/image39.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40.xml"/><Relationship Id="rId5" Type="http://schemas.openxmlformats.org/officeDocument/2006/relationships/image" Target="../media/image44.jpg"/><Relationship Id="rId4" Type="http://schemas.openxmlformats.org/officeDocument/2006/relationships/image" Target="../media/image43.jpg"/></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40.xml"/><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notesSlide" Target="../notesSlides/notesSlide12.xml"/><Relationship Id="rId7" Type="http://schemas.openxmlformats.org/officeDocument/2006/relationships/image" Target="../media/image51.png"/><Relationship Id="rId2" Type="http://schemas.openxmlformats.org/officeDocument/2006/relationships/slideLayout" Target="../slideLayouts/slideLayout40.xml"/><Relationship Id="rId1" Type="http://schemas.openxmlformats.org/officeDocument/2006/relationships/tags" Target="../tags/tag36.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 Id="rId9" Type="http://schemas.openxmlformats.org/officeDocument/2006/relationships/image" Target="../media/image53.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7.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slideLayout" Target="../slideLayouts/slideLayout7.xml"/><Relationship Id="rId5" Type="http://schemas.openxmlformats.org/officeDocument/2006/relationships/tags" Target="../tags/tag14.xml"/><Relationship Id="rId4" Type="http://schemas.openxmlformats.org/officeDocument/2006/relationships/tags" Target="../tags/tag1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9" name="Subtitle 2"/>
          <p:cNvSpPr>
            <a:spLocks noGrp="1"/>
          </p:cNvSpPr>
          <p:nvPr>
            <p:ph type="subTitle" idx="1"/>
          </p:nvPr>
        </p:nvSpPr>
        <p:spPr>
          <a:xfrm>
            <a:off x="738188" y="2743200"/>
            <a:ext cx="7642622" cy="1790700"/>
          </a:xfrm>
        </p:spPr>
        <p:txBody>
          <a:bodyPr>
            <a:normAutofit fontScale="92500" lnSpcReduction="10000"/>
          </a:bodyPr>
          <a:lstStyle/>
          <a:p>
            <a:pPr algn="ctr" eaLnBrk="1" hangingPunct="1">
              <a:spcBef>
                <a:spcPct val="0"/>
              </a:spcBef>
              <a:buFont typeface="Arial" panose="020B0604020202020204" pitchFamily="34" charset="0"/>
              <a:buNone/>
              <a:defRPr/>
            </a:pPr>
            <a:r>
              <a:rPr lang="en-US" sz="4400" b="1" dirty="0">
                <a:solidFill>
                  <a:schemeClr val="accent5"/>
                </a:solidFill>
                <a:latin typeface="Times New Roman" pitchFamily="18" charset="0"/>
                <a:cs typeface="Times New Roman" pitchFamily="18" charset="0"/>
              </a:rPr>
              <a:t>PHÂN MÔN HỌC VẦN LỚP 1 THEO HƯỚNG NGHIÊN CỨU BÀI HỌC </a:t>
            </a:r>
          </a:p>
        </p:txBody>
      </p:sp>
      <p:sp>
        <p:nvSpPr>
          <p:cNvPr id="3" name="TextBox 2"/>
          <p:cNvSpPr txBox="1">
            <a:spLocks noChangeArrowheads="1"/>
          </p:cNvSpPr>
          <p:nvPr/>
        </p:nvSpPr>
        <p:spPr bwMode="auto">
          <a:xfrm>
            <a:off x="3940969" y="4324351"/>
            <a:ext cx="55225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Print" pitchFamily="2" charset="0"/>
                <a:cs typeface="Arial" charset="0"/>
              </a:defRPr>
            </a:lvl1pPr>
            <a:lvl2pPr marL="742950" indent="-285750">
              <a:defRPr>
                <a:solidFill>
                  <a:schemeClr val="tx1"/>
                </a:solidFill>
                <a:latin typeface="Segoe Print" pitchFamily="2" charset="0"/>
                <a:cs typeface="Arial" charset="0"/>
              </a:defRPr>
            </a:lvl2pPr>
            <a:lvl3pPr marL="1143000" indent="-228600">
              <a:defRPr>
                <a:solidFill>
                  <a:schemeClr val="tx1"/>
                </a:solidFill>
                <a:latin typeface="Segoe Print" pitchFamily="2" charset="0"/>
                <a:cs typeface="Arial" charset="0"/>
              </a:defRPr>
            </a:lvl3pPr>
            <a:lvl4pPr marL="1600200" indent="-228600">
              <a:defRPr>
                <a:solidFill>
                  <a:schemeClr val="tx1"/>
                </a:solidFill>
                <a:latin typeface="Segoe Print" pitchFamily="2" charset="0"/>
                <a:cs typeface="Arial" charset="0"/>
              </a:defRPr>
            </a:lvl4pPr>
            <a:lvl5pPr marL="2057400" indent="-228600">
              <a:defRPr>
                <a:solidFill>
                  <a:schemeClr val="tx1"/>
                </a:solidFill>
                <a:latin typeface="Segoe Print" pitchFamily="2" charset="0"/>
                <a:cs typeface="Arial" charset="0"/>
              </a:defRPr>
            </a:lvl5pPr>
            <a:lvl6pPr marL="2514600" indent="-228600" eaLnBrk="0" fontAlgn="base" hangingPunct="0">
              <a:spcBef>
                <a:spcPct val="0"/>
              </a:spcBef>
              <a:spcAft>
                <a:spcPct val="0"/>
              </a:spcAft>
              <a:defRPr>
                <a:solidFill>
                  <a:schemeClr val="tx1"/>
                </a:solidFill>
                <a:latin typeface="Segoe Print" pitchFamily="2" charset="0"/>
                <a:cs typeface="Arial" charset="0"/>
              </a:defRPr>
            </a:lvl6pPr>
            <a:lvl7pPr marL="2971800" indent="-228600" eaLnBrk="0" fontAlgn="base" hangingPunct="0">
              <a:spcBef>
                <a:spcPct val="0"/>
              </a:spcBef>
              <a:spcAft>
                <a:spcPct val="0"/>
              </a:spcAft>
              <a:defRPr>
                <a:solidFill>
                  <a:schemeClr val="tx1"/>
                </a:solidFill>
                <a:latin typeface="Segoe Print" pitchFamily="2" charset="0"/>
                <a:cs typeface="Arial" charset="0"/>
              </a:defRPr>
            </a:lvl7pPr>
            <a:lvl8pPr marL="3429000" indent="-228600" eaLnBrk="0" fontAlgn="base" hangingPunct="0">
              <a:spcBef>
                <a:spcPct val="0"/>
              </a:spcBef>
              <a:spcAft>
                <a:spcPct val="0"/>
              </a:spcAft>
              <a:defRPr>
                <a:solidFill>
                  <a:schemeClr val="tx1"/>
                </a:solidFill>
                <a:latin typeface="Segoe Print" pitchFamily="2" charset="0"/>
                <a:cs typeface="Arial" charset="0"/>
              </a:defRPr>
            </a:lvl8pPr>
            <a:lvl9pPr marL="3886200" indent="-228600" eaLnBrk="0" fontAlgn="base" hangingPunct="0">
              <a:spcBef>
                <a:spcPct val="0"/>
              </a:spcBef>
              <a:spcAft>
                <a:spcPct val="0"/>
              </a:spcAft>
              <a:defRPr>
                <a:solidFill>
                  <a:schemeClr val="tx1"/>
                </a:solidFill>
                <a:latin typeface="Segoe Print" pitchFamily="2" charset="0"/>
                <a:cs typeface="Arial" charset="0"/>
              </a:defRPr>
            </a:lvl9pPr>
          </a:lstStyle>
          <a:p>
            <a:r>
              <a:rPr lang="en-US" altLang="en-US" sz="2400" b="1">
                <a:solidFill>
                  <a:srgbClr val="002060"/>
                </a:solidFill>
                <a:latin typeface="Times New Roman" pitchFamily="18" charset="0"/>
                <a:cs typeface="Times New Roman" pitchFamily="18" charset="0"/>
              </a:rPr>
              <a:t>Giáo viên</a:t>
            </a:r>
            <a:r>
              <a:rPr lang="vi-VN" altLang="en-US" sz="2400" b="1">
                <a:solidFill>
                  <a:srgbClr val="002060"/>
                </a:solidFill>
                <a:latin typeface="Times New Roman" pitchFamily="18" charset="0"/>
                <a:cs typeface="Times New Roman" pitchFamily="18" charset="0"/>
              </a:rPr>
              <a:t> báo cáo</a:t>
            </a:r>
            <a:r>
              <a:rPr lang="en-US" altLang="en-US" sz="2400" b="1">
                <a:solidFill>
                  <a:srgbClr val="002060"/>
                </a:solidFill>
                <a:latin typeface="Times New Roman" pitchFamily="18" charset="0"/>
                <a:cs typeface="Times New Roman" pitchFamily="18" charset="0"/>
              </a:rPr>
              <a:t>: LÊ THỊ THÙY LIÊN</a:t>
            </a:r>
          </a:p>
        </p:txBody>
      </p:sp>
      <p:sp>
        <p:nvSpPr>
          <p:cNvPr id="5" name="WordArt 7"/>
          <p:cNvSpPr>
            <a:spLocks noChangeArrowheads="1" noChangeShapeType="1" noTextEdit="1"/>
          </p:cNvSpPr>
          <p:nvPr/>
        </p:nvSpPr>
        <p:spPr bwMode="auto">
          <a:xfrm>
            <a:off x="357188" y="661989"/>
            <a:ext cx="8429625" cy="7934325"/>
          </a:xfrm>
          <a:prstGeom prst="rect">
            <a:avLst/>
          </a:prstGeom>
        </p:spPr>
        <p:txBody>
          <a:bodyPr spcFirstLastPara="1" wrap="none" fromWordArt="1">
            <a:prstTxWarp prst="textArchUp">
              <a:avLst>
                <a:gd name="adj" fmla="val 11128220"/>
              </a:avLst>
            </a:prstTxWarp>
          </a:bodyPr>
          <a:lstStyle/>
          <a:p>
            <a:pPr algn="ctr"/>
            <a:r>
              <a:rPr lang="en-US" sz="6600" b="1" kern="10" spc="-320" dirty="0">
                <a:ln w="12700">
                  <a:solidFill>
                    <a:srgbClr val="6699FF"/>
                  </a:solidFill>
                  <a:round/>
                  <a:headEnd/>
                  <a:tailEnd/>
                </a:ln>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effectLst>
                  <a:outerShdw dist="107763" dir="18900000" algn="ctr" rotWithShape="0">
                    <a:srgbClr val="FFFFCC">
                      <a:alpha val="50000"/>
                    </a:srgbClr>
                  </a:outerShdw>
                </a:effectLst>
                <a:latin typeface="Times New Roman"/>
                <a:cs typeface="Times New Roman"/>
              </a:rPr>
              <a:t> CHÀO MỪNG  QUÝ THẦY , CÔ GIÁO</a:t>
            </a:r>
          </a:p>
        </p:txBody>
      </p:sp>
      <p:sp>
        <p:nvSpPr>
          <p:cNvPr id="2" name="TextBox 1"/>
          <p:cNvSpPr txBox="1"/>
          <p:nvPr/>
        </p:nvSpPr>
        <p:spPr>
          <a:xfrm>
            <a:off x="2107827" y="1836342"/>
            <a:ext cx="5216036" cy="1446550"/>
          </a:xfrm>
          <a:prstGeom prst="rect">
            <a:avLst/>
          </a:prstGeom>
          <a:noFill/>
        </p:spPr>
        <p:txBody>
          <a:bodyPr>
            <a:spAutoFit/>
          </a:bodyPr>
          <a:lstStyle/>
          <a:p>
            <a:pPr>
              <a:defRPr/>
            </a:pPr>
            <a:r>
              <a:rPr lang="en-US" sz="4400" b="1" kern="10" spc="-320" dirty="0">
                <a:ln w="12700">
                  <a:solidFill>
                    <a:srgbClr val="6699FF"/>
                  </a:solidFill>
                  <a:round/>
                  <a:headEnd/>
                  <a:tailEnd/>
                </a:ln>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effectLst>
                  <a:outerShdw dist="107763" dir="18900000" algn="ctr" rotWithShape="0">
                    <a:srgbClr val="FFFFCC">
                      <a:alpha val="50000"/>
                    </a:srgbClr>
                  </a:outerShdw>
                </a:effectLst>
                <a:latin typeface="Times New Roman" panose="02020603050405020304" pitchFamily="18" charset="0"/>
                <a:ea typeface="+mn-lt"/>
                <a:cs typeface="Times New Roman" panose="02020603050405020304" pitchFamily="18" charset="0"/>
              </a:rPr>
              <a:t>VỀ DỰ CHUYÊN ĐỀ KHỐI  I</a:t>
            </a:r>
            <a:endParaRPr lang="en-US" sz="4400" dirty="0">
              <a:solidFill>
                <a:prstClr val="black"/>
              </a:solidFill>
              <a:cs typeface="Arial" panose="020B0604020202020204"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75"/>
            <a:ext cx="914519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4"/>
          <a:stretch>
            <a:fillRect/>
          </a:stretch>
        </p:blipFill>
        <p:spPr>
          <a:xfrm>
            <a:off x="1191" y="0"/>
            <a:ext cx="9144000" cy="6858000"/>
          </a:xfrm>
          <a:prstGeom prst="rect">
            <a:avLst/>
          </a:prstGeom>
        </p:spPr>
      </p:pic>
      <p:sp>
        <p:nvSpPr>
          <p:cNvPr id="10" name="WordArt 7"/>
          <p:cNvSpPr>
            <a:spLocks noChangeArrowheads="1" noChangeShapeType="1" noTextEdit="1"/>
          </p:cNvSpPr>
          <p:nvPr/>
        </p:nvSpPr>
        <p:spPr bwMode="auto">
          <a:xfrm>
            <a:off x="242891" y="827641"/>
            <a:ext cx="8429625" cy="7934325"/>
          </a:xfrm>
          <a:prstGeom prst="rect">
            <a:avLst/>
          </a:prstGeom>
        </p:spPr>
        <p:txBody>
          <a:bodyPr spcFirstLastPara="1" wrap="none" fromWordArt="1">
            <a:prstTxWarp prst="textArchUp">
              <a:avLst>
                <a:gd name="adj" fmla="val 11128220"/>
              </a:avLst>
            </a:prstTxWarp>
          </a:bodyPr>
          <a:lstStyle/>
          <a:p>
            <a:pPr algn="ctr"/>
            <a:r>
              <a:rPr lang="en-US" sz="6000" b="1" kern="10" spc="-320" dirty="0">
                <a:ln w="12700">
                  <a:solidFill>
                    <a:srgbClr val="6699FF"/>
                  </a:solidFill>
                  <a:round/>
                  <a:headEnd/>
                  <a:tailEnd/>
                </a:ln>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effectLst>
                  <a:outerShdw dist="107763" dir="18900000" algn="ctr" rotWithShape="0">
                    <a:srgbClr val="FFFFCC">
                      <a:alpha val="50000"/>
                    </a:srgbClr>
                  </a:outerShdw>
                </a:effectLst>
                <a:latin typeface="Times New Roman"/>
                <a:cs typeface="Times New Roman"/>
              </a:rPr>
              <a:t> </a:t>
            </a:r>
            <a:r>
              <a:rPr lang="en-US" sz="5200" b="1" kern="10" spc="-320" dirty="0">
                <a:ln w="12700">
                  <a:solidFill>
                    <a:srgbClr val="6699FF"/>
                  </a:solidFill>
                  <a:round/>
                  <a:headEnd/>
                  <a:tailEnd/>
                </a:ln>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effectLst>
                  <a:outerShdw dist="107763" dir="18900000" algn="ctr" rotWithShape="0">
                    <a:srgbClr val="FFFFCC">
                      <a:alpha val="50000"/>
                    </a:srgbClr>
                  </a:outerShdw>
                </a:effectLst>
                <a:latin typeface="Times New Roman"/>
                <a:cs typeface="Times New Roman"/>
              </a:rPr>
              <a:t>CHÀO MỪNG  QUÝ THẦY , CÔ GIÁO</a:t>
            </a:r>
          </a:p>
        </p:txBody>
      </p:sp>
      <p:sp>
        <p:nvSpPr>
          <p:cNvPr id="11" name="TextBox 10"/>
          <p:cNvSpPr txBox="1"/>
          <p:nvPr/>
        </p:nvSpPr>
        <p:spPr>
          <a:xfrm>
            <a:off x="2004569" y="2150748"/>
            <a:ext cx="5216036" cy="707886"/>
          </a:xfrm>
          <a:prstGeom prst="rect">
            <a:avLst/>
          </a:prstGeom>
          <a:noFill/>
        </p:spPr>
        <p:txBody>
          <a:bodyPr>
            <a:spAutoFit/>
          </a:bodyPr>
          <a:lstStyle/>
          <a:p>
            <a:pPr>
              <a:defRPr/>
            </a:pPr>
            <a:r>
              <a:rPr lang="en-US" sz="4000" b="1" kern="10" spc="-320" dirty="0">
                <a:ln w="12700">
                  <a:solidFill>
                    <a:srgbClr val="6699FF"/>
                  </a:solidFill>
                  <a:round/>
                  <a:headEnd/>
                  <a:tailEnd/>
                </a:ln>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effectLst>
                  <a:outerShdw dist="107763" dir="18900000" algn="ctr" rotWithShape="0">
                    <a:srgbClr val="FFFFCC">
                      <a:alpha val="50000"/>
                    </a:srgbClr>
                  </a:outerShdw>
                </a:effectLst>
                <a:latin typeface="Times New Roman" panose="02020603050405020304" pitchFamily="18" charset="0"/>
                <a:ea typeface="+mn-lt"/>
                <a:cs typeface="Times New Roman" panose="02020603050405020304" pitchFamily="18" charset="0"/>
              </a:rPr>
              <a:t>VỀ DỰ</a:t>
            </a:r>
            <a:r>
              <a:rPr lang="vi-VN" sz="4000" b="1" kern="10" spc="-320" dirty="0">
                <a:ln w="12700">
                  <a:solidFill>
                    <a:srgbClr val="6699FF"/>
                  </a:solidFill>
                  <a:round/>
                  <a:headEnd/>
                  <a:tailEnd/>
                </a:ln>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effectLst>
                  <a:outerShdw dist="107763" dir="18900000" algn="ctr" rotWithShape="0">
                    <a:srgbClr val="FFFFCC">
                      <a:alpha val="50000"/>
                    </a:srgbClr>
                  </a:outerShdw>
                </a:effectLst>
                <a:ea typeface="+mn-lt"/>
                <a:cs typeface="Times New Roman" panose="02020603050405020304" pitchFamily="18" charset="0"/>
              </a:rPr>
              <a:t> TIẾT DẠY TỐT</a:t>
            </a:r>
            <a:endParaRPr lang="en-US" sz="4000" dirty="0">
              <a:solidFill>
                <a:prstClr val="black"/>
              </a:solidFill>
              <a:cs typeface="Arial" panose="020B0604020202020204" pitchFamily="34" charset="0"/>
            </a:endParaRPr>
          </a:p>
        </p:txBody>
      </p:sp>
      <p:sp>
        <p:nvSpPr>
          <p:cNvPr id="12" name="Rectangle 11"/>
          <p:cNvSpPr/>
          <p:nvPr/>
        </p:nvSpPr>
        <p:spPr>
          <a:xfrm>
            <a:off x="1527126" y="3342049"/>
            <a:ext cx="6264324" cy="2062103"/>
          </a:xfrm>
          <a:prstGeom prst="rect">
            <a:avLst/>
          </a:prstGeom>
          <a:noFill/>
        </p:spPr>
        <p:txBody>
          <a:bodyPr wrap="square">
            <a:spAutoFit/>
          </a:bodyPr>
          <a:lstStyle/>
          <a:p>
            <a:pPr>
              <a:defRPr/>
            </a:pPr>
            <a:r>
              <a:rPr lang="vi-VN" sz="3200" b="1" dirty="0">
                <a:ln w="0"/>
                <a:solidFill>
                  <a:prstClr val="black"/>
                </a:solidFill>
                <a:effectLst>
                  <a:outerShdw blurRad="38100" dist="19050" dir="2700000" algn="tl" rotWithShape="0">
                    <a:prstClr val="black">
                      <a:alpha val="40000"/>
                    </a:prstClr>
                  </a:outerShdw>
                </a:effectLst>
                <a:cs typeface="Times New Roman" pitchFamily="18" charset="0"/>
              </a:rPr>
              <a:t>Phân môn	:	</a:t>
            </a:r>
            <a:r>
              <a:rPr lang="vi-VN" sz="3200" b="1" dirty="0">
                <a:ln w="0"/>
                <a:solidFill>
                  <a:srgbClr val="FF0000"/>
                </a:solidFill>
                <a:effectLst>
                  <a:outerShdw blurRad="38100" dist="19050" dir="2700000" algn="tl" rotWithShape="0">
                    <a:prstClr val="black">
                      <a:alpha val="40000"/>
                    </a:prstClr>
                  </a:outerShdw>
                </a:effectLst>
                <a:cs typeface="Times New Roman" pitchFamily="18" charset="0"/>
              </a:rPr>
              <a:t>Tiếng Việt</a:t>
            </a:r>
          </a:p>
          <a:p>
            <a:pPr>
              <a:defRPr/>
            </a:pPr>
            <a:r>
              <a:rPr lang="vi-VN" sz="3200" b="1" dirty="0">
                <a:ln w="0"/>
                <a:solidFill>
                  <a:prstClr val="black"/>
                </a:solidFill>
                <a:effectLst>
                  <a:outerShdw blurRad="38100" dist="19050" dir="2700000" algn="tl" rotWithShape="0">
                    <a:prstClr val="black">
                      <a:alpha val="40000"/>
                    </a:prstClr>
                  </a:outerShdw>
                </a:effectLst>
                <a:cs typeface="Times New Roman" pitchFamily="18" charset="0"/>
              </a:rPr>
              <a:t>Bài		:	</a:t>
            </a:r>
            <a:r>
              <a:rPr lang="vi-VN" sz="3200" b="1" dirty="0">
                <a:ln w="0"/>
                <a:solidFill>
                  <a:srgbClr val="FF0000"/>
                </a:solidFill>
                <a:effectLst>
                  <a:outerShdw blurRad="38100" dist="19050" dir="2700000" algn="tl" rotWithShape="0">
                    <a:prstClr val="black">
                      <a:alpha val="40000"/>
                    </a:prstClr>
                  </a:outerShdw>
                </a:effectLst>
                <a:cs typeface="Times New Roman" pitchFamily="18" charset="0"/>
              </a:rPr>
              <a:t>Tranh làng Hồ </a:t>
            </a:r>
            <a:r>
              <a:rPr lang="vi-VN" sz="3200" b="1" dirty="0">
                <a:ln w="0"/>
                <a:solidFill>
                  <a:prstClr val="black"/>
                </a:solidFill>
                <a:effectLst>
                  <a:outerShdw blurRad="38100" dist="19050" dir="2700000" algn="tl" rotWithShape="0">
                    <a:prstClr val="black">
                      <a:alpha val="40000"/>
                    </a:prstClr>
                  </a:outerShdw>
                </a:effectLst>
                <a:cs typeface="Times New Roman" pitchFamily="18" charset="0"/>
              </a:rPr>
              <a:t>	</a:t>
            </a:r>
          </a:p>
          <a:p>
            <a:pPr>
              <a:defRPr/>
            </a:pPr>
            <a:r>
              <a:rPr lang="en-US" sz="3200" b="1"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G</a:t>
            </a:r>
            <a:r>
              <a:rPr lang="vi-VN" sz="3200" b="1" dirty="0">
                <a:ln w="0"/>
                <a:solidFill>
                  <a:prstClr val="black"/>
                </a:solidFill>
                <a:effectLst>
                  <a:outerShdw blurRad="38100" dist="19050" dir="2700000" algn="tl" rotWithShape="0">
                    <a:prstClr val="black">
                      <a:alpha val="40000"/>
                    </a:prstClr>
                  </a:outerShdw>
                </a:effectLst>
                <a:cs typeface="Times New Roman" pitchFamily="18" charset="0"/>
              </a:rPr>
              <a:t>V 		</a:t>
            </a:r>
            <a:r>
              <a:rPr lang="en-US" sz="3200" b="1"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vi-VN" sz="3200" b="1" dirty="0">
                <a:ln w="0"/>
                <a:solidFill>
                  <a:prstClr val="black"/>
                </a:solidFill>
                <a:effectLst>
                  <a:outerShdw blurRad="38100" dist="19050" dir="2700000" algn="tl" rotWithShape="0">
                    <a:prstClr val="black">
                      <a:alpha val="40000"/>
                    </a:prstClr>
                  </a:outerShdw>
                </a:effectLst>
                <a:cs typeface="Times New Roman" pitchFamily="18" charset="0"/>
              </a:rPr>
              <a:t>	</a:t>
            </a:r>
            <a:r>
              <a:rPr lang="vi-VN" sz="3200" b="1" dirty="0">
                <a:ln w="0"/>
                <a:solidFill>
                  <a:srgbClr val="FF0000"/>
                </a:solidFill>
                <a:effectLst>
                  <a:outerShdw blurRad="38100" dist="19050" dir="2700000" algn="tl" rotWithShape="0">
                    <a:prstClr val="black">
                      <a:alpha val="40000"/>
                    </a:prstClr>
                  </a:outerShdw>
                </a:effectLst>
                <a:cs typeface="Times New Roman" pitchFamily="18" charset="0"/>
              </a:rPr>
              <a:t>Lê Thị Thùy Liên</a:t>
            </a:r>
          </a:p>
          <a:p>
            <a:pPr>
              <a:defRPr/>
            </a:pPr>
            <a:r>
              <a:rPr lang="vi-VN" sz="3200" b="1" dirty="0">
                <a:ln w="0"/>
                <a:solidFill>
                  <a:prstClr val="black"/>
                </a:solidFill>
                <a:effectLst>
                  <a:outerShdw blurRad="38100" dist="19050" dir="2700000" algn="tl" rotWithShape="0">
                    <a:prstClr val="black">
                      <a:alpha val="40000"/>
                    </a:prstClr>
                  </a:outerShdw>
                </a:effectLst>
                <a:cs typeface="Times New Roman" pitchFamily="18" charset="0"/>
              </a:rPr>
              <a:t>Lớp		: 	</a:t>
            </a:r>
            <a:r>
              <a:rPr lang="vi-VN" sz="3200" b="1" dirty="0">
                <a:ln w="0"/>
                <a:solidFill>
                  <a:srgbClr val="FF0000"/>
                </a:solidFill>
                <a:effectLst>
                  <a:outerShdw blurRad="38100" dist="19050" dir="2700000" algn="tl" rotWithShape="0">
                    <a:prstClr val="black">
                      <a:alpha val="40000"/>
                    </a:prstClr>
                  </a:outerShdw>
                </a:effectLst>
                <a:cs typeface="Times New Roman" pitchFamily="18" charset="0"/>
              </a:rPr>
              <a:t>5E</a:t>
            </a:r>
            <a:endParaRPr lang="en-US" sz="3200" b="1" dirty="0">
              <a:ln w="0"/>
              <a:solidFill>
                <a:srgbClr val="FF0000"/>
              </a:solidFill>
              <a:effectLst>
                <a:outerShdw blurRad="38100" dist="19050" dir="2700000" algn="tl" rotWithShape="0">
                  <a:prstClr val="black">
                    <a:alpha val="40000"/>
                  </a:prstClr>
                </a:outerShdw>
              </a:effectLst>
              <a:latin typeface="Times New Roman" pitchFamily="18" charset="0"/>
              <a:cs typeface="Times New Roman" pitchFamily="18" charset="0"/>
            </a:endParaRPr>
          </a:p>
        </p:txBody>
      </p:sp>
      <p:sp>
        <p:nvSpPr>
          <p:cNvPr id="13" name="Rectangle 12"/>
          <p:cNvSpPr/>
          <p:nvPr/>
        </p:nvSpPr>
        <p:spPr>
          <a:xfrm>
            <a:off x="624509" y="5551849"/>
            <a:ext cx="5994504" cy="584775"/>
          </a:xfrm>
          <a:prstGeom prst="rect">
            <a:avLst/>
          </a:prstGeom>
          <a:noFill/>
        </p:spPr>
        <p:txBody>
          <a:bodyPr wrap="square">
            <a:spAutoFit/>
          </a:bodyPr>
          <a:lstStyle/>
          <a:p>
            <a:pPr algn="ctr">
              <a:defRPr/>
            </a:pPr>
            <a:r>
              <a:rPr lang="vi-VN" sz="3200" b="1" dirty="0">
                <a:ln w="0"/>
                <a:solidFill>
                  <a:prstClr val="black"/>
                </a:solidFill>
                <a:effectLst>
                  <a:outerShdw blurRad="38100" dist="19050" dir="2700000" algn="tl" rotWithShape="0">
                    <a:prstClr val="black">
                      <a:alpha val="40000"/>
                    </a:prstClr>
                  </a:outerShdw>
                </a:effectLst>
                <a:cs typeface="Times New Roman" pitchFamily="18" charset="0"/>
              </a:rPr>
              <a:t>	</a:t>
            </a:r>
            <a:r>
              <a:rPr lang="vi-VN" sz="3000" b="1" i="1" dirty="0">
                <a:ln w="0"/>
                <a:solidFill>
                  <a:srgbClr val="002060"/>
                </a:solidFill>
                <a:effectLst>
                  <a:outerShdw blurRad="38100" dist="19050" dir="2700000" algn="tl" rotWithShape="0">
                    <a:prstClr val="black">
                      <a:alpha val="40000"/>
                    </a:prstClr>
                  </a:outerShdw>
                </a:effectLst>
                <a:cs typeface="Times New Roman" pitchFamily="18" charset="0"/>
              </a:rPr>
              <a:t>Năm học: 2023 - 2024</a:t>
            </a:r>
            <a:endParaRPr lang="en-US" sz="3000" b="1" i="1" dirty="0">
              <a:ln w="0"/>
              <a:solidFill>
                <a:srgbClr val="002060"/>
              </a:solidFill>
              <a:effectLst>
                <a:outerShdw blurRad="38100" dist="19050" dir="2700000" algn="tl" rotWithShape="0">
                  <a:prstClr val="black">
                    <a:alpha val="40000"/>
                  </a:prst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049319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F5B9725-8E56-3EEA-99FF-3F66CF8167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21" y="177420"/>
            <a:ext cx="8707272" cy="6141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28033" y="6342375"/>
            <a:ext cx="8356659" cy="461665"/>
          </a:xfrm>
          <a:prstGeom prst="rect">
            <a:avLst/>
          </a:prstGeom>
        </p:spPr>
        <p:txBody>
          <a:bodyPr wrap="square">
            <a:spAutoFit/>
          </a:bodyPr>
          <a:lstStyle/>
          <a:p>
            <a:pPr algn="ctr"/>
            <a:r>
              <a:rPr lang="en-US" altLang="en-US" sz="2400" b="1" dirty="0" err="1">
                <a:solidFill>
                  <a:prstClr val="black"/>
                </a:solidFill>
                <a:latin typeface="Times New Roman" pitchFamily="18" charset="0"/>
                <a:cs typeface="Times New Roman" pitchFamily="18" charset="0"/>
                <a:sym typeface="Wingdings" panose="05000000000000000000" pitchFamily="2" charset="2"/>
              </a:rPr>
              <a:t>Tranh</a:t>
            </a:r>
            <a:r>
              <a:rPr lang="en-US" altLang="en-US" sz="2400" b="1" dirty="0">
                <a:solidFill>
                  <a:prstClr val="black"/>
                </a:solidFill>
                <a:latin typeface="Times New Roman" pitchFamily="18" charset="0"/>
                <a:cs typeface="Times New Roman" pitchFamily="18" charset="0"/>
                <a:sym typeface="Wingdings" panose="05000000000000000000" pitchFamily="2" charset="2"/>
              </a:rPr>
              <a:t> </a:t>
            </a:r>
            <a:r>
              <a:rPr lang="en-US" altLang="en-US" sz="2400" b="1" dirty="0" err="1">
                <a:solidFill>
                  <a:prstClr val="black"/>
                </a:solidFill>
                <a:latin typeface="Times New Roman" pitchFamily="18" charset="0"/>
                <a:cs typeface="Times New Roman" pitchFamily="18" charset="0"/>
                <a:sym typeface="Wingdings" panose="05000000000000000000" pitchFamily="2" charset="2"/>
              </a:rPr>
              <a:t>tố</a:t>
            </a:r>
            <a:r>
              <a:rPr lang="en-US" altLang="en-US" sz="2400" b="1" dirty="0">
                <a:solidFill>
                  <a:prstClr val="black"/>
                </a:solidFill>
                <a:latin typeface="Times New Roman" pitchFamily="18" charset="0"/>
                <a:cs typeface="Times New Roman" pitchFamily="18" charset="0"/>
                <a:sym typeface="Wingdings" panose="05000000000000000000" pitchFamily="2" charset="2"/>
              </a:rPr>
              <a:t> </a:t>
            </a:r>
            <a:r>
              <a:rPr lang="en-US" altLang="en-US" sz="2400" b="1" dirty="0" err="1">
                <a:solidFill>
                  <a:prstClr val="black"/>
                </a:solidFill>
                <a:latin typeface="Times New Roman" pitchFamily="18" charset="0"/>
                <a:cs typeface="Times New Roman" pitchFamily="18" charset="0"/>
                <a:sym typeface="Wingdings" panose="05000000000000000000" pitchFamily="2" charset="2"/>
              </a:rPr>
              <a:t>nữ</a:t>
            </a:r>
            <a:r>
              <a:rPr lang="en-US" altLang="en-US" sz="2400" b="1" dirty="0">
                <a:solidFill>
                  <a:prstClr val="black"/>
                </a:solidFill>
                <a:latin typeface="Times New Roman" pitchFamily="18" charset="0"/>
                <a:cs typeface="Times New Roman" pitchFamily="18" charset="0"/>
                <a:sym typeface="Wingdings" panose="05000000000000000000" pitchFamily="2" charset="2"/>
              </a:rPr>
              <a:t>: </a:t>
            </a:r>
            <a:r>
              <a:rPr lang="en-US" altLang="en-US" sz="2400" b="1" dirty="0" err="1">
                <a:solidFill>
                  <a:prstClr val="black"/>
                </a:solidFill>
                <a:latin typeface="Times New Roman" pitchFamily="18" charset="0"/>
                <a:cs typeface="Times New Roman" pitchFamily="18" charset="0"/>
                <a:sym typeface="Wingdings" panose="05000000000000000000" pitchFamily="2" charset="2"/>
              </a:rPr>
              <a:t>tranh</a:t>
            </a:r>
            <a:r>
              <a:rPr lang="en-US" altLang="en-US" sz="2400" b="1" dirty="0">
                <a:solidFill>
                  <a:prstClr val="black"/>
                </a:solidFill>
                <a:latin typeface="Times New Roman" pitchFamily="18" charset="0"/>
                <a:cs typeface="Times New Roman" pitchFamily="18" charset="0"/>
                <a:sym typeface="Wingdings" panose="05000000000000000000" pitchFamily="2" charset="2"/>
              </a:rPr>
              <a:t> </a:t>
            </a:r>
            <a:r>
              <a:rPr lang="en-US" altLang="en-US" sz="2400" b="1" dirty="0" err="1">
                <a:solidFill>
                  <a:prstClr val="black"/>
                </a:solidFill>
                <a:latin typeface="Times New Roman" pitchFamily="18" charset="0"/>
                <a:cs typeface="Times New Roman" pitchFamily="18" charset="0"/>
                <a:sym typeface="Wingdings" panose="05000000000000000000" pitchFamily="2" charset="2"/>
              </a:rPr>
              <a:t>vẽ</a:t>
            </a:r>
            <a:r>
              <a:rPr lang="en-US" altLang="en-US" sz="2400" b="1" dirty="0">
                <a:solidFill>
                  <a:prstClr val="black"/>
                </a:solidFill>
                <a:latin typeface="Times New Roman" pitchFamily="18" charset="0"/>
                <a:cs typeface="Times New Roman" pitchFamily="18" charset="0"/>
                <a:sym typeface="Wingdings" panose="05000000000000000000" pitchFamily="2" charset="2"/>
              </a:rPr>
              <a:t> </a:t>
            </a:r>
            <a:r>
              <a:rPr lang="en-US" altLang="en-US" sz="2400" b="1" dirty="0" err="1">
                <a:solidFill>
                  <a:prstClr val="black"/>
                </a:solidFill>
                <a:latin typeface="Times New Roman" pitchFamily="18" charset="0"/>
                <a:cs typeface="Times New Roman" pitchFamily="18" charset="0"/>
                <a:sym typeface="Wingdings" panose="05000000000000000000" pitchFamily="2" charset="2"/>
              </a:rPr>
              <a:t>người</a:t>
            </a:r>
            <a:r>
              <a:rPr lang="en-US" altLang="en-US" sz="2400" b="1" dirty="0">
                <a:solidFill>
                  <a:prstClr val="black"/>
                </a:solidFill>
                <a:latin typeface="Times New Roman" pitchFamily="18" charset="0"/>
                <a:cs typeface="Times New Roman" pitchFamily="18" charset="0"/>
                <a:sym typeface="Wingdings" panose="05000000000000000000" pitchFamily="2" charset="2"/>
              </a:rPr>
              <a:t> con </a:t>
            </a:r>
            <a:r>
              <a:rPr lang="en-US" altLang="en-US" sz="2400" b="1" dirty="0" err="1">
                <a:solidFill>
                  <a:prstClr val="black"/>
                </a:solidFill>
                <a:latin typeface="Times New Roman" pitchFamily="18" charset="0"/>
                <a:cs typeface="Times New Roman" pitchFamily="18" charset="0"/>
                <a:sym typeface="Wingdings" panose="05000000000000000000" pitchFamily="2" charset="2"/>
              </a:rPr>
              <a:t>gái</a:t>
            </a:r>
            <a:r>
              <a:rPr lang="en-US" altLang="en-US" sz="2400" b="1" dirty="0">
                <a:solidFill>
                  <a:prstClr val="black"/>
                </a:solidFill>
                <a:latin typeface="Times New Roman" pitchFamily="18" charset="0"/>
                <a:cs typeface="Times New Roman" pitchFamily="18" charset="0"/>
                <a:sym typeface="Wingdings" panose="05000000000000000000" pitchFamily="2" charset="2"/>
              </a:rPr>
              <a:t> </a:t>
            </a:r>
            <a:r>
              <a:rPr lang="en-US" altLang="en-US" sz="2400" b="1" dirty="0" err="1">
                <a:solidFill>
                  <a:prstClr val="black"/>
                </a:solidFill>
                <a:latin typeface="Times New Roman" pitchFamily="18" charset="0"/>
                <a:cs typeface="Times New Roman" pitchFamily="18" charset="0"/>
                <a:sym typeface="Wingdings" panose="05000000000000000000" pitchFamily="2" charset="2"/>
              </a:rPr>
              <a:t>đẹp</a:t>
            </a:r>
            <a:endParaRPr lang="en-US" altLang="en-US" sz="2400" b="1" dirty="0">
              <a:solidFill>
                <a:prstClr val="black"/>
              </a:solidFill>
              <a:latin typeface="Times New Roman" pitchFamily="18" charset="0"/>
              <a:cs typeface="Times New Roman" pitchFamily="18" charset="0"/>
              <a:sym typeface="Wingdings" panose="05000000000000000000" pitchFamily="2" charset="2"/>
            </a:endParaRPr>
          </a:p>
        </p:txBody>
      </p:sp>
    </p:spTree>
    <p:extLst>
      <p:ext uri="{BB962C8B-B14F-4D97-AF65-F5344CB8AC3E}">
        <p14:creationId xmlns:p14="http://schemas.microsoft.com/office/powerpoint/2010/main" val="2255028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042246" y="2048509"/>
            <a:ext cx="3408024" cy="186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300" dirty="0" err="1" smtClean="0">
                <a:solidFill>
                  <a:srgbClr val="002060"/>
                </a:solidFill>
                <a:latin typeface="Times New Roman" pitchFamily="18" charset="0"/>
                <a:cs typeface="Times New Roman" pitchFamily="18" charset="0"/>
              </a:rPr>
              <a:t>thuần</a:t>
            </a:r>
            <a:r>
              <a:rPr lang="en-US" sz="2300" dirty="0" smtClean="0">
                <a:solidFill>
                  <a:srgbClr val="002060"/>
                </a:solidFill>
                <a:latin typeface="Times New Roman" pitchFamily="18" charset="0"/>
                <a:cs typeface="Times New Roman" pitchFamily="18" charset="0"/>
              </a:rPr>
              <a:t> </a:t>
            </a:r>
            <a:r>
              <a:rPr lang="en-US" sz="2300" dirty="0" err="1">
                <a:solidFill>
                  <a:srgbClr val="002060"/>
                </a:solidFill>
                <a:latin typeface="Times New Roman" pitchFamily="18" charset="0"/>
                <a:cs typeface="Times New Roman" pitchFamily="18" charset="0"/>
              </a:rPr>
              <a:t>phác</a:t>
            </a:r>
            <a:endParaRPr lang="en-US" sz="2300" dirty="0">
              <a:solidFill>
                <a:srgbClr val="002060"/>
              </a:solidFill>
              <a:latin typeface="Times New Roman" pitchFamily="18" charset="0"/>
              <a:cs typeface="Times New Roman" pitchFamily="18" charset="0"/>
            </a:endParaRPr>
          </a:p>
          <a:p>
            <a:r>
              <a:rPr lang="en-US" sz="2300" dirty="0" err="1" smtClean="0">
                <a:solidFill>
                  <a:srgbClr val="002060"/>
                </a:solidFill>
                <a:latin typeface="Times New Roman" pitchFamily="18" charset="0"/>
                <a:cs typeface="Times New Roman" pitchFamily="18" charset="0"/>
              </a:rPr>
              <a:t>hóm</a:t>
            </a:r>
            <a:r>
              <a:rPr lang="en-US" sz="2300" dirty="0" smtClean="0">
                <a:solidFill>
                  <a:srgbClr val="002060"/>
                </a:solidFill>
                <a:latin typeface="Times New Roman" pitchFamily="18" charset="0"/>
                <a:cs typeface="Times New Roman" pitchFamily="18" charset="0"/>
              </a:rPr>
              <a:t> </a:t>
            </a:r>
            <a:r>
              <a:rPr lang="en-US" sz="2300" dirty="0" err="1">
                <a:solidFill>
                  <a:srgbClr val="002060"/>
                </a:solidFill>
                <a:latin typeface="Times New Roman" pitchFamily="18" charset="0"/>
                <a:cs typeface="Times New Roman" pitchFamily="18" charset="0"/>
              </a:rPr>
              <a:t>hỉnh</a:t>
            </a:r>
            <a:endParaRPr lang="en-US" sz="2300" dirty="0">
              <a:solidFill>
                <a:srgbClr val="002060"/>
              </a:solidFill>
              <a:latin typeface="Times New Roman" pitchFamily="18" charset="0"/>
              <a:cs typeface="Times New Roman" pitchFamily="18" charset="0"/>
            </a:endParaRPr>
          </a:p>
          <a:p>
            <a:r>
              <a:rPr lang="en-US" sz="2300" dirty="0" err="1" smtClean="0">
                <a:solidFill>
                  <a:srgbClr val="002060"/>
                </a:solidFill>
                <a:latin typeface="Times New Roman" pitchFamily="18" charset="0"/>
                <a:cs typeface="Times New Roman" pitchFamily="18" charset="0"/>
              </a:rPr>
              <a:t>khoáy</a:t>
            </a:r>
            <a:r>
              <a:rPr lang="en-US" sz="2300" dirty="0" smtClean="0">
                <a:solidFill>
                  <a:srgbClr val="002060"/>
                </a:solidFill>
                <a:latin typeface="Times New Roman" pitchFamily="18" charset="0"/>
                <a:cs typeface="Times New Roman" pitchFamily="18" charset="0"/>
              </a:rPr>
              <a:t> </a:t>
            </a:r>
            <a:r>
              <a:rPr lang="en-US" sz="2300" dirty="0" err="1">
                <a:solidFill>
                  <a:srgbClr val="002060"/>
                </a:solidFill>
                <a:latin typeface="Times New Roman" pitchFamily="18" charset="0"/>
                <a:cs typeface="Times New Roman" pitchFamily="18" charset="0"/>
              </a:rPr>
              <a:t>âm</a:t>
            </a:r>
            <a:r>
              <a:rPr lang="en-US" sz="2300" dirty="0">
                <a:solidFill>
                  <a:srgbClr val="002060"/>
                </a:solidFill>
                <a:latin typeface="Times New Roman" pitchFamily="18" charset="0"/>
                <a:cs typeface="Times New Roman" pitchFamily="18" charset="0"/>
              </a:rPr>
              <a:t> </a:t>
            </a:r>
            <a:r>
              <a:rPr lang="en-US" sz="2300" dirty="0" err="1" smtClean="0">
                <a:solidFill>
                  <a:srgbClr val="002060"/>
                </a:solidFill>
                <a:latin typeface="Times New Roman" pitchFamily="18" charset="0"/>
                <a:cs typeface="Times New Roman" pitchFamily="18" charset="0"/>
              </a:rPr>
              <a:t>dương</a:t>
            </a:r>
            <a:endParaRPr lang="en-US" sz="2300" dirty="0" smtClean="0">
              <a:solidFill>
                <a:srgbClr val="002060"/>
              </a:solidFill>
              <a:latin typeface="Times New Roman" pitchFamily="18" charset="0"/>
              <a:cs typeface="Times New Roman" pitchFamily="18" charset="0"/>
            </a:endParaRPr>
          </a:p>
          <a:p>
            <a:r>
              <a:rPr lang="en-US" sz="2300" dirty="0" err="1" smtClean="0">
                <a:solidFill>
                  <a:srgbClr val="002060"/>
                </a:solidFill>
                <a:latin typeface="Times New Roman" pitchFamily="18" charset="0"/>
                <a:cs typeface="Times New Roman" pitchFamily="18" charset="0"/>
              </a:rPr>
              <a:t>nhấp</a:t>
            </a:r>
            <a:r>
              <a:rPr lang="en-US" sz="2300" dirty="0" smtClean="0">
                <a:solidFill>
                  <a:srgbClr val="002060"/>
                </a:solidFill>
                <a:latin typeface="Times New Roman" pitchFamily="18" charset="0"/>
                <a:cs typeface="Times New Roman" pitchFamily="18" charset="0"/>
              </a:rPr>
              <a:t> </a:t>
            </a:r>
            <a:r>
              <a:rPr lang="en-US" sz="2300" dirty="0" err="1" smtClean="0">
                <a:solidFill>
                  <a:srgbClr val="002060"/>
                </a:solidFill>
                <a:latin typeface="Times New Roman" pitchFamily="18" charset="0"/>
                <a:cs typeface="Times New Roman" pitchFamily="18" charset="0"/>
              </a:rPr>
              <a:t>nhánh</a:t>
            </a:r>
            <a:endParaRPr lang="vi-VN" sz="2300" dirty="0" smtClean="0">
              <a:solidFill>
                <a:srgbClr val="002060"/>
              </a:solidFill>
              <a:latin typeface="Times New Roman" pitchFamily="18" charset="0"/>
              <a:cs typeface="Times New Roman" pitchFamily="18" charset="0"/>
            </a:endParaRPr>
          </a:p>
          <a:p>
            <a:r>
              <a:rPr lang="vi-VN" sz="2300" dirty="0">
                <a:solidFill>
                  <a:srgbClr val="002060"/>
                </a:solidFill>
                <a:latin typeface="Times New Roman" pitchFamily="18" charset="0"/>
                <a:cs typeface="Times New Roman" pitchFamily="18" charset="0"/>
              </a:rPr>
              <a:t>thâm</a:t>
            </a:r>
            <a:r>
              <a:rPr lang="vi-VN" sz="2300" dirty="0" smtClean="0">
                <a:solidFill>
                  <a:srgbClr val="002060"/>
                </a:solidFill>
                <a:latin typeface="Times New Roman" pitchFamily="18" charset="0"/>
                <a:cs typeface="Times New Roman" pitchFamily="18" charset="0"/>
              </a:rPr>
              <a:t> thúy</a:t>
            </a:r>
            <a:endParaRPr lang="en-US" sz="2300" dirty="0">
              <a:solidFill>
                <a:srgbClr val="002060"/>
              </a:solidFill>
              <a:latin typeface="Times New Roman" pitchFamily="18" charset="0"/>
              <a:cs typeface="Times New Roman" pitchFamily="18" charset="0"/>
            </a:endParaRPr>
          </a:p>
        </p:txBody>
      </p:sp>
      <p:sp>
        <p:nvSpPr>
          <p:cNvPr id="4" name="TextBox 3"/>
          <p:cNvSpPr txBox="1">
            <a:spLocks noChangeArrowheads="1"/>
          </p:cNvSpPr>
          <p:nvPr/>
        </p:nvSpPr>
        <p:spPr bwMode="auto">
          <a:xfrm>
            <a:off x="169168" y="1959095"/>
            <a:ext cx="6383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b="1" dirty="0" smtClean="0">
                <a:solidFill>
                  <a:prstClr val="black"/>
                </a:solidFill>
                <a:latin typeface="Times New Roman" pitchFamily="18" charset="0"/>
                <a:cs typeface="Times New Roman" pitchFamily="18" charset="0"/>
              </a:rPr>
              <a:t>*</a:t>
            </a:r>
            <a:r>
              <a:rPr lang="en-US" sz="2000" b="1" dirty="0" err="1" smtClean="0">
                <a:solidFill>
                  <a:prstClr val="black"/>
                </a:solidFill>
                <a:latin typeface="Times New Roman" pitchFamily="18" charset="0"/>
                <a:cs typeface="Times New Roman" pitchFamily="18" charset="0"/>
              </a:rPr>
              <a:t>Từ</a:t>
            </a:r>
            <a:endParaRPr lang="en-US" sz="2000" b="1" dirty="0">
              <a:solidFill>
                <a:prstClr val="black"/>
              </a:solidFill>
              <a:latin typeface="Times New Roman" pitchFamily="18" charset="0"/>
              <a:cs typeface="Times New Roman" pitchFamily="18" charset="0"/>
            </a:endParaRPr>
          </a:p>
        </p:txBody>
      </p:sp>
      <p:sp>
        <p:nvSpPr>
          <p:cNvPr id="5" name="TextBox 4"/>
          <p:cNvSpPr txBox="1">
            <a:spLocks noChangeArrowheads="1"/>
          </p:cNvSpPr>
          <p:nvPr/>
        </p:nvSpPr>
        <p:spPr bwMode="auto">
          <a:xfrm>
            <a:off x="122020" y="3718559"/>
            <a:ext cx="7697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b="1" dirty="0" smtClean="0">
                <a:solidFill>
                  <a:prstClr val="black"/>
                </a:solidFill>
                <a:latin typeface="Times New Roman" pitchFamily="18" charset="0"/>
                <a:cs typeface="Times New Roman" pitchFamily="18" charset="0"/>
              </a:rPr>
              <a:t>*</a:t>
            </a:r>
            <a:r>
              <a:rPr lang="en-US" sz="2000" b="1" dirty="0" err="1" smtClean="0">
                <a:solidFill>
                  <a:prstClr val="black"/>
                </a:solidFill>
                <a:latin typeface="Times New Roman" pitchFamily="18" charset="0"/>
                <a:cs typeface="Times New Roman" pitchFamily="18" charset="0"/>
              </a:rPr>
              <a:t>Câu</a:t>
            </a:r>
            <a:endParaRPr lang="en-US" sz="2000" b="1" dirty="0">
              <a:solidFill>
                <a:prstClr val="black"/>
              </a:solidFill>
              <a:latin typeface="Times New Roman" pitchFamily="18" charset="0"/>
              <a:cs typeface="Times New Roman" pitchFamily="18" charset="0"/>
            </a:endParaRPr>
          </a:p>
        </p:txBody>
      </p:sp>
      <p:sp>
        <p:nvSpPr>
          <p:cNvPr id="6" name="TextBox 5"/>
          <p:cNvSpPr txBox="1">
            <a:spLocks noChangeArrowheads="1"/>
          </p:cNvSpPr>
          <p:nvPr/>
        </p:nvSpPr>
        <p:spPr bwMode="auto">
          <a:xfrm>
            <a:off x="1042046" y="1568133"/>
            <a:ext cx="38929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b="1" u="sng" dirty="0" err="1" smtClean="0">
                <a:solidFill>
                  <a:prstClr val="black"/>
                </a:solidFill>
                <a:latin typeface="Times New Roman" pitchFamily="18" charset="0"/>
                <a:cs typeface="Times New Roman" pitchFamily="18" charset="0"/>
              </a:rPr>
              <a:t>Luyện</a:t>
            </a:r>
            <a:r>
              <a:rPr lang="en-US" sz="2400" b="1" u="sng" dirty="0" smtClean="0">
                <a:solidFill>
                  <a:prstClr val="black"/>
                </a:solidFill>
                <a:latin typeface="Times New Roman" pitchFamily="18" charset="0"/>
                <a:cs typeface="Times New Roman" pitchFamily="18" charset="0"/>
              </a:rPr>
              <a:t> </a:t>
            </a:r>
            <a:r>
              <a:rPr lang="en-US" sz="2400" b="1" u="sng" dirty="0" err="1" smtClean="0">
                <a:solidFill>
                  <a:prstClr val="black"/>
                </a:solidFill>
                <a:latin typeface="Times New Roman" pitchFamily="18" charset="0"/>
                <a:cs typeface="Times New Roman" pitchFamily="18" charset="0"/>
              </a:rPr>
              <a:t>đọc</a:t>
            </a:r>
            <a:r>
              <a:rPr lang="vi-VN" sz="2400" b="1" dirty="0" smtClean="0">
                <a:solidFill>
                  <a:prstClr val="black"/>
                </a:solidFill>
                <a:latin typeface="Times New Roman" pitchFamily="18" charset="0"/>
                <a:cs typeface="Times New Roman" pitchFamily="18" charset="0"/>
              </a:rPr>
              <a:t>:</a:t>
            </a:r>
            <a:endParaRPr lang="en-US" sz="2400" b="1" u="sng" dirty="0">
              <a:solidFill>
                <a:prstClr val="black"/>
              </a:solidFill>
              <a:latin typeface="Times New Roman" pitchFamily="18" charset="0"/>
              <a:cs typeface="Times New Roman" pitchFamily="18" charset="0"/>
            </a:endParaRPr>
          </a:p>
        </p:txBody>
      </p:sp>
      <p:sp>
        <p:nvSpPr>
          <p:cNvPr id="15" name="Rectangle 14"/>
          <p:cNvSpPr/>
          <p:nvPr/>
        </p:nvSpPr>
        <p:spPr>
          <a:xfrm>
            <a:off x="5976488" y="1518956"/>
            <a:ext cx="1962397" cy="461665"/>
          </a:xfrm>
          <a:prstGeom prst="rect">
            <a:avLst/>
          </a:prstGeom>
        </p:spPr>
        <p:txBody>
          <a:bodyPr wrap="none">
            <a:spAutoFit/>
          </a:bodyPr>
          <a:lstStyle/>
          <a:p>
            <a:r>
              <a:rPr lang="en-US" sz="2400" b="1" u="sng" dirty="0" err="1">
                <a:solidFill>
                  <a:srgbClr val="000000"/>
                </a:solidFill>
                <a:latin typeface="Times New Roman" pitchFamily="18" charset="0"/>
                <a:cs typeface="Times New Roman" pitchFamily="18" charset="0"/>
              </a:rPr>
              <a:t>Tìm</a:t>
            </a:r>
            <a:r>
              <a:rPr lang="en-US" sz="2400" b="1" u="sng" dirty="0">
                <a:solidFill>
                  <a:srgbClr val="000000"/>
                </a:solidFill>
                <a:latin typeface="Times New Roman" pitchFamily="18" charset="0"/>
                <a:cs typeface="Times New Roman" pitchFamily="18" charset="0"/>
              </a:rPr>
              <a:t> </a:t>
            </a:r>
            <a:r>
              <a:rPr lang="en-US" sz="2400" b="1" u="sng" dirty="0" err="1">
                <a:solidFill>
                  <a:srgbClr val="000000"/>
                </a:solidFill>
                <a:latin typeface="Times New Roman" pitchFamily="18" charset="0"/>
                <a:cs typeface="Times New Roman" pitchFamily="18" charset="0"/>
              </a:rPr>
              <a:t>hiểu</a:t>
            </a:r>
            <a:r>
              <a:rPr lang="en-US" sz="2400" b="1" u="sng" dirty="0">
                <a:solidFill>
                  <a:srgbClr val="000000"/>
                </a:solidFill>
                <a:latin typeface="Times New Roman" pitchFamily="18" charset="0"/>
                <a:cs typeface="Times New Roman" pitchFamily="18" charset="0"/>
              </a:rPr>
              <a:t> </a:t>
            </a:r>
            <a:r>
              <a:rPr lang="en-US" sz="2400" b="1" u="sng" dirty="0" err="1" smtClean="0">
                <a:solidFill>
                  <a:srgbClr val="000000"/>
                </a:solidFill>
                <a:latin typeface="Times New Roman" pitchFamily="18" charset="0"/>
                <a:cs typeface="Times New Roman" pitchFamily="18" charset="0"/>
              </a:rPr>
              <a:t>bài</a:t>
            </a:r>
            <a:r>
              <a:rPr lang="vi-VN" sz="2400" b="1" dirty="0" smtClean="0">
                <a:solidFill>
                  <a:srgbClr val="000000"/>
                </a:solidFill>
                <a:latin typeface="Times New Roman" pitchFamily="18" charset="0"/>
                <a:cs typeface="Times New Roman" pitchFamily="18" charset="0"/>
              </a:rPr>
              <a:t>:</a:t>
            </a:r>
            <a:endParaRPr lang="en-US" sz="2400" b="1" u="sng" dirty="0">
              <a:solidFill>
                <a:srgbClr val="000000"/>
              </a:solidFill>
              <a:latin typeface="Times New Roman" pitchFamily="18" charset="0"/>
              <a:cs typeface="Times New Roman" pitchFamily="18" charset="0"/>
            </a:endParaRPr>
          </a:p>
        </p:txBody>
      </p:sp>
      <p:sp>
        <p:nvSpPr>
          <p:cNvPr id="16" name="Down Arrow 15"/>
          <p:cNvSpPr/>
          <p:nvPr/>
        </p:nvSpPr>
        <p:spPr>
          <a:xfrm>
            <a:off x="5367868" y="1719308"/>
            <a:ext cx="45719" cy="48664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7" name="Rectangle 16"/>
          <p:cNvSpPr/>
          <p:nvPr/>
        </p:nvSpPr>
        <p:spPr>
          <a:xfrm>
            <a:off x="5110778" y="1151985"/>
            <a:ext cx="2633733" cy="446276"/>
          </a:xfrm>
          <a:prstGeom prst="rect">
            <a:avLst/>
          </a:prstGeom>
        </p:spPr>
        <p:txBody>
          <a:bodyPr wrap="none">
            <a:spAutoFit/>
          </a:bodyPr>
          <a:lstStyle/>
          <a:p>
            <a:pPr algn="r"/>
            <a:r>
              <a:rPr lang="en-US" sz="2300" b="1" i="1" dirty="0">
                <a:solidFill>
                  <a:srgbClr val="0000FF"/>
                </a:solidFill>
                <a:latin typeface="Times New Roman" panose="02020603050405020304" pitchFamily="18" charset="0"/>
                <a:cs typeface="Times New Roman" pitchFamily="18" charset="0"/>
              </a:rPr>
              <a:t>Theo</a:t>
            </a:r>
            <a:r>
              <a:rPr lang="en-US" sz="2300" b="1" dirty="0">
                <a:solidFill>
                  <a:srgbClr val="0000FF"/>
                </a:solidFill>
                <a:latin typeface="Times New Roman" panose="02020603050405020304" pitchFamily="18" charset="0"/>
                <a:cs typeface="Times New Roman" pitchFamily="18" charset="0"/>
              </a:rPr>
              <a:t> </a:t>
            </a:r>
            <a:r>
              <a:rPr lang="en-US" sz="2300" b="1" dirty="0" err="1">
                <a:solidFill>
                  <a:srgbClr val="0000FF"/>
                </a:solidFill>
                <a:latin typeface="Times New Roman" panose="02020603050405020304" pitchFamily="18" charset="0"/>
                <a:cs typeface="Times New Roman" pitchFamily="18" charset="0"/>
              </a:rPr>
              <a:t>Nguyễn</a:t>
            </a:r>
            <a:r>
              <a:rPr lang="en-US" sz="2300" b="1" dirty="0">
                <a:solidFill>
                  <a:srgbClr val="0000FF"/>
                </a:solidFill>
                <a:latin typeface="Times New Roman" panose="02020603050405020304" pitchFamily="18" charset="0"/>
                <a:cs typeface="Times New Roman" pitchFamily="18" charset="0"/>
              </a:rPr>
              <a:t> </a:t>
            </a:r>
            <a:r>
              <a:rPr lang="en-US" sz="2300" b="1" dirty="0" err="1">
                <a:solidFill>
                  <a:srgbClr val="0000FF"/>
                </a:solidFill>
                <a:latin typeface="Times New Roman" panose="02020603050405020304" pitchFamily="18" charset="0"/>
                <a:cs typeface="Times New Roman" pitchFamily="18" charset="0"/>
              </a:rPr>
              <a:t>Tuân</a:t>
            </a:r>
            <a:r>
              <a:rPr lang="en-US" sz="2300" b="1" dirty="0">
                <a:solidFill>
                  <a:srgbClr val="0000FF"/>
                </a:solidFill>
                <a:latin typeface="Times New Roman" panose="02020603050405020304" pitchFamily="18" charset="0"/>
                <a:cs typeface="Times New Roman" pitchFamily="18" charset="0"/>
              </a:rPr>
              <a:t> </a:t>
            </a:r>
          </a:p>
        </p:txBody>
      </p:sp>
      <p:sp>
        <p:nvSpPr>
          <p:cNvPr id="24" name="TextBox 23"/>
          <p:cNvSpPr txBox="1"/>
          <p:nvPr/>
        </p:nvSpPr>
        <p:spPr>
          <a:xfrm>
            <a:off x="175846" y="29308"/>
            <a:ext cx="8581292" cy="1292662"/>
          </a:xfrm>
          <a:prstGeom prst="rect">
            <a:avLst/>
          </a:prstGeom>
          <a:noFill/>
        </p:spPr>
        <p:txBody>
          <a:bodyPr wrap="square" rtlCol="0">
            <a:spAutoFit/>
          </a:bodyPr>
          <a:lstStyle/>
          <a:p>
            <a:pPr algn="ctr"/>
            <a:r>
              <a:rPr lang="en-US" sz="2600" b="1" dirty="0" err="1">
                <a:solidFill>
                  <a:srgbClr val="002060"/>
                </a:solidFill>
                <a:latin typeface="Times New Roman" panose="02020603050405020304" pitchFamily="18" charset="0"/>
                <a:cs typeface="Times New Roman" panose="02020603050405020304" pitchFamily="18" charset="0"/>
              </a:rPr>
              <a:t>Thứ</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hai</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ngày</a:t>
            </a:r>
            <a:r>
              <a:rPr lang="en-US" sz="2600" b="1" dirty="0">
                <a:solidFill>
                  <a:srgbClr val="002060"/>
                </a:solidFill>
                <a:latin typeface="Times New Roman" panose="02020603050405020304" pitchFamily="18" charset="0"/>
                <a:cs typeface="Times New Roman" panose="02020603050405020304" pitchFamily="18" charset="0"/>
              </a:rPr>
              <a:t> </a:t>
            </a:r>
            <a:r>
              <a:rPr lang="vi-VN" sz="2600" b="1" dirty="0">
                <a:solidFill>
                  <a:srgbClr val="002060"/>
                </a:solidFill>
                <a:cs typeface="Times New Roman" panose="02020603050405020304" pitchFamily="18" charset="0"/>
              </a:rPr>
              <a:t>18</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tháng</a:t>
            </a:r>
            <a:r>
              <a:rPr lang="en-US" sz="2600" b="1" dirty="0">
                <a:solidFill>
                  <a:srgbClr val="002060"/>
                </a:solidFill>
                <a:latin typeface="Times New Roman" panose="02020603050405020304" pitchFamily="18" charset="0"/>
                <a:cs typeface="Times New Roman" panose="02020603050405020304" pitchFamily="18" charset="0"/>
              </a:rPr>
              <a:t> </a:t>
            </a:r>
            <a:r>
              <a:rPr lang="vi-VN" sz="2600" b="1" dirty="0">
                <a:solidFill>
                  <a:srgbClr val="002060"/>
                </a:solidFill>
                <a:cs typeface="Times New Roman" panose="02020603050405020304" pitchFamily="18" charset="0"/>
              </a:rPr>
              <a:t>03</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năm</a:t>
            </a:r>
            <a:r>
              <a:rPr lang="en-US" sz="2600" b="1" dirty="0">
                <a:solidFill>
                  <a:srgbClr val="002060"/>
                </a:solidFill>
                <a:latin typeface="Times New Roman" panose="02020603050405020304" pitchFamily="18" charset="0"/>
                <a:cs typeface="Times New Roman" panose="02020603050405020304" pitchFamily="18" charset="0"/>
              </a:rPr>
              <a:t> 202</a:t>
            </a:r>
            <a:r>
              <a:rPr lang="vi-VN" sz="2600" b="1" dirty="0">
                <a:solidFill>
                  <a:srgbClr val="002060"/>
                </a:solidFill>
                <a:cs typeface="Times New Roman" panose="02020603050405020304" pitchFamily="18" charset="0"/>
              </a:rPr>
              <a:t>4</a:t>
            </a:r>
            <a:endParaRPr lang="en-US" sz="2600" b="1" dirty="0">
              <a:solidFill>
                <a:srgbClr val="002060"/>
              </a:solidFill>
              <a:latin typeface="Times New Roman" panose="02020603050405020304" pitchFamily="18" charset="0"/>
              <a:cs typeface="Times New Roman" panose="02020603050405020304" pitchFamily="18" charset="0"/>
            </a:endParaRPr>
          </a:p>
          <a:p>
            <a:pPr algn="ctr"/>
            <a:r>
              <a:rPr lang="en-US" sz="2600" b="1" u="sng" dirty="0" err="1">
                <a:solidFill>
                  <a:srgbClr val="002060"/>
                </a:solidFill>
                <a:latin typeface="Times New Roman" panose="02020603050405020304" pitchFamily="18" charset="0"/>
                <a:cs typeface="Times New Roman" panose="02020603050405020304" pitchFamily="18" charset="0"/>
              </a:rPr>
              <a:t>Tập</a:t>
            </a:r>
            <a:r>
              <a:rPr lang="en-US" sz="2600" b="1" u="sng" dirty="0">
                <a:solidFill>
                  <a:srgbClr val="002060"/>
                </a:solidFill>
                <a:latin typeface="Times New Roman" panose="02020603050405020304" pitchFamily="18" charset="0"/>
                <a:cs typeface="Times New Roman" panose="02020603050405020304" pitchFamily="18" charset="0"/>
              </a:rPr>
              <a:t> </a:t>
            </a:r>
            <a:r>
              <a:rPr lang="en-US" sz="2600" b="1" u="sng" dirty="0" err="1">
                <a:solidFill>
                  <a:srgbClr val="002060"/>
                </a:solidFill>
                <a:latin typeface="Times New Roman" panose="02020603050405020304" pitchFamily="18" charset="0"/>
                <a:cs typeface="Times New Roman" panose="02020603050405020304" pitchFamily="18" charset="0"/>
              </a:rPr>
              <a:t>đọc</a:t>
            </a:r>
            <a:r>
              <a:rPr lang="vi-VN" sz="2600" b="1" dirty="0">
                <a:solidFill>
                  <a:srgbClr val="002060"/>
                </a:solidFill>
                <a:cs typeface="Times New Roman" panose="02020603050405020304" pitchFamily="18" charset="0"/>
              </a:rPr>
              <a:t>:</a:t>
            </a:r>
          </a:p>
          <a:p>
            <a:pPr algn="ctr"/>
            <a:r>
              <a:rPr lang="vi-VN" sz="2600" b="1" dirty="0">
                <a:solidFill>
                  <a:srgbClr val="002060"/>
                </a:solidFill>
                <a:cs typeface="Times New Roman" panose="02020603050405020304" pitchFamily="18" charset="0"/>
              </a:rPr>
              <a:t>Tranh làng Hồ</a:t>
            </a:r>
            <a:endParaRPr lang="en-US" sz="2600" b="1" dirty="0">
              <a:solidFill>
                <a:srgbClr val="002060"/>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122020" y="4121771"/>
            <a:ext cx="5245848" cy="1785104"/>
          </a:xfrm>
          <a:prstGeom prst="rect">
            <a:avLst/>
          </a:prstGeom>
          <a:noFill/>
        </p:spPr>
        <p:txBody>
          <a:bodyPr wrap="square" rtlCol="0">
            <a:spAutoFit/>
          </a:bodyPr>
          <a:lstStyle/>
          <a:p>
            <a:pPr algn="just"/>
            <a:r>
              <a:rPr lang="en-US" sz="2200" dirty="0">
                <a:solidFill>
                  <a:prstClr val="black"/>
                </a:solidFill>
              </a:rPr>
              <a:t>   </a:t>
            </a:r>
            <a:r>
              <a:rPr lang="vi-VN" sz="2200" dirty="0">
                <a:solidFill>
                  <a:prstClr val="black"/>
                </a:solidFill>
              </a:rPr>
              <a:t>Phải yêu mến cuộ</a:t>
            </a:r>
            <a:r>
              <a:rPr lang="en-US" sz="2200" dirty="0">
                <a:solidFill>
                  <a:prstClr val="black"/>
                </a:solidFill>
              </a:rPr>
              <a:t>c </a:t>
            </a:r>
            <a:r>
              <a:rPr lang="en-US" sz="2200" dirty="0" err="1">
                <a:solidFill>
                  <a:prstClr val="black"/>
                </a:solidFill>
                <a:latin typeface="Times New Roman" pitchFamily="18" charset="0"/>
                <a:cs typeface="Times New Roman" pitchFamily="18" charset="0"/>
              </a:rPr>
              <a:t>đời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trồng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trọt</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chăn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nuôi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lắm</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mới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khắc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được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những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tranh</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lợn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ráy</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có</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những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khoáy</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âm</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dương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rất</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có</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duyên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mới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vẽ</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được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những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đàn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gà</a:t>
            </a:r>
            <a:r>
              <a:rPr lang="en-US" sz="2200" dirty="0">
                <a:solidFill>
                  <a:prstClr val="black"/>
                </a:solidFill>
                <a:latin typeface="Times New Roman" pitchFamily="18" charset="0"/>
                <a:cs typeface="Times New Roman" pitchFamily="18" charset="0"/>
              </a:rPr>
              <a:t> con </a:t>
            </a:r>
            <a:r>
              <a:rPr lang="en-US" sz="2200" dirty="0" err="1">
                <a:solidFill>
                  <a:prstClr val="black"/>
                </a:solidFill>
                <a:latin typeface="Times New Roman" pitchFamily="18" charset="0"/>
                <a:cs typeface="Times New Roman" pitchFamily="18" charset="0"/>
              </a:rPr>
              <a:t>tưng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bừng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như</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ca</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múa</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bên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gà</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mái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mẹ</a:t>
            </a:r>
            <a:r>
              <a:rPr lang="en-US" sz="2200" dirty="0">
                <a:solidFill>
                  <a:prstClr val="black"/>
                </a:solidFill>
                <a:latin typeface="Times New Roman" pitchFamily="18" charset="0"/>
                <a:cs typeface="Times New Roman" pitchFamily="18" charset="0"/>
              </a:rPr>
              <a:t>.</a:t>
            </a:r>
          </a:p>
        </p:txBody>
      </p:sp>
      <p:sp>
        <p:nvSpPr>
          <p:cNvPr id="27" name="TextBox 26"/>
          <p:cNvSpPr txBox="1">
            <a:spLocks noChangeArrowheads="1"/>
          </p:cNvSpPr>
          <p:nvPr/>
        </p:nvSpPr>
        <p:spPr bwMode="auto">
          <a:xfrm>
            <a:off x="10810" y="5766658"/>
            <a:ext cx="535705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n-US" sz="2200" dirty="0" smtClean="0">
                <a:solidFill>
                  <a:prstClr val="black"/>
                </a:solidFill>
                <a:latin typeface="Times New Roman" pitchFamily="18" charset="0"/>
                <a:cs typeface="Times New Roman" pitchFamily="18" charset="0"/>
                <a:sym typeface="Wingdings"/>
              </a:rPr>
              <a:t>     </a:t>
            </a:r>
            <a:r>
              <a:rPr lang="en-US" sz="2200" dirty="0" err="1" smtClean="0">
                <a:solidFill>
                  <a:prstClr val="black"/>
                </a:solidFill>
                <a:latin typeface="Times New Roman" pitchFamily="18" charset="0"/>
                <a:cs typeface="Times New Roman" pitchFamily="18" charset="0"/>
                <a:sym typeface="Wingdings"/>
              </a:rPr>
              <a:t>Cái</a:t>
            </a:r>
            <a:r>
              <a:rPr lang="en-US" sz="2200" dirty="0" smtClean="0">
                <a:solidFill>
                  <a:prstClr val="black"/>
                </a:solidFill>
                <a:latin typeface="Times New Roman" pitchFamily="18" charset="0"/>
                <a:cs typeface="Times New Roman" pitchFamily="18" charset="0"/>
                <a:sym typeface="Wingdings"/>
              </a:rPr>
              <a:t> </a:t>
            </a:r>
            <a:r>
              <a:rPr lang="en-US" sz="2200" dirty="0" err="1">
                <a:solidFill>
                  <a:prstClr val="black"/>
                </a:solidFill>
                <a:latin typeface="Times New Roman" pitchFamily="18" charset="0"/>
                <a:cs typeface="Times New Roman" pitchFamily="18" charset="0"/>
                <a:sym typeface="Wingdings"/>
              </a:rPr>
              <a:t>màu</a:t>
            </a:r>
            <a:r>
              <a:rPr lang="en-US" sz="2200" dirty="0">
                <a:solidFill>
                  <a:prstClr val="black"/>
                </a:solidFill>
                <a:latin typeface="Times New Roman" pitchFamily="18" charset="0"/>
                <a:cs typeface="Times New Roman" pitchFamily="18" charset="0"/>
                <a:sym typeface="Wingdings"/>
              </a:rPr>
              <a:t> </a:t>
            </a:r>
            <a:r>
              <a:rPr lang="en-US" sz="2200" dirty="0" err="1">
                <a:solidFill>
                  <a:prstClr val="black"/>
                </a:solidFill>
                <a:latin typeface="Times New Roman" pitchFamily="18" charset="0"/>
                <a:cs typeface="Times New Roman" pitchFamily="18" charset="0"/>
                <a:sym typeface="Wingdings"/>
              </a:rPr>
              <a:t>trắng</a:t>
            </a:r>
            <a:r>
              <a:rPr lang="en-US" sz="2200" dirty="0">
                <a:solidFill>
                  <a:prstClr val="black"/>
                </a:solidFill>
                <a:latin typeface="Times New Roman" pitchFamily="18" charset="0"/>
                <a:cs typeface="Times New Roman" pitchFamily="18" charset="0"/>
                <a:sym typeface="Wingdings"/>
              </a:rPr>
              <a:t> </a:t>
            </a:r>
            <a:r>
              <a:rPr lang="en-US" sz="2200" dirty="0" err="1" smtClean="0">
                <a:solidFill>
                  <a:prstClr val="black"/>
                </a:solidFill>
                <a:latin typeface="Times New Roman" pitchFamily="18" charset="0"/>
                <a:cs typeface="Times New Roman" pitchFamily="18" charset="0"/>
                <a:sym typeface="Wingdings"/>
              </a:rPr>
              <a:t>điệp</a:t>
            </a:r>
            <a:r>
              <a:rPr lang="en-US" sz="2200" dirty="0" smtClean="0">
                <a:solidFill>
                  <a:prstClr val="black"/>
                </a:solidFill>
                <a:latin typeface="Times New Roman" pitchFamily="18" charset="0"/>
                <a:cs typeface="Times New Roman" pitchFamily="18" charset="0"/>
                <a:sym typeface="Wingdings"/>
              </a:rPr>
              <a:t> </a:t>
            </a:r>
            <a:r>
              <a:rPr lang="en-US" sz="2200" dirty="0" err="1">
                <a:solidFill>
                  <a:prstClr val="black"/>
                </a:solidFill>
                <a:latin typeface="Times New Roman" pitchFamily="18" charset="0"/>
                <a:cs typeface="Times New Roman" pitchFamily="18" charset="0"/>
                <a:sym typeface="Wingdings"/>
              </a:rPr>
              <a:t>cũng</a:t>
            </a:r>
            <a:r>
              <a:rPr lang="en-US" sz="2200" dirty="0">
                <a:solidFill>
                  <a:prstClr val="black"/>
                </a:solidFill>
                <a:latin typeface="Times New Roman" pitchFamily="18" charset="0"/>
                <a:cs typeface="Times New Roman" pitchFamily="18" charset="0"/>
                <a:sym typeface="Wingdings"/>
              </a:rPr>
              <a:t> </a:t>
            </a:r>
            <a:r>
              <a:rPr lang="en-US" sz="2200" dirty="0" err="1">
                <a:solidFill>
                  <a:prstClr val="black"/>
                </a:solidFill>
                <a:latin typeface="Times New Roman" pitchFamily="18" charset="0"/>
                <a:cs typeface="Times New Roman" pitchFamily="18" charset="0"/>
                <a:sym typeface="Wingdings"/>
              </a:rPr>
              <a:t>là</a:t>
            </a:r>
            <a:r>
              <a:rPr lang="en-US" sz="2200" dirty="0">
                <a:solidFill>
                  <a:prstClr val="black"/>
                </a:solidFill>
                <a:latin typeface="Times New Roman" pitchFamily="18" charset="0"/>
                <a:cs typeface="Times New Roman" pitchFamily="18" charset="0"/>
                <a:sym typeface="Wingdings"/>
              </a:rPr>
              <a:t> </a:t>
            </a:r>
            <a:r>
              <a:rPr lang="en-US" sz="2200" dirty="0" err="1">
                <a:solidFill>
                  <a:prstClr val="black"/>
                </a:solidFill>
                <a:latin typeface="Times New Roman" pitchFamily="18" charset="0"/>
                <a:cs typeface="Times New Roman" pitchFamily="18" charset="0"/>
                <a:sym typeface="Wingdings"/>
              </a:rPr>
              <a:t>một</a:t>
            </a:r>
            <a:r>
              <a:rPr lang="en-US" sz="2200" dirty="0">
                <a:solidFill>
                  <a:prstClr val="black"/>
                </a:solidFill>
                <a:latin typeface="Times New Roman" pitchFamily="18" charset="0"/>
                <a:cs typeface="Times New Roman" pitchFamily="18" charset="0"/>
                <a:sym typeface="Wingdings"/>
              </a:rPr>
              <a:t> </a:t>
            </a:r>
            <a:r>
              <a:rPr lang="en-US" sz="2200" dirty="0" err="1">
                <a:solidFill>
                  <a:prstClr val="black"/>
                </a:solidFill>
                <a:latin typeface="Times New Roman" pitchFamily="18" charset="0"/>
                <a:cs typeface="Times New Roman" pitchFamily="18" charset="0"/>
                <a:sym typeface="Wingdings"/>
              </a:rPr>
              <a:t>sự</a:t>
            </a:r>
            <a:r>
              <a:rPr lang="en-US" sz="2200" dirty="0">
                <a:solidFill>
                  <a:prstClr val="black"/>
                </a:solidFill>
                <a:latin typeface="Times New Roman" pitchFamily="18" charset="0"/>
                <a:cs typeface="Times New Roman" pitchFamily="18" charset="0"/>
                <a:sym typeface="Wingdings"/>
              </a:rPr>
              <a:t> </a:t>
            </a:r>
            <a:r>
              <a:rPr lang="en-US" sz="2200" dirty="0" err="1" smtClean="0">
                <a:solidFill>
                  <a:prstClr val="black"/>
                </a:solidFill>
                <a:latin typeface="Times New Roman" pitchFamily="18" charset="0"/>
                <a:cs typeface="Times New Roman" pitchFamily="18" charset="0"/>
                <a:sym typeface="Wingdings"/>
              </a:rPr>
              <a:t>sá</a:t>
            </a:r>
            <a:r>
              <a:rPr lang="vi-VN" sz="2200" dirty="0">
                <a:solidFill>
                  <a:prstClr val="black"/>
                </a:solidFill>
                <a:latin typeface="Times New Roman" pitchFamily="18" charset="0"/>
                <a:cs typeface="Times New Roman" pitchFamily="18" charset="0"/>
                <a:sym typeface="Wingdings"/>
              </a:rPr>
              <a:t>n</a:t>
            </a:r>
            <a:r>
              <a:rPr lang="en-US" sz="2200" dirty="0" smtClean="0">
                <a:solidFill>
                  <a:prstClr val="black"/>
                </a:solidFill>
                <a:latin typeface="Times New Roman" pitchFamily="18" charset="0"/>
                <a:cs typeface="Times New Roman" pitchFamily="18" charset="0"/>
                <a:sym typeface="Wingdings"/>
              </a:rPr>
              <a:t>g </a:t>
            </a:r>
            <a:r>
              <a:rPr lang="en-US" sz="2200" dirty="0" err="1" smtClean="0">
                <a:solidFill>
                  <a:prstClr val="black"/>
                </a:solidFill>
                <a:latin typeface="Times New Roman" pitchFamily="18" charset="0"/>
                <a:cs typeface="Times New Roman" pitchFamily="18" charset="0"/>
                <a:sym typeface="Wingdings"/>
              </a:rPr>
              <a:t>tạo</a:t>
            </a:r>
            <a:r>
              <a:rPr lang="en-US" sz="2200" dirty="0" smtClean="0">
                <a:solidFill>
                  <a:prstClr val="black"/>
                </a:solidFill>
                <a:latin typeface="Times New Roman" pitchFamily="18" charset="0"/>
                <a:cs typeface="Times New Roman" pitchFamily="18" charset="0"/>
                <a:sym typeface="Wingdings"/>
              </a:rPr>
              <a:t> </a:t>
            </a:r>
            <a:r>
              <a:rPr lang="en-US" sz="2200" dirty="0" err="1">
                <a:solidFill>
                  <a:prstClr val="black"/>
                </a:solidFill>
                <a:latin typeface="Times New Roman" pitchFamily="18" charset="0"/>
                <a:cs typeface="Times New Roman" pitchFamily="18" charset="0"/>
                <a:sym typeface="Wingdings"/>
              </a:rPr>
              <a:t>góp</a:t>
            </a:r>
            <a:r>
              <a:rPr lang="en-US" sz="2200" dirty="0">
                <a:solidFill>
                  <a:prstClr val="black"/>
                </a:solidFill>
                <a:latin typeface="Times New Roman" pitchFamily="18" charset="0"/>
                <a:cs typeface="Times New Roman" pitchFamily="18" charset="0"/>
                <a:sym typeface="Wingdings"/>
              </a:rPr>
              <a:t> </a:t>
            </a:r>
            <a:r>
              <a:rPr lang="en-US" sz="2200" dirty="0" err="1">
                <a:solidFill>
                  <a:prstClr val="black"/>
                </a:solidFill>
                <a:latin typeface="Times New Roman" pitchFamily="18" charset="0"/>
                <a:cs typeface="Times New Roman" pitchFamily="18" charset="0"/>
                <a:sym typeface="Wingdings"/>
              </a:rPr>
              <a:t>phần</a:t>
            </a:r>
            <a:r>
              <a:rPr lang="en-US" sz="2200" dirty="0">
                <a:solidFill>
                  <a:prstClr val="black"/>
                </a:solidFill>
                <a:latin typeface="Times New Roman" pitchFamily="18" charset="0"/>
                <a:cs typeface="Times New Roman" pitchFamily="18" charset="0"/>
                <a:sym typeface="Wingdings"/>
              </a:rPr>
              <a:t> </a:t>
            </a:r>
            <a:r>
              <a:rPr lang="en-US" sz="2200" dirty="0" err="1">
                <a:solidFill>
                  <a:prstClr val="black"/>
                </a:solidFill>
                <a:latin typeface="Times New Roman" pitchFamily="18" charset="0"/>
                <a:cs typeface="Times New Roman" pitchFamily="18" charset="0"/>
                <a:sym typeface="Wingdings"/>
              </a:rPr>
              <a:t>vào</a:t>
            </a:r>
            <a:r>
              <a:rPr lang="en-US" sz="2200" dirty="0">
                <a:solidFill>
                  <a:prstClr val="black"/>
                </a:solidFill>
                <a:latin typeface="Times New Roman" pitchFamily="18" charset="0"/>
                <a:cs typeface="Times New Roman" pitchFamily="18" charset="0"/>
                <a:sym typeface="Wingdings"/>
              </a:rPr>
              <a:t> </a:t>
            </a:r>
            <a:r>
              <a:rPr lang="en-US" sz="2200" dirty="0" err="1">
                <a:solidFill>
                  <a:prstClr val="black"/>
                </a:solidFill>
                <a:latin typeface="Times New Roman" pitchFamily="18" charset="0"/>
                <a:cs typeface="Times New Roman" pitchFamily="18" charset="0"/>
                <a:sym typeface="Wingdings"/>
              </a:rPr>
              <a:t>kho</a:t>
            </a:r>
            <a:r>
              <a:rPr lang="en-US" sz="2200" dirty="0">
                <a:solidFill>
                  <a:prstClr val="black"/>
                </a:solidFill>
                <a:latin typeface="Times New Roman" pitchFamily="18" charset="0"/>
                <a:cs typeface="Times New Roman" pitchFamily="18" charset="0"/>
                <a:sym typeface="Wingdings"/>
              </a:rPr>
              <a:t> </a:t>
            </a:r>
            <a:r>
              <a:rPr lang="en-US" sz="2200" dirty="0" err="1">
                <a:solidFill>
                  <a:prstClr val="black"/>
                </a:solidFill>
                <a:latin typeface="Times New Roman" pitchFamily="18" charset="0"/>
                <a:cs typeface="Times New Roman" pitchFamily="18" charset="0"/>
                <a:sym typeface="Wingdings"/>
              </a:rPr>
              <a:t>tàng</a:t>
            </a:r>
            <a:r>
              <a:rPr lang="en-US" sz="2200" dirty="0">
                <a:solidFill>
                  <a:prstClr val="black"/>
                </a:solidFill>
                <a:latin typeface="Times New Roman" pitchFamily="18" charset="0"/>
                <a:cs typeface="Times New Roman" pitchFamily="18" charset="0"/>
                <a:sym typeface="Wingdings"/>
              </a:rPr>
              <a:t> </a:t>
            </a:r>
            <a:r>
              <a:rPr lang="en-US" sz="2200" dirty="0" err="1">
                <a:solidFill>
                  <a:prstClr val="black"/>
                </a:solidFill>
                <a:latin typeface="Times New Roman" pitchFamily="18" charset="0"/>
                <a:cs typeface="Times New Roman" pitchFamily="18" charset="0"/>
                <a:sym typeface="Wingdings"/>
              </a:rPr>
              <a:t>màu</a:t>
            </a:r>
            <a:r>
              <a:rPr lang="en-US" sz="2200" dirty="0">
                <a:solidFill>
                  <a:prstClr val="black"/>
                </a:solidFill>
                <a:latin typeface="Times New Roman" pitchFamily="18" charset="0"/>
                <a:cs typeface="Times New Roman" pitchFamily="18" charset="0"/>
                <a:sym typeface="Wingdings"/>
              </a:rPr>
              <a:t> </a:t>
            </a:r>
            <a:r>
              <a:rPr lang="en-US" sz="2200" dirty="0" err="1">
                <a:solidFill>
                  <a:prstClr val="black"/>
                </a:solidFill>
                <a:latin typeface="Times New Roman" pitchFamily="18" charset="0"/>
                <a:cs typeface="Times New Roman" pitchFamily="18" charset="0"/>
                <a:sym typeface="Wingdings"/>
              </a:rPr>
              <a:t>sắc</a:t>
            </a:r>
            <a:r>
              <a:rPr lang="en-US" sz="2200" dirty="0">
                <a:solidFill>
                  <a:prstClr val="black"/>
                </a:solidFill>
                <a:latin typeface="Times New Roman" pitchFamily="18" charset="0"/>
                <a:cs typeface="Times New Roman" pitchFamily="18" charset="0"/>
                <a:sym typeface="Wingdings"/>
              </a:rPr>
              <a:t> </a:t>
            </a:r>
            <a:r>
              <a:rPr lang="en-US" sz="2200" dirty="0" err="1">
                <a:solidFill>
                  <a:prstClr val="black"/>
                </a:solidFill>
                <a:latin typeface="Times New Roman" pitchFamily="18" charset="0"/>
                <a:cs typeface="Times New Roman" pitchFamily="18" charset="0"/>
                <a:sym typeface="Wingdings"/>
              </a:rPr>
              <a:t>của</a:t>
            </a:r>
            <a:r>
              <a:rPr lang="en-US" sz="2200" dirty="0">
                <a:solidFill>
                  <a:prstClr val="black"/>
                </a:solidFill>
                <a:latin typeface="Times New Roman" pitchFamily="18" charset="0"/>
                <a:cs typeface="Times New Roman" pitchFamily="18" charset="0"/>
                <a:sym typeface="Wingdings"/>
              </a:rPr>
              <a:t> </a:t>
            </a:r>
            <a:r>
              <a:rPr lang="en-US" sz="2200" dirty="0" err="1">
                <a:solidFill>
                  <a:prstClr val="black"/>
                </a:solidFill>
                <a:latin typeface="Times New Roman" pitchFamily="18" charset="0"/>
                <a:cs typeface="Times New Roman" pitchFamily="18" charset="0"/>
                <a:sym typeface="Wingdings"/>
              </a:rPr>
              <a:t>dân</a:t>
            </a:r>
            <a:r>
              <a:rPr lang="en-US" sz="2200" dirty="0">
                <a:solidFill>
                  <a:prstClr val="black"/>
                </a:solidFill>
                <a:latin typeface="Times New Roman" pitchFamily="18" charset="0"/>
                <a:cs typeface="Times New Roman" pitchFamily="18" charset="0"/>
                <a:sym typeface="Wingdings"/>
              </a:rPr>
              <a:t> </a:t>
            </a:r>
            <a:r>
              <a:rPr lang="en-US" sz="2200" dirty="0" err="1">
                <a:solidFill>
                  <a:prstClr val="black"/>
                </a:solidFill>
                <a:latin typeface="Times New Roman" pitchFamily="18" charset="0"/>
                <a:cs typeface="Times New Roman" pitchFamily="18" charset="0"/>
                <a:sym typeface="Wingdings"/>
              </a:rPr>
              <a:t>tộc</a:t>
            </a:r>
            <a:r>
              <a:rPr lang="en-US" sz="2200" dirty="0">
                <a:solidFill>
                  <a:prstClr val="black"/>
                </a:solidFill>
                <a:latin typeface="Times New Roman" pitchFamily="18" charset="0"/>
                <a:cs typeface="Times New Roman" pitchFamily="18" charset="0"/>
                <a:sym typeface="Wingdings"/>
              </a:rPr>
              <a:t> </a:t>
            </a:r>
            <a:r>
              <a:rPr lang="en-US" sz="2200" dirty="0" err="1">
                <a:solidFill>
                  <a:prstClr val="black"/>
                </a:solidFill>
                <a:latin typeface="Times New Roman" pitchFamily="18" charset="0"/>
                <a:cs typeface="Times New Roman" pitchFamily="18" charset="0"/>
                <a:sym typeface="Wingdings"/>
              </a:rPr>
              <a:t>trong</a:t>
            </a:r>
            <a:r>
              <a:rPr lang="en-US" sz="2200" dirty="0">
                <a:solidFill>
                  <a:prstClr val="black"/>
                </a:solidFill>
                <a:latin typeface="Times New Roman" pitchFamily="18" charset="0"/>
                <a:cs typeface="Times New Roman" pitchFamily="18" charset="0"/>
                <a:sym typeface="Wingdings"/>
              </a:rPr>
              <a:t> </a:t>
            </a:r>
            <a:r>
              <a:rPr lang="en-US" sz="2200" dirty="0" err="1">
                <a:solidFill>
                  <a:prstClr val="black"/>
                </a:solidFill>
                <a:latin typeface="Times New Roman" pitchFamily="18" charset="0"/>
                <a:cs typeface="Times New Roman" pitchFamily="18" charset="0"/>
                <a:sym typeface="Wingdings"/>
              </a:rPr>
              <a:t>hội</a:t>
            </a:r>
            <a:r>
              <a:rPr lang="en-US" sz="2200" dirty="0">
                <a:solidFill>
                  <a:prstClr val="black"/>
                </a:solidFill>
                <a:latin typeface="Times New Roman" pitchFamily="18" charset="0"/>
                <a:cs typeface="Times New Roman" pitchFamily="18" charset="0"/>
                <a:sym typeface="Wingdings"/>
              </a:rPr>
              <a:t> </a:t>
            </a:r>
            <a:r>
              <a:rPr lang="en-US" sz="2200" dirty="0" err="1">
                <a:solidFill>
                  <a:prstClr val="black"/>
                </a:solidFill>
                <a:latin typeface="Times New Roman" pitchFamily="18" charset="0"/>
                <a:cs typeface="Times New Roman" pitchFamily="18" charset="0"/>
                <a:sym typeface="Wingdings"/>
              </a:rPr>
              <a:t>họa</a:t>
            </a:r>
            <a:r>
              <a:rPr lang="en-US" sz="2200" dirty="0">
                <a:solidFill>
                  <a:prstClr val="black"/>
                </a:solidFill>
                <a:latin typeface="Times New Roman" pitchFamily="18" charset="0"/>
                <a:cs typeface="Times New Roman" pitchFamily="18" charset="0"/>
                <a:sym typeface="Wingdings"/>
              </a:rPr>
              <a:t>.</a:t>
            </a:r>
            <a:endParaRPr lang="en-US" sz="2200" dirty="0">
              <a:solidFill>
                <a:prstClr val="black"/>
              </a:solidFill>
              <a:latin typeface="Times New Roman" pitchFamily="18" charset="0"/>
              <a:cs typeface="Times New Roman" pitchFamily="18" charset="0"/>
            </a:endParaRPr>
          </a:p>
          <a:p>
            <a:pPr algn="just"/>
            <a:endParaRPr lang="en-US" sz="2200" dirty="0">
              <a:solidFill>
                <a:srgbClr val="FF0000"/>
              </a:solidFill>
              <a:latin typeface="Times New Roman" pitchFamily="18" charset="0"/>
              <a:cs typeface="Times New Roman" pitchFamily="18" charset="0"/>
            </a:endParaRPr>
          </a:p>
        </p:txBody>
      </p:sp>
      <p:cxnSp>
        <p:nvCxnSpPr>
          <p:cNvPr id="28" name="Straight Connector 27"/>
          <p:cNvCxnSpPr/>
          <p:nvPr/>
        </p:nvCxnSpPr>
        <p:spPr>
          <a:xfrm flipH="1">
            <a:off x="1187624" y="4499177"/>
            <a:ext cx="76200" cy="288754"/>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9" name="Straight Connector 28"/>
          <p:cNvCxnSpPr/>
          <p:nvPr/>
        </p:nvCxnSpPr>
        <p:spPr>
          <a:xfrm flipH="1">
            <a:off x="5247707" y="4539600"/>
            <a:ext cx="76200" cy="288754"/>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0" name="Straight Connector 29"/>
          <p:cNvCxnSpPr/>
          <p:nvPr/>
        </p:nvCxnSpPr>
        <p:spPr>
          <a:xfrm flipH="1">
            <a:off x="3220787" y="5194920"/>
            <a:ext cx="76200" cy="288754"/>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1" name="Straight Connector 30"/>
          <p:cNvCxnSpPr/>
          <p:nvPr/>
        </p:nvCxnSpPr>
        <p:spPr>
          <a:xfrm flipH="1">
            <a:off x="2458787" y="5526681"/>
            <a:ext cx="76200" cy="288754"/>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2" name="Straight Connector 31"/>
          <p:cNvCxnSpPr/>
          <p:nvPr/>
        </p:nvCxnSpPr>
        <p:spPr>
          <a:xfrm flipH="1">
            <a:off x="2534987" y="5531978"/>
            <a:ext cx="76200" cy="288754"/>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3" name="Straight Connector 32"/>
          <p:cNvCxnSpPr/>
          <p:nvPr/>
        </p:nvCxnSpPr>
        <p:spPr>
          <a:xfrm flipH="1">
            <a:off x="462347" y="6185520"/>
            <a:ext cx="76200" cy="288754"/>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4" name="Straight Connector 33"/>
          <p:cNvCxnSpPr/>
          <p:nvPr/>
        </p:nvCxnSpPr>
        <p:spPr>
          <a:xfrm flipH="1">
            <a:off x="2062547" y="6474693"/>
            <a:ext cx="76200" cy="288754"/>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5" name="Straight Connector 34"/>
          <p:cNvCxnSpPr/>
          <p:nvPr/>
        </p:nvCxnSpPr>
        <p:spPr>
          <a:xfrm flipH="1">
            <a:off x="2153987" y="6474693"/>
            <a:ext cx="76200" cy="288754"/>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6" name="Straight Connector 35"/>
          <p:cNvCxnSpPr/>
          <p:nvPr/>
        </p:nvCxnSpPr>
        <p:spPr>
          <a:xfrm flipH="1">
            <a:off x="1315787" y="2403043"/>
            <a:ext cx="421573" cy="1712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7" name="Straight Connector 36"/>
          <p:cNvCxnSpPr/>
          <p:nvPr/>
        </p:nvCxnSpPr>
        <p:spPr>
          <a:xfrm flipH="1">
            <a:off x="1239587" y="2753563"/>
            <a:ext cx="421573" cy="1712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8" name="Straight Connector 37"/>
          <p:cNvCxnSpPr/>
          <p:nvPr/>
        </p:nvCxnSpPr>
        <p:spPr>
          <a:xfrm flipH="1">
            <a:off x="1391987" y="3119323"/>
            <a:ext cx="421573" cy="1712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9" name="Straight Connector 38"/>
          <p:cNvCxnSpPr/>
          <p:nvPr/>
        </p:nvCxnSpPr>
        <p:spPr>
          <a:xfrm flipH="1">
            <a:off x="1986348" y="3813684"/>
            <a:ext cx="259079" cy="8561"/>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25" name="Rectangle 24"/>
          <p:cNvSpPr/>
          <p:nvPr/>
        </p:nvSpPr>
        <p:spPr>
          <a:xfrm>
            <a:off x="5436095" y="1988840"/>
            <a:ext cx="2738299" cy="461665"/>
          </a:xfrm>
          <a:prstGeom prst="rect">
            <a:avLst/>
          </a:prstGeom>
        </p:spPr>
        <p:txBody>
          <a:bodyPr wrap="square">
            <a:spAutoFit/>
          </a:bodyPr>
          <a:lstStyle/>
          <a:p>
            <a:pPr>
              <a:spcBef>
                <a:spcPct val="20000"/>
              </a:spcBef>
            </a:pPr>
            <a:r>
              <a:rPr lang="en-US" sz="2300" dirty="0" err="1">
                <a:solidFill>
                  <a:prstClr val="black"/>
                </a:solidFill>
                <a:latin typeface="Times New Roman" pitchFamily="18" charset="0"/>
                <a:cs typeface="Times New Roman" pitchFamily="18" charset="0"/>
              </a:rPr>
              <a:t>Tranh</a:t>
            </a:r>
            <a:r>
              <a:rPr lang="en-US" sz="2300" dirty="0">
                <a:solidFill>
                  <a:prstClr val="black"/>
                </a:solidFill>
                <a:latin typeface="Times New Roman" pitchFamily="18" charset="0"/>
                <a:cs typeface="Times New Roman" pitchFamily="18" charset="0"/>
              </a:rPr>
              <a:t> </a:t>
            </a:r>
            <a:r>
              <a:rPr lang="en-US" sz="2300" dirty="0" err="1">
                <a:solidFill>
                  <a:prstClr val="black"/>
                </a:solidFill>
                <a:latin typeface="Times New Roman" pitchFamily="18" charset="0"/>
                <a:cs typeface="Times New Roman" pitchFamily="18" charset="0"/>
              </a:rPr>
              <a:t>tố</a:t>
            </a:r>
            <a:r>
              <a:rPr lang="en-US" sz="2300" dirty="0">
                <a:solidFill>
                  <a:prstClr val="black"/>
                </a:solidFill>
                <a:latin typeface="Times New Roman" pitchFamily="18" charset="0"/>
                <a:cs typeface="Times New Roman" pitchFamily="18" charset="0"/>
              </a:rPr>
              <a:t> </a:t>
            </a:r>
            <a:r>
              <a:rPr lang="en-US" sz="2300" dirty="0" err="1">
                <a:solidFill>
                  <a:prstClr val="black"/>
                </a:solidFill>
                <a:latin typeface="Times New Roman" pitchFamily="18" charset="0"/>
                <a:cs typeface="Times New Roman" pitchFamily="18" charset="0"/>
              </a:rPr>
              <a:t>nữ</a:t>
            </a:r>
            <a:endParaRPr lang="en-US" sz="2300" dirty="0">
              <a:solidFill>
                <a:prstClr val="black"/>
              </a:solidFill>
              <a:latin typeface="Times New Roman" pitchFamily="18" charset="0"/>
              <a:cs typeface="Times New Roman" pitchFamily="18" charset="0"/>
            </a:endParaRPr>
          </a:p>
        </p:txBody>
      </p:sp>
      <p:sp>
        <p:nvSpPr>
          <p:cNvPr id="7" name="TextBox 6"/>
          <p:cNvSpPr txBox="1"/>
          <p:nvPr/>
        </p:nvSpPr>
        <p:spPr>
          <a:xfrm>
            <a:off x="5436096" y="2348880"/>
            <a:ext cx="2298152" cy="446276"/>
          </a:xfrm>
          <a:prstGeom prst="rect">
            <a:avLst/>
          </a:prstGeom>
          <a:noFill/>
        </p:spPr>
        <p:txBody>
          <a:bodyPr wrap="square" rtlCol="0">
            <a:spAutoFit/>
          </a:bodyPr>
          <a:lstStyle/>
          <a:p>
            <a:r>
              <a:rPr lang="vi-VN" sz="2300" dirty="0" smtClean="0"/>
              <a:t>Nghệ sĩ tạo hình</a:t>
            </a:r>
            <a:endParaRPr lang="en-US" sz="2300" dirty="0"/>
          </a:p>
        </p:txBody>
      </p:sp>
    </p:spTree>
    <p:extLst>
      <p:ext uri="{BB962C8B-B14F-4D97-AF65-F5344CB8AC3E}">
        <p14:creationId xmlns:p14="http://schemas.microsoft.com/office/powerpoint/2010/main" val="22894429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0638" y="762000"/>
            <a:ext cx="8850407" cy="5324901"/>
            <a:chOff x="20638" y="762000"/>
            <a:chExt cx="10466364" cy="5324901"/>
          </a:xfrm>
        </p:grpSpPr>
        <p:pic>
          <p:nvPicPr>
            <p:cNvPr id="3" name="Picture 2">
              <a:extLst>
                <a:ext uri="{FF2B5EF4-FFF2-40B4-BE49-F238E27FC236}">
                  <a16:creationId xmlns:a16="http://schemas.microsoft.com/office/drawing/2014/main" xmlns="" id="{3627F683-B8C9-984E-BE0B-7925B5D2F4E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8" y="762000"/>
              <a:ext cx="5269398" cy="440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xmlns="" id="{3D1D6D80-AB22-00B7-EFF1-724F3EBF865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90036" y="1988024"/>
              <a:ext cx="5196966" cy="4098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Rectangle 4"/>
          <p:cNvSpPr/>
          <p:nvPr/>
        </p:nvSpPr>
        <p:spPr>
          <a:xfrm>
            <a:off x="154546" y="6101926"/>
            <a:ext cx="8525815" cy="461665"/>
          </a:xfrm>
          <a:prstGeom prst="rect">
            <a:avLst/>
          </a:prstGeom>
        </p:spPr>
        <p:txBody>
          <a:bodyPr wrap="square">
            <a:spAutoFit/>
          </a:bodyPr>
          <a:lstStyle/>
          <a:p>
            <a:pPr algn="ctr">
              <a:spcBef>
                <a:spcPct val="20000"/>
              </a:spcBef>
            </a:pPr>
            <a:r>
              <a:rPr lang="en-US" sz="2400" b="1" dirty="0" err="1">
                <a:solidFill>
                  <a:prstClr val="black"/>
                </a:solidFill>
                <a:latin typeface="Times New Roman" pitchFamily="18" charset="0"/>
                <a:cs typeface="Times New Roman" pitchFamily="18" charset="0"/>
              </a:rPr>
              <a:t>Nghệ</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sĩ</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tạo</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hình</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người</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chuyên</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vẽ</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tranh</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tạc</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tượng</a:t>
            </a:r>
            <a:r>
              <a:rPr lang="en-US" sz="2400" b="1" dirty="0">
                <a:solidFill>
                  <a:prstClr val="black"/>
                </a:solidFill>
                <a:latin typeface="Times New Roman" pitchFamily="18" charset="0"/>
                <a:cs typeface="Times New Roman" pitchFamily="18" charset="0"/>
              </a:rPr>
              <a:t>,…</a:t>
            </a:r>
          </a:p>
        </p:txBody>
      </p:sp>
    </p:spTree>
    <p:extLst>
      <p:ext uri="{BB962C8B-B14F-4D97-AF65-F5344CB8AC3E}">
        <p14:creationId xmlns:p14="http://schemas.microsoft.com/office/powerpoint/2010/main" val="20362635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042246" y="2048509"/>
            <a:ext cx="3408024" cy="186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300" dirty="0" err="1" smtClean="0">
                <a:solidFill>
                  <a:srgbClr val="002060"/>
                </a:solidFill>
                <a:latin typeface="Times New Roman" pitchFamily="18" charset="0"/>
                <a:cs typeface="Times New Roman" pitchFamily="18" charset="0"/>
              </a:rPr>
              <a:t>thuần</a:t>
            </a:r>
            <a:r>
              <a:rPr lang="en-US" sz="2300" dirty="0" smtClean="0">
                <a:solidFill>
                  <a:srgbClr val="002060"/>
                </a:solidFill>
                <a:latin typeface="Times New Roman" pitchFamily="18" charset="0"/>
                <a:cs typeface="Times New Roman" pitchFamily="18" charset="0"/>
              </a:rPr>
              <a:t> </a:t>
            </a:r>
            <a:r>
              <a:rPr lang="en-US" sz="2300" dirty="0" err="1">
                <a:solidFill>
                  <a:srgbClr val="002060"/>
                </a:solidFill>
                <a:latin typeface="Times New Roman" pitchFamily="18" charset="0"/>
                <a:cs typeface="Times New Roman" pitchFamily="18" charset="0"/>
              </a:rPr>
              <a:t>phác</a:t>
            </a:r>
            <a:endParaRPr lang="en-US" sz="2300" dirty="0">
              <a:solidFill>
                <a:srgbClr val="002060"/>
              </a:solidFill>
              <a:latin typeface="Times New Roman" pitchFamily="18" charset="0"/>
              <a:cs typeface="Times New Roman" pitchFamily="18" charset="0"/>
            </a:endParaRPr>
          </a:p>
          <a:p>
            <a:r>
              <a:rPr lang="en-US" sz="2300" dirty="0" err="1" smtClean="0">
                <a:solidFill>
                  <a:srgbClr val="002060"/>
                </a:solidFill>
                <a:latin typeface="Times New Roman" pitchFamily="18" charset="0"/>
                <a:cs typeface="Times New Roman" pitchFamily="18" charset="0"/>
              </a:rPr>
              <a:t>hóm</a:t>
            </a:r>
            <a:r>
              <a:rPr lang="en-US" sz="2300" dirty="0" smtClean="0">
                <a:solidFill>
                  <a:srgbClr val="002060"/>
                </a:solidFill>
                <a:latin typeface="Times New Roman" pitchFamily="18" charset="0"/>
                <a:cs typeface="Times New Roman" pitchFamily="18" charset="0"/>
              </a:rPr>
              <a:t> </a:t>
            </a:r>
            <a:r>
              <a:rPr lang="en-US" sz="2300" dirty="0" err="1">
                <a:solidFill>
                  <a:srgbClr val="002060"/>
                </a:solidFill>
                <a:latin typeface="Times New Roman" pitchFamily="18" charset="0"/>
                <a:cs typeface="Times New Roman" pitchFamily="18" charset="0"/>
              </a:rPr>
              <a:t>hỉnh</a:t>
            </a:r>
            <a:endParaRPr lang="en-US" sz="2300" dirty="0">
              <a:solidFill>
                <a:srgbClr val="002060"/>
              </a:solidFill>
              <a:latin typeface="Times New Roman" pitchFamily="18" charset="0"/>
              <a:cs typeface="Times New Roman" pitchFamily="18" charset="0"/>
            </a:endParaRPr>
          </a:p>
          <a:p>
            <a:r>
              <a:rPr lang="en-US" sz="2300" dirty="0" err="1" smtClean="0">
                <a:solidFill>
                  <a:srgbClr val="002060"/>
                </a:solidFill>
                <a:latin typeface="Times New Roman" pitchFamily="18" charset="0"/>
                <a:cs typeface="Times New Roman" pitchFamily="18" charset="0"/>
              </a:rPr>
              <a:t>khoáy</a:t>
            </a:r>
            <a:r>
              <a:rPr lang="en-US" sz="2300" dirty="0" smtClean="0">
                <a:solidFill>
                  <a:srgbClr val="002060"/>
                </a:solidFill>
                <a:latin typeface="Times New Roman" pitchFamily="18" charset="0"/>
                <a:cs typeface="Times New Roman" pitchFamily="18" charset="0"/>
              </a:rPr>
              <a:t> </a:t>
            </a:r>
            <a:r>
              <a:rPr lang="en-US" sz="2300" dirty="0" err="1">
                <a:solidFill>
                  <a:srgbClr val="002060"/>
                </a:solidFill>
                <a:latin typeface="Times New Roman" pitchFamily="18" charset="0"/>
                <a:cs typeface="Times New Roman" pitchFamily="18" charset="0"/>
              </a:rPr>
              <a:t>âm</a:t>
            </a:r>
            <a:r>
              <a:rPr lang="en-US" sz="2300" dirty="0">
                <a:solidFill>
                  <a:srgbClr val="002060"/>
                </a:solidFill>
                <a:latin typeface="Times New Roman" pitchFamily="18" charset="0"/>
                <a:cs typeface="Times New Roman" pitchFamily="18" charset="0"/>
              </a:rPr>
              <a:t> </a:t>
            </a:r>
            <a:r>
              <a:rPr lang="en-US" sz="2300" dirty="0" err="1" smtClean="0">
                <a:solidFill>
                  <a:srgbClr val="002060"/>
                </a:solidFill>
                <a:latin typeface="Times New Roman" pitchFamily="18" charset="0"/>
                <a:cs typeface="Times New Roman" pitchFamily="18" charset="0"/>
              </a:rPr>
              <a:t>dương</a:t>
            </a:r>
            <a:endParaRPr lang="en-US" sz="2300" dirty="0" smtClean="0">
              <a:solidFill>
                <a:srgbClr val="002060"/>
              </a:solidFill>
              <a:latin typeface="Times New Roman" pitchFamily="18" charset="0"/>
              <a:cs typeface="Times New Roman" pitchFamily="18" charset="0"/>
            </a:endParaRPr>
          </a:p>
          <a:p>
            <a:r>
              <a:rPr lang="en-US" sz="2300" dirty="0" err="1" smtClean="0">
                <a:solidFill>
                  <a:srgbClr val="002060"/>
                </a:solidFill>
                <a:latin typeface="Times New Roman" pitchFamily="18" charset="0"/>
                <a:cs typeface="Times New Roman" pitchFamily="18" charset="0"/>
              </a:rPr>
              <a:t>nhấp</a:t>
            </a:r>
            <a:r>
              <a:rPr lang="en-US" sz="2300" dirty="0" smtClean="0">
                <a:solidFill>
                  <a:srgbClr val="002060"/>
                </a:solidFill>
                <a:latin typeface="Times New Roman" pitchFamily="18" charset="0"/>
                <a:cs typeface="Times New Roman" pitchFamily="18" charset="0"/>
              </a:rPr>
              <a:t> </a:t>
            </a:r>
            <a:r>
              <a:rPr lang="en-US" sz="2300" dirty="0" err="1" smtClean="0">
                <a:solidFill>
                  <a:srgbClr val="002060"/>
                </a:solidFill>
                <a:latin typeface="Times New Roman" pitchFamily="18" charset="0"/>
                <a:cs typeface="Times New Roman" pitchFamily="18" charset="0"/>
              </a:rPr>
              <a:t>nhánh</a:t>
            </a:r>
            <a:endParaRPr lang="vi-VN" sz="2300" dirty="0" smtClean="0">
              <a:solidFill>
                <a:srgbClr val="002060"/>
              </a:solidFill>
              <a:latin typeface="Times New Roman" pitchFamily="18" charset="0"/>
              <a:cs typeface="Times New Roman" pitchFamily="18" charset="0"/>
            </a:endParaRPr>
          </a:p>
          <a:p>
            <a:r>
              <a:rPr lang="vi-VN" sz="2300" dirty="0">
                <a:solidFill>
                  <a:srgbClr val="002060"/>
                </a:solidFill>
                <a:latin typeface="Times New Roman" pitchFamily="18" charset="0"/>
                <a:cs typeface="Times New Roman" pitchFamily="18" charset="0"/>
              </a:rPr>
              <a:t>thâm</a:t>
            </a:r>
            <a:r>
              <a:rPr lang="vi-VN" sz="2300" dirty="0" smtClean="0">
                <a:solidFill>
                  <a:srgbClr val="002060"/>
                </a:solidFill>
                <a:latin typeface="Times New Roman" pitchFamily="18" charset="0"/>
                <a:cs typeface="Times New Roman" pitchFamily="18" charset="0"/>
              </a:rPr>
              <a:t> thúy</a:t>
            </a:r>
            <a:endParaRPr lang="en-US" sz="2300" dirty="0">
              <a:solidFill>
                <a:srgbClr val="002060"/>
              </a:solidFill>
              <a:latin typeface="Times New Roman" pitchFamily="18" charset="0"/>
              <a:cs typeface="Times New Roman" pitchFamily="18" charset="0"/>
            </a:endParaRPr>
          </a:p>
        </p:txBody>
      </p:sp>
      <p:sp>
        <p:nvSpPr>
          <p:cNvPr id="4" name="TextBox 3"/>
          <p:cNvSpPr txBox="1">
            <a:spLocks noChangeArrowheads="1"/>
          </p:cNvSpPr>
          <p:nvPr/>
        </p:nvSpPr>
        <p:spPr bwMode="auto">
          <a:xfrm>
            <a:off x="169168" y="1959095"/>
            <a:ext cx="6383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b="1" dirty="0" smtClean="0">
                <a:solidFill>
                  <a:prstClr val="black"/>
                </a:solidFill>
                <a:latin typeface="Times New Roman" pitchFamily="18" charset="0"/>
                <a:cs typeface="Times New Roman" pitchFamily="18" charset="0"/>
              </a:rPr>
              <a:t>*</a:t>
            </a:r>
            <a:r>
              <a:rPr lang="en-US" sz="2000" b="1" dirty="0" err="1" smtClean="0">
                <a:solidFill>
                  <a:prstClr val="black"/>
                </a:solidFill>
                <a:latin typeface="Times New Roman" pitchFamily="18" charset="0"/>
                <a:cs typeface="Times New Roman" pitchFamily="18" charset="0"/>
              </a:rPr>
              <a:t>Từ</a:t>
            </a:r>
            <a:endParaRPr lang="en-US" sz="2000" b="1" dirty="0">
              <a:solidFill>
                <a:prstClr val="black"/>
              </a:solidFill>
              <a:latin typeface="Times New Roman" pitchFamily="18" charset="0"/>
              <a:cs typeface="Times New Roman" pitchFamily="18" charset="0"/>
            </a:endParaRPr>
          </a:p>
        </p:txBody>
      </p:sp>
      <p:sp>
        <p:nvSpPr>
          <p:cNvPr id="5" name="TextBox 4"/>
          <p:cNvSpPr txBox="1">
            <a:spLocks noChangeArrowheads="1"/>
          </p:cNvSpPr>
          <p:nvPr/>
        </p:nvSpPr>
        <p:spPr bwMode="auto">
          <a:xfrm>
            <a:off x="122020" y="3718559"/>
            <a:ext cx="7697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b="1" dirty="0" smtClean="0">
                <a:solidFill>
                  <a:prstClr val="black"/>
                </a:solidFill>
                <a:latin typeface="Times New Roman" pitchFamily="18" charset="0"/>
                <a:cs typeface="Times New Roman" pitchFamily="18" charset="0"/>
              </a:rPr>
              <a:t>*</a:t>
            </a:r>
            <a:r>
              <a:rPr lang="en-US" sz="2000" b="1" dirty="0" err="1" smtClean="0">
                <a:solidFill>
                  <a:prstClr val="black"/>
                </a:solidFill>
                <a:latin typeface="Times New Roman" pitchFamily="18" charset="0"/>
                <a:cs typeface="Times New Roman" pitchFamily="18" charset="0"/>
              </a:rPr>
              <a:t>Câu</a:t>
            </a:r>
            <a:endParaRPr lang="en-US" sz="2000" b="1" dirty="0">
              <a:solidFill>
                <a:prstClr val="black"/>
              </a:solidFill>
              <a:latin typeface="Times New Roman" pitchFamily="18" charset="0"/>
              <a:cs typeface="Times New Roman" pitchFamily="18" charset="0"/>
            </a:endParaRPr>
          </a:p>
        </p:txBody>
      </p:sp>
      <p:sp>
        <p:nvSpPr>
          <p:cNvPr id="6" name="TextBox 5"/>
          <p:cNvSpPr txBox="1">
            <a:spLocks noChangeArrowheads="1"/>
          </p:cNvSpPr>
          <p:nvPr/>
        </p:nvSpPr>
        <p:spPr bwMode="auto">
          <a:xfrm>
            <a:off x="1042046" y="1568133"/>
            <a:ext cx="38929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b="1" u="sng" dirty="0" err="1" smtClean="0">
                <a:solidFill>
                  <a:prstClr val="black"/>
                </a:solidFill>
                <a:latin typeface="Times New Roman" pitchFamily="18" charset="0"/>
                <a:cs typeface="Times New Roman" pitchFamily="18" charset="0"/>
              </a:rPr>
              <a:t>Luyện</a:t>
            </a:r>
            <a:r>
              <a:rPr lang="en-US" sz="2400" b="1" u="sng" dirty="0" smtClean="0">
                <a:solidFill>
                  <a:prstClr val="black"/>
                </a:solidFill>
                <a:latin typeface="Times New Roman" pitchFamily="18" charset="0"/>
                <a:cs typeface="Times New Roman" pitchFamily="18" charset="0"/>
              </a:rPr>
              <a:t> </a:t>
            </a:r>
            <a:r>
              <a:rPr lang="en-US" sz="2400" b="1" u="sng" dirty="0" err="1" smtClean="0">
                <a:solidFill>
                  <a:prstClr val="black"/>
                </a:solidFill>
                <a:latin typeface="Times New Roman" pitchFamily="18" charset="0"/>
                <a:cs typeface="Times New Roman" pitchFamily="18" charset="0"/>
              </a:rPr>
              <a:t>đọc</a:t>
            </a:r>
            <a:r>
              <a:rPr lang="vi-VN" sz="2400" b="1" dirty="0" smtClean="0">
                <a:solidFill>
                  <a:prstClr val="black"/>
                </a:solidFill>
                <a:latin typeface="Times New Roman" pitchFamily="18" charset="0"/>
                <a:cs typeface="Times New Roman" pitchFamily="18" charset="0"/>
              </a:rPr>
              <a:t>:</a:t>
            </a:r>
            <a:endParaRPr lang="en-US" sz="2400" b="1" u="sng" dirty="0">
              <a:solidFill>
                <a:prstClr val="black"/>
              </a:solidFill>
              <a:latin typeface="Times New Roman" pitchFamily="18" charset="0"/>
              <a:cs typeface="Times New Roman" pitchFamily="18" charset="0"/>
            </a:endParaRPr>
          </a:p>
        </p:txBody>
      </p:sp>
      <p:sp>
        <p:nvSpPr>
          <p:cNvPr id="15" name="Rectangle 14"/>
          <p:cNvSpPr/>
          <p:nvPr/>
        </p:nvSpPr>
        <p:spPr>
          <a:xfrm>
            <a:off x="5976488" y="1518956"/>
            <a:ext cx="1962397" cy="461665"/>
          </a:xfrm>
          <a:prstGeom prst="rect">
            <a:avLst/>
          </a:prstGeom>
        </p:spPr>
        <p:txBody>
          <a:bodyPr wrap="none">
            <a:spAutoFit/>
          </a:bodyPr>
          <a:lstStyle/>
          <a:p>
            <a:r>
              <a:rPr lang="en-US" sz="2400" b="1" u="sng" dirty="0" err="1">
                <a:solidFill>
                  <a:srgbClr val="000000"/>
                </a:solidFill>
                <a:latin typeface="Times New Roman" pitchFamily="18" charset="0"/>
                <a:cs typeface="Times New Roman" pitchFamily="18" charset="0"/>
              </a:rPr>
              <a:t>Tìm</a:t>
            </a:r>
            <a:r>
              <a:rPr lang="en-US" sz="2400" b="1" u="sng" dirty="0">
                <a:solidFill>
                  <a:srgbClr val="000000"/>
                </a:solidFill>
                <a:latin typeface="Times New Roman" pitchFamily="18" charset="0"/>
                <a:cs typeface="Times New Roman" pitchFamily="18" charset="0"/>
              </a:rPr>
              <a:t> </a:t>
            </a:r>
            <a:r>
              <a:rPr lang="en-US" sz="2400" b="1" u="sng" dirty="0" err="1">
                <a:solidFill>
                  <a:srgbClr val="000000"/>
                </a:solidFill>
                <a:latin typeface="Times New Roman" pitchFamily="18" charset="0"/>
                <a:cs typeface="Times New Roman" pitchFamily="18" charset="0"/>
              </a:rPr>
              <a:t>hiểu</a:t>
            </a:r>
            <a:r>
              <a:rPr lang="en-US" sz="2400" b="1" u="sng" dirty="0">
                <a:solidFill>
                  <a:srgbClr val="000000"/>
                </a:solidFill>
                <a:latin typeface="Times New Roman" pitchFamily="18" charset="0"/>
                <a:cs typeface="Times New Roman" pitchFamily="18" charset="0"/>
              </a:rPr>
              <a:t> </a:t>
            </a:r>
            <a:r>
              <a:rPr lang="en-US" sz="2400" b="1" u="sng" dirty="0" err="1" smtClean="0">
                <a:solidFill>
                  <a:srgbClr val="000000"/>
                </a:solidFill>
                <a:latin typeface="Times New Roman" pitchFamily="18" charset="0"/>
                <a:cs typeface="Times New Roman" pitchFamily="18" charset="0"/>
              </a:rPr>
              <a:t>bài</a:t>
            </a:r>
            <a:r>
              <a:rPr lang="vi-VN" sz="2400" b="1" dirty="0" smtClean="0">
                <a:solidFill>
                  <a:srgbClr val="000000"/>
                </a:solidFill>
                <a:cs typeface="Times New Roman" pitchFamily="18" charset="0"/>
              </a:rPr>
              <a:t>:</a:t>
            </a:r>
            <a:endParaRPr lang="en-US" sz="2400" b="1" u="sng" dirty="0">
              <a:solidFill>
                <a:srgbClr val="000000"/>
              </a:solidFill>
              <a:latin typeface="Times New Roman" pitchFamily="18" charset="0"/>
              <a:cs typeface="Times New Roman" pitchFamily="18" charset="0"/>
            </a:endParaRPr>
          </a:p>
        </p:txBody>
      </p:sp>
      <p:sp>
        <p:nvSpPr>
          <p:cNvPr id="16" name="Down Arrow 15"/>
          <p:cNvSpPr/>
          <p:nvPr/>
        </p:nvSpPr>
        <p:spPr>
          <a:xfrm>
            <a:off x="5367868" y="1719308"/>
            <a:ext cx="45719" cy="48664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7" name="Rectangle 16"/>
          <p:cNvSpPr/>
          <p:nvPr/>
        </p:nvSpPr>
        <p:spPr>
          <a:xfrm>
            <a:off x="5110778" y="1151985"/>
            <a:ext cx="2633733" cy="446276"/>
          </a:xfrm>
          <a:prstGeom prst="rect">
            <a:avLst/>
          </a:prstGeom>
        </p:spPr>
        <p:txBody>
          <a:bodyPr wrap="none">
            <a:spAutoFit/>
          </a:bodyPr>
          <a:lstStyle/>
          <a:p>
            <a:pPr algn="r"/>
            <a:r>
              <a:rPr lang="en-US" sz="2300" b="1" i="1" dirty="0">
                <a:solidFill>
                  <a:srgbClr val="0000FF"/>
                </a:solidFill>
                <a:latin typeface="Times New Roman" panose="02020603050405020304" pitchFamily="18" charset="0"/>
                <a:cs typeface="Times New Roman" pitchFamily="18" charset="0"/>
              </a:rPr>
              <a:t>Theo</a:t>
            </a:r>
            <a:r>
              <a:rPr lang="en-US" sz="2300" b="1" dirty="0">
                <a:solidFill>
                  <a:srgbClr val="0000FF"/>
                </a:solidFill>
                <a:latin typeface="Times New Roman" panose="02020603050405020304" pitchFamily="18" charset="0"/>
                <a:cs typeface="Times New Roman" pitchFamily="18" charset="0"/>
              </a:rPr>
              <a:t> </a:t>
            </a:r>
            <a:r>
              <a:rPr lang="en-US" sz="2300" b="1" dirty="0" err="1">
                <a:solidFill>
                  <a:srgbClr val="0000FF"/>
                </a:solidFill>
                <a:latin typeface="Times New Roman" panose="02020603050405020304" pitchFamily="18" charset="0"/>
                <a:cs typeface="Times New Roman" pitchFamily="18" charset="0"/>
              </a:rPr>
              <a:t>Nguyễn</a:t>
            </a:r>
            <a:r>
              <a:rPr lang="en-US" sz="2300" b="1" dirty="0">
                <a:solidFill>
                  <a:srgbClr val="0000FF"/>
                </a:solidFill>
                <a:latin typeface="Times New Roman" panose="02020603050405020304" pitchFamily="18" charset="0"/>
                <a:cs typeface="Times New Roman" pitchFamily="18" charset="0"/>
              </a:rPr>
              <a:t> </a:t>
            </a:r>
            <a:r>
              <a:rPr lang="en-US" sz="2300" b="1" dirty="0" err="1">
                <a:solidFill>
                  <a:srgbClr val="0000FF"/>
                </a:solidFill>
                <a:latin typeface="Times New Roman" panose="02020603050405020304" pitchFamily="18" charset="0"/>
                <a:cs typeface="Times New Roman" pitchFamily="18" charset="0"/>
              </a:rPr>
              <a:t>Tuân</a:t>
            </a:r>
            <a:r>
              <a:rPr lang="en-US" sz="2300" b="1" dirty="0">
                <a:solidFill>
                  <a:srgbClr val="0000FF"/>
                </a:solidFill>
                <a:latin typeface="Times New Roman" panose="02020603050405020304" pitchFamily="18" charset="0"/>
                <a:cs typeface="Times New Roman" pitchFamily="18" charset="0"/>
              </a:rPr>
              <a:t> </a:t>
            </a:r>
          </a:p>
        </p:txBody>
      </p:sp>
      <p:sp>
        <p:nvSpPr>
          <p:cNvPr id="24" name="TextBox 23"/>
          <p:cNvSpPr txBox="1"/>
          <p:nvPr/>
        </p:nvSpPr>
        <p:spPr>
          <a:xfrm>
            <a:off x="175846" y="29308"/>
            <a:ext cx="8581292" cy="1292662"/>
          </a:xfrm>
          <a:prstGeom prst="rect">
            <a:avLst/>
          </a:prstGeom>
          <a:noFill/>
        </p:spPr>
        <p:txBody>
          <a:bodyPr wrap="square" rtlCol="0">
            <a:spAutoFit/>
          </a:bodyPr>
          <a:lstStyle/>
          <a:p>
            <a:pPr algn="ctr"/>
            <a:r>
              <a:rPr lang="en-US" sz="2600" b="1" dirty="0" err="1">
                <a:solidFill>
                  <a:srgbClr val="002060"/>
                </a:solidFill>
                <a:latin typeface="Times New Roman" panose="02020603050405020304" pitchFamily="18" charset="0"/>
                <a:cs typeface="Times New Roman" panose="02020603050405020304" pitchFamily="18" charset="0"/>
              </a:rPr>
              <a:t>Thứ</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hai</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ngày</a:t>
            </a:r>
            <a:r>
              <a:rPr lang="en-US" sz="2600" b="1" dirty="0">
                <a:solidFill>
                  <a:srgbClr val="002060"/>
                </a:solidFill>
                <a:latin typeface="Times New Roman" panose="02020603050405020304" pitchFamily="18" charset="0"/>
                <a:cs typeface="Times New Roman" panose="02020603050405020304" pitchFamily="18" charset="0"/>
              </a:rPr>
              <a:t> </a:t>
            </a:r>
            <a:r>
              <a:rPr lang="vi-VN" sz="2600" b="1" dirty="0">
                <a:solidFill>
                  <a:srgbClr val="002060"/>
                </a:solidFill>
                <a:cs typeface="Times New Roman" panose="02020603050405020304" pitchFamily="18" charset="0"/>
              </a:rPr>
              <a:t>18</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tháng</a:t>
            </a:r>
            <a:r>
              <a:rPr lang="en-US" sz="2600" b="1" dirty="0">
                <a:solidFill>
                  <a:srgbClr val="002060"/>
                </a:solidFill>
                <a:latin typeface="Times New Roman" panose="02020603050405020304" pitchFamily="18" charset="0"/>
                <a:cs typeface="Times New Roman" panose="02020603050405020304" pitchFamily="18" charset="0"/>
              </a:rPr>
              <a:t> </a:t>
            </a:r>
            <a:r>
              <a:rPr lang="vi-VN" sz="2600" b="1" dirty="0">
                <a:solidFill>
                  <a:srgbClr val="002060"/>
                </a:solidFill>
                <a:cs typeface="Times New Roman" panose="02020603050405020304" pitchFamily="18" charset="0"/>
              </a:rPr>
              <a:t>03</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năm</a:t>
            </a:r>
            <a:r>
              <a:rPr lang="en-US" sz="2600" b="1" dirty="0">
                <a:solidFill>
                  <a:srgbClr val="002060"/>
                </a:solidFill>
                <a:latin typeface="Times New Roman" panose="02020603050405020304" pitchFamily="18" charset="0"/>
                <a:cs typeface="Times New Roman" panose="02020603050405020304" pitchFamily="18" charset="0"/>
              </a:rPr>
              <a:t> 202</a:t>
            </a:r>
            <a:r>
              <a:rPr lang="vi-VN" sz="2600" b="1" dirty="0">
                <a:solidFill>
                  <a:srgbClr val="002060"/>
                </a:solidFill>
                <a:cs typeface="Times New Roman" panose="02020603050405020304" pitchFamily="18" charset="0"/>
              </a:rPr>
              <a:t>4</a:t>
            </a:r>
            <a:endParaRPr lang="en-US" sz="2600" b="1" dirty="0">
              <a:solidFill>
                <a:srgbClr val="002060"/>
              </a:solidFill>
              <a:latin typeface="Times New Roman" panose="02020603050405020304" pitchFamily="18" charset="0"/>
              <a:cs typeface="Times New Roman" panose="02020603050405020304" pitchFamily="18" charset="0"/>
            </a:endParaRPr>
          </a:p>
          <a:p>
            <a:pPr algn="ctr"/>
            <a:r>
              <a:rPr lang="en-US" sz="2600" b="1" u="sng" dirty="0" err="1">
                <a:solidFill>
                  <a:srgbClr val="002060"/>
                </a:solidFill>
                <a:latin typeface="Times New Roman" panose="02020603050405020304" pitchFamily="18" charset="0"/>
                <a:cs typeface="Times New Roman" panose="02020603050405020304" pitchFamily="18" charset="0"/>
              </a:rPr>
              <a:t>Tập</a:t>
            </a:r>
            <a:r>
              <a:rPr lang="en-US" sz="2600" b="1" u="sng" dirty="0">
                <a:solidFill>
                  <a:srgbClr val="002060"/>
                </a:solidFill>
                <a:latin typeface="Times New Roman" panose="02020603050405020304" pitchFamily="18" charset="0"/>
                <a:cs typeface="Times New Roman" panose="02020603050405020304" pitchFamily="18" charset="0"/>
              </a:rPr>
              <a:t> </a:t>
            </a:r>
            <a:r>
              <a:rPr lang="en-US" sz="2600" b="1" u="sng" dirty="0" err="1">
                <a:solidFill>
                  <a:srgbClr val="002060"/>
                </a:solidFill>
                <a:latin typeface="Times New Roman" panose="02020603050405020304" pitchFamily="18" charset="0"/>
                <a:cs typeface="Times New Roman" panose="02020603050405020304" pitchFamily="18" charset="0"/>
              </a:rPr>
              <a:t>đọc</a:t>
            </a:r>
            <a:r>
              <a:rPr lang="vi-VN" sz="2600" b="1" dirty="0">
                <a:solidFill>
                  <a:srgbClr val="002060"/>
                </a:solidFill>
                <a:cs typeface="Times New Roman" panose="02020603050405020304" pitchFamily="18" charset="0"/>
              </a:rPr>
              <a:t>:</a:t>
            </a:r>
          </a:p>
          <a:p>
            <a:pPr algn="ctr"/>
            <a:r>
              <a:rPr lang="vi-VN" sz="2600" b="1" dirty="0">
                <a:solidFill>
                  <a:srgbClr val="002060"/>
                </a:solidFill>
                <a:cs typeface="Times New Roman" panose="02020603050405020304" pitchFamily="18" charset="0"/>
              </a:rPr>
              <a:t>Tranh làng Hồ</a:t>
            </a:r>
            <a:endParaRPr lang="en-US" sz="2600" b="1" dirty="0">
              <a:solidFill>
                <a:srgbClr val="002060"/>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122020" y="4121771"/>
            <a:ext cx="5245848" cy="1785104"/>
          </a:xfrm>
          <a:prstGeom prst="rect">
            <a:avLst/>
          </a:prstGeom>
          <a:noFill/>
        </p:spPr>
        <p:txBody>
          <a:bodyPr wrap="square" rtlCol="0">
            <a:spAutoFit/>
          </a:bodyPr>
          <a:lstStyle/>
          <a:p>
            <a:pPr algn="just"/>
            <a:r>
              <a:rPr lang="en-US" sz="2200" dirty="0">
                <a:solidFill>
                  <a:prstClr val="black"/>
                </a:solidFill>
              </a:rPr>
              <a:t>   </a:t>
            </a:r>
            <a:r>
              <a:rPr lang="vi-VN" sz="2200" dirty="0">
                <a:solidFill>
                  <a:prstClr val="black"/>
                </a:solidFill>
              </a:rPr>
              <a:t>Phải yêu mến cuộ</a:t>
            </a:r>
            <a:r>
              <a:rPr lang="en-US" sz="2200" dirty="0">
                <a:solidFill>
                  <a:prstClr val="black"/>
                </a:solidFill>
              </a:rPr>
              <a:t>c </a:t>
            </a:r>
            <a:r>
              <a:rPr lang="en-US" sz="2200" dirty="0" err="1">
                <a:solidFill>
                  <a:prstClr val="black"/>
                </a:solidFill>
                <a:latin typeface="Times New Roman" pitchFamily="18" charset="0"/>
                <a:cs typeface="Times New Roman" pitchFamily="18" charset="0"/>
              </a:rPr>
              <a:t>đời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trồng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trọt</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chăn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nuôi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lắm</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mới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khắc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được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những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tranh</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lợn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ráy</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có</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những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khoáy</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âm</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dương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rất</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có</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duyên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mới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vẽ</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được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những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đàn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gà</a:t>
            </a:r>
            <a:r>
              <a:rPr lang="en-US" sz="2200" dirty="0">
                <a:solidFill>
                  <a:prstClr val="black"/>
                </a:solidFill>
                <a:latin typeface="Times New Roman" pitchFamily="18" charset="0"/>
                <a:cs typeface="Times New Roman" pitchFamily="18" charset="0"/>
              </a:rPr>
              <a:t> con </a:t>
            </a:r>
            <a:r>
              <a:rPr lang="en-US" sz="2200" dirty="0" err="1">
                <a:solidFill>
                  <a:prstClr val="black"/>
                </a:solidFill>
                <a:latin typeface="Times New Roman" pitchFamily="18" charset="0"/>
                <a:cs typeface="Times New Roman" pitchFamily="18" charset="0"/>
              </a:rPr>
              <a:t>tưng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bừng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như</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ca</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múa</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bên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gà</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mái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mẹ</a:t>
            </a:r>
            <a:r>
              <a:rPr lang="en-US" sz="2200" dirty="0">
                <a:solidFill>
                  <a:prstClr val="black"/>
                </a:solidFill>
                <a:latin typeface="Times New Roman" pitchFamily="18" charset="0"/>
                <a:cs typeface="Times New Roman" pitchFamily="18" charset="0"/>
              </a:rPr>
              <a:t>.</a:t>
            </a:r>
          </a:p>
        </p:txBody>
      </p:sp>
      <p:sp>
        <p:nvSpPr>
          <p:cNvPr id="27" name="TextBox 26"/>
          <p:cNvSpPr txBox="1">
            <a:spLocks noChangeArrowheads="1"/>
          </p:cNvSpPr>
          <p:nvPr/>
        </p:nvSpPr>
        <p:spPr bwMode="auto">
          <a:xfrm>
            <a:off x="10810" y="5766658"/>
            <a:ext cx="535705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n-US" sz="2200" dirty="0" smtClean="0">
                <a:solidFill>
                  <a:prstClr val="black"/>
                </a:solidFill>
                <a:latin typeface="Times New Roman" pitchFamily="18" charset="0"/>
                <a:cs typeface="Times New Roman" pitchFamily="18" charset="0"/>
                <a:sym typeface="Wingdings"/>
              </a:rPr>
              <a:t>     </a:t>
            </a:r>
            <a:r>
              <a:rPr lang="en-US" sz="2200" dirty="0" err="1" smtClean="0">
                <a:solidFill>
                  <a:prstClr val="black"/>
                </a:solidFill>
                <a:latin typeface="Times New Roman" pitchFamily="18" charset="0"/>
                <a:cs typeface="Times New Roman" pitchFamily="18" charset="0"/>
                <a:sym typeface="Wingdings"/>
              </a:rPr>
              <a:t>Cái</a:t>
            </a:r>
            <a:r>
              <a:rPr lang="en-US" sz="2200" dirty="0" smtClean="0">
                <a:solidFill>
                  <a:prstClr val="black"/>
                </a:solidFill>
                <a:latin typeface="Times New Roman" pitchFamily="18" charset="0"/>
                <a:cs typeface="Times New Roman" pitchFamily="18" charset="0"/>
                <a:sym typeface="Wingdings"/>
              </a:rPr>
              <a:t> </a:t>
            </a:r>
            <a:r>
              <a:rPr lang="en-US" sz="2200" dirty="0" err="1">
                <a:solidFill>
                  <a:prstClr val="black"/>
                </a:solidFill>
                <a:latin typeface="Times New Roman" pitchFamily="18" charset="0"/>
                <a:cs typeface="Times New Roman" pitchFamily="18" charset="0"/>
                <a:sym typeface="Wingdings"/>
              </a:rPr>
              <a:t>màu</a:t>
            </a:r>
            <a:r>
              <a:rPr lang="en-US" sz="2200" dirty="0">
                <a:solidFill>
                  <a:prstClr val="black"/>
                </a:solidFill>
                <a:latin typeface="Times New Roman" pitchFamily="18" charset="0"/>
                <a:cs typeface="Times New Roman" pitchFamily="18" charset="0"/>
                <a:sym typeface="Wingdings"/>
              </a:rPr>
              <a:t> </a:t>
            </a:r>
            <a:r>
              <a:rPr lang="en-US" sz="2200" dirty="0" err="1">
                <a:solidFill>
                  <a:prstClr val="black"/>
                </a:solidFill>
                <a:latin typeface="Times New Roman" pitchFamily="18" charset="0"/>
                <a:cs typeface="Times New Roman" pitchFamily="18" charset="0"/>
                <a:sym typeface="Wingdings"/>
              </a:rPr>
              <a:t>trắng</a:t>
            </a:r>
            <a:r>
              <a:rPr lang="en-US" sz="2200" dirty="0">
                <a:solidFill>
                  <a:prstClr val="black"/>
                </a:solidFill>
                <a:latin typeface="Times New Roman" pitchFamily="18" charset="0"/>
                <a:cs typeface="Times New Roman" pitchFamily="18" charset="0"/>
                <a:sym typeface="Wingdings"/>
              </a:rPr>
              <a:t> </a:t>
            </a:r>
            <a:r>
              <a:rPr lang="en-US" sz="2200" dirty="0" err="1" smtClean="0">
                <a:solidFill>
                  <a:prstClr val="black"/>
                </a:solidFill>
                <a:latin typeface="Times New Roman" pitchFamily="18" charset="0"/>
                <a:cs typeface="Times New Roman" pitchFamily="18" charset="0"/>
                <a:sym typeface="Wingdings"/>
              </a:rPr>
              <a:t>điệp</a:t>
            </a:r>
            <a:r>
              <a:rPr lang="en-US" sz="2200" dirty="0" smtClean="0">
                <a:solidFill>
                  <a:prstClr val="black"/>
                </a:solidFill>
                <a:latin typeface="Times New Roman" pitchFamily="18" charset="0"/>
                <a:cs typeface="Times New Roman" pitchFamily="18" charset="0"/>
                <a:sym typeface="Wingdings"/>
              </a:rPr>
              <a:t> </a:t>
            </a:r>
            <a:r>
              <a:rPr lang="en-US" sz="2200" dirty="0" err="1">
                <a:solidFill>
                  <a:prstClr val="black"/>
                </a:solidFill>
                <a:latin typeface="Times New Roman" pitchFamily="18" charset="0"/>
                <a:cs typeface="Times New Roman" pitchFamily="18" charset="0"/>
                <a:sym typeface="Wingdings"/>
              </a:rPr>
              <a:t>cũng</a:t>
            </a:r>
            <a:r>
              <a:rPr lang="en-US" sz="2200" dirty="0">
                <a:solidFill>
                  <a:prstClr val="black"/>
                </a:solidFill>
                <a:latin typeface="Times New Roman" pitchFamily="18" charset="0"/>
                <a:cs typeface="Times New Roman" pitchFamily="18" charset="0"/>
                <a:sym typeface="Wingdings"/>
              </a:rPr>
              <a:t> </a:t>
            </a:r>
            <a:r>
              <a:rPr lang="en-US" sz="2200" dirty="0" err="1">
                <a:solidFill>
                  <a:prstClr val="black"/>
                </a:solidFill>
                <a:latin typeface="Times New Roman" pitchFamily="18" charset="0"/>
                <a:cs typeface="Times New Roman" pitchFamily="18" charset="0"/>
                <a:sym typeface="Wingdings"/>
              </a:rPr>
              <a:t>là</a:t>
            </a:r>
            <a:r>
              <a:rPr lang="en-US" sz="2200" dirty="0">
                <a:solidFill>
                  <a:prstClr val="black"/>
                </a:solidFill>
                <a:latin typeface="Times New Roman" pitchFamily="18" charset="0"/>
                <a:cs typeface="Times New Roman" pitchFamily="18" charset="0"/>
                <a:sym typeface="Wingdings"/>
              </a:rPr>
              <a:t> </a:t>
            </a:r>
            <a:r>
              <a:rPr lang="en-US" sz="2200" dirty="0" err="1">
                <a:solidFill>
                  <a:prstClr val="black"/>
                </a:solidFill>
                <a:latin typeface="Times New Roman" pitchFamily="18" charset="0"/>
                <a:cs typeface="Times New Roman" pitchFamily="18" charset="0"/>
                <a:sym typeface="Wingdings"/>
              </a:rPr>
              <a:t>một</a:t>
            </a:r>
            <a:r>
              <a:rPr lang="en-US" sz="2200" dirty="0">
                <a:solidFill>
                  <a:prstClr val="black"/>
                </a:solidFill>
                <a:latin typeface="Times New Roman" pitchFamily="18" charset="0"/>
                <a:cs typeface="Times New Roman" pitchFamily="18" charset="0"/>
                <a:sym typeface="Wingdings"/>
              </a:rPr>
              <a:t> </a:t>
            </a:r>
            <a:r>
              <a:rPr lang="en-US" sz="2200" dirty="0" err="1">
                <a:solidFill>
                  <a:prstClr val="black"/>
                </a:solidFill>
                <a:latin typeface="Times New Roman" pitchFamily="18" charset="0"/>
                <a:cs typeface="Times New Roman" pitchFamily="18" charset="0"/>
                <a:sym typeface="Wingdings"/>
              </a:rPr>
              <a:t>sự</a:t>
            </a:r>
            <a:r>
              <a:rPr lang="en-US" sz="2200" dirty="0">
                <a:solidFill>
                  <a:prstClr val="black"/>
                </a:solidFill>
                <a:latin typeface="Times New Roman" pitchFamily="18" charset="0"/>
                <a:cs typeface="Times New Roman" pitchFamily="18" charset="0"/>
                <a:sym typeface="Wingdings"/>
              </a:rPr>
              <a:t> </a:t>
            </a:r>
            <a:r>
              <a:rPr lang="en-US" sz="2200" dirty="0" err="1" smtClean="0">
                <a:solidFill>
                  <a:prstClr val="black"/>
                </a:solidFill>
                <a:latin typeface="Times New Roman" pitchFamily="18" charset="0"/>
                <a:cs typeface="Times New Roman" pitchFamily="18" charset="0"/>
                <a:sym typeface="Wingdings"/>
              </a:rPr>
              <a:t>sá</a:t>
            </a:r>
            <a:r>
              <a:rPr lang="vi-VN" sz="2200" dirty="0">
                <a:solidFill>
                  <a:prstClr val="black"/>
                </a:solidFill>
                <a:latin typeface="Times New Roman" pitchFamily="18" charset="0"/>
                <a:cs typeface="Times New Roman" pitchFamily="18" charset="0"/>
                <a:sym typeface="Wingdings"/>
              </a:rPr>
              <a:t>n</a:t>
            </a:r>
            <a:r>
              <a:rPr lang="en-US" sz="2200" dirty="0" smtClean="0">
                <a:solidFill>
                  <a:prstClr val="black"/>
                </a:solidFill>
                <a:latin typeface="Times New Roman" pitchFamily="18" charset="0"/>
                <a:cs typeface="Times New Roman" pitchFamily="18" charset="0"/>
                <a:sym typeface="Wingdings"/>
              </a:rPr>
              <a:t>g </a:t>
            </a:r>
            <a:r>
              <a:rPr lang="en-US" sz="2200" dirty="0" err="1" smtClean="0">
                <a:solidFill>
                  <a:prstClr val="black"/>
                </a:solidFill>
                <a:latin typeface="Times New Roman" pitchFamily="18" charset="0"/>
                <a:cs typeface="Times New Roman" pitchFamily="18" charset="0"/>
                <a:sym typeface="Wingdings"/>
              </a:rPr>
              <a:t>tạo</a:t>
            </a:r>
            <a:r>
              <a:rPr lang="en-US" sz="2200" dirty="0" smtClean="0">
                <a:solidFill>
                  <a:prstClr val="black"/>
                </a:solidFill>
                <a:latin typeface="Times New Roman" pitchFamily="18" charset="0"/>
                <a:cs typeface="Times New Roman" pitchFamily="18" charset="0"/>
                <a:sym typeface="Wingdings"/>
              </a:rPr>
              <a:t> </a:t>
            </a:r>
            <a:r>
              <a:rPr lang="en-US" sz="2200" dirty="0" err="1">
                <a:solidFill>
                  <a:prstClr val="black"/>
                </a:solidFill>
                <a:latin typeface="Times New Roman" pitchFamily="18" charset="0"/>
                <a:cs typeface="Times New Roman" pitchFamily="18" charset="0"/>
                <a:sym typeface="Wingdings"/>
              </a:rPr>
              <a:t>góp</a:t>
            </a:r>
            <a:r>
              <a:rPr lang="en-US" sz="2200" dirty="0">
                <a:solidFill>
                  <a:prstClr val="black"/>
                </a:solidFill>
                <a:latin typeface="Times New Roman" pitchFamily="18" charset="0"/>
                <a:cs typeface="Times New Roman" pitchFamily="18" charset="0"/>
                <a:sym typeface="Wingdings"/>
              </a:rPr>
              <a:t> </a:t>
            </a:r>
            <a:r>
              <a:rPr lang="en-US" sz="2200" dirty="0" err="1">
                <a:solidFill>
                  <a:prstClr val="black"/>
                </a:solidFill>
                <a:latin typeface="Times New Roman" pitchFamily="18" charset="0"/>
                <a:cs typeface="Times New Roman" pitchFamily="18" charset="0"/>
                <a:sym typeface="Wingdings"/>
              </a:rPr>
              <a:t>phần</a:t>
            </a:r>
            <a:r>
              <a:rPr lang="en-US" sz="2200" dirty="0">
                <a:solidFill>
                  <a:prstClr val="black"/>
                </a:solidFill>
                <a:latin typeface="Times New Roman" pitchFamily="18" charset="0"/>
                <a:cs typeface="Times New Roman" pitchFamily="18" charset="0"/>
                <a:sym typeface="Wingdings"/>
              </a:rPr>
              <a:t> </a:t>
            </a:r>
            <a:r>
              <a:rPr lang="en-US" sz="2200" dirty="0" err="1">
                <a:solidFill>
                  <a:prstClr val="black"/>
                </a:solidFill>
                <a:latin typeface="Times New Roman" pitchFamily="18" charset="0"/>
                <a:cs typeface="Times New Roman" pitchFamily="18" charset="0"/>
                <a:sym typeface="Wingdings"/>
              </a:rPr>
              <a:t>vào</a:t>
            </a:r>
            <a:r>
              <a:rPr lang="en-US" sz="2200" dirty="0">
                <a:solidFill>
                  <a:prstClr val="black"/>
                </a:solidFill>
                <a:latin typeface="Times New Roman" pitchFamily="18" charset="0"/>
                <a:cs typeface="Times New Roman" pitchFamily="18" charset="0"/>
                <a:sym typeface="Wingdings"/>
              </a:rPr>
              <a:t> </a:t>
            </a:r>
            <a:r>
              <a:rPr lang="en-US" sz="2200" dirty="0" err="1">
                <a:solidFill>
                  <a:prstClr val="black"/>
                </a:solidFill>
                <a:latin typeface="Times New Roman" pitchFamily="18" charset="0"/>
                <a:cs typeface="Times New Roman" pitchFamily="18" charset="0"/>
                <a:sym typeface="Wingdings"/>
              </a:rPr>
              <a:t>kho</a:t>
            </a:r>
            <a:r>
              <a:rPr lang="en-US" sz="2200" dirty="0">
                <a:solidFill>
                  <a:prstClr val="black"/>
                </a:solidFill>
                <a:latin typeface="Times New Roman" pitchFamily="18" charset="0"/>
                <a:cs typeface="Times New Roman" pitchFamily="18" charset="0"/>
                <a:sym typeface="Wingdings"/>
              </a:rPr>
              <a:t> </a:t>
            </a:r>
            <a:r>
              <a:rPr lang="en-US" sz="2200" dirty="0" err="1">
                <a:solidFill>
                  <a:prstClr val="black"/>
                </a:solidFill>
                <a:latin typeface="Times New Roman" pitchFamily="18" charset="0"/>
                <a:cs typeface="Times New Roman" pitchFamily="18" charset="0"/>
                <a:sym typeface="Wingdings"/>
              </a:rPr>
              <a:t>tàng</a:t>
            </a:r>
            <a:r>
              <a:rPr lang="en-US" sz="2200" dirty="0">
                <a:solidFill>
                  <a:prstClr val="black"/>
                </a:solidFill>
                <a:latin typeface="Times New Roman" pitchFamily="18" charset="0"/>
                <a:cs typeface="Times New Roman" pitchFamily="18" charset="0"/>
                <a:sym typeface="Wingdings"/>
              </a:rPr>
              <a:t> </a:t>
            </a:r>
            <a:r>
              <a:rPr lang="en-US" sz="2200" dirty="0" err="1">
                <a:solidFill>
                  <a:prstClr val="black"/>
                </a:solidFill>
                <a:latin typeface="Times New Roman" pitchFamily="18" charset="0"/>
                <a:cs typeface="Times New Roman" pitchFamily="18" charset="0"/>
                <a:sym typeface="Wingdings"/>
              </a:rPr>
              <a:t>màu</a:t>
            </a:r>
            <a:r>
              <a:rPr lang="en-US" sz="2200" dirty="0">
                <a:solidFill>
                  <a:prstClr val="black"/>
                </a:solidFill>
                <a:latin typeface="Times New Roman" pitchFamily="18" charset="0"/>
                <a:cs typeface="Times New Roman" pitchFamily="18" charset="0"/>
                <a:sym typeface="Wingdings"/>
              </a:rPr>
              <a:t> </a:t>
            </a:r>
            <a:r>
              <a:rPr lang="en-US" sz="2200" dirty="0" err="1">
                <a:solidFill>
                  <a:prstClr val="black"/>
                </a:solidFill>
                <a:latin typeface="Times New Roman" pitchFamily="18" charset="0"/>
                <a:cs typeface="Times New Roman" pitchFamily="18" charset="0"/>
                <a:sym typeface="Wingdings"/>
              </a:rPr>
              <a:t>sắc</a:t>
            </a:r>
            <a:r>
              <a:rPr lang="en-US" sz="2200" dirty="0">
                <a:solidFill>
                  <a:prstClr val="black"/>
                </a:solidFill>
                <a:latin typeface="Times New Roman" pitchFamily="18" charset="0"/>
                <a:cs typeface="Times New Roman" pitchFamily="18" charset="0"/>
                <a:sym typeface="Wingdings"/>
              </a:rPr>
              <a:t> </a:t>
            </a:r>
            <a:r>
              <a:rPr lang="en-US" sz="2200" dirty="0" err="1">
                <a:solidFill>
                  <a:prstClr val="black"/>
                </a:solidFill>
                <a:latin typeface="Times New Roman" pitchFamily="18" charset="0"/>
                <a:cs typeface="Times New Roman" pitchFamily="18" charset="0"/>
                <a:sym typeface="Wingdings"/>
              </a:rPr>
              <a:t>của</a:t>
            </a:r>
            <a:r>
              <a:rPr lang="en-US" sz="2200" dirty="0">
                <a:solidFill>
                  <a:prstClr val="black"/>
                </a:solidFill>
                <a:latin typeface="Times New Roman" pitchFamily="18" charset="0"/>
                <a:cs typeface="Times New Roman" pitchFamily="18" charset="0"/>
                <a:sym typeface="Wingdings"/>
              </a:rPr>
              <a:t> </a:t>
            </a:r>
            <a:r>
              <a:rPr lang="en-US" sz="2200" dirty="0" err="1">
                <a:solidFill>
                  <a:prstClr val="black"/>
                </a:solidFill>
                <a:latin typeface="Times New Roman" pitchFamily="18" charset="0"/>
                <a:cs typeface="Times New Roman" pitchFamily="18" charset="0"/>
                <a:sym typeface="Wingdings"/>
              </a:rPr>
              <a:t>dân</a:t>
            </a:r>
            <a:r>
              <a:rPr lang="en-US" sz="2200" dirty="0">
                <a:solidFill>
                  <a:prstClr val="black"/>
                </a:solidFill>
                <a:latin typeface="Times New Roman" pitchFamily="18" charset="0"/>
                <a:cs typeface="Times New Roman" pitchFamily="18" charset="0"/>
                <a:sym typeface="Wingdings"/>
              </a:rPr>
              <a:t> </a:t>
            </a:r>
            <a:r>
              <a:rPr lang="en-US" sz="2200" dirty="0" err="1">
                <a:solidFill>
                  <a:prstClr val="black"/>
                </a:solidFill>
                <a:latin typeface="Times New Roman" pitchFamily="18" charset="0"/>
                <a:cs typeface="Times New Roman" pitchFamily="18" charset="0"/>
                <a:sym typeface="Wingdings"/>
              </a:rPr>
              <a:t>tộc</a:t>
            </a:r>
            <a:r>
              <a:rPr lang="en-US" sz="2200" dirty="0">
                <a:solidFill>
                  <a:prstClr val="black"/>
                </a:solidFill>
                <a:latin typeface="Times New Roman" pitchFamily="18" charset="0"/>
                <a:cs typeface="Times New Roman" pitchFamily="18" charset="0"/>
                <a:sym typeface="Wingdings"/>
              </a:rPr>
              <a:t> </a:t>
            </a:r>
            <a:r>
              <a:rPr lang="en-US" sz="2200" dirty="0" err="1">
                <a:solidFill>
                  <a:prstClr val="black"/>
                </a:solidFill>
                <a:latin typeface="Times New Roman" pitchFamily="18" charset="0"/>
                <a:cs typeface="Times New Roman" pitchFamily="18" charset="0"/>
                <a:sym typeface="Wingdings"/>
              </a:rPr>
              <a:t>trong</a:t>
            </a:r>
            <a:r>
              <a:rPr lang="en-US" sz="2200" dirty="0">
                <a:solidFill>
                  <a:prstClr val="black"/>
                </a:solidFill>
                <a:latin typeface="Times New Roman" pitchFamily="18" charset="0"/>
                <a:cs typeface="Times New Roman" pitchFamily="18" charset="0"/>
                <a:sym typeface="Wingdings"/>
              </a:rPr>
              <a:t> </a:t>
            </a:r>
            <a:r>
              <a:rPr lang="en-US" sz="2200" dirty="0" err="1">
                <a:solidFill>
                  <a:prstClr val="black"/>
                </a:solidFill>
                <a:latin typeface="Times New Roman" pitchFamily="18" charset="0"/>
                <a:cs typeface="Times New Roman" pitchFamily="18" charset="0"/>
                <a:sym typeface="Wingdings"/>
              </a:rPr>
              <a:t>hội</a:t>
            </a:r>
            <a:r>
              <a:rPr lang="en-US" sz="2200" dirty="0">
                <a:solidFill>
                  <a:prstClr val="black"/>
                </a:solidFill>
                <a:latin typeface="Times New Roman" pitchFamily="18" charset="0"/>
                <a:cs typeface="Times New Roman" pitchFamily="18" charset="0"/>
                <a:sym typeface="Wingdings"/>
              </a:rPr>
              <a:t> </a:t>
            </a:r>
            <a:r>
              <a:rPr lang="en-US" sz="2200" dirty="0" err="1">
                <a:solidFill>
                  <a:prstClr val="black"/>
                </a:solidFill>
                <a:latin typeface="Times New Roman" pitchFamily="18" charset="0"/>
                <a:cs typeface="Times New Roman" pitchFamily="18" charset="0"/>
                <a:sym typeface="Wingdings"/>
              </a:rPr>
              <a:t>họa</a:t>
            </a:r>
            <a:r>
              <a:rPr lang="en-US" sz="2200" dirty="0">
                <a:solidFill>
                  <a:prstClr val="black"/>
                </a:solidFill>
                <a:latin typeface="Times New Roman" pitchFamily="18" charset="0"/>
                <a:cs typeface="Times New Roman" pitchFamily="18" charset="0"/>
                <a:sym typeface="Wingdings"/>
              </a:rPr>
              <a:t>.</a:t>
            </a:r>
            <a:endParaRPr lang="en-US" sz="2200" dirty="0">
              <a:solidFill>
                <a:prstClr val="black"/>
              </a:solidFill>
              <a:latin typeface="Times New Roman" pitchFamily="18" charset="0"/>
              <a:cs typeface="Times New Roman" pitchFamily="18" charset="0"/>
            </a:endParaRPr>
          </a:p>
          <a:p>
            <a:pPr algn="just"/>
            <a:endParaRPr lang="en-US" sz="2200" dirty="0">
              <a:solidFill>
                <a:srgbClr val="FF0000"/>
              </a:solidFill>
              <a:latin typeface="Times New Roman" pitchFamily="18" charset="0"/>
              <a:cs typeface="Times New Roman" pitchFamily="18" charset="0"/>
            </a:endParaRPr>
          </a:p>
        </p:txBody>
      </p:sp>
      <p:cxnSp>
        <p:nvCxnSpPr>
          <p:cNvPr id="28" name="Straight Connector 27"/>
          <p:cNvCxnSpPr/>
          <p:nvPr/>
        </p:nvCxnSpPr>
        <p:spPr>
          <a:xfrm flipH="1">
            <a:off x="1187624" y="4499177"/>
            <a:ext cx="76200" cy="288754"/>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9" name="Straight Connector 28"/>
          <p:cNvCxnSpPr/>
          <p:nvPr/>
        </p:nvCxnSpPr>
        <p:spPr>
          <a:xfrm flipH="1">
            <a:off x="5247707" y="4539600"/>
            <a:ext cx="76200" cy="288754"/>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0" name="Straight Connector 29"/>
          <p:cNvCxnSpPr/>
          <p:nvPr/>
        </p:nvCxnSpPr>
        <p:spPr>
          <a:xfrm flipH="1">
            <a:off x="3220787" y="5194920"/>
            <a:ext cx="76200" cy="288754"/>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1" name="Straight Connector 30"/>
          <p:cNvCxnSpPr/>
          <p:nvPr/>
        </p:nvCxnSpPr>
        <p:spPr>
          <a:xfrm flipH="1">
            <a:off x="2458787" y="5526681"/>
            <a:ext cx="76200" cy="288754"/>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2" name="Straight Connector 31"/>
          <p:cNvCxnSpPr/>
          <p:nvPr/>
        </p:nvCxnSpPr>
        <p:spPr>
          <a:xfrm flipH="1">
            <a:off x="2534987" y="5531978"/>
            <a:ext cx="76200" cy="288754"/>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3" name="Straight Connector 32"/>
          <p:cNvCxnSpPr/>
          <p:nvPr/>
        </p:nvCxnSpPr>
        <p:spPr>
          <a:xfrm flipH="1">
            <a:off x="462347" y="6185520"/>
            <a:ext cx="76200" cy="288754"/>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4" name="Straight Connector 33"/>
          <p:cNvCxnSpPr/>
          <p:nvPr/>
        </p:nvCxnSpPr>
        <p:spPr>
          <a:xfrm flipH="1">
            <a:off x="2062547" y="6474693"/>
            <a:ext cx="76200" cy="288754"/>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5" name="Straight Connector 34"/>
          <p:cNvCxnSpPr/>
          <p:nvPr/>
        </p:nvCxnSpPr>
        <p:spPr>
          <a:xfrm flipH="1">
            <a:off x="2153987" y="6474693"/>
            <a:ext cx="76200" cy="288754"/>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6" name="Straight Connector 35"/>
          <p:cNvCxnSpPr/>
          <p:nvPr/>
        </p:nvCxnSpPr>
        <p:spPr>
          <a:xfrm flipH="1">
            <a:off x="1315787" y="2403043"/>
            <a:ext cx="421573" cy="1712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7" name="Straight Connector 36"/>
          <p:cNvCxnSpPr/>
          <p:nvPr/>
        </p:nvCxnSpPr>
        <p:spPr>
          <a:xfrm flipH="1">
            <a:off x="1239587" y="2753563"/>
            <a:ext cx="421573" cy="1712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8" name="Straight Connector 37"/>
          <p:cNvCxnSpPr/>
          <p:nvPr/>
        </p:nvCxnSpPr>
        <p:spPr>
          <a:xfrm flipH="1">
            <a:off x="1391987" y="3119323"/>
            <a:ext cx="421573" cy="1712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9" name="Straight Connector 38"/>
          <p:cNvCxnSpPr/>
          <p:nvPr/>
        </p:nvCxnSpPr>
        <p:spPr>
          <a:xfrm flipH="1">
            <a:off x="1986348" y="3813684"/>
            <a:ext cx="259079" cy="8561"/>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25" name="Rectangle 24"/>
          <p:cNvSpPr/>
          <p:nvPr/>
        </p:nvSpPr>
        <p:spPr>
          <a:xfrm>
            <a:off x="5436095" y="1988840"/>
            <a:ext cx="2738299" cy="461665"/>
          </a:xfrm>
          <a:prstGeom prst="rect">
            <a:avLst/>
          </a:prstGeom>
        </p:spPr>
        <p:txBody>
          <a:bodyPr wrap="square">
            <a:spAutoFit/>
          </a:bodyPr>
          <a:lstStyle/>
          <a:p>
            <a:pPr>
              <a:spcBef>
                <a:spcPct val="20000"/>
              </a:spcBef>
            </a:pPr>
            <a:r>
              <a:rPr lang="vi-VN" sz="2300" dirty="0" smtClean="0">
                <a:solidFill>
                  <a:prstClr val="black"/>
                </a:solidFill>
                <a:latin typeface="Times New Roman" pitchFamily="18" charset="0"/>
                <a:cs typeface="Times New Roman" pitchFamily="18" charset="0"/>
              </a:rPr>
              <a:t> </a:t>
            </a:r>
            <a:r>
              <a:rPr lang="en-US" sz="2300" dirty="0" err="1" smtClean="0">
                <a:solidFill>
                  <a:prstClr val="black"/>
                </a:solidFill>
                <a:latin typeface="Times New Roman" pitchFamily="18" charset="0"/>
                <a:cs typeface="Times New Roman" pitchFamily="18" charset="0"/>
              </a:rPr>
              <a:t>Tranh</a:t>
            </a:r>
            <a:r>
              <a:rPr lang="en-US" sz="2300" dirty="0" smtClean="0">
                <a:solidFill>
                  <a:prstClr val="black"/>
                </a:solidFill>
                <a:latin typeface="Times New Roman" pitchFamily="18" charset="0"/>
                <a:cs typeface="Times New Roman" pitchFamily="18" charset="0"/>
              </a:rPr>
              <a:t> </a:t>
            </a:r>
            <a:r>
              <a:rPr lang="en-US" sz="2300" dirty="0" err="1">
                <a:solidFill>
                  <a:prstClr val="black"/>
                </a:solidFill>
                <a:latin typeface="Times New Roman" pitchFamily="18" charset="0"/>
                <a:cs typeface="Times New Roman" pitchFamily="18" charset="0"/>
              </a:rPr>
              <a:t>tố</a:t>
            </a:r>
            <a:r>
              <a:rPr lang="en-US" sz="2300" dirty="0">
                <a:solidFill>
                  <a:prstClr val="black"/>
                </a:solidFill>
                <a:latin typeface="Times New Roman" pitchFamily="18" charset="0"/>
                <a:cs typeface="Times New Roman" pitchFamily="18" charset="0"/>
              </a:rPr>
              <a:t> </a:t>
            </a:r>
            <a:r>
              <a:rPr lang="en-US" sz="2300" dirty="0" err="1">
                <a:solidFill>
                  <a:prstClr val="black"/>
                </a:solidFill>
                <a:latin typeface="Times New Roman" pitchFamily="18" charset="0"/>
                <a:cs typeface="Times New Roman" pitchFamily="18" charset="0"/>
              </a:rPr>
              <a:t>nữ</a:t>
            </a:r>
            <a:endParaRPr lang="en-US" sz="2300" dirty="0">
              <a:solidFill>
                <a:prstClr val="black"/>
              </a:solidFill>
              <a:latin typeface="Times New Roman" pitchFamily="18" charset="0"/>
              <a:cs typeface="Times New Roman" pitchFamily="18" charset="0"/>
            </a:endParaRPr>
          </a:p>
        </p:txBody>
      </p:sp>
      <p:sp>
        <p:nvSpPr>
          <p:cNvPr id="7" name="TextBox 6"/>
          <p:cNvSpPr txBox="1"/>
          <p:nvPr/>
        </p:nvSpPr>
        <p:spPr>
          <a:xfrm>
            <a:off x="5436096" y="2348880"/>
            <a:ext cx="2298152" cy="446276"/>
          </a:xfrm>
          <a:prstGeom prst="rect">
            <a:avLst/>
          </a:prstGeom>
          <a:noFill/>
        </p:spPr>
        <p:txBody>
          <a:bodyPr wrap="square" rtlCol="0">
            <a:spAutoFit/>
          </a:bodyPr>
          <a:lstStyle/>
          <a:p>
            <a:r>
              <a:rPr lang="vi-VN" sz="2300" dirty="0" smtClean="0">
                <a:solidFill>
                  <a:prstClr val="black"/>
                </a:solidFill>
              </a:rPr>
              <a:t> Nghệ sĩ tạo hình</a:t>
            </a:r>
            <a:endParaRPr lang="en-US" sz="2300" dirty="0">
              <a:solidFill>
                <a:prstClr val="black"/>
              </a:solidFill>
            </a:endParaRPr>
          </a:p>
        </p:txBody>
      </p:sp>
      <p:sp>
        <p:nvSpPr>
          <p:cNvPr id="2" name="TextBox 1"/>
          <p:cNvSpPr txBox="1"/>
          <p:nvPr/>
        </p:nvSpPr>
        <p:spPr>
          <a:xfrm>
            <a:off x="5436096" y="2694692"/>
            <a:ext cx="2358773" cy="446276"/>
          </a:xfrm>
          <a:prstGeom prst="rect">
            <a:avLst/>
          </a:prstGeom>
          <a:noFill/>
        </p:spPr>
        <p:txBody>
          <a:bodyPr wrap="square" rtlCol="0">
            <a:spAutoFit/>
          </a:bodyPr>
          <a:lstStyle/>
          <a:p>
            <a:r>
              <a:rPr lang="vi-VN" sz="2300" dirty="0" smtClean="0"/>
              <a:t> Tranh lợn ráy</a:t>
            </a:r>
            <a:endParaRPr lang="en-US" sz="2300" dirty="0"/>
          </a:p>
        </p:txBody>
      </p:sp>
    </p:spTree>
    <p:extLst>
      <p:ext uri="{BB962C8B-B14F-4D97-AF65-F5344CB8AC3E}">
        <p14:creationId xmlns:p14="http://schemas.microsoft.com/office/powerpoint/2010/main" val="24552505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561A8E1-53FD-95B8-B638-4CB18FF059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27630" y="133877"/>
            <a:ext cx="6584899" cy="4540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a:extLst>
              <a:ext uri="{FF2B5EF4-FFF2-40B4-BE49-F238E27FC236}">
                <a16:creationId xmlns:a16="http://schemas.microsoft.com/office/drawing/2014/main" xmlns="" id="{ECA37048-9D23-B97D-96D1-328B55962D49}"/>
              </a:ext>
            </a:extLst>
          </p:cNvPr>
          <p:cNvSpPr txBox="1">
            <a:spLocks/>
          </p:cNvSpPr>
          <p:nvPr/>
        </p:nvSpPr>
        <p:spPr>
          <a:xfrm>
            <a:off x="167927" y="4674685"/>
            <a:ext cx="8525312" cy="486770"/>
          </a:xfrm>
          <a:prstGeom prst="rect">
            <a:avLst/>
          </a:prstGeom>
        </p:spPr>
        <p:txBody>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just">
              <a:buClr>
                <a:srgbClr val="FE8637"/>
              </a:buClr>
              <a:buFont typeface="Wingdings"/>
              <a:buNone/>
            </a:pPr>
            <a:r>
              <a:rPr lang="en-US" sz="2500" b="1" dirty="0" err="1" smtClean="0">
                <a:solidFill>
                  <a:prstClr val="black"/>
                </a:solidFill>
                <a:latin typeface="Times New Roman" pitchFamily="18" charset="0"/>
                <a:cs typeface="Times New Roman" pitchFamily="18" charset="0"/>
              </a:rPr>
              <a:t>Tranh</a:t>
            </a:r>
            <a:r>
              <a:rPr lang="en-US" sz="2500" b="1" dirty="0" smtClean="0">
                <a:solidFill>
                  <a:prstClr val="black"/>
                </a:solidFill>
                <a:latin typeface="Times New Roman" pitchFamily="18" charset="0"/>
                <a:cs typeface="Times New Roman" pitchFamily="18" charset="0"/>
              </a:rPr>
              <a:t> </a:t>
            </a:r>
            <a:r>
              <a:rPr lang="en-US" sz="2500" b="1" dirty="0" err="1">
                <a:solidFill>
                  <a:prstClr val="black"/>
                </a:solidFill>
                <a:latin typeface="Times New Roman" pitchFamily="18" charset="0"/>
                <a:cs typeface="Times New Roman" pitchFamily="18" charset="0"/>
              </a:rPr>
              <a:t>lợn</a:t>
            </a:r>
            <a:r>
              <a:rPr lang="en-US" sz="2500" b="1" dirty="0">
                <a:solidFill>
                  <a:prstClr val="black"/>
                </a:solidFill>
                <a:latin typeface="Times New Roman" pitchFamily="18" charset="0"/>
                <a:cs typeface="Times New Roman" pitchFamily="18" charset="0"/>
              </a:rPr>
              <a:t> </a:t>
            </a:r>
            <a:r>
              <a:rPr lang="en-US" sz="2500" b="1" dirty="0" err="1" smtClean="0">
                <a:solidFill>
                  <a:prstClr val="black"/>
                </a:solidFill>
                <a:latin typeface="Times New Roman" pitchFamily="18" charset="0"/>
                <a:cs typeface="Times New Roman" pitchFamily="18" charset="0"/>
              </a:rPr>
              <a:t>ráy</a:t>
            </a:r>
            <a:r>
              <a:rPr lang="en-US" sz="2500" b="1" dirty="0" smtClean="0">
                <a:solidFill>
                  <a:prstClr val="black"/>
                </a:solidFill>
                <a:latin typeface="Times New Roman" pitchFamily="18" charset="0"/>
                <a:cs typeface="Times New Roman" pitchFamily="18" charset="0"/>
              </a:rPr>
              <a:t>: </a:t>
            </a:r>
            <a:r>
              <a:rPr lang="en-US" sz="2500" b="1" dirty="0" err="1" smtClean="0">
                <a:solidFill>
                  <a:prstClr val="black"/>
                </a:solidFill>
                <a:latin typeface="Times New Roman" pitchFamily="18" charset="0"/>
                <a:cs typeface="Times New Roman" pitchFamily="18" charset="0"/>
              </a:rPr>
              <a:t>tranh</a:t>
            </a:r>
            <a:r>
              <a:rPr lang="en-US" sz="2500" b="1" dirty="0" smtClean="0">
                <a:solidFill>
                  <a:prstClr val="black"/>
                </a:solidFill>
                <a:latin typeface="Times New Roman" pitchFamily="18" charset="0"/>
                <a:cs typeface="Times New Roman" pitchFamily="18" charset="0"/>
              </a:rPr>
              <a:t> </a:t>
            </a:r>
            <a:r>
              <a:rPr lang="en-US" sz="2500" b="1" dirty="0" err="1" smtClean="0">
                <a:solidFill>
                  <a:prstClr val="black"/>
                </a:solidFill>
                <a:latin typeface="Times New Roman" pitchFamily="18" charset="0"/>
                <a:cs typeface="Times New Roman" pitchFamily="18" charset="0"/>
              </a:rPr>
              <a:t>vẽ</a:t>
            </a:r>
            <a:r>
              <a:rPr lang="en-US" sz="2500" b="1" dirty="0" smtClean="0">
                <a:solidFill>
                  <a:prstClr val="black"/>
                </a:solidFill>
                <a:latin typeface="Times New Roman" pitchFamily="18" charset="0"/>
                <a:cs typeface="Times New Roman" pitchFamily="18" charset="0"/>
              </a:rPr>
              <a:t> con </a:t>
            </a:r>
            <a:r>
              <a:rPr lang="en-US" sz="2500" b="1" dirty="0" err="1" smtClean="0">
                <a:solidFill>
                  <a:prstClr val="black"/>
                </a:solidFill>
                <a:latin typeface="Times New Roman" pitchFamily="18" charset="0"/>
                <a:cs typeface="Times New Roman" pitchFamily="18" charset="0"/>
              </a:rPr>
              <a:t>lợn</a:t>
            </a:r>
            <a:r>
              <a:rPr lang="en-US" sz="2500" b="1" dirty="0" smtClean="0">
                <a:solidFill>
                  <a:prstClr val="black"/>
                </a:solidFill>
                <a:latin typeface="Times New Roman" pitchFamily="18" charset="0"/>
                <a:cs typeface="Times New Roman" pitchFamily="18" charset="0"/>
              </a:rPr>
              <a:t> </a:t>
            </a:r>
            <a:r>
              <a:rPr lang="en-US" sz="2500" b="1" dirty="0" err="1" smtClean="0">
                <a:solidFill>
                  <a:prstClr val="black"/>
                </a:solidFill>
                <a:latin typeface="Times New Roman" pitchFamily="18" charset="0"/>
                <a:cs typeface="Times New Roman" pitchFamily="18" charset="0"/>
              </a:rPr>
              <a:t>đứng</a:t>
            </a:r>
            <a:r>
              <a:rPr lang="en-US" sz="2500" b="1" dirty="0" smtClean="0">
                <a:solidFill>
                  <a:prstClr val="black"/>
                </a:solidFill>
                <a:latin typeface="Times New Roman" pitchFamily="18" charset="0"/>
                <a:cs typeface="Times New Roman" pitchFamily="18" charset="0"/>
              </a:rPr>
              <a:t> </a:t>
            </a:r>
            <a:r>
              <a:rPr lang="en-US" sz="2500" b="1" dirty="0" err="1" smtClean="0">
                <a:solidFill>
                  <a:prstClr val="black"/>
                </a:solidFill>
                <a:latin typeface="Times New Roman" pitchFamily="18" charset="0"/>
                <a:cs typeface="Times New Roman" pitchFamily="18" charset="0"/>
              </a:rPr>
              <a:t>bên</a:t>
            </a:r>
            <a:r>
              <a:rPr lang="en-US" sz="2500" b="1" dirty="0" smtClean="0">
                <a:solidFill>
                  <a:prstClr val="black"/>
                </a:solidFill>
                <a:latin typeface="Times New Roman" pitchFamily="18" charset="0"/>
                <a:cs typeface="Times New Roman" pitchFamily="18" charset="0"/>
              </a:rPr>
              <a:t> </a:t>
            </a:r>
            <a:r>
              <a:rPr lang="en-US" sz="2500" b="1" dirty="0" err="1" smtClean="0">
                <a:solidFill>
                  <a:prstClr val="black"/>
                </a:solidFill>
                <a:latin typeface="Times New Roman" pitchFamily="18" charset="0"/>
                <a:cs typeface="Times New Roman" pitchFamily="18" charset="0"/>
              </a:rPr>
              <a:t>bụi</a:t>
            </a:r>
            <a:r>
              <a:rPr lang="en-US" sz="2500" b="1" dirty="0" smtClean="0">
                <a:solidFill>
                  <a:prstClr val="black"/>
                </a:solidFill>
                <a:latin typeface="Times New Roman" pitchFamily="18" charset="0"/>
                <a:cs typeface="Times New Roman" pitchFamily="18" charset="0"/>
              </a:rPr>
              <a:t> </a:t>
            </a:r>
            <a:r>
              <a:rPr lang="en-US" sz="2500" b="1" dirty="0" err="1" smtClean="0">
                <a:solidFill>
                  <a:prstClr val="black"/>
                </a:solidFill>
                <a:latin typeface="Times New Roman" pitchFamily="18" charset="0"/>
                <a:cs typeface="Times New Roman" pitchFamily="18" charset="0"/>
              </a:rPr>
              <a:t>ráy</a:t>
            </a:r>
            <a:r>
              <a:rPr lang="en-US" sz="2500" b="1" dirty="0" smtClean="0">
                <a:solidFill>
                  <a:prstClr val="black"/>
                </a:solidFill>
                <a:latin typeface="Times New Roman" pitchFamily="18" charset="0"/>
                <a:cs typeface="Times New Roman" pitchFamily="18" charset="0"/>
              </a:rPr>
              <a:t> (</a:t>
            </a:r>
            <a:r>
              <a:rPr lang="en-US" sz="2500" b="1" dirty="0" err="1" smtClean="0">
                <a:solidFill>
                  <a:prstClr val="black"/>
                </a:solidFill>
                <a:latin typeface="Times New Roman" pitchFamily="18" charset="0"/>
                <a:cs typeface="Times New Roman" pitchFamily="18" charset="0"/>
              </a:rPr>
              <a:t>một</a:t>
            </a:r>
            <a:r>
              <a:rPr lang="en-US" sz="2500" b="1" dirty="0" smtClean="0">
                <a:solidFill>
                  <a:prstClr val="black"/>
                </a:solidFill>
                <a:latin typeface="Times New Roman" pitchFamily="18" charset="0"/>
                <a:cs typeface="Times New Roman" pitchFamily="18" charset="0"/>
              </a:rPr>
              <a:t> </a:t>
            </a:r>
            <a:r>
              <a:rPr lang="en-US" sz="2500" b="1" dirty="0" err="1" smtClean="0">
                <a:solidFill>
                  <a:prstClr val="black"/>
                </a:solidFill>
                <a:latin typeface="Times New Roman" pitchFamily="18" charset="0"/>
                <a:cs typeface="Times New Roman" pitchFamily="18" charset="0"/>
              </a:rPr>
              <a:t>thứ</a:t>
            </a:r>
            <a:r>
              <a:rPr lang="en-US" sz="2500" b="1" dirty="0" smtClean="0">
                <a:solidFill>
                  <a:prstClr val="black"/>
                </a:solidFill>
                <a:latin typeface="Times New Roman" pitchFamily="18" charset="0"/>
                <a:cs typeface="Times New Roman" pitchFamily="18" charset="0"/>
              </a:rPr>
              <a:t> </a:t>
            </a:r>
            <a:r>
              <a:rPr lang="en-US" sz="2500" b="1" dirty="0" err="1" smtClean="0">
                <a:solidFill>
                  <a:prstClr val="black"/>
                </a:solidFill>
                <a:latin typeface="Times New Roman" pitchFamily="18" charset="0"/>
                <a:cs typeface="Times New Roman" pitchFamily="18" charset="0"/>
              </a:rPr>
              <a:t>cây</a:t>
            </a:r>
            <a:r>
              <a:rPr lang="en-US" sz="2500" b="1" dirty="0" smtClean="0">
                <a:solidFill>
                  <a:prstClr val="black"/>
                </a:solidFill>
                <a:latin typeface="Times New Roman" pitchFamily="18" charset="0"/>
                <a:cs typeface="Times New Roman" pitchFamily="18" charset="0"/>
              </a:rPr>
              <a:t> </a:t>
            </a:r>
            <a:r>
              <a:rPr lang="en-US" sz="2500" b="1" dirty="0" err="1" smtClean="0">
                <a:solidFill>
                  <a:prstClr val="black"/>
                </a:solidFill>
                <a:latin typeface="Times New Roman" pitchFamily="18" charset="0"/>
                <a:cs typeface="Times New Roman" pitchFamily="18" charset="0"/>
              </a:rPr>
              <a:t>trồng</a:t>
            </a:r>
            <a:r>
              <a:rPr lang="en-US" sz="2500" b="1" dirty="0" smtClean="0">
                <a:solidFill>
                  <a:prstClr val="black"/>
                </a:solidFill>
                <a:latin typeface="Times New Roman" pitchFamily="18" charset="0"/>
                <a:cs typeface="Times New Roman" pitchFamily="18" charset="0"/>
              </a:rPr>
              <a:t> ở </a:t>
            </a:r>
            <a:r>
              <a:rPr lang="en-US" sz="2500" b="1" dirty="0" err="1" smtClean="0">
                <a:solidFill>
                  <a:prstClr val="black"/>
                </a:solidFill>
                <a:latin typeface="Times New Roman" pitchFamily="18" charset="0"/>
                <a:cs typeface="Times New Roman" pitchFamily="18" charset="0"/>
              </a:rPr>
              <a:t>nơi</a:t>
            </a:r>
            <a:r>
              <a:rPr lang="en-US" sz="2500" b="1" dirty="0" smtClean="0">
                <a:solidFill>
                  <a:prstClr val="black"/>
                </a:solidFill>
                <a:latin typeface="Times New Roman" pitchFamily="18" charset="0"/>
                <a:cs typeface="Times New Roman" pitchFamily="18" charset="0"/>
              </a:rPr>
              <a:t> </a:t>
            </a:r>
            <a:r>
              <a:rPr lang="en-US" sz="2500" b="1" dirty="0" err="1" smtClean="0">
                <a:solidFill>
                  <a:prstClr val="black"/>
                </a:solidFill>
                <a:latin typeface="Times New Roman" pitchFamily="18" charset="0"/>
                <a:cs typeface="Times New Roman" pitchFamily="18" charset="0"/>
              </a:rPr>
              <a:t>đất</a:t>
            </a:r>
            <a:r>
              <a:rPr lang="en-US" sz="2500" b="1" dirty="0" smtClean="0">
                <a:solidFill>
                  <a:prstClr val="black"/>
                </a:solidFill>
                <a:latin typeface="Times New Roman" pitchFamily="18" charset="0"/>
                <a:cs typeface="Times New Roman" pitchFamily="18" charset="0"/>
              </a:rPr>
              <a:t> </a:t>
            </a:r>
            <a:r>
              <a:rPr lang="en-US" sz="2500" b="1" dirty="0" err="1" smtClean="0">
                <a:solidFill>
                  <a:prstClr val="black"/>
                </a:solidFill>
                <a:latin typeface="Times New Roman" pitchFamily="18" charset="0"/>
                <a:cs typeface="Times New Roman" pitchFamily="18" charset="0"/>
              </a:rPr>
              <a:t>ẩm</a:t>
            </a:r>
            <a:r>
              <a:rPr lang="en-US" sz="2500" b="1" dirty="0" smtClean="0">
                <a:solidFill>
                  <a:prstClr val="black"/>
                </a:solidFill>
                <a:latin typeface="Times New Roman" pitchFamily="18" charset="0"/>
                <a:cs typeface="Times New Roman" pitchFamily="18" charset="0"/>
              </a:rPr>
              <a:t>, </a:t>
            </a:r>
            <a:r>
              <a:rPr lang="en-US" sz="2500" b="1" dirty="0" err="1" smtClean="0">
                <a:solidFill>
                  <a:prstClr val="black"/>
                </a:solidFill>
                <a:latin typeface="Times New Roman" pitchFamily="18" charset="0"/>
                <a:cs typeface="Times New Roman" pitchFamily="18" charset="0"/>
              </a:rPr>
              <a:t>gần</a:t>
            </a:r>
            <a:r>
              <a:rPr lang="en-US" sz="2500" b="1" dirty="0" smtClean="0">
                <a:solidFill>
                  <a:prstClr val="black"/>
                </a:solidFill>
                <a:latin typeface="Times New Roman" pitchFamily="18" charset="0"/>
                <a:cs typeface="Times New Roman" pitchFamily="18" charset="0"/>
              </a:rPr>
              <a:t> </a:t>
            </a:r>
            <a:r>
              <a:rPr lang="en-US" sz="2500" b="1" dirty="0" err="1" smtClean="0">
                <a:solidFill>
                  <a:prstClr val="black"/>
                </a:solidFill>
                <a:latin typeface="Times New Roman" pitchFamily="18" charset="0"/>
                <a:cs typeface="Times New Roman" pitchFamily="18" charset="0"/>
              </a:rPr>
              <a:t>giống</a:t>
            </a:r>
            <a:r>
              <a:rPr lang="en-US" sz="2500" b="1" dirty="0" smtClean="0">
                <a:solidFill>
                  <a:prstClr val="black"/>
                </a:solidFill>
                <a:latin typeface="Times New Roman" pitchFamily="18" charset="0"/>
                <a:cs typeface="Times New Roman" pitchFamily="18" charset="0"/>
              </a:rPr>
              <a:t> </a:t>
            </a:r>
            <a:r>
              <a:rPr lang="en-US" sz="2500" b="1" dirty="0" err="1" smtClean="0">
                <a:solidFill>
                  <a:prstClr val="black"/>
                </a:solidFill>
                <a:latin typeface="Times New Roman" pitchFamily="18" charset="0"/>
                <a:cs typeface="Times New Roman" pitchFamily="18" charset="0"/>
              </a:rPr>
              <a:t>cây</a:t>
            </a:r>
            <a:r>
              <a:rPr lang="en-US" sz="2500" b="1" dirty="0" smtClean="0">
                <a:solidFill>
                  <a:prstClr val="black"/>
                </a:solidFill>
                <a:latin typeface="Times New Roman" pitchFamily="18" charset="0"/>
                <a:cs typeface="Times New Roman" pitchFamily="18" charset="0"/>
              </a:rPr>
              <a:t> </a:t>
            </a:r>
            <a:r>
              <a:rPr lang="en-US" sz="2500" b="1" dirty="0" err="1" smtClean="0">
                <a:solidFill>
                  <a:prstClr val="black"/>
                </a:solidFill>
                <a:latin typeface="Times New Roman" pitchFamily="18" charset="0"/>
                <a:cs typeface="Times New Roman" pitchFamily="18" charset="0"/>
              </a:rPr>
              <a:t>khoai</a:t>
            </a:r>
            <a:r>
              <a:rPr lang="en-US" sz="2500" b="1" dirty="0" smtClean="0">
                <a:solidFill>
                  <a:prstClr val="black"/>
                </a:solidFill>
                <a:latin typeface="Times New Roman" pitchFamily="18" charset="0"/>
                <a:cs typeface="Times New Roman" pitchFamily="18" charset="0"/>
              </a:rPr>
              <a:t> </a:t>
            </a:r>
            <a:r>
              <a:rPr lang="en-US" sz="2500" b="1" dirty="0" err="1" smtClean="0">
                <a:solidFill>
                  <a:prstClr val="black"/>
                </a:solidFill>
                <a:latin typeface="Times New Roman" pitchFamily="18" charset="0"/>
                <a:cs typeface="Times New Roman" pitchFamily="18" charset="0"/>
              </a:rPr>
              <a:t>sọ</a:t>
            </a:r>
            <a:r>
              <a:rPr lang="en-US" sz="2500" b="1" dirty="0" smtClean="0">
                <a:solidFill>
                  <a:prstClr val="black"/>
                </a:solidFill>
                <a:latin typeface="Times New Roman" pitchFamily="18" charset="0"/>
                <a:cs typeface="Times New Roman" pitchFamily="18" charset="0"/>
              </a:rPr>
              <a:t>, </a:t>
            </a:r>
            <a:r>
              <a:rPr lang="en-US" sz="2500" b="1" dirty="0" err="1" smtClean="0">
                <a:solidFill>
                  <a:prstClr val="black"/>
                </a:solidFill>
                <a:latin typeface="Times New Roman" pitchFamily="18" charset="0"/>
                <a:cs typeface="Times New Roman" pitchFamily="18" charset="0"/>
              </a:rPr>
              <a:t>dùng</a:t>
            </a:r>
            <a:r>
              <a:rPr lang="en-US" sz="2500" b="1" dirty="0" smtClean="0">
                <a:solidFill>
                  <a:prstClr val="black"/>
                </a:solidFill>
                <a:latin typeface="Times New Roman" pitchFamily="18" charset="0"/>
                <a:cs typeface="Times New Roman" pitchFamily="18" charset="0"/>
              </a:rPr>
              <a:t> </a:t>
            </a:r>
            <a:r>
              <a:rPr lang="en-US" sz="2500" b="1" dirty="0" err="1" smtClean="0">
                <a:solidFill>
                  <a:prstClr val="black"/>
                </a:solidFill>
                <a:latin typeface="Times New Roman" pitchFamily="18" charset="0"/>
                <a:cs typeface="Times New Roman" pitchFamily="18" charset="0"/>
              </a:rPr>
              <a:t>làm</a:t>
            </a:r>
            <a:r>
              <a:rPr lang="en-US" sz="2500" b="1" dirty="0" smtClean="0">
                <a:solidFill>
                  <a:prstClr val="black"/>
                </a:solidFill>
                <a:latin typeface="Times New Roman" pitchFamily="18" charset="0"/>
                <a:cs typeface="Times New Roman" pitchFamily="18" charset="0"/>
              </a:rPr>
              <a:t> </a:t>
            </a:r>
            <a:r>
              <a:rPr lang="en-US" sz="2500" b="1" dirty="0" err="1" smtClean="0">
                <a:solidFill>
                  <a:prstClr val="black"/>
                </a:solidFill>
                <a:latin typeface="Times New Roman" pitchFamily="18" charset="0"/>
                <a:cs typeface="Times New Roman" pitchFamily="18" charset="0"/>
              </a:rPr>
              <a:t>thức</a:t>
            </a:r>
            <a:r>
              <a:rPr lang="en-US" sz="2500" b="1" dirty="0" smtClean="0">
                <a:solidFill>
                  <a:prstClr val="black"/>
                </a:solidFill>
                <a:latin typeface="Times New Roman" pitchFamily="18" charset="0"/>
                <a:cs typeface="Times New Roman" pitchFamily="18" charset="0"/>
              </a:rPr>
              <a:t> </a:t>
            </a:r>
            <a:r>
              <a:rPr lang="en-US" sz="2500" b="1" dirty="0" err="1" smtClean="0">
                <a:solidFill>
                  <a:prstClr val="black"/>
                </a:solidFill>
                <a:latin typeface="Times New Roman" pitchFamily="18" charset="0"/>
                <a:cs typeface="Times New Roman" pitchFamily="18" charset="0"/>
              </a:rPr>
              <a:t>ăn</a:t>
            </a:r>
            <a:r>
              <a:rPr lang="en-US" sz="2500" b="1" dirty="0" smtClean="0">
                <a:solidFill>
                  <a:prstClr val="black"/>
                </a:solidFill>
                <a:latin typeface="Times New Roman" pitchFamily="18" charset="0"/>
                <a:cs typeface="Times New Roman" pitchFamily="18" charset="0"/>
              </a:rPr>
              <a:t> </a:t>
            </a:r>
            <a:r>
              <a:rPr lang="en-US" sz="2500" b="1" dirty="0" err="1" smtClean="0">
                <a:solidFill>
                  <a:prstClr val="black"/>
                </a:solidFill>
                <a:latin typeface="Times New Roman" pitchFamily="18" charset="0"/>
                <a:cs typeface="Times New Roman" pitchFamily="18" charset="0"/>
              </a:rPr>
              <a:t>cho</a:t>
            </a:r>
            <a:r>
              <a:rPr lang="en-US" sz="2500" b="1" dirty="0" smtClean="0">
                <a:solidFill>
                  <a:prstClr val="black"/>
                </a:solidFill>
                <a:latin typeface="Times New Roman" pitchFamily="18" charset="0"/>
                <a:cs typeface="Times New Roman" pitchFamily="18" charset="0"/>
              </a:rPr>
              <a:t> </a:t>
            </a:r>
            <a:r>
              <a:rPr lang="en-US" sz="2500" b="1" dirty="0" err="1" smtClean="0">
                <a:solidFill>
                  <a:prstClr val="black"/>
                </a:solidFill>
                <a:latin typeface="Times New Roman" pitchFamily="18" charset="0"/>
                <a:cs typeface="Times New Roman" pitchFamily="18" charset="0"/>
              </a:rPr>
              <a:t>lợn</a:t>
            </a:r>
            <a:r>
              <a:rPr lang="en-US" sz="2500" b="1" dirty="0" smtClean="0">
                <a:solidFill>
                  <a:prstClr val="black"/>
                </a:solidFill>
                <a:latin typeface="Times New Roman" pitchFamily="18" charset="0"/>
                <a:cs typeface="Times New Roman" pitchFamily="18" charset="0"/>
              </a:rPr>
              <a:t>).</a:t>
            </a:r>
            <a:endParaRPr lang="en-US" sz="2500" b="1" dirty="0">
              <a:solidFill>
                <a:prstClr val="black"/>
              </a:solidFill>
              <a:latin typeface="Times New Roman" pitchFamily="18" charset="0"/>
              <a:cs typeface="Times New Roman" pitchFamily="18" charset="0"/>
            </a:endParaRPr>
          </a:p>
          <a:p>
            <a:pPr marL="0" indent="0" algn="just">
              <a:buClr>
                <a:srgbClr val="FE8637"/>
              </a:buClr>
              <a:buFont typeface="Wingdings"/>
              <a:buNone/>
            </a:pPr>
            <a:endParaRPr lang="en-US" altLang="en-US" sz="2500" dirty="0" smtClean="0">
              <a:solidFill>
                <a:prstClr val="black"/>
              </a:solidFill>
              <a:sym typeface="Wingdings" panose="05000000000000000000" pitchFamily="2" charset="2"/>
            </a:endParaRPr>
          </a:p>
        </p:txBody>
      </p:sp>
      <p:cxnSp>
        <p:nvCxnSpPr>
          <p:cNvPr id="4" name="Straight Arrow Connector 3">
            <a:extLst>
              <a:ext uri="{FF2B5EF4-FFF2-40B4-BE49-F238E27FC236}">
                <a16:creationId xmlns:a16="http://schemas.microsoft.com/office/drawing/2014/main" xmlns="" id="{EC287E19-060A-3529-2C69-EEE71396D946}"/>
              </a:ext>
            </a:extLst>
          </p:cNvPr>
          <p:cNvCxnSpPr>
            <a:cxnSpLocks/>
          </p:cNvCxnSpPr>
          <p:nvPr/>
        </p:nvCxnSpPr>
        <p:spPr>
          <a:xfrm>
            <a:off x="1871858" y="1504138"/>
            <a:ext cx="2816052" cy="607207"/>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Cloud 4"/>
          <p:cNvSpPr/>
          <p:nvPr/>
        </p:nvSpPr>
        <p:spPr>
          <a:xfrm>
            <a:off x="167926" y="0"/>
            <a:ext cx="2072997" cy="3052293"/>
          </a:xfrm>
          <a:prstGeom prst="cloud">
            <a:avLst/>
          </a:prstGeom>
          <a:solidFill>
            <a:srgbClr val="00B0F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E8637">
                    <a:lumMod val="75000"/>
                  </a:srgbClr>
                </a:solidFill>
                <a:latin typeface="Times New Roman" pitchFamily="18" charset="0"/>
                <a:cs typeface="Times New Roman" pitchFamily="18" charset="0"/>
              </a:rPr>
              <a:t>Khoáy</a:t>
            </a:r>
            <a:r>
              <a:rPr lang="en-US" sz="2400" b="1" dirty="0">
                <a:solidFill>
                  <a:srgbClr val="FE8637">
                    <a:lumMod val="75000"/>
                  </a:srgbClr>
                </a:solidFill>
                <a:latin typeface="Times New Roman" pitchFamily="18" charset="0"/>
                <a:cs typeface="Times New Roman" pitchFamily="18" charset="0"/>
              </a:rPr>
              <a:t> </a:t>
            </a:r>
            <a:r>
              <a:rPr lang="en-US" sz="2400" b="1" dirty="0" err="1">
                <a:solidFill>
                  <a:srgbClr val="FE8637">
                    <a:lumMod val="75000"/>
                  </a:srgbClr>
                </a:solidFill>
                <a:latin typeface="Times New Roman" pitchFamily="18" charset="0"/>
                <a:cs typeface="Times New Roman" pitchFamily="18" charset="0"/>
              </a:rPr>
              <a:t>âm</a:t>
            </a:r>
            <a:r>
              <a:rPr lang="en-US" sz="2400" b="1" dirty="0">
                <a:solidFill>
                  <a:srgbClr val="FE8637">
                    <a:lumMod val="75000"/>
                  </a:srgbClr>
                </a:solidFill>
                <a:latin typeface="Times New Roman" pitchFamily="18" charset="0"/>
                <a:cs typeface="Times New Roman" pitchFamily="18" charset="0"/>
              </a:rPr>
              <a:t> </a:t>
            </a:r>
            <a:r>
              <a:rPr lang="en-US" sz="2400" b="1" dirty="0" err="1">
                <a:solidFill>
                  <a:srgbClr val="FE8637">
                    <a:lumMod val="75000"/>
                  </a:srgbClr>
                </a:solidFill>
                <a:latin typeface="Times New Roman" pitchFamily="18" charset="0"/>
                <a:cs typeface="Times New Roman" pitchFamily="18" charset="0"/>
              </a:rPr>
              <a:t>dương</a:t>
            </a:r>
            <a:endParaRPr lang="en-US" sz="2400" b="1" dirty="0">
              <a:solidFill>
                <a:srgbClr val="FE8637">
                  <a:lumMod val="75000"/>
                </a:srgbClr>
              </a:solidFill>
              <a:latin typeface="Times New Roman" pitchFamily="18" charset="0"/>
              <a:cs typeface="Times New Roman" pitchFamily="18" charset="0"/>
            </a:endParaRPr>
          </a:p>
          <a:p>
            <a:pPr algn="ctr"/>
            <a:endParaRPr lang="en-US" dirty="0">
              <a:ln>
                <a:solidFill>
                  <a:prstClr val="white"/>
                </a:solidFill>
              </a:ln>
              <a:solidFill>
                <a:prstClr val="black"/>
              </a:solidFill>
            </a:endParaRPr>
          </a:p>
        </p:txBody>
      </p:sp>
    </p:spTree>
    <p:extLst>
      <p:ext uri="{BB962C8B-B14F-4D97-AF65-F5344CB8AC3E}">
        <p14:creationId xmlns:p14="http://schemas.microsoft.com/office/powerpoint/2010/main" val="388042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042246" y="2048509"/>
            <a:ext cx="3408024" cy="186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300" dirty="0" err="1" smtClean="0">
                <a:solidFill>
                  <a:srgbClr val="002060"/>
                </a:solidFill>
                <a:latin typeface="Times New Roman" pitchFamily="18" charset="0"/>
                <a:cs typeface="Times New Roman" pitchFamily="18" charset="0"/>
              </a:rPr>
              <a:t>thuần</a:t>
            </a:r>
            <a:r>
              <a:rPr lang="en-US" sz="2300" dirty="0" smtClean="0">
                <a:solidFill>
                  <a:srgbClr val="002060"/>
                </a:solidFill>
                <a:latin typeface="Times New Roman" pitchFamily="18" charset="0"/>
                <a:cs typeface="Times New Roman" pitchFamily="18" charset="0"/>
              </a:rPr>
              <a:t> </a:t>
            </a:r>
            <a:r>
              <a:rPr lang="en-US" sz="2300" dirty="0" err="1">
                <a:solidFill>
                  <a:srgbClr val="002060"/>
                </a:solidFill>
                <a:latin typeface="Times New Roman" pitchFamily="18" charset="0"/>
                <a:cs typeface="Times New Roman" pitchFamily="18" charset="0"/>
              </a:rPr>
              <a:t>phác</a:t>
            </a:r>
            <a:endParaRPr lang="en-US" sz="2300" dirty="0">
              <a:solidFill>
                <a:srgbClr val="002060"/>
              </a:solidFill>
              <a:latin typeface="Times New Roman" pitchFamily="18" charset="0"/>
              <a:cs typeface="Times New Roman" pitchFamily="18" charset="0"/>
            </a:endParaRPr>
          </a:p>
          <a:p>
            <a:r>
              <a:rPr lang="en-US" sz="2300" dirty="0" err="1" smtClean="0">
                <a:solidFill>
                  <a:srgbClr val="002060"/>
                </a:solidFill>
                <a:latin typeface="Times New Roman" pitchFamily="18" charset="0"/>
                <a:cs typeface="Times New Roman" pitchFamily="18" charset="0"/>
              </a:rPr>
              <a:t>hóm</a:t>
            </a:r>
            <a:r>
              <a:rPr lang="en-US" sz="2300" dirty="0" smtClean="0">
                <a:solidFill>
                  <a:srgbClr val="002060"/>
                </a:solidFill>
                <a:latin typeface="Times New Roman" pitchFamily="18" charset="0"/>
                <a:cs typeface="Times New Roman" pitchFamily="18" charset="0"/>
              </a:rPr>
              <a:t> </a:t>
            </a:r>
            <a:r>
              <a:rPr lang="en-US" sz="2300" dirty="0" err="1">
                <a:solidFill>
                  <a:srgbClr val="002060"/>
                </a:solidFill>
                <a:latin typeface="Times New Roman" pitchFamily="18" charset="0"/>
                <a:cs typeface="Times New Roman" pitchFamily="18" charset="0"/>
              </a:rPr>
              <a:t>hỉnh</a:t>
            </a:r>
            <a:endParaRPr lang="en-US" sz="2300" dirty="0">
              <a:solidFill>
                <a:srgbClr val="002060"/>
              </a:solidFill>
              <a:latin typeface="Times New Roman" pitchFamily="18" charset="0"/>
              <a:cs typeface="Times New Roman" pitchFamily="18" charset="0"/>
            </a:endParaRPr>
          </a:p>
          <a:p>
            <a:r>
              <a:rPr lang="en-US" sz="2300" dirty="0" err="1" smtClean="0">
                <a:solidFill>
                  <a:srgbClr val="002060"/>
                </a:solidFill>
                <a:latin typeface="Times New Roman" pitchFamily="18" charset="0"/>
                <a:cs typeface="Times New Roman" pitchFamily="18" charset="0"/>
              </a:rPr>
              <a:t>khoáy</a:t>
            </a:r>
            <a:r>
              <a:rPr lang="en-US" sz="2300" dirty="0" smtClean="0">
                <a:solidFill>
                  <a:srgbClr val="002060"/>
                </a:solidFill>
                <a:latin typeface="Times New Roman" pitchFamily="18" charset="0"/>
                <a:cs typeface="Times New Roman" pitchFamily="18" charset="0"/>
              </a:rPr>
              <a:t> </a:t>
            </a:r>
            <a:r>
              <a:rPr lang="en-US" sz="2300" dirty="0" err="1">
                <a:solidFill>
                  <a:srgbClr val="002060"/>
                </a:solidFill>
                <a:latin typeface="Times New Roman" pitchFamily="18" charset="0"/>
                <a:cs typeface="Times New Roman" pitchFamily="18" charset="0"/>
              </a:rPr>
              <a:t>âm</a:t>
            </a:r>
            <a:r>
              <a:rPr lang="en-US" sz="2300" dirty="0">
                <a:solidFill>
                  <a:srgbClr val="002060"/>
                </a:solidFill>
                <a:latin typeface="Times New Roman" pitchFamily="18" charset="0"/>
                <a:cs typeface="Times New Roman" pitchFamily="18" charset="0"/>
              </a:rPr>
              <a:t> </a:t>
            </a:r>
            <a:r>
              <a:rPr lang="en-US" sz="2300" dirty="0" err="1" smtClean="0">
                <a:solidFill>
                  <a:srgbClr val="002060"/>
                </a:solidFill>
                <a:latin typeface="Times New Roman" pitchFamily="18" charset="0"/>
                <a:cs typeface="Times New Roman" pitchFamily="18" charset="0"/>
              </a:rPr>
              <a:t>dương</a:t>
            </a:r>
            <a:endParaRPr lang="en-US" sz="2300" dirty="0" smtClean="0">
              <a:solidFill>
                <a:srgbClr val="002060"/>
              </a:solidFill>
              <a:latin typeface="Times New Roman" pitchFamily="18" charset="0"/>
              <a:cs typeface="Times New Roman" pitchFamily="18" charset="0"/>
            </a:endParaRPr>
          </a:p>
          <a:p>
            <a:r>
              <a:rPr lang="en-US" sz="2300" dirty="0" err="1" smtClean="0">
                <a:solidFill>
                  <a:srgbClr val="002060"/>
                </a:solidFill>
                <a:latin typeface="Times New Roman" pitchFamily="18" charset="0"/>
                <a:cs typeface="Times New Roman" pitchFamily="18" charset="0"/>
              </a:rPr>
              <a:t>nhấp</a:t>
            </a:r>
            <a:r>
              <a:rPr lang="en-US" sz="2300" dirty="0" smtClean="0">
                <a:solidFill>
                  <a:srgbClr val="002060"/>
                </a:solidFill>
                <a:latin typeface="Times New Roman" pitchFamily="18" charset="0"/>
                <a:cs typeface="Times New Roman" pitchFamily="18" charset="0"/>
              </a:rPr>
              <a:t> </a:t>
            </a:r>
            <a:r>
              <a:rPr lang="en-US" sz="2300" dirty="0" err="1" smtClean="0">
                <a:solidFill>
                  <a:srgbClr val="002060"/>
                </a:solidFill>
                <a:latin typeface="Times New Roman" pitchFamily="18" charset="0"/>
                <a:cs typeface="Times New Roman" pitchFamily="18" charset="0"/>
              </a:rPr>
              <a:t>nhánh</a:t>
            </a:r>
            <a:endParaRPr lang="vi-VN" sz="2300" dirty="0" smtClean="0">
              <a:solidFill>
                <a:srgbClr val="002060"/>
              </a:solidFill>
              <a:latin typeface="Times New Roman" pitchFamily="18" charset="0"/>
              <a:cs typeface="Times New Roman" pitchFamily="18" charset="0"/>
            </a:endParaRPr>
          </a:p>
          <a:p>
            <a:r>
              <a:rPr lang="vi-VN" sz="2300" dirty="0">
                <a:solidFill>
                  <a:srgbClr val="002060"/>
                </a:solidFill>
                <a:latin typeface="Times New Roman" pitchFamily="18" charset="0"/>
                <a:cs typeface="Times New Roman" pitchFamily="18" charset="0"/>
              </a:rPr>
              <a:t>thâm</a:t>
            </a:r>
            <a:r>
              <a:rPr lang="vi-VN" sz="2300" dirty="0" smtClean="0">
                <a:solidFill>
                  <a:srgbClr val="002060"/>
                </a:solidFill>
                <a:latin typeface="Times New Roman" pitchFamily="18" charset="0"/>
                <a:cs typeface="Times New Roman" pitchFamily="18" charset="0"/>
              </a:rPr>
              <a:t> thúy</a:t>
            </a:r>
            <a:endParaRPr lang="en-US" sz="2300" dirty="0">
              <a:solidFill>
                <a:srgbClr val="002060"/>
              </a:solidFill>
              <a:latin typeface="Times New Roman" pitchFamily="18" charset="0"/>
              <a:cs typeface="Times New Roman" pitchFamily="18" charset="0"/>
            </a:endParaRPr>
          </a:p>
        </p:txBody>
      </p:sp>
      <p:sp>
        <p:nvSpPr>
          <p:cNvPr id="4" name="TextBox 3"/>
          <p:cNvSpPr txBox="1">
            <a:spLocks noChangeArrowheads="1"/>
          </p:cNvSpPr>
          <p:nvPr/>
        </p:nvSpPr>
        <p:spPr bwMode="auto">
          <a:xfrm>
            <a:off x="169168" y="1959095"/>
            <a:ext cx="6383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b="1" dirty="0" smtClean="0">
                <a:solidFill>
                  <a:prstClr val="black"/>
                </a:solidFill>
                <a:latin typeface="Times New Roman" pitchFamily="18" charset="0"/>
                <a:cs typeface="Times New Roman" pitchFamily="18" charset="0"/>
              </a:rPr>
              <a:t>*</a:t>
            </a:r>
            <a:r>
              <a:rPr lang="en-US" sz="2000" b="1" dirty="0" err="1" smtClean="0">
                <a:solidFill>
                  <a:prstClr val="black"/>
                </a:solidFill>
                <a:latin typeface="Times New Roman" pitchFamily="18" charset="0"/>
                <a:cs typeface="Times New Roman" pitchFamily="18" charset="0"/>
              </a:rPr>
              <a:t>Từ</a:t>
            </a:r>
            <a:endParaRPr lang="en-US" sz="2000" b="1" dirty="0">
              <a:solidFill>
                <a:prstClr val="black"/>
              </a:solidFill>
              <a:latin typeface="Times New Roman" pitchFamily="18" charset="0"/>
              <a:cs typeface="Times New Roman" pitchFamily="18" charset="0"/>
            </a:endParaRPr>
          </a:p>
        </p:txBody>
      </p:sp>
      <p:sp>
        <p:nvSpPr>
          <p:cNvPr id="5" name="TextBox 4"/>
          <p:cNvSpPr txBox="1">
            <a:spLocks noChangeArrowheads="1"/>
          </p:cNvSpPr>
          <p:nvPr/>
        </p:nvSpPr>
        <p:spPr bwMode="auto">
          <a:xfrm>
            <a:off x="122020" y="3718559"/>
            <a:ext cx="7697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b="1" dirty="0" smtClean="0">
                <a:solidFill>
                  <a:prstClr val="black"/>
                </a:solidFill>
                <a:latin typeface="Times New Roman" pitchFamily="18" charset="0"/>
                <a:cs typeface="Times New Roman" pitchFamily="18" charset="0"/>
              </a:rPr>
              <a:t>*</a:t>
            </a:r>
            <a:r>
              <a:rPr lang="en-US" sz="2000" b="1" dirty="0" err="1" smtClean="0">
                <a:solidFill>
                  <a:prstClr val="black"/>
                </a:solidFill>
                <a:latin typeface="Times New Roman" pitchFamily="18" charset="0"/>
                <a:cs typeface="Times New Roman" pitchFamily="18" charset="0"/>
              </a:rPr>
              <a:t>Câu</a:t>
            </a:r>
            <a:endParaRPr lang="en-US" sz="2000" b="1" dirty="0">
              <a:solidFill>
                <a:prstClr val="black"/>
              </a:solidFill>
              <a:latin typeface="Times New Roman" pitchFamily="18" charset="0"/>
              <a:cs typeface="Times New Roman" pitchFamily="18" charset="0"/>
            </a:endParaRPr>
          </a:p>
        </p:txBody>
      </p:sp>
      <p:sp>
        <p:nvSpPr>
          <p:cNvPr id="6" name="TextBox 5"/>
          <p:cNvSpPr txBox="1">
            <a:spLocks noChangeArrowheads="1"/>
          </p:cNvSpPr>
          <p:nvPr/>
        </p:nvSpPr>
        <p:spPr bwMode="auto">
          <a:xfrm>
            <a:off x="1042046" y="1568133"/>
            <a:ext cx="38929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b="1" u="sng" dirty="0" err="1" smtClean="0">
                <a:solidFill>
                  <a:prstClr val="black"/>
                </a:solidFill>
                <a:latin typeface="Times New Roman" pitchFamily="18" charset="0"/>
                <a:cs typeface="Times New Roman" pitchFamily="18" charset="0"/>
              </a:rPr>
              <a:t>Luyện</a:t>
            </a:r>
            <a:r>
              <a:rPr lang="en-US" sz="2400" b="1" u="sng" dirty="0" smtClean="0">
                <a:solidFill>
                  <a:prstClr val="black"/>
                </a:solidFill>
                <a:latin typeface="Times New Roman" pitchFamily="18" charset="0"/>
                <a:cs typeface="Times New Roman" pitchFamily="18" charset="0"/>
              </a:rPr>
              <a:t> </a:t>
            </a:r>
            <a:r>
              <a:rPr lang="en-US" sz="2400" b="1" u="sng" dirty="0" err="1" smtClean="0">
                <a:solidFill>
                  <a:prstClr val="black"/>
                </a:solidFill>
                <a:latin typeface="Times New Roman" pitchFamily="18" charset="0"/>
                <a:cs typeface="Times New Roman" pitchFamily="18" charset="0"/>
              </a:rPr>
              <a:t>đọc</a:t>
            </a:r>
            <a:r>
              <a:rPr lang="vi-VN" sz="2400" b="1" dirty="0" smtClean="0">
                <a:solidFill>
                  <a:prstClr val="black"/>
                </a:solidFill>
                <a:latin typeface="Times New Roman" pitchFamily="18" charset="0"/>
                <a:cs typeface="Times New Roman" pitchFamily="18" charset="0"/>
              </a:rPr>
              <a:t>:</a:t>
            </a:r>
            <a:endParaRPr lang="en-US" sz="2400" b="1" u="sng" dirty="0">
              <a:solidFill>
                <a:prstClr val="black"/>
              </a:solidFill>
              <a:latin typeface="Times New Roman" pitchFamily="18" charset="0"/>
              <a:cs typeface="Times New Roman" pitchFamily="18" charset="0"/>
            </a:endParaRPr>
          </a:p>
        </p:txBody>
      </p:sp>
      <p:sp>
        <p:nvSpPr>
          <p:cNvPr id="15" name="Rectangle 14"/>
          <p:cNvSpPr/>
          <p:nvPr/>
        </p:nvSpPr>
        <p:spPr>
          <a:xfrm>
            <a:off x="5976488" y="1518956"/>
            <a:ext cx="1962397" cy="461665"/>
          </a:xfrm>
          <a:prstGeom prst="rect">
            <a:avLst/>
          </a:prstGeom>
        </p:spPr>
        <p:txBody>
          <a:bodyPr wrap="none">
            <a:spAutoFit/>
          </a:bodyPr>
          <a:lstStyle/>
          <a:p>
            <a:r>
              <a:rPr lang="en-US" sz="2400" b="1" u="sng" dirty="0" err="1">
                <a:solidFill>
                  <a:srgbClr val="000000"/>
                </a:solidFill>
                <a:latin typeface="Times New Roman" pitchFamily="18" charset="0"/>
                <a:cs typeface="Times New Roman" pitchFamily="18" charset="0"/>
              </a:rPr>
              <a:t>Tìm</a:t>
            </a:r>
            <a:r>
              <a:rPr lang="en-US" sz="2400" b="1" u="sng" dirty="0">
                <a:solidFill>
                  <a:srgbClr val="000000"/>
                </a:solidFill>
                <a:latin typeface="Times New Roman" pitchFamily="18" charset="0"/>
                <a:cs typeface="Times New Roman" pitchFamily="18" charset="0"/>
              </a:rPr>
              <a:t> </a:t>
            </a:r>
            <a:r>
              <a:rPr lang="en-US" sz="2400" b="1" u="sng" dirty="0" err="1">
                <a:solidFill>
                  <a:srgbClr val="000000"/>
                </a:solidFill>
                <a:latin typeface="Times New Roman" pitchFamily="18" charset="0"/>
                <a:cs typeface="Times New Roman" pitchFamily="18" charset="0"/>
              </a:rPr>
              <a:t>hiểu</a:t>
            </a:r>
            <a:r>
              <a:rPr lang="en-US" sz="2400" b="1" u="sng" dirty="0">
                <a:solidFill>
                  <a:srgbClr val="000000"/>
                </a:solidFill>
                <a:latin typeface="Times New Roman" pitchFamily="18" charset="0"/>
                <a:cs typeface="Times New Roman" pitchFamily="18" charset="0"/>
              </a:rPr>
              <a:t> </a:t>
            </a:r>
            <a:r>
              <a:rPr lang="en-US" sz="2400" b="1" u="sng" dirty="0" err="1" smtClean="0">
                <a:solidFill>
                  <a:srgbClr val="000000"/>
                </a:solidFill>
                <a:latin typeface="Times New Roman" pitchFamily="18" charset="0"/>
                <a:cs typeface="Times New Roman" pitchFamily="18" charset="0"/>
              </a:rPr>
              <a:t>bài</a:t>
            </a:r>
            <a:r>
              <a:rPr lang="vi-VN" sz="2400" b="1" dirty="0" smtClean="0">
                <a:solidFill>
                  <a:srgbClr val="000000"/>
                </a:solidFill>
                <a:cs typeface="Times New Roman" pitchFamily="18" charset="0"/>
              </a:rPr>
              <a:t>:</a:t>
            </a:r>
            <a:endParaRPr lang="en-US" sz="2400" b="1" u="sng" dirty="0">
              <a:solidFill>
                <a:srgbClr val="000000"/>
              </a:solidFill>
              <a:latin typeface="Times New Roman" pitchFamily="18" charset="0"/>
              <a:cs typeface="Times New Roman" pitchFamily="18" charset="0"/>
            </a:endParaRPr>
          </a:p>
        </p:txBody>
      </p:sp>
      <p:sp>
        <p:nvSpPr>
          <p:cNvPr id="16" name="Down Arrow 15"/>
          <p:cNvSpPr/>
          <p:nvPr/>
        </p:nvSpPr>
        <p:spPr>
          <a:xfrm>
            <a:off x="5367868" y="1719308"/>
            <a:ext cx="45719" cy="48664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7" name="Rectangle 16"/>
          <p:cNvSpPr/>
          <p:nvPr/>
        </p:nvSpPr>
        <p:spPr>
          <a:xfrm>
            <a:off x="5110778" y="1151985"/>
            <a:ext cx="2633733" cy="446276"/>
          </a:xfrm>
          <a:prstGeom prst="rect">
            <a:avLst/>
          </a:prstGeom>
        </p:spPr>
        <p:txBody>
          <a:bodyPr wrap="none">
            <a:spAutoFit/>
          </a:bodyPr>
          <a:lstStyle/>
          <a:p>
            <a:pPr algn="r"/>
            <a:r>
              <a:rPr lang="en-US" sz="2300" b="1" i="1" dirty="0">
                <a:solidFill>
                  <a:srgbClr val="0000FF"/>
                </a:solidFill>
                <a:latin typeface="Times New Roman" panose="02020603050405020304" pitchFamily="18" charset="0"/>
                <a:cs typeface="Times New Roman" pitchFamily="18" charset="0"/>
              </a:rPr>
              <a:t>Theo</a:t>
            </a:r>
            <a:r>
              <a:rPr lang="en-US" sz="2300" b="1" dirty="0">
                <a:solidFill>
                  <a:srgbClr val="0000FF"/>
                </a:solidFill>
                <a:latin typeface="Times New Roman" panose="02020603050405020304" pitchFamily="18" charset="0"/>
                <a:cs typeface="Times New Roman" pitchFamily="18" charset="0"/>
              </a:rPr>
              <a:t> </a:t>
            </a:r>
            <a:r>
              <a:rPr lang="en-US" sz="2300" b="1" dirty="0" err="1">
                <a:solidFill>
                  <a:srgbClr val="0000FF"/>
                </a:solidFill>
                <a:latin typeface="Times New Roman" panose="02020603050405020304" pitchFamily="18" charset="0"/>
                <a:cs typeface="Times New Roman" pitchFamily="18" charset="0"/>
              </a:rPr>
              <a:t>Nguyễn</a:t>
            </a:r>
            <a:r>
              <a:rPr lang="en-US" sz="2300" b="1" dirty="0">
                <a:solidFill>
                  <a:srgbClr val="0000FF"/>
                </a:solidFill>
                <a:latin typeface="Times New Roman" panose="02020603050405020304" pitchFamily="18" charset="0"/>
                <a:cs typeface="Times New Roman" pitchFamily="18" charset="0"/>
              </a:rPr>
              <a:t> </a:t>
            </a:r>
            <a:r>
              <a:rPr lang="en-US" sz="2300" b="1" dirty="0" err="1">
                <a:solidFill>
                  <a:srgbClr val="0000FF"/>
                </a:solidFill>
                <a:latin typeface="Times New Roman" panose="02020603050405020304" pitchFamily="18" charset="0"/>
                <a:cs typeface="Times New Roman" pitchFamily="18" charset="0"/>
              </a:rPr>
              <a:t>Tuân</a:t>
            </a:r>
            <a:r>
              <a:rPr lang="en-US" sz="2300" b="1" dirty="0">
                <a:solidFill>
                  <a:srgbClr val="0000FF"/>
                </a:solidFill>
                <a:latin typeface="Times New Roman" panose="02020603050405020304" pitchFamily="18" charset="0"/>
                <a:cs typeface="Times New Roman" pitchFamily="18" charset="0"/>
              </a:rPr>
              <a:t> </a:t>
            </a:r>
          </a:p>
        </p:txBody>
      </p:sp>
      <p:sp>
        <p:nvSpPr>
          <p:cNvPr id="24" name="TextBox 23"/>
          <p:cNvSpPr txBox="1"/>
          <p:nvPr/>
        </p:nvSpPr>
        <p:spPr>
          <a:xfrm>
            <a:off x="175846" y="29308"/>
            <a:ext cx="8581292" cy="1292662"/>
          </a:xfrm>
          <a:prstGeom prst="rect">
            <a:avLst/>
          </a:prstGeom>
          <a:noFill/>
        </p:spPr>
        <p:txBody>
          <a:bodyPr wrap="square" rtlCol="0">
            <a:spAutoFit/>
          </a:bodyPr>
          <a:lstStyle/>
          <a:p>
            <a:pPr algn="ctr"/>
            <a:r>
              <a:rPr lang="en-US" sz="2600" b="1" dirty="0" err="1">
                <a:solidFill>
                  <a:srgbClr val="002060"/>
                </a:solidFill>
                <a:latin typeface="Times New Roman" panose="02020603050405020304" pitchFamily="18" charset="0"/>
                <a:cs typeface="Times New Roman" panose="02020603050405020304" pitchFamily="18" charset="0"/>
              </a:rPr>
              <a:t>Thứ</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hai</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ngày</a:t>
            </a:r>
            <a:r>
              <a:rPr lang="en-US" sz="2600" b="1" dirty="0">
                <a:solidFill>
                  <a:srgbClr val="002060"/>
                </a:solidFill>
                <a:latin typeface="Times New Roman" panose="02020603050405020304" pitchFamily="18" charset="0"/>
                <a:cs typeface="Times New Roman" panose="02020603050405020304" pitchFamily="18" charset="0"/>
              </a:rPr>
              <a:t> </a:t>
            </a:r>
            <a:r>
              <a:rPr lang="vi-VN" sz="2600" b="1" dirty="0">
                <a:solidFill>
                  <a:srgbClr val="002060"/>
                </a:solidFill>
                <a:cs typeface="Times New Roman" panose="02020603050405020304" pitchFamily="18" charset="0"/>
              </a:rPr>
              <a:t>18</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tháng</a:t>
            </a:r>
            <a:r>
              <a:rPr lang="en-US" sz="2600" b="1" dirty="0">
                <a:solidFill>
                  <a:srgbClr val="002060"/>
                </a:solidFill>
                <a:latin typeface="Times New Roman" panose="02020603050405020304" pitchFamily="18" charset="0"/>
                <a:cs typeface="Times New Roman" panose="02020603050405020304" pitchFamily="18" charset="0"/>
              </a:rPr>
              <a:t> </a:t>
            </a:r>
            <a:r>
              <a:rPr lang="vi-VN" sz="2600" b="1" dirty="0">
                <a:solidFill>
                  <a:srgbClr val="002060"/>
                </a:solidFill>
                <a:cs typeface="Times New Roman" panose="02020603050405020304" pitchFamily="18" charset="0"/>
              </a:rPr>
              <a:t>03</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năm</a:t>
            </a:r>
            <a:r>
              <a:rPr lang="en-US" sz="2600" b="1" dirty="0">
                <a:solidFill>
                  <a:srgbClr val="002060"/>
                </a:solidFill>
                <a:latin typeface="Times New Roman" panose="02020603050405020304" pitchFamily="18" charset="0"/>
                <a:cs typeface="Times New Roman" panose="02020603050405020304" pitchFamily="18" charset="0"/>
              </a:rPr>
              <a:t> 202</a:t>
            </a:r>
            <a:r>
              <a:rPr lang="vi-VN" sz="2600" b="1" dirty="0">
                <a:solidFill>
                  <a:srgbClr val="002060"/>
                </a:solidFill>
                <a:cs typeface="Times New Roman" panose="02020603050405020304" pitchFamily="18" charset="0"/>
              </a:rPr>
              <a:t>4</a:t>
            </a:r>
            <a:endParaRPr lang="en-US" sz="2600" b="1" dirty="0">
              <a:solidFill>
                <a:srgbClr val="002060"/>
              </a:solidFill>
              <a:latin typeface="Times New Roman" panose="02020603050405020304" pitchFamily="18" charset="0"/>
              <a:cs typeface="Times New Roman" panose="02020603050405020304" pitchFamily="18" charset="0"/>
            </a:endParaRPr>
          </a:p>
          <a:p>
            <a:pPr algn="ctr"/>
            <a:r>
              <a:rPr lang="en-US" sz="2600" b="1" u="sng" dirty="0" err="1">
                <a:solidFill>
                  <a:srgbClr val="002060"/>
                </a:solidFill>
                <a:latin typeface="Times New Roman" panose="02020603050405020304" pitchFamily="18" charset="0"/>
                <a:cs typeface="Times New Roman" panose="02020603050405020304" pitchFamily="18" charset="0"/>
              </a:rPr>
              <a:t>Tập</a:t>
            </a:r>
            <a:r>
              <a:rPr lang="en-US" sz="2600" b="1" u="sng" dirty="0">
                <a:solidFill>
                  <a:srgbClr val="002060"/>
                </a:solidFill>
                <a:latin typeface="Times New Roman" panose="02020603050405020304" pitchFamily="18" charset="0"/>
                <a:cs typeface="Times New Roman" panose="02020603050405020304" pitchFamily="18" charset="0"/>
              </a:rPr>
              <a:t> </a:t>
            </a:r>
            <a:r>
              <a:rPr lang="en-US" sz="2600" b="1" u="sng" dirty="0" err="1">
                <a:solidFill>
                  <a:srgbClr val="002060"/>
                </a:solidFill>
                <a:latin typeface="Times New Roman" panose="02020603050405020304" pitchFamily="18" charset="0"/>
                <a:cs typeface="Times New Roman" panose="02020603050405020304" pitchFamily="18" charset="0"/>
              </a:rPr>
              <a:t>đọc</a:t>
            </a:r>
            <a:r>
              <a:rPr lang="vi-VN" sz="2600" b="1" dirty="0">
                <a:solidFill>
                  <a:srgbClr val="002060"/>
                </a:solidFill>
                <a:cs typeface="Times New Roman" panose="02020603050405020304" pitchFamily="18" charset="0"/>
              </a:rPr>
              <a:t>:</a:t>
            </a:r>
          </a:p>
          <a:p>
            <a:pPr algn="ctr"/>
            <a:r>
              <a:rPr lang="vi-VN" sz="2600" b="1" dirty="0">
                <a:solidFill>
                  <a:srgbClr val="002060"/>
                </a:solidFill>
                <a:cs typeface="Times New Roman" panose="02020603050405020304" pitchFamily="18" charset="0"/>
              </a:rPr>
              <a:t>Tranh làng Hồ</a:t>
            </a:r>
            <a:endParaRPr lang="en-US" sz="2600" b="1" dirty="0">
              <a:solidFill>
                <a:srgbClr val="002060"/>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122020" y="4121771"/>
            <a:ext cx="5245848" cy="1785104"/>
          </a:xfrm>
          <a:prstGeom prst="rect">
            <a:avLst/>
          </a:prstGeom>
          <a:noFill/>
        </p:spPr>
        <p:txBody>
          <a:bodyPr wrap="square" rtlCol="0">
            <a:spAutoFit/>
          </a:bodyPr>
          <a:lstStyle/>
          <a:p>
            <a:pPr algn="just"/>
            <a:r>
              <a:rPr lang="en-US" sz="2200" dirty="0">
                <a:solidFill>
                  <a:prstClr val="black"/>
                </a:solidFill>
              </a:rPr>
              <a:t>   </a:t>
            </a:r>
            <a:r>
              <a:rPr lang="vi-VN" sz="2200" dirty="0">
                <a:solidFill>
                  <a:prstClr val="black"/>
                </a:solidFill>
              </a:rPr>
              <a:t>Phải yêu mến cuộ</a:t>
            </a:r>
            <a:r>
              <a:rPr lang="en-US" sz="2200" dirty="0">
                <a:solidFill>
                  <a:prstClr val="black"/>
                </a:solidFill>
              </a:rPr>
              <a:t>c </a:t>
            </a:r>
            <a:r>
              <a:rPr lang="en-US" sz="2200" dirty="0" err="1">
                <a:solidFill>
                  <a:prstClr val="black"/>
                </a:solidFill>
                <a:latin typeface="Times New Roman" pitchFamily="18" charset="0"/>
                <a:cs typeface="Times New Roman" pitchFamily="18" charset="0"/>
              </a:rPr>
              <a:t>đời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trồng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trọt</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chăn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nuôi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lắm</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mới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khắc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được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những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tranh</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lợn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ráy</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có</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những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khoáy</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âm</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dương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rất</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có</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duyên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mới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vẽ</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được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những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đàn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gà</a:t>
            </a:r>
            <a:r>
              <a:rPr lang="en-US" sz="2200" dirty="0">
                <a:solidFill>
                  <a:prstClr val="black"/>
                </a:solidFill>
                <a:latin typeface="Times New Roman" pitchFamily="18" charset="0"/>
                <a:cs typeface="Times New Roman" pitchFamily="18" charset="0"/>
              </a:rPr>
              <a:t> con </a:t>
            </a:r>
            <a:r>
              <a:rPr lang="en-US" sz="2200" dirty="0" err="1">
                <a:solidFill>
                  <a:prstClr val="black"/>
                </a:solidFill>
                <a:latin typeface="Times New Roman" pitchFamily="18" charset="0"/>
                <a:cs typeface="Times New Roman" pitchFamily="18" charset="0"/>
              </a:rPr>
              <a:t>tưng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bừng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như</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ca</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múa</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bên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gà</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mái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mẹ</a:t>
            </a:r>
            <a:r>
              <a:rPr lang="en-US" sz="2200" dirty="0">
                <a:solidFill>
                  <a:prstClr val="black"/>
                </a:solidFill>
                <a:latin typeface="Times New Roman" pitchFamily="18" charset="0"/>
                <a:cs typeface="Times New Roman" pitchFamily="18" charset="0"/>
              </a:rPr>
              <a:t>.</a:t>
            </a:r>
          </a:p>
        </p:txBody>
      </p:sp>
      <p:sp>
        <p:nvSpPr>
          <p:cNvPr id="27" name="TextBox 26"/>
          <p:cNvSpPr txBox="1">
            <a:spLocks noChangeArrowheads="1"/>
          </p:cNvSpPr>
          <p:nvPr/>
        </p:nvSpPr>
        <p:spPr bwMode="auto">
          <a:xfrm>
            <a:off x="10810" y="5766658"/>
            <a:ext cx="535705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n-US" sz="2200" dirty="0" smtClean="0">
                <a:solidFill>
                  <a:prstClr val="black"/>
                </a:solidFill>
                <a:latin typeface="Times New Roman" pitchFamily="18" charset="0"/>
                <a:cs typeface="Times New Roman" pitchFamily="18" charset="0"/>
                <a:sym typeface="Wingdings"/>
              </a:rPr>
              <a:t>     </a:t>
            </a:r>
            <a:r>
              <a:rPr lang="en-US" sz="2200" dirty="0" err="1" smtClean="0">
                <a:solidFill>
                  <a:prstClr val="black"/>
                </a:solidFill>
                <a:latin typeface="Times New Roman" pitchFamily="18" charset="0"/>
                <a:cs typeface="Times New Roman" pitchFamily="18" charset="0"/>
                <a:sym typeface="Wingdings"/>
              </a:rPr>
              <a:t>Cái</a:t>
            </a:r>
            <a:r>
              <a:rPr lang="en-US" sz="2200" dirty="0" smtClean="0">
                <a:solidFill>
                  <a:prstClr val="black"/>
                </a:solidFill>
                <a:latin typeface="Times New Roman" pitchFamily="18" charset="0"/>
                <a:cs typeface="Times New Roman" pitchFamily="18" charset="0"/>
                <a:sym typeface="Wingdings"/>
              </a:rPr>
              <a:t> </a:t>
            </a:r>
            <a:r>
              <a:rPr lang="en-US" sz="2200" dirty="0" err="1">
                <a:solidFill>
                  <a:prstClr val="black"/>
                </a:solidFill>
                <a:latin typeface="Times New Roman" pitchFamily="18" charset="0"/>
                <a:cs typeface="Times New Roman" pitchFamily="18" charset="0"/>
                <a:sym typeface="Wingdings"/>
              </a:rPr>
              <a:t>màu</a:t>
            </a:r>
            <a:r>
              <a:rPr lang="en-US" sz="2200" dirty="0">
                <a:solidFill>
                  <a:prstClr val="black"/>
                </a:solidFill>
                <a:latin typeface="Times New Roman" pitchFamily="18" charset="0"/>
                <a:cs typeface="Times New Roman" pitchFamily="18" charset="0"/>
                <a:sym typeface="Wingdings"/>
              </a:rPr>
              <a:t> </a:t>
            </a:r>
            <a:r>
              <a:rPr lang="en-US" sz="2200" dirty="0" err="1">
                <a:solidFill>
                  <a:prstClr val="black"/>
                </a:solidFill>
                <a:latin typeface="Times New Roman" pitchFamily="18" charset="0"/>
                <a:cs typeface="Times New Roman" pitchFamily="18" charset="0"/>
                <a:sym typeface="Wingdings"/>
              </a:rPr>
              <a:t>trắng</a:t>
            </a:r>
            <a:r>
              <a:rPr lang="en-US" sz="2200" dirty="0">
                <a:solidFill>
                  <a:prstClr val="black"/>
                </a:solidFill>
                <a:latin typeface="Times New Roman" pitchFamily="18" charset="0"/>
                <a:cs typeface="Times New Roman" pitchFamily="18" charset="0"/>
                <a:sym typeface="Wingdings"/>
              </a:rPr>
              <a:t> </a:t>
            </a:r>
            <a:r>
              <a:rPr lang="en-US" sz="2200" dirty="0" err="1" smtClean="0">
                <a:solidFill>
                  <a:prstClr val="black"/>
                </a:solidFill>
                <a:latin typeface="Times New Roman" pitchFamily="18" charset="0"/>
                <a:cs typeface="Times New Roman" pitchFamily="18" charset="0"/>
                <a:sym typeface="Wingdings"/>
              </a:rPr>
              <a:t>điệp</a:t>
            </a:r>
            <a:r>
              <a:rPr lang="en-US" sz="2200" dirty="0" smtClean="0">
                <a:solidFill>
                  <a:prstClr val="black"/>
                </a:solidFill>
                <a:latin typeface="Times New Roman" pitchFamily="18" charset="0"/>
                <a:cs typeface="Times New Roman" pitchFamily="18" charset="0"/>
                <a:sym typeface="Wingdings"/>
              </a:rPr>
              <a:t> </a:t>
            </a:r>
            <a:r>
              <a:rPr lang="en-US" sz="2200" dirty="0" err="1">
                <a:solidFill>
                  <a:prstClr val="black"/>
                </a:solidFill>
                <a:latin typeface="Times New Roman" pitchFamily="18" charset="0"/>
                <a:cs typeface="Times New Roman" pitchFamily="18" charset="0"/>
                <a:sym typeface="Wingdings"/>
              </a:rPr>
              <a:t>cũng</a:t>
            </a:r>
            <a:r>
              <a:rPr lang="en-US" sz="2200" dirty="0">
                <a:solidFill>
                  <a:prstClr val="black"/>
                </a:solidFill>
                <a:latin typeface="Times New Roman" pitchFamily="18" charset="0"/>
                <a:cs typeface="Times New Roman" pitchFamily="18" charset="0"/>
                <a:sym typeface="Wingdings"/>
              </a:rPr>
              <a:t> </a:t>
            </a:r>
            <a:r>
              <a:rPr lang="en-US" sz="2200" dirty="0" err="1">
                <a:solidFill>
                  <a:prstClr val="black"/>
                </a:solidFill>
                <a:latin typeface="Times New Roman" pitchFamily="18" charset="0"/>
                <a:cs typeface="Times New Roman" pitchFamily="18" charset="0"/>
                <a:sym typeface="Wingdings"/>
              </a:rPr>
              <a:t>là</a:t>
            </a:r>
            <a:r>
              <a:rPr lang="en-US" sz="2200" dirty="0">
                <a:solidFill>
                  <a:prstClr val="black"/>
                </a:solidFill>
                <a:latin typeface="Times New Roman" pitchFamily="18" charset="0"/>
                <a:cs typeface="Times New Roman" pitchFamily="18" charset="0"/>
                <a:sym typeface="Wingdings"/>
              </a:rPr>
              <a:t> </a:t>
            </a:r>
            <a:r>
              <a:rPr lang="en-US" sz="2200" dirty="0" err="1">
                <a:solidFill>
                  <a:prstClr val="black"/>
                </a:solidFill>
                <a:latin typeface="Times New Roman" pitchFamily="18" charset="0"/>
                <a:cs typeface="Times New Roman" pitchFamily="18" charset="0"/>
                <a:sym typeface="Wingdings"/>
              </a:rPr>
              <a:t>một</a:t>
            </a:r>
            <a:r>
              <a:rPr lang="en-US" sz="2200" dirty="0">
                <a:solidFill>
                  <a:prstClr val="black"/>
                </a:solidFill>
                <a:latin typeface="Times New Roman" pitchFamily="18" charset="0"/>
                <a:cs typeface="Times New Roman" pitchFamily="18" charset="0"/>
                <a:sym typeface="Wingdings"/>
              </a:rPr>
              <a:t> </a:t>
            </a:r>
            <a:r>
              <a:rPr lang="en-US" sz="2200" dirty="0" err="1">
                <a:solidFill>
                  <a:prstClr val="black"/>
                </a:solidFill>
                <a:latin typeface="Times New Roman" pitchFamily="18" charset="0"/>
                <a:cs typeface="Times New Roman" pitchFamily="18" charset="0"/>
                <a:sym typeface="Wingdings"/>
              </a:rPr>
              <a:t>sự</a:t>
            </a:r>
            <a:r>
              <a:rPr lang="en-US" sz="2200" dirty="0">
                <a:solidFill>
                  <a:prstClr val="black"/>
                </a:solidFill>
                <a:latin typeface="Times New Roman" pitchFamily="18" charset="0"/>
                <a:cs typeface="Times New Roman" pitchFamily="18" charset="0"/>
                <a:sym typeface="Wingdings"/>
              </a:rPr>
              <a:t> </a:t>
            </a:r>
            <a:r>
              <a:rPr lang="en-US" sz="2200" dirty="0" err="1" smtClean="0">
                <a:solidFill>
                  <a:prstClr val="black"/>
                </a:solidFill>
                <a:latin typeface="Times New Roman" pitchFamily="18" charset="0"/>
                <a:cs typeface="Times New Roman" pitchFamily="18" charset="0"/>
                <a:sym typeface="Wingdings"/>
              </a:rPr>
              <a:t>sá</a:t>
            </a:r>
            <a:r>
              <a:rPr lang="vi-VN" sz="2200" dirty="0">
                <a:solidFill>
                  <a:prstClr val="black"/>
                </a:solidFill>
                <a:latin typeface="Times New Roman" pitchFamily="18" charset="0"/>
                <a:cs typeface="Times New Roman" pitchFamily="18" charset="0"/>
                <a:sym typeface="Wingdings"/>
              </a:rPr>
              <a:t>n</a:t>
            </a:r>
            <a:r>
              <a:rPr lang="en-US" sz="2200" dirty="0" smtClean="0">
                <a:solidFill>
                  <a:prstClr val="black"/>
                </a:solidFill>
                <a:latin typeface="Times New Roman" pitchFamily="18" charset="0"/>
                <a:cs typeface="Times New Roman" pitchFamily="18" charset="0"/>
                <a:sym typeface="Wingdings"/>
              </a:rPr>
              <a:t>g </a:t>
            </a:r>
            <a:r>
              <a:rPr lang="en-US" sz="2200" dirty="0" err="1" smtClean="0">
                <a:solidFill>
                  <a:prstClr val="black"/>
                </a:solidFill>
                <a:latin typeface="Times New Roman" pitchFamily="18" charset="0"/>
                <a:cs typeface="Times New Roman" pitchFamily="18" charset="0"/>
                <a:sym typeface="Wingdings"/>
              </a:rPr>
              <a:t>tạo</a:t>
            </a:r>
            <a:r>
              <a:rPr lang="en-US" sz="2200" dirty="0" smtClean="0">
                <a:solidFill>
                  <a:prstClr val="black"/>
                </a:solidFill>
                <a:latin typeface="Times New Roman" pitchFamily="18" charset="0"/>
                <a:cs typeface="Times New Roman" pitchFamily="18" charset="0"/>
                <a:sym typeface="Wingdings"/>
              </a:rPr>
              <a:t> </a:t>
            </a:r>
            <a:r>
              <a:rPr lang="en-US" sz="2200" dirty="0" err="1">
                <a:solidFill>
                  <a:prstClr val="black"/>
                </a:solidFill>
                <a:latin typeface="Times New Roman" pitchFamily="18" charset="0"/>
                <a:cs typeface="Times New Roman" pitchFamily="18" charset="0"/>
                <a:sym typeface="Wingdings"/>
              </a:rPr>
              <a:t>góp</a:t>
            </a:r>
            <a:r>
              <a:rPr lang="en-US" sz="2200" dirty="0">
                <a:solidFill>
                  <a:prstClr val="black"/>
                </a:solidFill>
                <a:latin typeface="Times New Roman" pitchFamily="18" charset="0"/>
                <a:cs typeface="Times New Roman" pitchFamily="18" charset="0"/>
                <a:sym typeface="Wingdings"/>
              </a:rPr>
              <a:t> </a:t>
            </a:r>
            <a:r>
              <a:rPr lang="en-US" sz="2200" dirty="0" err="1">
                <a:solidFill>
                  <a:prstClr val="black"/>
                </a:solidFill>
                <a:latin typeface="Times New Roman" pitchFamily="18" charset="0"/>
                <a:cs typeface="Times New Roman" pitchFamily="18" charset="0"/>
                <a:sym typeface="Wingdings"/>
              </a:rPr>
              <a:t>phần</a:t>
            </a:r>
            <a:r>
              <a:rPr lang="en-US" sz="2200" dirty="0">
                <a:solidFill>
                  <a:prstClr val="black"/>
                </a:solidFill>
                <a:latin typeface="Times New Roman" pitchFamily="18" charset="0"/>
                <a:cs typeface="Times New Roman" pitchFamily="18" charset="0"/>
                <a:sym typeface="Wingdings"/>
              </a:rPr>
              <a:t> </a:t>
            </a:r>
            <a:r>
              <a:rPr lang="en-US" sz="2200" dirty="0" err="1">
                <a:solidFill>
                  <a:prstClr val="black"/>
                </a:solidFill>
                <a:latin typeface="Times New Roman" pitchFamily="18" charset="0"/>
                <a:cs typeface="Times New Roman" pitchFamily="18" charset="0"/>
                <a:sym typeface="Wingdings"/>
              </a:rPr>
              <a:t>vào</a:t>
            </a:r>
            <a:r>
              <a:rPr lang="en-US" sz="2200" dirty="0">
                <a:solidFill>
                  <a:prstClr val="black"/>
                </a:solidFill>
                <a:latin typeface="Times New Roman" pitchFamily="18" charset="0"/>
                <a:cs typeface="Times New Roman" pitchFamily="18" charset="0"/>
                <a:sym typeface="Wingdings"/>
              </a:rPr>
              <a:t> </a:t>
            </a:r>
            <a:r>
              <a:rPr lang="en-US" sz="2200" dirty="0" err="1">
                <a:solidFill>
                  <a:prstClr val="black"/>
                </a:solidFill>
                <a:latin typeface="Times New Roman" pitchFamily="18" charset="0"/>
                <a:cs typeface="Times New Roman" pitchFamily="18" charset="0"/>
                <a:sym typeface="Wingdings"/>
              </a:rPr>
              <a:t>kho</a:t>
            </a:r>
            <a:r>
              <a:rPr lang="en-US" sz="2200" dirty="0">
                <a:solidFill>
                  <a:prstClr val="black"/>
                </a:solidFill>
                <a:latin typeface="Times New Roman" pitchFamily="18" charset="0"/>
                <a:cs typeface="Times New Roman" pitchFamily="18" charset="0"/>
                <a:sym typeface="Wingdings"/>
              </a:rPr>
              <a:t> </a:t>
            </a:r>
            <a:r>
              <a:rPr lang="en-US" sz="2200" dirty="0" err="1">
                <a:solidFill>
                  <a:prstClr val="black"/>
                </a:solidFill>
                <a:latin typeface="Times New Roman" pitchFamily="18" charset="0"/>
                <a:cs typeface="Times New Roman" pitchFamily="18" charset="0"/>
                <a:sym typeface="Wingdings"/>
              </a:rPr>
              <a:t>tàng</a:t>
            </a:r>
            <a:r>
              <a:rPr lang="en-US" sz="2200" dirty="0">
                <a:solidFill>
                  <a:prstClr val="black"/>
                </a:solidFill>
                <a:latin typeface="Times New Roman" pitchFamily="18" charset="0"/>
                <a:cs typeface="Times New Roman" pitchFamily="18" charset="0"/>
                <a:sym typeface="Wingdings"/>
              </a:rPr>
              <a:t> </a:t>
            </a:r>
            <a:r>
              <a:rPr lang="en-US" sz="2200" dirty="0" err="1">
                <a:solidFill>
                  <a:prstClr val="black"/>
                </a:solidFill>
                <a:latin typeface="Times New Roman" pitchFamily="18" charset="0"/>
                <a:cs typeface="Times New Roman" pitchFamily="18" charset="0"/>
                <a:sym typeface="Wingdings"/>
              </a:rPr>
              <a:t>màu</a:t>
            </a:r>
            <a:r>
              <a:rPr lang="en-US" sz="2200" dirty="0">
                <a:solidFill>
                  <a:prstClr val="black"/>
                </a:solidFill>
                <a:latin typeface="Times New Roman" pitchFamily="18" charset="0"/>
                <a:cs typeface="Times New Roman" pitchFamily="18" charset="0"/>
                <a:sym typeface="Wingdings"/>
              </a:rPr>
              <a:t> </a:t>
            </a:r>
            <a:r>
              <a:rPr lang="en-US" sz="2200" dirty="0" err="1">
                <a:solidFill>
                  <a:prstClr val="black"/>
                </a:solidFill>
                <a:latin typeface="Times New Roman" pitchFamily="18" charset="0"/>
                <a:cs typeface="Times New Roman" pitchFamily="18" charset="0"/>
                <a:sym typeface="Wingdings"/>
              </a:rPr>
              <a:t>sắc</a:t>
            </a:r>
            <a:r>
              <a:rPr lang="en-US" sz="2200" dirty="0">
                <a:solidFill>
                  <a:prstClr val="black"/>
                </a:solidFill>
                <a:latin typeface="Times New Roman" pitchFamily="18" charset="0"/>
                <a:cs typeface="Times New Roman" pitchFamily="18" charset="0"/>
                <a:sym typeface="Wingdings"/>
              </a:rPr>
              <a:t> </a:t>
            </a:r>
            <a:r>
              <a:rPr lang="en-US" sz="2200" dirty="0" err="1">
                <a:solidFill>
                  <a:prstClr val="black"/>
                </a:solidFill>
                <a:latin typeface="Times New Roman" pitchFamily="18" charset="0"/>
                <a:cs typeface="Times New Roman" pitchFamily="18" charset="0"/>
                <a:sym typeface="Wingdings"/>
              </a:rPr>
              <a:t>của</a:t>
            </a:r>
            <a:r>
              <a:rPr lang="en-US" sz="2200" dirty="0">
                <a:solidFill>
                  <a:prstClr val="black"/>
                </a:solidFill>
                <a:latin typeface="Times New Roman" pitchFamily="18" charset="0"/>
                <a:cs typeface="Times New Roman" pitchFamily="18" charset="0"/>
                <a:sym typeface="Wingdings"/>
              </a:rPr>
              <a:t> </a:t>
            </a:r>
            <a:r>
              <a:rPr lang="en-US" sz="2200" dirty="0" err="1">
                <a:solidFill>
                  <a:prstClr val="black"/>
                </a:solidFill>
                <a:latin typeface="Times New Roman" pitchFamily="18" charset="0"/>
                <a:cs typeface="Times New Roman" pitchFamily="18" charset="0"/>
                <a:sym typeface="Wingdings"/>
              </a:rPr>
              <a:t>dân</a:t>
            </a:r>
            <a:r>
              <a:rPr lang="en-US" sz="2200" dirty="0">
                <a:solidFill>
                  <a:prstClr val="black"/>
                </a:solidFill>
                <a:latin typeface="Times New Roman" pitchFamily="18" charset="0"/>
                <a:cs typeface="Times New Roman" pitchFamily="18" charset="0"/>
                <a:sym typeface="Wingdings"/>
              </a:rPr>
              <a:t> </a:t>
            </a:r>
            <a:r>
              <a:rPr lang="en-US" sz="2200" dirty="0" err="1">
                <a:solidFill>
                  <a:prstClr val="black"/>
                </a:solidFill>
                <a:latin typeface="Times New Roman" pitchFamily="18" charset="0"/>
                <a:cs typeface="Times New Roman" pitchFamily="18" charset="0"/>
                <a:sym typeface="Wingdings"/>
              </a:rPr>
              <a:t>tộc</a:t>
            </a:r>
            <a:r>
              <a:rPr lang="en-US" sz="2200" dirty="0">
                <a:solidFill>
                  <a:prstClr val="black"/>
                </a:solidFill>
                <a:latin typeface="Times New Roman" pitchFamily="18" charset="0"/>
                <a:cs typeface="Times New Roman" pitchFamily="18" charset="0"/>
                <a:sym typeface="Wingdings"/>
              </a:rPr>
              <a:t> </a:t>
            </a:r>
            <a:r>
              <a:rPr lang="en-US" sz="2200" dirty="0" err="1">
                <a:solidFill>
                  <a:prstClr val="black"/>
                </a:solidFill>
                <a:latin typeface="Times New Roman" pitchFamily="18" charset="0"/>
                <a:cs typeface="Times New Roman" pitchFamily="18" charset="0"/>
                <a:sym typeface="Wingdings"/>
              </a:rPr>
              <a:t>trong</a:t>
            </a:r>
            <a:r>
              <a:rPr lang="en-US" sz="2200" dirty="0">
                <a:solidFill>
                  <a:prstClr val="black"/>
                </a:solidFill>
                <a:latin typeface="Times New Roman" pitchFamily="18" charset="0"/>
                <a:cs typeface="Times New Roman" pitchFamily="18" charset="0"/>
                <a:sym typeface="Wingdings"/>
              </a:rPr>
              <a:t> </a:t>
            </a:r>
            <a:r>
              <a:rPr lang="en-US" sz="2200" dirty="0" err="1">
                <a:solidFill>
                  <a:prstClr val="black"/>
                </a:solidFill>
                <a:latin typeface="Times New Roman" pitchFamily="18" charset="0"/>
                <a:cs typeface="Times New Roman" pitchFamily="18" charset="0"/>
                <a:sym typeface="Wingdings"/>
              </a:rPr>
              <a:t>hội</a:t>
            </a:r>
            <a:r>
              <a:rPr lang="en-US" sz="2200" dirty="0">
                <a:solidFill>
                  <a:prstClr val="black"/>
                </a:solidFill>
                <a:latin typeface="Times New Roman" pitchFamily="18" charset="0"/>
                <a:cs typeface="Times New Roman" pitchFamily="18" charset="0"/>
                <a:sym typeface="Wingdings"/>
              </a:rPr>
              <a:t> </a:t>
            </a:r>
            <a:r>
              <a:rPr lang="en-US" sz="2200" dirty="0" err="1">
                <a:solidFill>
                  <a:prstClr val="black"/>
                </a:solidFill>
                <a:latin typeface="Times New Roman" pitchFamily="18" charset="0"/>
                <a:cs typeface="Times New Roman" pitchFamily="18" charset="0"/>
                <a:sym typeface="Wingdings"/>
              </a:rPr>
              <a:t>họa</a:t>
            </a:r>
            <a:r>
              <a:rPr lang="en-US" sz="2200" dirty="0">
                <a:solidFill>
                  <a:prstClr val="black"/>
                </a:solidFill>
                <a:latin typeface="Times New Roman" pitchFamily="18" charset="0"/>
                <a:cs typeface="Times New Roman" pitchFamily="18" charset="0"/>
                <a:sym typeface="Wingdings"/>
              </a:rPr>
              <a:t>.</a:t>
            </a:r>
            <a:endParaRPr lang="en-US" sz="2200" dirty="0">
              <a:solidFill>
                <a:prstClr val="black"/>
              </a:solidFill>
              <a:latin typeface="Times New Roman" pitchFamily="18" charset="0"/>
              <a:cs typeface="Times New Roman" pitchFamily="18" charset="0"/>
            </a:endParaRPr>
          </a:p>
          <a:p>
            <a:pPr algn="just"/>
            <a:endParaRPr lang="en-US" sz="2200" dirty="0">
              <a:solidFill>
                <a:srgbClr val="FF0000"/>
              </a:solidFill>
              <a:latin typeface="Times New Roman" pitchFamily="18" charset="0"/>
              <a:cs typeface="Times New Roman" pitchFamily="18" charset="0"/>
            </a:endParaRPr>
          </a:p>
        </p:txBody>
      </p:sp>
      <p:cxnSp>
        <p:nvCxnSpPr>
          <p:cNvPr id="28" name="Straight Connector 27"/>
          <p:cNvCxnSpPr/>
          <p:nvPr/>
        </p:nvCxnSpPr>
        <p:spPr>
          <a:xfrm flipH="1">
            <a:off x="1187624" y="4499177"/>
            <a:ext cx="76200" cy="288754"/>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9" name="Straight Connector 28"/>
          <p:cNvCxnSpPr/>
          <p:nvPr/>
        </p:nvCxnSpPr>
        <p:spPr>
          <a:xfrm flipH="1">
            <a:off x="5247707" y="4539600"/>
            <a:ext cx="76200" cy="288754"/>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0" name="Straight Connector 29"/>
          <p:cNvCxnSpPr/>
          <p:nvPr/>
        </p:nvCxnSpPr>
        <p:spPr>
          <a:xfrm flipH="1">
            <a:off x="3220787" y="5194920"/>
            <a:ext cx="76200" cy="288754"/>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1" name="Straight Connector 30"/>
          <p:cNvCxnSpPr/>
          <p:nvPr/>
        </p:nvCxnSpPr>
        <p:spPr>
          <a:xfrm flipH="1">
            <a:off x="2458787" y="5526681"/>
            <a:ext cx="76200" cy="288754"/>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2" name="Straight Connector 31"/>
          <p:cNvCxnSpPr/>
          <p:nvPr/>
        </p:nvCxnSpPr>
        <p:spPr>
          <a:xfrm flipH="1">
            <a:off x="2534987" y="5531978"/>
            <a:ext cx="76200" cy="288754"/>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3" name="Straight Connector 32"/>
          <p:cNvCxnSpPr/>
          <p:nvPr/>
        </p:nvCxnSpPr>
        <p:spPr>
          <a:xfrm flipH="1">
            <a:off x="462347" y="6185520"/>
            <a:ext cx="76200" cy="288754"/>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4" name="Straight Connector 33"/>
          <p:cNvCxnSpPr/>
          <p:nvPr/>
        </p:nvCxnSpPr>
        <p:spPr>
          <a:xfrm flipH="1">
            <a:off x="2062547" y="6474693"/>
            <a:ext cx="76200" cy="288754"/>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5" name="Straight Connector 34"/>
          <p:cNvCxnSpPr/>
          <p:nvPr/>
        </p:nvCxnSpPr>
        <p:spPr>
          <a:xfrm flipH="1">
            <a:off x="2153987" y="6474693"/>
            <a:ext cx="76200" cy="288754"/>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6" name="Straight Connector 35"/>
          <p:cNvCxnSpPr/>
          <p:nvPr/>
        </p:nvCxnSpPr>
        <p:spPr>
          <a:xfrm flipH="1">
            <a:off x="1315787" y="2403043"/>
            <a:ext cx="421573" cy="1712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7" name="Straight Connector 36"/>
          <p:cNvCxnSpPr/>
          <p:nvPr/>
        </p:nvCxnSpPr>
        <p:spPr>
          <a:xfrm flipH="1">
            <a:off x="1239587" y="2753563"/>
            <a:ext cx="421573" cy="1712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8" name="Straight Connector 37"/>
          <p:cNvCxnSpPr/>
          <p:nvPr/>
        </p:nvCxnSpPr>
        <p:spPr>
          <a:xfrm flipH="1">
            <a:off x="1391987" y="3119323"/>
            <a:ext cx="421573" cy="1712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9" name="Straight Connector 38"/>
          <p:cNvCxnSpPr/>
          <p:nvPr/>
        </p:nvCxnSpPr>
        <p:spPr>
          <a:xfrm flipH="1">
            <a:off x="1986348" y="3813684"/>
            <a:ext cx="259079" cy="8561"/>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25" name="Rectangle 24"/>
          <p:cNvSpPr/>
          <p:nvPr/>
        </p:nvSpPr>
        <p:spPr>
          <a:xfrm>
            <a:off x="5436095" y="1988840"/>
            <a:ext cx="2738299" cy="461665"/>
          </a:xfrm>
          <a:prstGeom prst="rect">
            <a:avLst/>
          </a:prstGeom>
        </p:spPr>
        <p:txBody>
          <a:bodyPr wrap="square">
            <a:spAutoFit/>
          </a:bodyPr>
          <a:lstStyle/>
          <a:p>
            <a:pPr>
              <a:spcBef>
                <a:spcPct val="20000"/>
              </a:spcBef>
            </a:pPr>
            <a:r>
              <a:rPr lang="vi-VN" sz="2300" dirty="0" smtClean="0">
                <a:solidFill>
                  <a:prstClr val="black"/>
                </a:solidFill>
                <a:cs typeface="Times New Roman" pitchFamily="18" charset="0"/>
              </a:rPr>
              <a:t> </a:t>
            </a:r>
            <a:r>
              <a:rPr lang="en-US" sz="2300" dirty="0" err="1" smtClean="0">
                <a:solidFill>
                  <a:prstClr val="black"/>
                </a:solidFill>
                <a:latin typeface="Times New Roman" pitchFamily="18" charset="0"/>
                <a:cs typeface="Times New Roman" pitchFamily="18" charset="0"/>
              </a:rPr>
              <a:t>Tranh</a:t>
            </a:r>
            <a:r>
              <a:rPr lang="en-US" sz="2300" dirty="0" smtClean="0">
                <a:solidFill>
                  <a:prstClr val="black"/>
                </a:solidFill>
                <a:latin typeface="Times New Roman" pitchFamily="18" charset="0"/>
                <a:cs typeface="Times New Roman" pitchFamily="18" charset="0"/>
              </a:rPr>
              <a:t> </a:t>
            </a:r>
            <a:r>
              <a:rPr lang="en-US" sz="2300" dirty="0" err="1">
                <a:solidFill>
                  <a:prstClr val="black"/>
                </a:solidFill>
                <a:latin typeface="Times New Roman" pitchFamily="18" charset="0"/>
                <a:cs typeface="Times New Roman" pitchFamily="18" charset="0"/>
              </a:rPr>
              <a:t>tố</a:t>
            </a:r>
            <a:r>
              <a:rPr lang="en-US" sz="2300" dirty="0">
                <a:solidFill>
                  <a:prstClr val="black"/>
                </a:solidFill>
                <a:latin typeface="Times New Roman" pitchFamily="18" charset="0"/>
                <a:cs typeface="Times New Roman" pitchFamily="18" charset="0"/>
              </a:rPr>
              <a:t> </a:t>
            </a:r>
            <a:r>
              <a:rPr lang="en-US" sz="2300" dirty="0" err="1">
                <a:solidFill>
                  <a:prstClr val="black"/>
                </a:solidFill>
                <a:latin typeface="Times New Roman" pitchFamily="18" charset="0"/>
                <a:cs typeface="Times New Roman" pitchFamily="18" charset="0"/>
              </a:rPr>
              <a:t>nữ</a:t>
            </a:r>
            <a:endParaRPr lang="en-US" sz="2300" dirty="0">
              <a:solidFill>
                <a:prstClr val="black"/>
              </a:solidFill>
              <a:latin typeface="Times New Roman" pitchFamily="18" charset="0"/>
              <a:cs typeface="Times New Roman" pitchFamily="18" charset="0"/>
            </a:endParaRPr>
          </a:p>
        </p:txBody>
      </p:sp>
      <p:sp>
        <p:nvSpPr>
          <p:cNvPr id="7" name="TextBox 6"/>
          <p:cNvSpPr txBox="1"/>
          <p:nvPr/>
        </p:nvSpPr>
        <p:spPr>
          <a:xfrm>
            <a:off x="5436096" y="2348880"/>
            <a:ext cx="2298152" cy="446276"/>
          </a:xfrm>
          <a:prstGeom prst="rect">
            <a:avLst/>
          </a:prstGeom>
          <a:noFill/>
        </p:spPr>
        <p:txBody>
          <a:bodyPr wrap="square" rtlCol="0">
            <a:spAutoFit/>
          </a:bodyPr>
          <a:lstStyle/>
          <a:p>
            <a:r>
              <a:rPr lang="vi-VN" sz="2300" dirty="0" smtClean="0">
                <a:solidFill>
                  <a:prstClr val="black"/>
                </a:solidFill>
              </a:rPr>
              <a:t> Nghệ sĩ tạo hình</a:t>
            </a:r>
            <a:endParaRPr lang="en-US" sz="2300" dirty="0">
              <a:solidFill>
                <a:prstClr val="black"/>
              </a:solidFill>
            </a:endParaRPr>
          </a:p>
        </p:txBody>
      </p:sp>
      <p:sp>
        <p:nvSpPr>
          <p:cNvPr id="2" name="TextBox 1"/>
          <p:cNvSpPr txBox="1"/>
          <p:nvPr/>
        </p:nvSpPr>
        <p:spPr>
          <a:xfrm>
            <a:off x="5436096" y="2694692"/>
            <a:ext cx="2358773" cy="446276"/>
          </a:xfrm>
          <a:prstGeom prst="rect">
            <a:avLst/>
          </a:prstGeom>
          <a:noFill/>
        </p:spPr>
        <p:txBody>
          <a:bodyPr wrap="square" rtlCol="0">
            <a:spAutoFit/>
          </a:bodyPr>
          <a:lstStyle/>
          <a:p>
            <a:r>
              <a:rPr lang="vi-VN" sz="2300" dirty="0" smtClean="0">
                <a:solidFill>
                  <a:prstClr val="black"/>
                </a:solidFill>
              </a:rPr>
              <a:t> Tranh lợn ráy</a:t>
            </a:r>
            <a:endParaRPr lang="en-US" sz="2300" dirty="0">
              <a:solidFill>
                <a:prstClr val="black"/>
              </a:solidFill>
            </a:endParaRPr>
          </a:p>
        </p:txBody>
      </p:sp>
      <p:sp>
        <p:nvSpPr>
          <p:cNvPr id="8" name="TextBox 7"/>
          <p:cNvSpPr txBox="1"/>
          <p:nvPr/>
        </p:nvSpPr>
        <p:spPr>
          <a:xfrm>
            <a:off x="5508104" y="3054732"/>
            <a:ext cx="2358773" cy="446276"/>
          </a:xfrm>
          <a:prstGeom prst="rect">
            <a:avLst/>
          </a:prstGeom>
          <a:noFill/>
        </p:spPr>
        <p:txBody>
          <a:bodyPr wrap="square" rtlCol="0">
            <a:spAutoFit/>
          </a:bodyPr>
          <a:lstStyle/>
          <a:p>
            <a:r>
              <a:rPr lang="vi-VN" sz="2300" dirty="0" smtClean="0"/>
              <a:t>Khoáy âm dương</a:t>
            </a:r>
            <a:endParaRPr lang="en-US" sz="2300" dirty="0"/>
          </a:p>
        </p:txBody>
      </p:sp>
      <p:sp>
        <p:nvSpPr>
          <p:cNvPr id="9" name="TextBox 8"/>
          <p:cNvSpPr txBox="1"/>
          <p:nvPr/>
        </p:nvSpPr>
        <p:spPr>
          <a:xfrm>
            <a:off x="5508104" y="3420869"/>
            <a:ext cx="2286765" cy="800219"/>
          </a:xfrm>
          <a:prstGeom prst="rect">
            <a:avLst/>
          </a:prstGeom>
          <a:noFill/>
        </p:spPr>
        <p:txBody>
          <a:bodyPr wrap="square" rtlCol="0">
            <a:spAutoFit/>
          </a:bodyPr>
          <a:lstStyle/>
          <a:p>
            <a:r>
              <a:rPr lang="vi-VN" sz="2300" dirty="0" smtClean="0"/>
              <a:t>Thuần phát </a:t>
            </a:r>
          </a:p>
          <a:p>
            <a:endParaRPr lang="en-US" sz="2300" dirty="0"/>
          </a:p>
        </p:txBody>
      </p:sp>
    </p:spTree>
    <p:extLst>
      <p:ext uri="{BB962C8B-B14F-4D97-AF65-F5344CB8AC3E}">
        <p14:creationId xmlns:p14="http://schemas.microsoft.com/office/powerpoint/2010/main" val="3745677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custDataLst>
              <p:tags r:id="rId1"/>
            </p:custDataLst>
          </p:nvPr>
        </p:nvSpPr>
        <p:spPr>
          <a:xfrm>
            <a:off x="160606" y="2240280"/>
            <a:ext cx="4290646" cy="640080"/>
          </a:xfrm>
          <a:prstGeom prst="roundRect">
            <a:avLst/>
          </a:prstGeom>
          <a:solidFill>
            <a:srgbClr val="FFCCFF"/>
          </a:solidFill>
          <a:ln w="25400"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a:solidFill>
                  <a:prstClr val="black"/>
                </a:solidFill>
                <a:latin typeface="Times New Roman" pitchFamily="18" charset="0"/>
                <a:cs typeface="Times New Roman" pitchFamily="18" charset="0"/>
              </a:rPr>
              <a:t>Luyện</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đọc</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theo</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cặp</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đôi</a:t>
            </a:r>
            <a:endParaRPr lang="vi-VN" sz="2800" b="1" dirty="0">
              <a:solidFill>
                <a:prstClr val="black"/>
              </a:solidFill>
              <a:cs typeface="Times New Roman" pitchFamily="18" charset="0"/>
            </a:endParaRPr>
          </a:p>
        </p:txBody>
      </p:sp>
      <p:sp>
        <p:nvSpPr>
          <p:cNvPr id="6" name="Rectangle 5"/>
          <p:cNvSpPr/>
          <p:nvPr/>
        </p:nvSpPr>
        <p:spPr>
          <a:xfrm>
            <a:off x="4805978" y="1472025"/>
            <a:ext cx="2633733" cy="446276"/>
          </a:xfrm>
          <a:prstGeom prst="rect">
            <a:avLst/>
          </a:prstGeom>
        </p:spPr>
        <p:txBody>
          <a:bodyPr wrap="none">
            <a:spAutoFit/>
          </a:bodyPr>
          <a:lstStyle/>
          <a:p>
            <a:pPr algn="r"/>
            <a:r>
              <a:rPr lang="en-US" sz="2300" b="1" i="1" dirty="0">
                <a:solidFill>
                  <a:srgbClr val="0000FF"/>
                </a:solidFill>
                <a:latin typeface="Times New Roman" panose="02020603050405020304" pitchFamily="18" charset="0"/>
                <a:cs typeface="Times New Roman" pitchFamily="18" charset="0"/>
              </a:rPr>
              <a:t>Theo</a:t>
            </a:r>
            <a:r>
              <a:rPr lang="en-US" sz="2300" b="1" dirty="0">
                <a:solidFill>
                  <a:srgbClr val="0000FF"/>
                </a:solidFill>
                <a:latin typeface="Times New Roman" panose="02020603050405020304" pitchFamily="18" charset="0"/>
                <a:cs typeface="Times New Roman" pitchFamily="18" charset="0"/>
              </a:rPr>
              <a:t> </a:t>
            </a:r>
            <a:r>
              <a:rPr lang="en-US" sz="2300" b="1" dirty="0" err="1">
                <a:solidFill>
                  <a:srgbClr val="0000FF"/>
                </a:solidFill>
                <a:latin typeface="Times New Roman" panose="02020603050405020304" pitchFamily="18" charset="0"/>
                <a:cs typeface="Times New Roman" pitchFamily="18" charset="0"/>
              </a:rPr>
              <a:t>Nguyễn</a:t>
            </a:r>
            <a:r>
              <a:rPr lang="en-US" sz="2300" b="1" dirty="0">
                <a:solidFill>
                  <a:srgbClr val="0000FF"/>
                </a:solidFill>
                <a:latin typeface="Times New Roman" panose="02020603050405020304" pitchFamily="18" charset="0"/>
                <a:cs typeface="Times New Roman" pitchFamily="18" charset="0"/>
              </a:rPr>
              <a:t> </a:t>
            </a:r>
            <a:r>
              <a:rPr lang="en-US" sz="2300" b="1" dirty="0" err="1">
                <a:solidFill>
                  <a:srgbClr val="0000FF"/>
                </a:solidFill>
                <a:latin typeface="Times New Roman" panose="02020603050405020304" pitchFamily="18" charset="0"/>
                <a:cs typeface="Times New Roman" pitchFamily="18" charset="0"/>
              </a:rPr>
              <a:t>Tuân</a:t>
            </a:r>
            <a:r>
              <a:rPr lang="en-US" sz="2300" b="1" dirty="0">
                <a:solidFill>
                  <a:srgbClr val="0000FF"/>
                </a:solidFill>
                <a:latin typeface="Times New Roman" panose="02020603050405020304" pitchFamily="18" charset="0"/>
                <a:cs typeface="Times New Roman" pitchFamily="18" charset="0"/>
              </a:rPr>
              <a:t> </a:t>
            </a:r>
          </a:p>
        </p:txBody>
      </p:sp>
      <p:sp>
        <p:nvSpPr>
          <p:cNvPr id="7" name="TextBox 6"/>
          <p:cNvSpPr txBox="1"/>
          <p:nvPr/>
        </p:nvSpPr>
        <p:spPr>
          <a:xfrm>
            <a:off x="175846" y="29308"/>
            <a:ext cx="8581292" cy="1384995"/>
          </a:xfrm>
          <a:prstGeom prst="rect">
            <a:avLst/>
          </a:prstGeom>
          <a:noFill/>
        </p:spPr>
        <p:txBody>
          <a:bodyPr wrap="square" rtlCol="0">
            <a:spAutoFit/>
          </a:bodyPr>
          <a:lstStyle/>
          <a:p>
            <a:pPr algn="ctr"/>
            <a:r>
              <a:rPr lang="en-US" sz="2800" b="1" dirty="0" err="1">
                <a:solidFill>
                  <a:srgbClr val="002060"/>
                </a:solidFill>
                <a:latin typeface="Times New Roman" panose="02020603050405020304" pitchFamily="18" charset="0"/>
                <a:cs typeface="Times New Roman" panose="02020603050405020304" pitchFamily="18" charset="0"/>
              </a:rPr>
              <a:t>Thứ</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hai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ngày</a:t>
            </a:r>
            <a:r>
              <a:rPr lang="en-US" sz="2800" b="1" dirty="0">
                <a:solidFill>
                  <a:srgbClr val="002060"/>
                </a:solidFill>
                <a:latin typeface="Times New Roman" panose="02020603050405020304" pitchFamily="18" charset="0"/>
                <a:cs typeface="Times New Roman" panose="02020603050405020304" pitchFamily="18" charset="0"/>
              </a:rPr>
              <a:t> </a:t>
            </a:r>
            <a:r>
              <a:rPr lang="vi-VN" sz="2800" b="1" dirty="0">
                <a:solidFill>
                  <a:srgbClr val="002060"/>
                </a:solidFill>
                <a:cs typeface="Times New Roman" panose="02020603050405020304" pitchFamily="18" charset="0"/>
              </a:rPr>
              <a:t>18</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tháng</a:t>
            </a:r>
            <a:r>
              <a:rPr lang="en-US" sz="2800" b="1" dirty="0">
                <a:solidFill>
                  <a:srgbClr val="002060"/>
                </a:solidFill>
                <a:latin typeface="Times New Roman" panose="02020603050405020304" pitchFamily="18" charset="0"/>
                <a:cs typeface="Times New Roman" panose="02020603050405020304" pitchFamily="18" charset="0"/>
              </a:rPr>
              <a:t> </a:t>
            </a:r>
            <a:r>
              <a:rPr lang="vi-VN" sz="2800" b="1" dirty="0">
                <a:solidFill>
                  <a:srgbClr val="002060"/>
                </a:solidFill>
                <a:cs typeface="Times New Roman" panose="02020603050405020304" pitchFamily="18" charset="0"/>
              </a:rPr>
              <a:t>03</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năm</a:t>
            </a:r>
            <a:r>
              <a:rPr lang="en-US" sz="2800" b="1" dirty="0">
                <a:solidFill>
                  <a:srgbClr val="002060"/>
                </a:solidFill>
                <a:latin typeface="Times New Roman" panose="02020603050405020304" pitchFamily="18" charset="0"/>
                <a:cs typeface="Times New Roman" panose="02020603050405020304" pitchFamily="18" charset="0"/>
              </a:rPr>
              <a:t> 202</a:t>
            </a:r>
            <a:r>
              <a:rPr lang="vi-VN" sz="2800" b="1" dirty="0">
                <a:solidFill>
                  <a:srgbClr val="002060"/>
                </a:solidFill>
                <a:cs typeface="Times New Roman" panose="02020603050405020304" pitchFamily="18" charset="0"/>
              </a:rPr>
              <a:t>4</a:t>
            </a:r>
            <a:endParaRPr lang="en-US" sz="2800" b="1" dirty="0">
              <a:solidFill>
                <a:srgbClr val="002060"/>
              </a:solidFill>
              <a:latin typeface="Times New Roman" panose="02020603050405020304" pitchFamily="18" charset="0"/>
              <a:cs typeface="Times New Roman" panose="02020603050405020304" pitchFamily="18" charset="0"/>
            </a:endParaRPr>
          </a:p>
          <a:p>
            <a:pPr algn="ctr"/>
            <a:r>
              <a:rPr lang="en-US" sz="2800" b="1" u="sng" dirty="0" err="1">
                <a:solidFill>
                  <a:srgbClr val="002060"/>
                </a:solidFill>
                <a:latin typeface="Times New Roman" panose="02020603050405020304" pitchFamily="18" charset="0"/>
                <a:cs typeface="Times New Roman" panose="02020603050405020304" pitchFamily="18" charset="0"/>
              </a:rPr>
              <a:t>Tập</a:t>
            </a:r>
            <a:r>
              <a:rPr lang="en-US" sz="2800" b="1" u="sng" dirty="0">
                <a:solidFill>
                  <a:srgbClr val="002060"/>
                </a:solidFill>
                <a:latin typeface="Times New Roman" panose="02020603050405020304" pitchFamily="18" charset="0"/>
                <a:cs typeface="Times New Roman" panose="02020603050405020304" pitchFamily="18" charset="0"/>
              </a:rPr>
              <a:t> </a:t>
            </a:r>
            <a:r>
              <a:rPr lang="en-US" sz="2800" b="1" u="sng" dirty="0" err="1">
                <a:solidFill>
                  <a:srgbClr val="002060"/>
                </a:solidFill>
                <a:latin typeface="Times New Roman" panose="02020603050405020304" pitchFamily="18" charset="0"/>
                <a:cs typeface="Times New Roman" panose="02020603050405020304" pitchFamily="18" charset="0"/>
              </a:rPr>
              <a:t>đọc</a:t>
            </a:r>
            <a:r>
              <a:rPr lang="vi-VN" sz="2800" b="1" dirty="0">
                <a:solidFill>
                  <a:srgbClr val="002060"/>
                </a:solidFill>
                <a:cs typeface="Times New Roman" panose="02020603050405020304" pitchFamily="18" charset="0"/>
              </a:rPr>
              <a:t>:</a:t>
            </a:r>
          </a:p>
          <a:p>
            <a:pPr algn="ctr"/>
            <a:r>
              <a:rPr lang="vi-VN" sz="2800" b="1" dirty="0">
                <a:solidFill>
                  <a:srgbClr val="002060"/>
                </a:solidFill>
                <a:cs typeface="Times New Roman" panose="02020603050405020304" pitchFamily="18" charset="0"/>
              </a:rPr>
              <a:t>Tranh làng Hồ</a:t>
            </a:r>
            <a:endParaRPr lang="en-US"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451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810" y="260"/>
            <a:ext cx="8943094" cy="6174336"/>
            <a:chOff x="-3810" y="260"/>
            <a:chExt cx="8943094" cy="6174336"/>
          </a:xfrm>
        </p:grpSpPr>
        <p:grpSp>
          <p:nvGrpSpPr>
            <p:cNvPr id="8" name="Group 7"/>
            <p:cNvGrpSpPr/>
            <p:nvPr/>
          </p:nvGrpSpPr>
          <p:grpSpPr>
            <a:xfrm>
              <a:off x="-3810" y="701365"/>
              <a:ext cx="8943094" cy="5229507"/>
              <a:chOff x="-4974" y="701365"/>
              <a:chExt cx="9114049" cy="5229507"/>
            </a:xfrm>
          </p:grpSpPr>
          <p:sp>
            <p:nvSpPr>
              <p:cNvPr id="11" name="TextBox 10"/>
              <p:cNvSpPr txBox="1">
                <a:spLocks noChangeArrowheads="1"/>
              </p:cNvSpPr>
              <p:nvPr>
                <p:custDataLst>
                  <p:tags r:id="rId2"/>
                </p:custDataLst>
              </p:nvPr>
            </p:nvSpPr>
            <p:spPr bwMode="auto">
              <a:xfrm>
                <a:off x="-4974" y="701365"/>
                <a:ext cx="902335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000" dirty="0">
                    <a:solidFill>
                      <a:prstClr val="black"/>
                    </a:solidFill>
                    <a:latin typeface="Times New Roman" pitchFamily="18" charset="0"/>
                    <a:cs typeface="Times New Roman" pitchFamily="18" charset="0"/>
                  </a:rPr>
                  <a:t>	</a:t>
                </a:r>
                <a:r>
                  <a:rPr lang="vi-VN" sz="2000" dirty="0" smtClean="0">
                    <a:solidFill>
                      <a:prstClr val="black"/>
                    </a:solidFill>
                    <a:latin typeface="Times New Roman" pitchFamily="18" charset="0"/>
                    <a:cs typeface="Times New Roman" pitchFamily="18" charset="0"/>
                  </a:rPr>
                  <a:t>Từ ngày </a:t>
                </a:r>
                <a:r>
                  <a:rPr lang="vi-VN" sz="2000" dirty="0">
                    <a:solidFill>
                      <a:prstClr val="black"/>
                    </a:solidFill>
                    <a:latin typeface="Times New Roman" pitchFamily="18" charset="0"/>
                    <a:cs typeface="Times New Roman" pitchFamily="18" charset="0"/>
                  </a:rPr>
                  <a:t>còn ít tuổi, tôi đã thích những tranh lợn, gà, chuột, ếch, tranh cây dừa, tranh tố nữ của làng Hồ. Mỗi lẫn Tết đến, đứng trước những cái chiếu bày tranh làng Hồ giải trên các lề phố Hà Nội, lòng tôi thấm thía một nỗi biết ơn đối với những người nghệ sĩ tạo hình của nhân dân. Họ đã đem vào cuộc sống một cách nhìn thuần phác, càng ngắm càng thấy đậm đà, lành mạnh, hóm hỉnh và tươi vui.</a:t>
                </a:r>
              </a:p>
            </p:txBody>
          </p:sp>
          <p:sp>
            <p:nvSpPr>
              <p:cNvPr id="12" name="Rectangle 11"/>
              <p:cNvSpPr>
                <a:spLocks noChangeArrowheads="1"/>
              </p:cNvSpPr>
              <p:nvPr>
                <p:custDataLst>
                  <p:tags r:id="rId3"/>
                </p:custDataLst>
              </p:nvPr>
            </p:nvSpPr>
            <p:spPr bwMode="auto">
              <a:xfrm>
                <a:off x="85725" y="2361565"/>
                <a:ext cx="90233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vi-VN" sz="2000" dirty="0">
                    <a:solidFill>
                      <a:prstClr val="black"/>
                    </a:solidFill>
                    <a:cs typeface="Times New Roman" pitchFamily="18" charset="0"/>
                  </a:rPr>
                  <a:t>	Phải yêu mến cuộc đời trồng trọt, chăn nuôi lắm mới khắc được những tranh lợn ráy có những khoáy âm dương rất có duyên, mới vẽ được những đàn gà con tưng bừng như ca múa bên gà mái mẹ.</a:t>
                </a:r>
              </a:p>
            </p:txBody>
          </p:sp>
          <p:sp>
            <p:nvSpPr>
              <p:cNvPr id="13" name="TextBox 6"/>
              <p:cNvSpPr txBox="1">
                <a:spLocks noChangeArrowheads="1"/>
              </p:cNvSpPr>
              <p:nvPr>
                <p:custDataLst>
                  <p:tags r:id="rId4"/>
                </p:custDataLst>
              </p:nvPr>
            </p:nvSpPr>
            <p:spPr bwMode="auto">
              <a:xfrm>
                <a:off x="57149" y="3376327"/>
                <a:ext cx="9023351"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vi-VN" sz="2000" dirty="0" smtClean="0">
                    <a:solidFill>
                      <a:prstClr val="black"/>
                    </a:solidFill>
                    <a:latin typeface="Times New Roman" pitchFamily="18" charset="0"/>
                    <a:cs typeface="Times New Roman" pitchFamily="18" charset="0"/>
                  </a:rPr>
                  <a:t>	Kĩ </a:t>
                </a:r>
                <a:r>
                  <a:rPr lang="vi-VN" sz="2000" dirty="0">
                    <a:solidFill>
                      <a:prstClr val="black"/>
                    </a:solidFill>
                    <a:latin typeface="Times New Roman" pitchFamily="18" charset="0"/>
                    <a:cs typeface="Times New Roman" pitchFamily="18" charset="0"/>
                  </a:rPr>
                  <a:t>thuật tranh làng Hồ đã đạt đến sự trang trí tinh tế: những bộ tranh tố nữ áo màu, quần hoa chanh nền đen lĩnh của một thứ màu đen rất Việt Nam. Màu đen không pha bằng thuốc mà luyện bằng bột than của những chất liệu gợi nhắc thiết tha đến đồng quê đất nước: chất rơm bếp, than của cói chiếu và than của lá tre mùa thu rụng lá. Cái màu trắng điệp cũng là một sự sáng tạo góp phần vào kho tàng màu sắc của dân tộc trong hội họa. Màu trắng ấy càng ngắm càng ưa nhìn; những hạt cát của điệp trắng nhấp nhánh muôn ngàn hạt phấn làm tăng thêm vẻ thâm thúy cho khuôn mặt, tăng thêm sống động cho dáng người trong tranh.</a:t>
                </a:r>
              </a:p>
            </p:txBody>
          </p:sp>
        </p:grpSp>
        <p:sp>
          <p:nvSpPr>
            <p:cNvPr id="9" name="Rectangle 8"/>
            <p:cNvSpPr/>
            <p:nvPr/>
          </p:nvSpPr>
          <p:spPr>
            <a:xfrm>
              <a:off x="2603765" y="260"/>
              <a:ext cx="3684895" cy="646331"/>
            </a:xfrm>
            <a:prstGeom prst="rect">
              <a:avLst/>
            </a:prstGeom>
          </p:spPr>
          <p:txBody>
            <a:bodyPr wrap="square">
              <a:spAutoFit/>
            </a:bodyPr>
            <a:lstStyle/>
            <a:p>
              <a:pPr algn="ctr">
                <a:defRPr/>
              </a:pPr>
              <a:r>
                <a:rPr lang="vi-VN" sz="3600" b="1" kern="10" dirty="0">
                  <a:ln w="9525">
                    <a:solidFill>
                      <a:srgbClr val="000000"/>
                    </a:solidFill>
                    <a:round/>
                    <a:headEnd/>
                    <a:tailEnd/>
                  </a:ln>
                  <a:solidFill>
                    <a:srgbClr val="FF0000"/>
                  </a:solidFill>
                  <a:cs typeface="Arial" panose="020B0604020202020204" pitchFamily="34" charset="0"/>
                </a:rPr>
                <a:t>Tranh làng Hồ</a:t>
              </a:r>
              <a:endParaRPr lang="vi-VN" sz="3600" dirty="0">
                <a:solidFill>
                  <a:srgbClr val="FF0000"/>
                </a:solidFill>
                <a:cs typeface="Arial" panose="020B0604020202020204" pitchFamily="34" charset="0"/>
              </a:endParaRPr>
            </a:p>
          </p:txBody>
        </p:sp>
        <p:sp>
          <p:nvSpPr>
            <p:cNvPr id="10" name="TextBox 9"/>
            <p:cNvSpPr txBox="1">
              <a:spLocks noChangeArrowheads="1"/>
            </p:cNvSpPr>
            <p:nvPr>
              <p:custDataLst>
                <p:tags r:id="rId1"/>
              </p:custDataLst>
            </p:nvPr>
          </p:nvSpPr>
          <p:spPr bwMode="auto">
            <a:xfrm>
              <a:off x="5652120" y="5805264"/>
              <a:ext cx="2926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vi-VN" i="1" smtClean="0">
                  <a:solidFill>
                    <a:prstClr val="black"/>
                  </a:solidFill>
                  <a:latin typeface="Times New Roman"/>
                  <a:cs typeface="Arial" panose="020B0604020202020204" pitchFamily="34" charset="0"/>
                </a:rPr>
                <a:t>Theo</a:t>
              </a:r>
              <a:r>
                <a:rPr lang="vi-VN" smtClean="0">
                  <a:solidFill>
                    <a:prstClr val="black"/>
                  </a:solidFill>
                  <a:latin typeface="Times New Roman"/>
                  <a:cs typeface="Arial" panose="020B0604020202020204" pitchFamily="34" charset="0"/>
                </a:rPr>
                <a:t> </a:t>
              </a:r>
              <a:r>
                <a:rPr lang="vi-VN" b="1" smtClean="0">
                  <a:solidFill>
                    <a:prstClr val="black"/>
                  </a:solidFill>
                  <a:latin typeface="Times New Roman"/>
                  <a:cs typeface="Arial" panose="020B0604020202020204" pitchFamily="34" charset="0"/>
                </a:rPr>
                <a:t>NGUYỄN TUÂN</a:t>
              </a:r>
              <a:endParaRPr lang="vi-VN" b="1" dirty="0">
                <a:solidFill>
                  <a:prstClr val="black"/>
                </a:solidFill>
                <a:latin typeface="Times New Roman"/>
                <a:cs typeface="Arial" panose="020B0604020202020204" pitchFamily="34" charset="0"/>
              </a:endParaRPr>
            </a:p>
          </p:txBody>
        </p:sp>
      </p:grpSp>
      <p:sp>
        <p:nvSpPr>
          <p:cNvPr id="14" name="Subtitle 2">
            <a:extLst>
              <a:ext uri="{FF2B5EF4-FFF2-40B4-BE49-F238E27FC236}">
                <a16:creationId xmlns:a16="http://schemas.microsoft.com/office/drawing/2014/main" xmlns="" id="{ECA37048-9D23-B97D-96D1-328B55962D49}"/>
              </a:ext>
            </a:extLst>
          </p:cNvPr>
          <p:cNvSpPr txBox="1">
            <a:spLocks/>
          </p:cNvSpPr>
          <p:nvPr/>
        </p:nvSpPr>
        <p:spPr>
          <a:xfrm>
            <a:off x="66818" y="6089068"/>
            <a:ext cx="8743318" cy="486770"/>
          </a:xfrm>
          <a:prstGeom prst="rect">
            <a:avLst/>
          </a:prstGeom>
        </p:spPr>
        <p:txBody>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Clr>
                <a:srgbClr val="FE8637"/>
              </a:buClr>
              <a:buFont typeface="Wingdings"/>
              <a:buNone/>
            </a:pPr>
            <a:r>
              <a:rPr lang="en-US" sz="2000" b="1" i="1" dirty="0" err="1" smtClean="0">
                <a:solidFill>
                  <a:srgbClr val="FF0000"/>
                </a:solidFill>
                <a:latin typeface="Times New Roman" pitchFamily="18" charset="0"/>
                <a:cs typeface="Times New Roman" pitchFamily="18" charset="0"/>
              </a:rPr>
              <a:t>Lưu</a:t>
            </a:r>
            <a:r>
              <a:rPr lang="en-US" sz="2000" b="1" i="1" dirty="0" smtClean="0">
                <a:solidFill>
                  <a:srgbClr val="FF0000"/>
                </a:solidFill>
                <a:latin typeface="Times New Roman" pitchFamily="18" charset="0"/>
                <a:cs typeface="Times New Roman" pitchFamily="18" charset="0"/>
              </a:rPr>
              <a:t> ý: </a:t>
            </a:r>
            <a:r>
              <a:rPr lang="en-US" sz="2000" b="1" i="1" dirty="0" err="1" smtClean="0">
                <a:solidFill>
                  <a:srgbClr val="FF0000"/>
                </a:solidFill>
                <a:latin typeface="Times New Roman" pitchFamily="18" charset="0"/>
                <a:cs typeface="Times New Roman" pitchFamily="18" charset="0"/>
              </a:rPr>
              <a:t>Đọc</a:t>
            </a:r>
            <a:r>
              <a:rPr lang="en-US" sz="2000" b="1" i="1" dirty="0" smtClean="0">
                <a:solidFill>
                  <a:srgbClr val="FF0000"/>
                </a:solidFill>
                <a:latin typeface="Times New Roman" pitchFamily="18" charset="0"/>
                <a:cs typeface="Times New Roman" pitchFamily="18" charset="0"/>
              </a:rPr>
              <a:t> </a:t>
            </a:r>
            <a:r>
              <a:rPr lang="en-US" sz="2000" b="1" i="1" dirty="0" err="1">
                <a:solidFill>
                  <a:srgbClr val="FF0000"/>
                </a:solidFill>
                <a:latin typeface="Times New Roman" pitchFamily="18" charset="0"/>
                <a:cs typeface="Times New Roman" pitchFamily="18" charset="0"/>
              </a:rPr>
              <a:t>với</a:t>
            </a:r>
            <a:r>
              <a:rPr lang="en-US" sz="2000" b="1" i="1" dirty="0">
                <a:solidFill>
                  <a:srgbClr val="FF0000"/>
                </a:solidFill>
                <a:latin typeface="Times New Roman" pitchFamily="18" charset="0"/>
                <a:cs typeface="Times New Roman" pitchFamily="18" charset="0"/>
              </a:rPr>
              <a:t> </a:t>
            </a:r>
            <a:r>
              <a:rPr lang="en-US" sz="2000" b="1" i="1" dirty="0" err="1">
                <a:solidFill>
                  <a:srgbClr val="FF0000"/>
                </a:solidFill>
                <a:latin typeface="Times New Roman" pitchFamily="18" charset="0"/>
                <a:cs typeface="Times New Roman" pitchFamily="18" charset="0"/>
              </a:rPr>
              <a:t>giọng</a:t>
            </a:r>
            <a:r>
              <a:rPr lang="en-US" sz="2000" b="1" i="1" dirty="0">
                <a:solidFill>
                  <a:srgbClr val="FF0000"/>
                </a:solidFill>
                <a:latin typeface="Times New Roman" pitchFamily="18" charset="0"/>
                <a:cs typeface="Times New Roman" pitchFamily="18" charset="0"/>
              </a:rPr>
              <a:t> </a:t>
            </a:r>
            <a:r>
              <a:rPr lang="en-US" sz="2000" b="1" i="1" dirty="0" err="1">
                <a:solidFill>
                  <a:srgbClr val="FF0000"/>
                </a:solidFill>
                <a:latin typeface="Times New Roman" pitchFamily="18" charset="0"/>
                <a:cs typeface="Times New Roman" pitchFamily="18" charset="0"/>
              </a:rPr>
              <a:t>nhẹ</a:t>
            </a:r>
            <a:r>
              <a:rPr lang="en-US" sz="2000" b="1" i="1" dirty="0">
                <a:solidFill>
                  <a:srgbClr val="FF0000"/>
                </a:solidFill>
                <a:latin typeface="Times New Roman" pitchFamily="18" charset="0"/>
                <a:cs typeface="Times New Roman" pitchFamily="18" charset="0"/>
              </a:rPr>
              <a:t> </a:t>
            </a:r>
            <a:r>
              <a:rPr lang="en-US" sz="2000" b="1" i="1" dirty="0" err="1">
                <a:solidFill>
                  <a:srgbClr val="FF0000"/>
                </a:solidFill>
                <a:latin typeface="Times New Roman" pitchFamily="18" charset="0"/>
                <a:cs typeface="Times New Roman" pitchFamily="18" charset="0"/>
              </a:rPr>
              <a:t>nhàng</a:t>
            </a:r>
            <a:r>
              <a:rPr lang="en-US" sz="2000" b="1" i="1" dirty="0">
                <a:solidFill>
                  <a:srgbClr val="FF0000"/>
                </a:solidFill>
                <a:latin typeface="Times New Roman" pitchFamily="18" charset="0"/>
                <a:cs typeface="Times New Roman" pitchFamily="18" charset="0"/>
              </a:rPr>
              <a:t>, </a:t>
            </a:r>
            <a:r>
              <a:rPr lang="en-US" sz="2000" b="1" i="1" dirty="0" err="1">
                <a:solidFill>
                  <a:srgbClr val="FF0000"/>
                </a:solidFill>
                <a:latin typeface="Times New Roman" pitchFamily="18" charset="0"/>
                <a:cs typeface="Times New Roman" pitchFamily="18" charset="0"/>
              </a:rPr>
              <a:t>vui</a:t>
            </a:r>
            <a:r>
              <a:rPr lang="en-US" sz="2000" b="1" i="1" dirty="0">
                <a:solidFill>
                  <a:srgbClr val="FF0000"/>
                </a:solidFill>
                <a:latin typeface="Times New Roman" pitchFamily="18" charset="0"/>
                <a:cs typeface="Times New Roman" pitchFamily="18" charset="0"/>
              </a:rPr>
              <a:t> </a:t>
            </a:r>
            <a:r>
              <a:rPr lang="en-US" sz="2000" b="1" i="1" dirty="0" err="1">
                <a:solidFill>
                  <a:srgbClr val="FF0000"/>
                </a:solidFill>
                <a:latin typeface="Times New Roman" pitchFamily="18" charset="0"/>
                <a:cs typeface="Times New Roman" pitchFamily="18" charset="0"/>
              </a:rPr>
              <a:t>tươi</a:t>
            </a:r>
            <a:r>
              <a:rPr lang="en-US" sz="2000" b="1" i="1" dirty="0">
                <a:solidFill>
                  <a:srgbClr val="FF0000"/>
                </a:solidFill>
                <a:latin typeface="Times New Roman" pitchFamily="18" charset="0"/>
                <a:cs typeface="Times New Roman" pitchFamily="18" charset="0"/>
              </a:rPr>
              <a:t> </a:t>
            </a:r>
            <a:r>
              <a:rPr lang="en-US" sz="2000" b="1" i="1" dirty="0" err="1">
                <a:solidFill>
                  <a:srgbClr val="FF0000"/>
                </a:solidFill>
                <a:latin typeface="Times New Roman" pitchFamily="18" charset="0"/>
                <a:cs typeface="Times New Roman" pitchFamily="18" charset="0"/>
              </a:rPr>
              <a:t>thể</a:t>
            </a:r>
            <a:r>
              <a:rPr lang="en-US" sz="2000" b="1" i="1" dirty="0">
                <a:solidFill>
                  <a:srgbClr val="FF0000"/>
                </a:solidFill>
                <a:latin typeface="Times New Roman" pitchFamily="18" charset="0"/>
                <a:cs typeface="Times New Roman" pitchFamily="18" charset="0"/>
              </a:rPr>
              <a:t> </a:t>
            </a:r>
            <a:r>
              <a:rPr lang="en-US" sz="2000" b="1" i="1" dirty="0" err="1">
                <a:solidFill>
                  <a:srgbClr val="FF0000"/>
                </a:solidFill>
                <a:latin typeface="Times New Roman" pitchFamily="18" charset="0"/>
                <a:cs typeface="Times New Roman" pitchFamily="18" charset="0"/>
              </a:rPr>
              <a:t>hiện</a:t>
            </a:r>
            <a:r>
              <a:rPr lang="en-US" sz="2000" b="1" i="1" dirty="0">
                <a:solidFill>
                  <a:srgbClr val="FF0000"/>
                </a:solidFill>
                <a:latin typeface="Times New Roman" pitchFamily="18" charset="0"/>
                <a:cs typeface="Times New Roman" pitchFamily="18" charset="0"/>
              </a:rPr>
              <a:t> </a:t>
            </a:r>
            <a:r>
              <a:rPr lang="en-US" sz="2000" b="1" i="1" dirty="0" err="1">
                <a:solidFill>
                  <a:srgbClr val="FF0000"/>
                </a:solidFill>
                <a:latin typeface="Times New Roman" pitchFamily="18" charset="0"/>
                <a:cs typeface="Times New Roman" pitchFamily="18" charset="0"/>
              </a:rPr>
              <a:t>cảm</a:t>
            </a:r>
            <a:r>
              <a:rPr lang="en-US" sz="2000" b="1" i="1" dirty="0">
                <a:solidFill>
                  <a:srgbClr val="FF0000"/>
                </a:solidFill>
                <a:latin typeface="Times New Roman" pitchFamily="18" charset="0"/>
                <a:cs typeface="Times New Roman" pitchFamily="18" charset="0"/>
              </a:rPr>
              <a:t> </a:t>
            </a:r>
            <a:r>
              <a:rPr lang="en-US" sz="2000" b="1" i="1" dirty="0" err="1" smtClean="0">
                <a:solidFill>
                  <a:srgbClr val="FF0000"/>
                </a:solidFill>
                <a:latin typeface="Times New Roman" pitchFamily="18" charset="0"/>
                <a:cs typeface="Times New Roman" pitchFamily="18" charset="0"/>
              </a:rPr>
              <a:t>xúc</a:t>
            </a:r>
            <a:r>
              <a:rPr lang="en-US" sz="2000" b="1" i="1" dirty="0" smtClean="0">
                <a:solidFill>
                  <a:srgbClr val="FF0000"/>
                </a:solidFill>
                <a:latin typeface="Times New Roman" pitchFamily="18" charset="0"/>
                <a:cs typeface="Times New Roman" pitchFamily="18" charset="0"/>
              </a:rPr>
              <a:t> </a:t>
            </a:r>
            <a:r>
              <a:rPr lang="en-US" sz="2000" b="1" i="1" dirty="0" err="1" smtClean="0">
                <a:solidFill>
                  <a:srgbClr val="FF0000"/>
                </a:solidFill>
                <a:latin typeface="Times New Roman" pitchFamily="18" charset="0"/>
                <a:cs typeface="Times New Roman" pitchFamily="18" charset="0"/>
              </a:rPr>
              <a:t>ngợi</a:t>
            </a:r>
            <a:r>
              <a:rPr lang="en-US" sz="2000" b="1" i="1" dirty="0" smtClean="0">
                <a:solidFill>
                  <a:srgbClr val="FF0000"/>
                </a:solidFill>
                <a:latin typeface="Times New Roman" pitchFamily="18" charset="0"/>
                <a:cs typeface="Times New Roman" pitchFamily="18" charset="0"/>
              </a:rPr>
              <a:t> </a:t>
            </a:r>
            <a:r>
              <a:rPr lang="en-US" sz="2000" b="1" i="1" dirty="0" err="1" smtClean="0">
                <a:solidFill>
                  <a:srgbClr val="FF0000"/>
                </a:solidFill>
                <a:latin typeface="Times New Roman" pitchFamily="18" charset="0"/>
                <a:cs typeface="Times New Roman" pitchFamily="18" charset="0"/>
              </a:rPr>
              <a:t>ca</a:t>
            </a:r>
            <a:r>
              <a:rPr lang="en-US" sz="2000" b="1" i="1" dirty="0" smtClean="0">
                <a:solidFill>
                  <a:srgbClr val="FF0000"/>
                </a:solidFill>
                <a:latin typeface="Times New Roman" pitchFamily="18" charset="0"/>
                <a:cs typeface="Times New Roman" pitchFamily="18" charset="0"/>
              </a:rPr>
              <a:t>, </a:t>
            </a:r>
            <a:r>
              <a:rPr lang="en-US" sz="2000" b="1" i="1" dirty="0" err="1" smtClean="0">
                <a:solidFill>
                  <a:srgbClr val="FF0000"/>
                </a:solidFill>
                <a:latin typeface="Times New Roman" pitchFamily="18" charset="0"/>
                <a:cs typeface="Times New Roman" pitchFamily="18" charset="0"/>
              </a:rPr>
              <a:t>trân</a:t>
            </a:r>
            <a:r>
              <a:rPr lang="en-US" sz="2000" b="1" i="1" dirty="0" smtClean="0">
                <a:solidFill>
                  <a:srgbClr val="FF0000"/>
                </a:solidFill>
                <a:latin typeface="Times New Roman" pitchFamily="18" charset="0"/>
                <a:cs typeface="Times New Roman" pitchFamily="18" charset="0"/>
              </a:rPr>
              <a:t> </a:t>
            </a:r>
            <a:r>
              <a:rPr lang="en-US" sz="2000" b="1" i="1" dirty="0" err="1" smtClean="0">
                <a:solidFill>
                  <a:srgbClr val="FF0000"/>
                </a:solidFill>
                <a:latin typeface="Times New Roman" pitchFamily="18" charset="0"/>
                <a:cs typeface="Times New Roman" pitchFamily="18" charset="0"/>
              </a:rPr>
              <a:t>trọng</a:t>
            </a:r>
            <a:r>
              <a:rPr lang="en-US" sz="2000" b="1" i="1" dirty="0" smtClean="0">
                <a:solidFill>
                  <a:srgbClr val="FF0000"/>
                </a:solidFill>
                <a:latin typeface="Times New Roman" pitchFamily="18" charset="0"/>
                <a:cs typeface="Times New Roman" pitchFamily="18" charset="0"/>
              </a:rPr>
              <a:t> </a:t>
            </a:r>
            <a:r>
              <a:rPr lang="en-US" sz="2000" b="1" i="1" dirty="0" err="1" smtClean="0">
                <a:solidFill>
                  <a:srgbClr val="FF0000"/>
                </a:solidFill>
                <a:latin typeface="Times New Roman" pitchFamily="18" charset="0"/>
                <a:cs typeface="Times New Roman" pitchFamily="18" charset="0"/>
              </a:rPr>
              <a:t>và</a:t>
            </a:r>
            <a:r>
              <a:rPr lang="en-US" sz="2000" b="1" i="1" dirty="0" smtClean="0">
                <a:solidFill>
                  <a:srgbClr val="FF0000"/>
                </a:solidFill>
                <a:latin typeface="Times New Roman" pitchFamily="18" charset="0"/>
                <a:cs typeface="Times New Roman" pitchFamily="18" charset="0"/>
              </a:rPr>
              <a:t> </a:t>
            </a:r>
            <a:r>
              <a:rPr lang="en-US" sz="2000" b="1" i="1" dirty="0" err="1" smtClean="0">
                <a:solidFill>
                  <a:srgbClr val="FF0000"/>
                </a:solidFill>
                <a:latin typeface="Times New Roman" pitchFamily="18" charset="0"/>
                <a:cs typeface="Times New Roman" pitchFamily="18" charset="0"/>
              </a:rPr>
              <a:t>nhấn</a:t>
            </a:r>
            <a:r>
              <a:rPr lang="en-US" sz="2000" b="1" i="1" dirty="0" smtClean="0">
                <a:solidFill>
                  <a:srgbClr val="FF0000"/>
                </a:solidFill>
                <a:latin typeface="Times New Roman" pitchFamily="18" charset="0"/>
                <a:cs typeface="Times New Roman" pitchFamily="18" charset="0"/>
              </a:rPr>
              <a:t> </a:t>
            </a:r>
            <a:r>
              <a:rPr lang="en-US" sz="2000" b="1" i="1" dirty="0" err="1" smtClean="0">
                <a:solidFill>
                  <a:srgbClr val="FF0000"/>
                </a:solidFill>
                <a:latin typeface="Times New Roman" pitchFamily="18" charset="0"/>
                <a:cs typeface="Times New Roman" pitchFamily="18" charset="0"/>
              </a:rPr>
              <a:t>giọng</a:t>
            </a:r>
            <a:r>
              <a:rPr lang="en-US" sz="2000" b="1" i="1" dirty="0" smtClean="0">
                <a:solidFill>
                  <a:srgbClr val="FF0000"/>
                </a:solidFill>
                <a:latin typeface="Times New Roman" pitchFamily="18" charset="0"/>
                <a:cs typeface="Times New Roman" pitchFamily="18" charset="0"/>
              </a:rPr>
              <a:t> ở </a:t>
            </a:r>
            <a:r>
              <a:rPr lang="en-US" sz="2000" b="1" i="1" dirty="0" err="1" smtClean="0">
                <a:solidFill>
                  <a:srgbClr val="FF0000"/>
                </a:solidFill>
                <a:latin typeface="Times New Roman" pitchFamily="18" charset="0"/>
                <a:cs typeface="Times New Roman" pitchFamily="18" charset="0"/>
              </a:rPr>
              <a:t>một</a:t>
            </a:r>
            <a:r>
              <a:rPr lang="en-US" sz="2000" b="1" i="1" dirty="0" smtClean="0">
                <a:solidFill>
                  <a:srgbClr val="FF0000"/>
                </a:solidFill>
                <a:latin typeface="Times New Roman" pitchFamily="18" charset="0"/>
                <a:cs typeface="Times New Roman" pitchFamily="18" charset="0"/>
              </a:rPr>
              <a:t> </a:t>
            </a:r>
            <a:r>
              <a:rPr lang="en-US" sz="2000" b="1" i="1" dirty="0" err="1" smtClean="0">
                <a:solidFill>
                  <a:srgbClr val="FF0000"/>
                </a:solidFill>
                <a:latin typeface="Times New Roman" pitchFamily="18" charset="0"/>
                <a:cs typeface="Times New Roman" pitchFamily="18" charset="0"/>
              </a:rPr>
              <a:t>số</a:t>
            </a:r>
            <a:r>
              <a:rPr lang="en-US" sz="2000" b="1" i="1" dirty="0" smtClean="0">
                <a:solidFill>
                  <a:srgbClr val="FF0000"/>
                </a:solidFill>
                <a:latin typeface="Times New Roman" pitchFamily="18" charset="0"/>
                <a:cs typeface="Times New Roman" pitchFamily="18" charset="0"/>
              </a:rPr>
              <a:t> </a:t>
            </a:r>
            <a:r>
              <a:rPr lang="en-US" sz="2000" b="1" i="1" dirty="0" err="1" smtClean="0">
                <a:solidFill>
                  <a:srgbClr val="FF0000"/>
                </a:solidFill>
                <a:latin typeface="Times New Roman" pitchFamily="18" charset="0"/>
                <a:cs typeface="Times New Roman" pitchFamily="18" charset="0"/>
              </a:rPr>
              <a:t>từ</a:t>
            </a:r>
            <a:r>
              <a:rPr lang="en-US" sz="2000" b="1" i="1" dirty="0" smtClean="0">
                <a:solidFill>
                  <a:srgbClr val="FF0000"/>
                </a:solidFill>
                <a:latin typeface="Times New Roman" pitchFamily="18" charset="0"/>
                <a:cs typeface="Times New Roman" pitchFamily="18" charset="0"/>
              </a:rPr>
              <a:t> </a:t>
            </a:r>
            <a:r>
              <a:rPr lang="en-US" sz="2000" b="1" i="1" dirty="0" err="1" smtClean="0">
                <a:solidFill>
                  <a:srgbClr val="FF0000"/>
                </a:solidFill>
                <a:latin typeface="Times New Roman" pitchFamily="18" charset="0"/>
                <a:cs typeface="Times New Roman" pitchFamily="18" charset="0"/>
              </a:rPr>
              <a:t>ngữ</a:t>
            </a:r>
            <a:r>
              <a:rPr lang="en-US" sz="2000" b="1" i="1" dirty="0" smtClean="0">
                <a:solidFill>
                  <a:srgbClr val="FF0000"/>
                </a:solidFill>
                <a:latin typeface="Times New Roman" pitchFamily="18" charset="0"/>
                <a:cs typeface="Times New Roman" pitchFamily="18" charset="0"/>
              </a:rPr>
              <a:t> </a:t>
            </a:r>
            <a:r>
              <a:rPr lang="en-US" sz="2000" b="1" i="1" dirty="0" err="1" smtClean="0">
                <a:solidFill>
                  <a:srgbClr val="FF0000"/>
                </a:solidFill>
                <a:latin typeface="Times New Roman" pitchFamily="18" charset="0"/>
                <a:cs typeface="Times New Roman" pitchFamily="18" charset="0"/>
              </a:rPr>
              <a:t>gợi</a:t>
            </a:r>
            <a:r>
              <a:rPr lang="en-US" sz="2000" b="1" i="1" dirty="0" smtClean="0">
                <a:solidFill>
                  <a:srgbClr val="FF0000"/>
                </a:solidFill>
                <a:latin typeface="Times New Roman" pitchFamily="18" charset="0"/>
                <a:cs typeface="Times New Roman" pitchFamily="18" charset="0"/>
              </a:rPr>
              <a:t> </a:t>
            </a:r>
            <a:r>
              <a:rPr lang="en-US" sz="2000" b="1" i="1" dirty="0" err="1" smtClean="0">
                <a:solidFill>
                  <a:srgbClr val="FF0000"/>
                </a:solidFill>
                <a:latin typeface="Times New Roman" pitchFamily="18" charset="0"/>
                <a:cs typeface="Times New Roman" pitchFamily="18" charset="0"/>
              </a:rPr>
              <a:t>tả</a:t>
            </a:r>
            <a:r>
              <a:rPr lang="en-US" sz="2000" b="1" i="1" dirty="0" smtClean="0">
                <a:solidFill>
                  <a:srgbClr val="FF0000"/>
                </a:solidFill>
                <a:latin typeface="Times New Roman" pitchFamily="18" charset="0"/>
                <a:cs typeface="Times New Roman" pitchFamily="18" charset="0"/>
              </a:rPr>
              <a:t>, </a:t>
            </a:r>
            <a:r>
              <a:rPr lang="en-US" sz="2000" b="1" i="1" dirty="0" err="1" smtClean="0">
                <a:solidFill>
                  <a:srgbClr val="FF0000"/>
                </a:solidFill>
                <a:latin typeface="Times New Roman" pitchFamily="18" charset="0"/>
                <a:cs typeface="Times New Roman" pitchFamily="18" charset="0"/>
              </a:rPr>
              <a:t>gợi</a:t>
            </a:r>
            <a:r>
              <a:rPr lang="en-US" sz="2000" b="1" i="1" dirty="0" smtClean="0">
                <a:solidFill>
                  <a:srgbClr val="FF0000"/>
                </a:solidFill>
                <a:latin typeface="Times New Roman" pitchFamily="18" charset="0"/>
                <a:cs typeface="Times New Roman" pitchFamily="18" charset="0"/>
              </a:rPr>
              <a:t> </a:t>
            </a:r>
            <a:r>
              <a:rPr lang="en-US" sz="2000" b="1" i="1" dirty="0" err="1" smtClean="0">
                <a:solidFill>
                  <a:srgbClr val="FF0000"/>
                </a:solidFill>
                <a:latin typeface="Times New Roman" pitchFamily="18" charset="0"/>
                <a:cs typeface="Times New Roman" pitchFamily="18" charset="0"/>
              </a:rPr>
              <a:t>cảm</a:t>
            </a:r>
            <a:r>
              <a:rPr lang="en-US" sz="2000" b="1" i="1" dirty="0" smtClean="0">
                <a:solidFill>
                  <a:srgbClr val="FF0000"/>
                </a:solidFill>
                <a:latin typeface="Times New Roman" pitchFamily="18" charset="0"/>
                <a:cs typeface="Times New Roman" pitchFamily="18" charset="0"/>
              </a:rPr>
              <a:t>.</a:t>
            </a:r>
            <a:endParaRPr lang="en-US" altLang="en-US" sz="2000" b="1" dirty="0" smtClean="0">
              <a:solidFill>
                <a:srgbClr val="FF0000"/>
              </a:solidFill>
              <a:latin typeface="Times New Roman" pitchFamily="18" charset="0"/>
              <a:cs typeface="Times New Roman" pitchFamily="18" charset="0"/>
              <a:sym typeface="Wingdings" panose="05000000000000000000" pitchFamily="2" charset="2"/>
            </a:endParaRPr>
          </a:p>
        </p:txBody>
      </p:sp>
    </p:spTree>
    <p:extLst>
      <p:ext uri="{BB962C8B-B14F-4D97-AF65-F5344CB8AC3E}">
        <p14:creationId xmlns:p14="http://schemas.microsoft.com/office/powerpoint/2010/main" val="241359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41485" y="2026009"/>
            <a:ext cx="8816454" cy="16650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i="1" dirty="0" smtClean="0">
                <a:solidFill>
                  <a:prstClr val="black"/>
                </a:solidFill>
                <a:latin typeface="Times New Roman" pitchFamily="18" charset="0"/>
                <a:cs typeface="Times New Roman" pitchFamily="18" charset="0"/>
                <a:sym typeface="Wingdings"/>
              </a:rPr>
              <a:t>*</a:t>
            </a:r>
            <a:r>
              <a:rPr lang="vi-VN" i="1" dirty="0" smtClean="0">
                <a:solidFill>
                  <a:prstClr val="black"/>
                </a:solidFill>
                <a:latin typeface="Times New Roman" pitchFamily="18" charset="0"/>
                <a:cs typeface="Times New Roman" pitchFamily="18" charset="0"/>
                <a:sym typeface="Wingdings"/>
              </a:rPr>
              <a:t>1HS đọc</a:t>
            </a:r>
            <a:r>
              <a:rPr lang="en-US" i="1" dirty="0" smtClean="0">
                <a:solidFill>
                  <a:prstClr val="black"/>
                </a:solidFill>
                <a:latin typeface="Times New Roman" pitchFamily="18" charset="0"/>
                <a:cs typeface="Times New Roman" pitchFamily="18" charset="0"/>
                <a:sym typeface="Wingdings"/>
              </a:rPr>
              <a:t> </a:t>
            </a:r>
            <a:r>
              <a:rPr lang="en-US" i="1" dirty="0" err="1" smtClean="0">
                <a:solidFill>
                  <a:prstClr val="black"/>
                </a:solidFill>
                <a:latin typeface="Times New Roman" pitchFamily="18" charset="0"/>
                <a:cs typeface="Times New Roman" pitchFamily="18" charset="0"/>
                <a:sym typeface="Wingdings"/>
              </a:rPr>
              <a:t>đoạn</a:t>
            </a:r>
            <a:r>
              <a:rPr lang="en-US" i="1" dirty="0" smtClean="0">
                <a:solidFill>
                  <a:prstClr val="black"/>
                </a:solidFill>
                <a:latin typeface="Times New Roman" pitchFamily="18" charset="0"/>
                <a:cs typeface="Times New Roman" pitchFamily="18" charset="0"/>
                <a:sym typeface="Wingdings"/>
              </a:rPr>
              <a:t> </a:t>
            </a:r>
            <a:r>
              <a:rPr lang="en-US" i="1" dirty="0" smtClean="0">
                <a:solidFill>
                  <a:prstClr val="black"/>
                </a:solidFill>
                <a:latin typeface="Times New Roman" pitchFamily="18" charset="0"/>
                <a:cs typeface="Times New Roman" pitchFamily="18" charset="0"/>
                <a:sym typeface="Wingdings"/>
              </a:rPr>
              <a:t>1</a:t>
            </a:r>
            <a:r>
              <a:rPr lang="vi-VN" i="1" dirty="0" smtClean="0">
                <a:solidFill>
                  <a:prstClr val="black"/>
                </a:solidFill>
                <a:latin typeface="Times New Roman" pitchFamily="18" charset="0"/>
                <a:cs typeface="Times New Roman" pitchFamily="18" charset="0"/>
                <a:sym typeface="Wingdings"/>
              </a:rPr>
              <a:t>, cả lớp đọc thầm</a:t>
            </a:r>
            <a:r>
              <a:rPr lang="en-US" i="1" dirty="0" smtClean="0">
                <a:solidFill>
                  <a:prstClr val="black"/>
                </a:solidFill>
                <a:latin typeface="Times New Roman" pitchFamily="18" charset="0"/>
                <a:cs typeface="Times New Roman" pitchFamily="18" charset="0"/>
                <a:sym typeface="Wingdings"/>
              </a:rPr>
              <a:t> </a:t>
            </a:r>
            <a:r>
              <a:rPr lang="en-US" i="1" dirty="0" err="1" smtClean="0">
                <a:solidFill>
                  <a:prstClr val="black"/>
                </a:solidFill>
                <a:latin typeface="Times New Roman" pitchFamily="18" charset="0"/>
                <a:cs typeface="Times New Roman" pitchFamily="18" charset="0"/>
                <a:sym typeface="Wingdings"/>
              </a:rPr>
              <a:t>trả</a:t>
            </a:r>
            <a:r>
              <a:rPr lang="en-US" i="1" dirty="0" smtClean="0">
                <a:solidFill>
                  <a:prstClr val="black"/>
                </a:solidFill>
                <a:latin typeface="Times New Roman" pitchFamily="18" charset="0"/>
                <a:cs typeface="Times New Roman" pitchFamily="18" charset="0"/>
                <a:sym typeface="Wingdings"/>
              </a:rPr>
              <a:t> </a:t>
            </a:r>
            <a:r>
              <a:rPr lang="en-US" i="1" dirty="0" err="1" smtClean="0">
                <a:solidFill>
                  <a:prstClr val="black"/>
                </a:solidFill>
                <a:latin typeface="Times New Roman" pitchFamily="18" charset="0"/>
                <a:cs typeface="Times New Roman" pitchFamily="18" charset="0"/>
                <a:sym typeface="Wingdings"/>
              </a:rPr>
              <a:t>lời</a:t>
            </a:r>
            <a:r>
              <a:rPr lang="en-US" i="1" dirty="0" smtClean="0">
                <a:solidFill>
                  <a:prstClr val="black"/>
                </a:solidFill>
                <a:latin typeface="Times New Roman" pitchFamily="18" charset="0"/>
                <a:cs typeface="Times New Roman" pitchFamily="18" charset="0"/>
                <a:sym typeface="Wingdings"/>
              </a:rPr>
              <a:t> </a:t>
            </a:r>
            <a:r>
              <a:rPr lang="en-US" i="1" dirty="0" err="1" smtClean="0">
                <a:solidFill>
                  <a:prstClr val="black"/>
                </a:solidFill>
                <a:latin typeface="Times New Roman" pitchFamily="18" charset="0"/>
                <a:cs typeface="Times New Roman" pitchFamily="18" charset="0"/>
                <a:sym typeface="Wingdings"/>
              </a:rPr>
              <a:t>câu</a:t>
            </a:r>
            <a:r>
              <a:rPr lang="en-US" i="1" dirty="0" smtClean="0">
                <a:solidFill>
                  <a:prstClr val="black"/>
                </a:solidFill>
                <a:latin typeface="Times New Roman" pitchFamily="18" charset="0"/>
                <a:cs typeface="Times New Roman" pitchFamily="18" charset="0"/>
                <a:sym typeface="Wingdings"/>
              </a:rPr>
              <a:t> </a:t>
            </a:r>
            <a:r>
              <a:rPr lang="en-US" i="1" dirty="0" err="1" smtClean="0">
                <a:solidFill>
                  <a:prstClr val="black"/>
                </a:solidFill>
                <a:latin typeface="Times New Roman" pitchFamily="18" charset="0"/>
                <a:cs typeface="Times New Roman" pitchFamily="18" charset="0"/>
                <a:sym typeface="Wingdings"/>
              </a:rPr>
              <a:t>hỏi</a:t>
            </a:r>
            <a:r>
              <a:rPr lang="en-US" i="1" dirty="0" smtClean="0">
                <a:solidFill>
                  <a:prstClr val="black"/>
                </a:solidFill>
                <a:latin typeface="Times New Roman" pitchFamily="18" charset="0"/>
                <a:cs typeface="Times New Roman" pitchFamily="18" charset="0"/>
                <a:sym typeface="Wingdings"/>
              </a:rPr>
              <a:t> 1:</a:t>
            </a:r>
          </a:p>
          <a:p>
            <a:pPr marL="0" indent="0" algn="just">
              <a:buFont typeface="Arial" panose="020B0604020202020204" pitchFamily="34" charset="0"/>
              <a:buNone/>
            </a:pPr>
            <a:r>
              <a:rPr lang="en-US" b="1" u="sng" dirty="0" err="1" smtClean="0">
                <a:solidFill>
                  <a:prstClr val="black"/>
                </a:solidFill>
                <a:latin typeface="Times New Roman" pitchFamily="18" charset="0"/>
                <a:cs typeface="Times New Roman" pitchFamily="18" charset="0"/>
                <a:sym typeface="Wingdings"/>
              </a:rPr>
              <a:t>Câu</a:t>
            </a:r>
            <a:r>
              <a:rPr lang="en-US" b="1" u="sng" dirty="0" smtClean="0">
                <a:solidFill>
                  <a:prstClr val="black"/>
                </a:solidFill>
                <a:latin typeface="Times New Roman" pitchFamily="18" charset="0"/>
                <a:cs typeface="Times New Roman" pitchFamily="18" charset="0"/>
                <a:sym typeface="Wingdings"/>
              </a:rPr>
              <a:t> 1</a:t>
            </a:r>
            <a:r>
              <a:rPr lang="en-US" b="1" dirty="0" smtClean="0">
                <a:solidFill>
                  <a:prstClr val="black"/>
                </a:solidFill>
                <a:latin typeface="Times New Roman" pitchFamily="18" charset="0"/>
                <a:cs typeface="Times New Roman" pitchFamily="18" charset="0"/>
                <a:sym typeface="Wingdings"/>
              </a:rPr>
              <a:t>: </a:t>
            </a:r>
            <a:r>
              <a:rPr lang="en-US" b="1" dirty="0" err="1" smtClean="0">
                <a:solidFill>
                  <a:prstClr val="black"/>
                </a:solidFill>
                <a:latin typeface="Times New Roman" pitchFamily="18" charset="0"/>
                <a:cs typeface="Times New Roman" pitchFamily="18" charset="0"/>
                <a:sym typeface="Wingdings"/>
              </a:rPr>
              <a:t>Hãy</a:t>
            </a:r>
            <a:r>
              <a:rPr lang="en-US" b="1" dirty="0" smtClean="0">
                <a:solidFill>
                  <a:prstClr val="black"/>
                </a:solidFill>
                <a:latin typeface="Times New Roman" pitchFamily="18" charset="0"/>
                <a:cs typeface="Times New Roman" pitchFamily="18" charset="0"/>
                <a:sym typeface="Wingdings"/>
              </a:rPr>
              <a:t> </a:t>
            </a:r>
            <a:r>
              <a:rPr lang="en-US" b="1" dirty="0" err="1" smtClean="0">
                <a:solidFill>
                  <a:prstClr val="black"/>
                </a:solidFill>
                <a:latin typeface="Times New Roman" pitchFamily="18" charset="0"/>
                <a:cs typeface="Times New Roman" pitchFamily="18" charset="0"/>
                <a:sym typeface="Wingdings"/>
              </a:rPr>
              <a:t>kể</a:t>
            </a:r>
            <a:r>
              <a:rPr lang="en-US" b="1" dirty="0" smtClean="0">
                <a:solidFill>
                  <a:prstClr val="black"/>
                </a:solidFill>
                <a:latin typeface="Times New Roman" pitchFamily="18" charset="0"/>
                <a:cs typeface="Times New Roman" pitchFamily="18" charset="0"/>
                <a:sym typeface="Wingdings"/>
              </a:rPr>
              <a:t> </a:t>
            </a:r>
            <a:r>
              <a:rPr lang="en-US" b="1" dirty="0" err="1" smtClean="0">
                <a:solidFill>
                  <a:prstClr val="black"/>
                </a:solidFill>
                <a:latin typeface="Times New Roman" pitchFamily="18" charset="0"/>
                <a:cs typeface="Times New Roman" pitchFamily="18" charset="0"/>
                <a:sym typeface="Wingdings"/>
              </a:rPr>
              <a:t>tên</a:t>
            </a:r>
            <a:r>
              <a:rPr lang="en-US" b="1" dirty="0" smtClean="0">
                <a:solidFill>
                  <a:prstClr val="black"/>
                </a:solidFill>
                <a:latin typeface="Times New Roman" pitchFamily="18" charset="0"/>
                <a:cs typeface="Times New Roman" pitchFamily="18" charset="0"/>
                <a:sym typeface="Wingdings"/>
              </a:rPr>
              <a:t> </a:t>
            </a:r>
            <a:r>
              <a:rPr lang="en-US" b="1" dirty="0" err="1" smtClean="0">
                <a:solidFill>
                  <a:prstClr val="black"/>
                </a:solidFill>
                <a:latin typeface="Times New Roman" pitchFamily="18" charset="0"/>
                <a:cs typeface="Times New Roman" pitchFamily="18" charset="0"/>
                <a:sym typeface="Wingdings"/>
              </a:rPr>
              <a:t>một</a:t>
            </a:r>
            <a:r>
              <a:rPr lang="en-US" b="1" dirty="0" smtClean="0">
                <a:solidFill>
                  <a:prstClr val="black"/>
                </a:solidFill>
                <a:latin typeface="Times New Roman" pitchFamily="18" charset="0"/>
                <a:cs typeface="Times New Roman" pitchFamily="18" charset="0"/>
                <a:sym typeface="Wingdings"/>
              </a:rPr>
              <a:t> </a:t>
            </a:r>
            <a:r>
              <a:rPr lang="en-US" b="1" dirty="0" err="1" smtClean="0">
                <a:solidFill>
                  <a:prstClr val="black"/>
                </a:solidFill>
                <a:latin typeface="Times New Roman" pitchFamily="18" charset="0"/>
                <a:cs typeface="Times New Roman" pitchFamily="18" charset="0"/>
                <a:sym typeface="Wingdings"/>
              </a:rPr>
              <a:t>số</a:t>
            </a:r>
            <a:r>
              <a:rPr lang="en-US" b="1" dirty="0" smtClean="0">
                <a:solidFill>
                  <a:prstClr val="black"/>
                </a:solidFill>
                <a:latin typeface="Times New Roman" pitchFamily="18" charset="0"/>
                <a:cs typeface="Times New Roman" pitchFamily="18" charset="0"/>
                <a:sym typeface="Wingdings"/>
              </a:rPr>
              <a:t> </a:t>
            </a:r>
            <a:r>
              <a:rPr lang="en-US" b="1" dirty="0" err="1" smtClean="0">
                <a:solidFill>
                  <a:prstClr val="black"/>
                </a:solidFill>
                <a:latin typeface="Times New Roman" pitchFamily="18" charset="0"/>
                <a:cs typeface="Times New Roman" pitchFamily="18" charset="0"/>
                <a:sym typeface="Wingdings"/>
              </a:rPr>
              <a:t>bức</a:t>
            </a:r>
            <a:r>
              <a:rPr lang="en-US" b="1" dirty="0" smtClean="0">
                <a:solidFill>
                  <a:prstClr val="black"/>
                </a:solidFill>
                <a:latin typeface="Times New Roman" pitchFamily="18" charset="0"/>
                <a:cs typeface="Times New Roman" pitchFamily="18" charset="0"/>
                <a:sym typeface="Wingdings"/>
              </a:rPr>
              <a:t> </a:t>
            </a:r>
            <a:r>
              <a:rPr lang="en-US" b="1" dirty="0" err="1" smtClean="0">
                <a:solidFill>
                  <a:prstClr val="black"/>
                </a:solidFill>
                <a:latin typeface="Times New Roman" pitchFamily="18" charset="0"/>
                <a:cs typeface="Times New Roman" pitchFamily="18" charset="0"/>
                <a:sym typeface="Wingdings"/>
              </a:rPr>
              <a:t>tranh</a:t>
            </a:r>
            <a:r>
              <a:rPr lang="en-US" b="1" dirty="0" smtClean="0">
                <a:solidFill>
                  <a:prstClr val="black"/>
                </a:solidFill>
                <a:latin typeface="Times New Roman" pitchFamily="18" charset="0"/>
                <a:cs typeface="Times New Roman" pitchFamily="18" charset="0"/>
                <a:sym typeface="Wingdings"/>
              </a:rPr>
              <a:t> </a:t>
            </a:r>
            <a:r>
              <a:rPr lang="en-US" b="1" dirty="0" err="1" smtClean="0">
                <a:solidFill>
                  <a:prstClr val="black"/>
                </a:solidFill>
                <a:latin typeface="Times New Roman" pitchFamily="18" charset="0"/>
                <a:cs typeface="Times New Roman" pitchFamily="18" charset="0"/>
                <a:sym typeface="Wingdings"/>
              </a:rPr>
              <a:t>làng</a:t>
            </a:r>
            <a:r>
              <a:rPr lang="en-US" b="1" dirty="0" smtClean="0">
                <a:solidFill>
                  <a:prstClr val="black"/>
                </a:solidFill>
                <a:latin typeface="Times New Roman" pitchFamily="18" charset="0"/>
                <a:cs typeface="Times New Roman" pitchFamily="18" charset="0"/>
                <a:sym typeface="Wingdings"/>
              </a:rPr>
              <a:t> </a:t>
            </a:r>
            <a:r>
              <a:rPr lang="en-US" b="1" dirty="0" err="1" smtClean="0">
                <a:solidFill>
                  <a:prstClr val="black"/>
                </a:solidFill>
                <a:latin typeface="Times New Roman" pitchFamily="18" charset="0"/>
                <a:cs typeface="Times New Roman" pitchFamily="18" charset="0"/>
                <a:sym typeface="Wingdings"/>
              </a:rPr>
              <a:t>Hồ</a:t>
            </a:r>
            <a:r>
              <a:rPr lang="en-US" b="1" dirty="0" smtClean="0">
                <a:solidFill>
                  <a:prstClr val="black"/>
                </a:solidFill>
                <a:latin typeface="Times New Roman" pitchFamily="18" charset="0"/>
                <a:cs typeface="Times New Roman" pitchFamily="18" charset="0"/>
                <a:sym typeface="Wingdings"/>
              </a:rPr>
              <a:t> </a:t>
            </a:r>
            <a:r>
              <a:rPr lang="en-US" b="1" dirty="0" err="1" smtClean="0">
                <a:solidFill>
                  <a:prstClr val="black"/>
                </a:solidFill>
                <a:latin typeface="Times New Roman" pitchFamily="18" charset="0"/>
                <a:cs typeface="Times New Roman" pitchFamily="18" charset="0"/>
                <a:sym typeface="Wingdings"/>
              </a:rPr>
              <a:t>lấy</a:t>
            </a:r>
            <a:r>
              <a:rPr lang="en-US" b="1" dirty="0" smtClean="0">
                <a:solidFill>
                  <a:prstClr val="black"/>
                </a:solidFill>
                <a:latin typeface="Times New Roman" pitchFamily="18" charset="0"/>
                <a:cs typeface="Times New Roman" pitchFamily="18" charset="0"/>
                <a:sym typeface="Wingdings"/>
              </a:rPr>
              <a:t> </a:t>
            </a:r>
            <a:r>
              <a:rPr lang="en-US" b="1" dirty="0" err="1" smtClean="0">
                <a:solidFill>
                  <a:prstClr val="black"/>
                </a:solidFill>
                <a:latin typeface="Times New Roman" pitchFamily="18" charset="0"/>
                <a:cs typeface="Times New Roman" pitchFamily="18" charset="0"/>
                <a:sym typeface="Wingdings"/>
              </a:rPr>
              <a:t>đề</a:t>
            </a:r>
            <a:r>
              <a:rPr lang="en-US" b="1" dirty="0" smtClean="0">
                <a:solidFill>
                  <a:prstClr val="black"/>
                </a:solidFill>
                <a:latin typeface="Times New Roman" pitchFamily="18" charset="0"/>
                <a:cs typeface="Times New Roman" pitchFamily="18" charset="0"/>
                <a:sym typeface="Wingdings"/>
              </a:rPr>
              <a:t> </a:t>
            </a:r>
            <a:r>
              <a:rPr lang="en-US" b="1" dirty="0" err="1" smtClean="0">
                <a:solidFill>
                  <a:prstClr val="black"/>
                </a:solidFill>
                <a:latin typeface="Times New Roman" pitchFamily="18" charset="0"/>
                <a:cs typeface="Times New Roman" pitchFamily="18" charset="0"/>
                <a:sym typeface="Wingdings"/>
              </a:rPr>
              <a:t>tài</a:t>
            </a:r>
            <a:r>
              <a:rPr lang="en-US" b="1" dirty="0" smtClean="0">
                <a:solidFill>
                  <a:prstClr val="black"/>
                </a:solidFill>
                <a:latin typeface="Times New Roman" pitchFamily="18" charset="0"/>
                <a:cs typeface="Times New Roman" pitchFamily="18" charset="0"/>
                <a:sym typeface="Wingdings"/>
              </a:rPr>
              <a:t> </a:t>
            </a:r>
            <a:r>
              <a:rPr lang="en-US" b="1" dirty="0" err="1" smtClean="0">
                <a:solidFill>
                  <a:prstClr val="black"/>
                </a:solidFill>
                <a:latin typeface="Times New Roman" pitchFamily="18" charset="0"/>
                <a:cs typeface="Times New Roman" pitchFamily="18" charset="0"/>
                <a:sym typeface="Wingdings"/>
              </a:rPr>
              <a:t>trong</a:t>
            </a:r>
            <a:r>
              <a:rPr lang="en-US" b="1" dirty="0" smtClean="0">
                <a:solidFill>
                  <a:prstClr val="black"/>
                </a:solidFill>
                <a:latin typeface="Times New Roman" pitchFamily="18" charset="0"/>
                <a:cs typeface="Times New Roman" pitchFamily="18" charset="0"/>
                <a:sym typeface="Wingdings"/>
              </a:rPr>
              <a:t> </a:t>
            </a:r>
            <a:r>
              <a:rPr lang="en-US" b="1" dirty="0" err="1" smtClean="0">
                <a:solidFill>
                  <a:prstClr val="black"/>
                </a:solidFill>
                <a:latin typeface="Times New Roman" pitchFamily="18" charset="0"/>
                <a:cs typeface="Times New Roman" pitchFamily="18" charset="0"/>
                <a:sym typeface="Wingdings"/>
              </a:rPr>
              <a:t>cuộc</a:t>
            </a:r>
            <a:r>
              <a:rPr lang="en-US" b="1" dirty="0" smtClean="0">
                <a:solidFill>
                  <a:prstClr val="black"/>
                </a:solidFill>
                <a:latin typeface="Times New Roman" pitchFamily="18" charset="0"/>
                <a:cs typeface="Times New Roman" pitchFamily="18" charset="0"/>
                <a:sym typeface="Wingdings"/>
              </a:rPr>
              <a:t> </a:t>
            </a:r>
            <a:r>
              <a:rPr lang="en-US" b="1" dirty="0" err="1" smtClean="0">
                <a:solidFill>
                  <a:prstClr val="black"/>
                </a:solidFill>
                <a:latin typeface="Times New Roman" pitchFamily="18" charset="0"/>
                <a:cs typeface="Times New Roman" pitchFamily="18" charset="0"/>
                <a:sym typeface="Wingdings"/>
              </a:rPr>
              <a:t>sống</a:t>
            </a:r>
            <a:r>
              <a:rPr lang="en-US" b="1" dirty="0" smtClean="0">
                <a:solidFill>
                  <a:prstClr val="black"/>
                </a:solidFill>
                <a:latin typeface="Times New Roman" pitchFamily="18" charset="0"/>
                <a:cs typeface="Times New Roman" pitchFamily="18" charset="0"/>
                <a:sym typeface="Wingdings"/>
              </a:rPr>
              <a:t> </a:t>
            </a:r>
            <a:r>
              <a:rPr lang="en-US" b="1" dirty="0" err="1" smtClean="0">
                <a:solidFill>
                  <a:prstClr val="black"/>
                </a:solidFill>
                <a:latin typeface="Times New Roman" pitchFamily="18" charset="0"/>
                <a:cs typeface="Times New Roman" pitchFamily="18" charset="0"/>
                <a:sym typeface="Wingdings"/>
              </a:rPr>
              <a:t>hằng</a:t>
            </a:r>
            <a:r>
              <a:rPr lang="en-US" b="1" dirty="0" smtClean="0">
                <a:solidFill>
                  <a:prstClr val="black"/>
                </a:solidFill>
                <a:latin typeface="Times New Roman" pitchFamily="18" charset="0"/>
                <a:cs typeface="Times New Roman" pitchFamily="18" charset="0"/>
                <a:sym typeface="Wingdings"/>
              </a:rPr>
              <a:t> </a:t>
            </a:r>
            <a:r>
              <a:rPr lang="en-US" b="1" dirty="0" err="1" smtClean="0">
                <a:solidFill>
                  <a:prstClr val="black"/>
                </a:solidFill>
                <a:latin typeface="Times New Roman" pitchFamily="18" charset="0"/>
                <a:cs typeface="Times New Roman" pitchFamily="18" charset="0"/>
                <a:sym typeface="Wingdings"/>
              </a:rPr>
              <a:t>ngày</a:t>
            </a:r>
            <a:r>
              <a:rPr lang="en-US" b="1" dirty="0" smtClean="0">
                <a:solidFill>
                  <a:prstClr val="black"/>
                </a:solidFill>
                <a:latin typeface="Times New Roman" pitchFamily="18" charset="0"/>
                <a:cs typeface="Times New Roman" pitchFamily="18" charset="0"/>
                <a:sym typeface="Wingdings"/>
              </a:rPr>
              <a:t> </a:t>
            </a:r>
            <a:r>
              <a:rPr lang="en-US" b="1" dirty="0" err="1" smtClean="0">
                <a:solidFill>
                  <a:prstClr val="black"/>
                </a:solidFill>
                <a:latin typeface="Times New Roman" pitchFamily="18" charset="0"/>
                <a:cs typeface="Times New Roman" pitchFamily="18" charset="0"/>
                <a:sym typeface="Wingdings"/>
              </a:rPr>
              <a:t>của</a:t>
            </a:r>
            <a:r>
              <a:rPr lang="en-US" b="1" dirty="0" smtClean="0">
                <a:solidFill>
                  <a:prstClr val="black"/>
                </a:solidFill>
                <a:latin typeface="Times New Roman" pitchFamily="18" charset="0"/>
                <a:cs typeface="Times New Roman" pitchFamily="18" charset="0"/>
                <a:sym typeface="Wingdings"/>
              </a:rPr>
              <a:t> </a:t>
            </a:r>
            <a:r>
              <a:rPr lang="en-US" b="1" dirty="0" err="1" smtClean="0">
                <a:solidFill>
                  <a:prstClr val="black"/>
                </a:solidFill>
                <a:latin typeface="Times New Roman" pitchFamily="18" charset="0"/>
                <a:cs typeface="Times New Roman" pitchFamily="18" charset="0"/>
                <a:sym typeface="Wingdings"/>
              </a:rPr>
              <a:t>làng</a:t>
            </a:r>
            <a:r>
              <a:rPr lang="en-US" b="1" dirty="0" smtClean="0">
                <a:solidFill>
                  <a:prstClr val="black"/>
                </a:solidFill>
                <a:latin typeface="Times New Roman" pitchFamily="18" charset="0"/>
                <a:cs typeface="Times New Roman" pitchFamily="18" charset="0"/>
                <a:sym typeface="Wingdings"/>
              </a:rPr>
              <a:t> </a:t>
            </a:r>
            <a:r>
              <a:rPr lang="en-US" b="1" dirty="0" err="1" smtClean="0">
                <a:solidFill>
                  <a:prstClr val="black"/>
                </a:solidFill>
                <a:latin typeface="Times New Roman" pitchFamily="18" charset="0"/>
                <a:cs typeface="Times New Roman" pitchFamily="18" charset="0"/>
                <a:sym typeface="Wingdings"/>
              </a:rPr>
              <a:t>quê</a:t>
            </a:r>
            <a:r>
              <a:rPr lang="en-US" b="1" dirty="0" smtClean="0">
                <a:solidFill>
                  <a:prstClr val="black"/>
                </a:solidFill>
                <a:latin typeface="Times New Roman" pitchFamily="18" charset="0"/>
                <a:cs typeface="Times New Roman" pitchFamily="18" charset="0"/>
                <a:sym typeface="Wingdings"/>
              </a:rPr>
              <a:t> </a:t>
            </a:r>
            <a:r>
              <a:rPr lang="en-US" b="1" dirty="0" err="1" smtClean="0">
                <a:solidFill>
                  <a:prstClr val="black"/>
                </a:solidFill>
                <a:latin typeface="Times New Roman" pitchFamily="18" charset="0"/>
                <a:cs typeface="Times New Roman" pitchFamily="18" charset="0"/>
                <a:sym typeface="Wingdings"/>
              </a:rPr>
              <a:t>Việt</a:t>
            </a:r>
            <a:r>
              <a:rPr lang="en-US" b="1" dirty="0" smtClean="0">
                <a:solidFill>
                  <a:prstClr val="black"/>
                </a:solidFill>
                <a:latin typeface="Times New Roman" pitchFamily="18" charset="0"/>
                <a:cs typeface="Times New Roman" pitchFamily="18" charset="0"/>
                <a:sym typeface="Wingdings"/>
              </a:rPr>
              <a:t> Nam?</a:t>
            </a:r>
          </a:p>
          <a:p>
            <a:pPr marL="0" indent="0" algn="just">
              <a:buFont typeface="Arial" panose="020B0604020202020204" pitchFamily="34" charset="0"/>
              <a:buNone/>
            </a:pPr>
            <a:endParaRPr lang="en-US" b="1" dirty="0">
              <a:solidFill>
                <a:prstClr val="black"/>
              </a:solidFill>
              <a:latin typeface="Times New Roman" pitchFamily="18" charset="0"/>
              <a:cs typeface="Times New Roman" pitchFamily="18" charset="0"/>
            </a:endParaRPr>
          </a:p>
        </p:txBody>
      </p:sp>
      <p:sp>
        <p:nvSpPr>
          <p:cNvPr id="5" name="Subtitle 2"/>
          <p:cNvSpPr txBox="1">
            <a:spLocks/>
          </p:cNvSpPr>
          <p:nvPr/>
        </p:nvSpPr>
        <p:spPr>
          <a:xfrm>
            <a:off x="84406" y="3551830"/>
            <a:ext cx="8601764" cy="19789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dirty="0" smtClean="0">
                <a:solidFill>
                  <a:srgbClr val="C00000"/>
                </a:solidFill>
                <a:latin typeface="Times New Roman" pitchFamily="18" charset="0"/>
                <a:cs typeface="Times New Roman" pitchFamily="18" charset="0"/>
                <a:sym typeface="Wingdings"/>
              </a:rPr>
              <a:t>	</a:t>
            </a:r>
            <a:r>
              <a:rPr lang="en-US" b="1" dirty="0" err="1" smtClean="0">
                <a:solidFill>
                  <a:srgbClr val="C00000"/>
                </a:solidFill>
                <a:latin typeface="Times New Roman" pitchFamily="18" charset="0"/>
                <a:cs typeface="Times New Roman" pitchFamily="18" charset="0"/>
                <a:sym typeface="Wingdings"/>
              </a:rPr>
              <a:t>Tên</a:t>
            </a:r>
            <a:r>
              <a:rPr lang="en-US" b="1" dirty="0" smtClean="0">
                <a:solidFill>
                  <a:srgbClr val="C00000"/>
                </a:solidFill>
                <a:latin typeface="Times New Roman" pitchFamily="18" charset="0"/>
                <a:cs typeface="Times New Roman" pitchFamily="18" charset="0"/>
                <a:sym typeface="Wingdings"/>
              </a:rPr>
              <a:t> </a:t>
            </a:r>
            <a:r>
              <a:rPr lang="en-US" b="1" dirty="0" err="1" smtClean="0">
                <a:solidFill>
                  <a:srgbClr val="C00000"/>
                </a:solidFill>
                <a:latin typeface="Times New Roman" pitchFamily="18" charset="0"/>
                <a:cs typeface="Times New Roman" pitchFamily="18" charset="0"/>
                <a:sym typeface="Wingdings"/>
              </a:rPr>
              <a:t>một</a:t>
            </a:r>
            <a:r>
              <a:rPr lang="en-US" b="1" dirty="0" smtClean="0">
                <a:solidFill>
                  <a:srgbClr val="C00000"/>
                </a:solidFill>
                <a:latin typeface="Times New Roman" pitchFamily="18" charset="0"/>
                <a:cs typeface="Times New Roman" pitchFamily="18" charset="0"/>
                <a:sym typeface="Wingdings"/>
              </a:rPr>
              <a:t> </a:t>
            </a:r>
            <a:r>
              <a:rPr lang="en-US" b="1" dirty="0" err="1" smtClean="0">
                <a:solidFill>
                  <a:srgbClr val="C00000"/>
                </a:solidFill>
                <a:latin typeface="Times New Roman" pitchFamily="18" charset="0"/>
                <a:cs typeface="Times New Roman" pitchFamily="18" charset="0"/>
                <a:sym typeface="Wingdings"/>
              </a:rPr>
              <a:t>số</a:t>
            </a:r>
            <a:r>
              <a:rPr lang="en-US" b="1" dirty="0" smtClean="0">
                <a:solidFill>
                  <a:srgbClr val="C00000"/>
                </a:solidFill>
                <a:latin typeface="Times New Roman" pitchFamily="18" charset="0"/>
                <a:cs typeface="Times New Roman" pitchFamily="18" charset="0"/>
                <a:sym typeface="Wingdings"/>
              </a:rPr>
              <a:t> </a:t>
            </a:r>
            <a:r>
              <a:rPr lang="en-US" b="1" dirty="0" err="1" smtClean="0">
                <a:solidFill>
                  <a:srgbClr val="C00000"/>
                </a:solidFill>
                <a:latin typeface="Times New Roman" pitchFamily="18" charset="0"/>
                <a:cs typeface="Times New Roman" pitchFamily="18" charset="0"/>
                <a:sym typeface="Wingdings"/>
              </a:rPr>
              <a:t>bức</a:t>
            </a:r>
            <a:r>
              <a:rPr lang="en-US" b="1" dirty="0" smtClean="0">
                <a:solidFill>
                  <a:srgbClr val="C00000"/>
                </a:solidFill>
                <a:latin typeface="Times New Roman" pitchFamily="18" charset="0"/>
                <a:cs typeface="Times New Roman" pitchFamily="18" charset="0"/>
                <a:sym typeface="Wingdings"/>
              </a:rPr>
              <a:t> </a:t>
            </a:r>
            <a:r>
              <a:rPr lang="en-US" b="1" dirty="0" err="1" smtClean="0">
                <a:solidFill>
                  <a:srgbClr val="C00000"/>
                </a:solidFill>
                <a:latin typeface="Times New Roman" pitchFamily="18" charset="0"/>
                <a:cs typeface="Times New Roman" pitchFamily="18" charset="0"/>
                <a:sym typeface="Wingdings"/>
              </a:rPr>
              <a:t>tranh</a:t>
            </a:r>
            <a:r>
              <a:rPr lang="en-US" b="1" dirty="0" smtClean="0">
                <a:solidFill>
                  <a:srgbClr val="C00000"/>
                </a:solidFill>
                <a:latin typeface="Times New Roman" pitchFamily="18" charset="0"/>
                <a:cs typeface="Times New Roman" pitchFamily="18" charset="0"/>
                <a:sym typeface="Wingdings"/>
              </a:rPr>
              <a:t> </a:t>
            </a:r>
            <a:r>
              <a:rPr lang="en-US" b="1" dirty="0" err="1" smtClean="0">
                <a:solidFill>
                  <a:srgbClr val="C00000"/>
                </a:solidFill>
                <a:latin typeface="Times New Roman" pitchFamily="18" charset="0"/>
                <a:cs typeface="Times New Roman" pitchFamily="18" charset="0"/>
                <a:sym typeface="Wingdings"/>
              </a:rPr>
              <a:t>làng</a:t>
            </a:r>
            <a:r>
              <a:rPr lang="en-US" b="1" dirty="0" smtClean="0">
                <a:solidFill>
                  <a:srgbClr val="C00000"/>
                </a:solidFill>
                <a:latin typeface="Times New Roman" pitchFamily="18" charset="0"/>
                <a:cs typeface="Times New Roman" pitchFamily="18" charset="0"/>
                <a:sym typeface="Wingdings"/>
              </a:rPr>
              <a:t> </a:t>
            </a:r>
            <a:r>
              <a:rPr lang="en-US" b="1" dirty="0" err="1" smtClean="0">
                <a:solidFill>
                  <a:srgbClr val="C00000"/>
                </a:solidFill>
                <a:latin typeface="Times New Roman" pitchFamily="18" charset="0"/>
                <a:cs typeface="Times New Roman" pitchFamily="18" charset="0"/>
                <a:sym typeface="Wingdings"/>
              </a:rPr>
              <a:t>Hồ</a:t>
            </a:r>
            <a:r>
              <a:rPr lang="en-US" b="1" dirty="0" smtClean="0">
                <a:solidFill>
                  <a:srgbClr val="C00000"/>
                </a:solidFill>
                <a:latin typeface="Times New Roman" pitchFamily="18" charset="0"/>
                <a:cs typeface="Times New Roman" pitchFamily="18" charset="0"/>
                <a:sym typeface="Wingdings"/>
              </a:rPr>
              <a:t> </a:t>
            </a:r>
            <a:r>
              <a:rPr lang="en-US" b="1" dirty="0" err="1" smtClean="0">
                <a:solidFill>
                  <a:srgbClr val="C00000"/>
                </a:solidFill>
                <a:latin typeface="Times New Roman" pitchFamily="18" charset="0"/>
                <a:cs typeface="Times New Roman" pitchFamily="18" charset="0"/>
                <a:sym typeface="Wingdings"/>
              </a:rPr>
              <a:t>lấy</a:t>
            </a:r>
            <a:r>
              <a:rPr lang="en-US" b="1" dirty="0" smtClean="0">
                <a:solidFill>
                  <a:srgbClr val="C00000"/>
                </a:solidFill>
                <a:latin typeface="Times New Roman" pitchFamily="18" charset="0"/>
                <a:cs typeface="Times New Roman" pitchFamily="18" charset="0"/>
                <a:sym typeface="Wingdings"/>
              </a:rPr>
              <a:t> </a:t>
            </a:r>
            <a:r>
              <a:rPr lang="en-US" b="1" dirty="0" err="1" smtClean="0">
                <a:solidFill>
                  <a:srgbClr val="C00000"/>
                </a:solidFill>
                <a:latin typeface="Times New Roman" pitchFamily="18" charset="0"/>
                <a:cs typeface="Times New Roman" pitchFamily="18" charset="0"/>
                <a:sym typeface="Wingdings"/>
              </a:rPr>
              <a:t>đề</a:t>
            </a:r>
            <a:r>
              <a:rPr lang="en-US" b="1" dirty="0" smtClean="0">
                <a:solidFill>
                  <a:srgbClr val="C00000"/>
                </a:solidFill>
                <a:latin typeface="Times New Roman" pitchFamily="18" charset="0"/>
                <a:cs typeface="Times New Roman" pitchFamily="18" charset="0"/>
                <a:sym typeface="Wingdings"/>
              </a:rPr>
              <a:t> </a:t>
            </a:r>
            <a:r>
              <a:rPr lang="en-US" b="1" dirty="0" err="1" smtClean="0">
                <a:solidFill>
                  <a:srgbClr val="C00000"/>
                </a:solidFill>
                <a:latin typeface="Times New Roman" pitchFamily="18" charset="0"/>
                <a:cs typeface="Times New Roman" pitchFamily="18" charset="0"/>
                <a:sym typeface="Wingdings"/>
              </a:rPr>
              <a:t>tài</a:t>
            </a:r>
            <a:r>
              <a:rPr lang="en-US" b="1" dirty="0" smtClean="0">
                <a:solidFill>
                  <a:srgbClr val="C00000"/>
                </a:solidFill>
                <a:latin typeface="Times New Roman" pitchFamily="18" charset="0"/>
                <a:cs typeface="Times New Roman" pitchFamily="18" charset="0"/>
                <a:sym typeface="Wingdings"/>
              </a:rPr>
              <a:t> </a:t>
            </a:r>
            <a:r>
              <a:rPr lang="en-US" b="1" dirty="0" err="1" smtClean="0">
                <a:solidFill>
                  <a:srgbClr val="C00000"/>
                </a:solidFill>
                <a:latin typeface="Times New Roman" pitchFamily="18" charset="0"/>
                <a:cs typeface="Times New Roman" pitchFamily="18" charset="0"/>
                <a:sym typeface="Wingdings"/>
              </a:rPr>
              <a:t>trong</a:t>
            </a:r>
            <a:r>
              <a:rPr lang="en-US" b="1" dirty="0" smtClean="0">
                <a:solidFill>
                  <a:srgbClr val="C00000"/>
                </a:solidFill>
                <a:latin typeface="Times New Roman" pitchFamily="18" charset="0"/>
                <a:cs typeface="Times New Roman" pitchFamily="18" charset="0"/>
                <a:sym typeface="Wingdings"/>
              </a:rPr>
              <a:t> </a:t>
            </a:r>
            <a:r>
              <a:rPr lang="en-US" b="1" dirty="0" err="1" smtClean="0">
                <a:solidFill>
                  <a:srgbClr val="C00000"/>
                </a:solidFill>
                <a:latin typeface="Times New Roman" pitchFamily="18" charset="0"/>
                <a:cs typeface="Times New Roman" pitchFamily="18" charset="0"/>
                <a:sym typeface="Wingdings"/>
              </a:rPr>
              <a:t>cuộc</a:t>
            </a:r>
            <a:r>
              <a:rPr lang="en-US" b="1" dirty="0" smtClean="0">
                <a:solidFill>
                  <a:srgbClr val="C00000"/>
                </a:solidFill>
                <a:latin typeface="Times New Roman" pitchFamily="18" charset="0"/>
                <a:cs typeface="Times New Roman" pitchFamily="18" charset="0"/>
                <a:sym typeface="Wingdings"/>
              </a:rPr>
              <a:t> </a:t>
            </a:r>
            <a:r>
              <a:rPr lang="en-US" b="1" dirty="0" err="1" smtClean="0">
                <a:solidFill>
                  <a:srgbClr val="C00000"/>
                </a:solidFill>
                <a:latin typeface="Times New Roman" pitchFamily="18" charset="0"/>
                <a:cs typeface="Times New Roman" pitchFamily="18" charset="0"/>
                <a:sym typeface="Wingdings"/>
              </a:rPr>
              <a:t>sống</a:t>
            </a:r>
            <a:r>
              <a:rPr lang="en-US" b="1" dirty="0" smtClean="0">
                <a:solidFill>
                  <a:srgbClr val="C00000"/>
                </a:solidFill>
                <a:latin typeface="Times New Roman" pitchFamily="18" charset="0"/>
                <a:cs typeface="Times New Roman" pitchFamily="18" charset="0"/>
                <a:sym typeface="Wingdings"/>
              </a:rPr>
              <a:t> </a:t>
            </a:r>
            <a:r>
              <a:rPr lang="en-US" b="1" dirty="0" err="1" smtClean="0">
                <a:solidFill>
                  <a:srgbClr val="C00000"/>
                </a:solidFill>
                <a:latin typeface="Times New Roman" pitchFamily="18" charset="0"/>
                <a:cs typeface="Times New Roman" pitchFamily="18" charset="0"/>
                <a:sym typeface="Wingdings"/>
              </a:rPr>
              <a:t>hằng</a:t>
            </a:r>
            <a:r>
              <a:rPr lang="en-US" b="1" dirty="0" smtClean="0">
                <a:solidFill>
                  <a:srgbClr val="C00000"/>
                </a:solidFill>
                <a:latin typeface="Times New Roman" pitchFamily="18" charset="0"/>
                <a:cs typeface="Times New Roman" pitchFamily="18" charset="0"/>
                <a:sym typeface="Wingdings"/>
              </a:rPr>
              <a:t> </a:t>
            </a:r>
            <a:r>
              <a:rPr lang="en-US" b="1" dirty="0" err="1" smtClean="0">
                <a:solidFill>
                  <a:srgbClr val="C00000"/>
                </a:solidFill>
                <a:latin typeface="Times New Roman" pitchFamily="18" charset="0"/>
                <a:cs typeface="Times New Roman" pitchFamily="18" charset="0"/>
                <a:sym typeface="Wingdings"/>
              </a:rPr>
              <a:t>ngày</a:t>
            </a:r>
            <a:r>
              <a:rPr lang="en-US" b="1" dirty="0" smtClean="0">
                <a:solidFill>
                  <a:srgbClr val="C00000"/>
                </a:solidFill>
                <a:latin typeface="Times New Roman" pitchFamily="18" charset="0"/>
                <a:cs typeface="Times New Roman" pitchFamily="18" charset="0"/>
                <a:sym typeface="Wingdings"/>
              </a:rPr>
              <a:t> </a:t>
            </a:r>
            <a:r>
              <a:rPr lang="en-US" b="1" dirty="0" err="1" smtClean="0">
                <a:solidFill>
                  <a:srgbClr val="C00000"/>
                </a:solidFill>
                <a:latin typeface="Times New Roman" pitchFamily="18" charset="0"/>
                <a:cs typeface="Times New Roman" pitchFamily="18" charset="0"/>
                <a:sym typeface="Wingdings"/>
              </a:rPr>
              <a:t>của</a:t>
            </a:r>
            <a:r>
              <a:rPr lang="en-US" b="1" dirty="0" smtClean="0">
                <a:solidFill>
                  <a:srgbClr val="C00000"/>
                </a:solidFill>
                <a:latin typeface="Times New Roman" pitchFamily="18" charset="0"/>
                <a:cs typeface="Times New Roman" pitchFamily="18" charset="0"/>
                <a:sym typeface="Wingdings"/>
              </a:rPr>
              <a:t> </a:t>
            </a:r>
            <a:r>
              <a:rPr lang="en-US" b="1" dirty="0" err="1" smtClean="0">
                <a:solidFill>
                  <a:srgbClr val="C00000"/>
                </a:solidFill>
                <a:latin typeface="Times New Roman" pitchFamily="18" charset="0"/>
                <a:cs typeface="Times New Roman" pitchFamily="18" charset="0"/>
                <a:sym typeface="Wingdings"/>
              </a:rPr>
              <a:t>làng</a:t>
            </a:r>
            <a:r>
              <a:rPr lang="en-US" b="1" dirty="0" smtClean="0">
                <a:solidFill>
                  <a:srgbClr val="C00000"/>
                </a:solidFill>
                <a:latin typeface="Times New Roman" pitchFamily="18" charset="0"/>
                <a:cs typeface="Times New Roman" pitchFamily="18" charset="0"/>
                <a:sym typeface="Wingdings"/>
              </a:rPr>
              <a:t> </a:t>
            </a:r>
            <a:r>
              <a:rPr lang="en-US" b="1" dirty="0" err="1" smtClean="0">
                <a:solidFill>
                  <a:srgbClr val="C00000"/>
                </a:solidFill>
                <a:latin typeface="Times New Roman" pitchFamily="18" charset="0"/>
                <a:cs typeface="Times New Roman" pitchFamily="18" charset="0"/>
                <a:sym typeface="Wingdings"/>
              </a:rPr>
              <a:t>quê</a:t>
            </a:r>
            <a:r>
              <a:rPr lang="en-US" b="1" dirty="0" smtClean="0">
                <a:solidFill>
                  <a:srgbClr val="C00000"/>
                </a:solidFill>
                <a:latin typeface="Times New Roman" pitchFamily="18" charset="0"/>
                <a:cs typeface="Times New Roman" pitchFamily="18" charset="0"/>
                <a:sym typeface="Wingdings"/>
              </a:rPr>
              <a:t> </a:t>
            </a:r>
            <a:r>
              <a:rPr lang="en-US" b="1" dirty="0" err="1" smtClean="0">
                <a:solidFill>
                  <a:srgbClr val="C00000"/>
                </a:solidFill>
                <a:latin typeface="Times New Roman" pitchFamily="18" charset="0"/>
                <a:cs typeface="Times New Roman" pitchFamily="18" charset="0"/>
                <a:sym typeface="Wingdings"/>
              </a:rPr>
              <a:t>Việt</a:t>
            </a:r>
            <a:r>
              <a:rPr lang="en-US" b="1" dirty="0" smtClean="0">
                <a:solidFill>
                  <a:srgbClr val="C00000"/>
                </a:solidFill>
                <a:latin typeface="Times New Roman" pitchFamily="18" charset="0"/>
                <a:cs typeface="Times New Roman" pitchFamily="18" charset="0"/>
                <a:sym typeface="Wingdings"/>
              </a:rPr>
              <a:t> Nam: </a:t>
            </a:r>
            <a:r>
              <a:rPr lang="en-US" b="1" dirty="0" err="1" smtClean="0">
                <a:solidFill>
                  <a:srgbClr val="C00000"/>
                </a:solidFill>
                <a:latin typeface="Times New Roman" pitchFamily="18" charset="0"/>
                <a:cs typeface="Times New Roman" pitchFamily="18" charset="0"/>
                <a:sym typeface="Wingdings"/>
              </a:rPr>
              <a:t>tranh</a:t>
            </a:r>
            <a:r>
              <a:rPr lang="en-US" b="1" dirty="0" smtClean="0">
                <a:solidFill>
                  <a:srgbClr val="C00000"/>
                </a:solidFill>
                <a:latin typeface="Times New Roman" pitchFamily="18" charset="0"/>
                <a:cs typeface="Times New Roman" pitchFamily="18" charset="0"/>
                <a:sym typeface="Wingdings"/>
              </a:rPr>
              <a:t> </a:t>
            </a:r>
            <a:r>
              <a:rPr lang="en-US" b="1" dirty="0" err="1" smtClean="0">
                <a:solidFill>
                  <a:srgbClr val="C00000"/>
                </a:solidFill>
                <a:latin typeface="Times New Roman" pitchFamily="18" charset="0"/>
                <a:cs typeface="Times New Roman" pitchFamily="18" charset="0"/>
                <a:sym typeface="Wingdings"/>
              </a:rPr>
              <a:t>lợn</a:t>
            </a:r>
            <a:r>
              <a:rPr lang="en-US" b="1" dirty="0" smtClean="0">
                <a:solidFill>
                  <a:srgbClr val="C00000"/>
                </a:solidFill>
                <a:latin typeface="Times New Roman" pitchFamily="18" charset="0"/>
                <a:cs typeface="Times New Roman" pitchFamily="18" charset="0"/>
                <a:sym typeface="Wingdings"/>
              </a:rPr>
              <a:t>, </a:t>
            </a:r>
            <a:r>
              <a:rPr lang="en-US" b="1" dirty="0" err="1" smtClean="0">
                <a:solidFill>
                  <a:srgbClr val="C00000"/>
                </a:solidFill>
                <a:latin typeface="Times New Roman" pitchFamily="18" charset="0"/>
                <a:cs typeface="Times New Roman" pitchFamily="18" charset="0"/>
                <a:sym typeface="Wingdings"/>
              </a:rPr>
              <a:t>gà</a:t>
            </a:r>
            <a:r>
              <a:rPr lang="en-US" b="1" dirty="0" smtClean="0">
                <a:solidFill>
                  <a:srgbClr val="C00000"/>
                </a:solidFill>
                <a:latin typeface="Times New Roman" pitchFamily="18" charset="0"/>
                <a:cs typeface="Times New Roman" pitchFamily="18" charset="0"/>
                <a:sym typeface="Wingdings"/>
              </a:rPr>
              <a:t>, </a:t>
            </a:r>
            <a:r>
              <a:rPr lang="en-US" b="1" dirty="0" err="1" smtClean="0">
                <a:solidFill>
                  <a:srgbClr val="C00000"/>
                </a:solidFill>
                <a:latin typeface="Times New Roman" pitchFamily="18" charset="0"/>
                <a:cs typeface="Times New Roman" pitchFamily="18" charset="0"/>
                <a:sym typeface="Wingdings"/>
              </a:rPr>
              <a:t>chuột</a:t>
            </a:r>
            <a:r>
              <a:rPr lang="en-US" b="1" dirty="0" smtClean="0">
                <a:solidFill>
                  <a:srgbClr val="C00000"/>
                </a:solidFill>
                <a:latin typeface="Times New Roman" pitchFamily="18" charset="0"/>
                <a:cs typeface="Times New Roman" pitchFamily="18" charset="0"/>
                <a:sym typeface="Wingdings"/>
              </a:rPr>
              <a:t>, </a:t>
            </a:r>
            <a:r>
              <a:rPr lang="en-US" b="1" dirty="0" err="1" smtClean="0">
                <a:solidFill>
                  <a:srgbClr val="C00000"/>
                </a:solidFill>
                <a:latin typeface="Times New Roman" pitchFamily="18" charset="0"/>
                <a:cs typeface="Times New Roman" pitchFamily="18" charset="0"/>
                <a:sym typeface="Wingdings"/>
              </a:rPr>
              <a:t>ếch</a:t>
            </a:r>
            <a:r>
              <a:rPr lang="en-US" b="1" dirty="0" smtClean="0">
                <a:solidFill>
                  <a:srgbClr val="C00000"/>
                </a:solidFill>
                <a:latin typeface="Times New Roman" pitchFamily="18" charset="0"/>
                <a:cs typeface="Times New Roman" pitchFamily="18" charset="0"/>
                <a:sym typeface="Wingdings"/>
              </a:rPr>
              <a:t>, </a:t>
            </a:r>
            <a:r>
              <a:rPr lang="en-US" b="1" dirty="0" err="1" smtClean="0">
                <a:solidFill>
                  <a:srgbClr val="C00000"/>
                </a:solidFill>
                <a:latin typeface="Times New Roman" pitchFamily="18" charset="0"/>
                <a:cs typeface="Times New Roman" pitchFamily="18" charset="0"/>
                <a:sym typeface="Wingdings"/>
              </a:rPr>
              <a:t>tranh</a:t>
            </a:r>
            <a:r>
              <a:rPr lang="en-US" b="1" dirty="0" smtClean="0">
                <a:solidFill>
                  <a:srgbClr val="C00000"/>
                </a:solidFill>
                <a:latin typeface="Times New Roman" pitchFamily="18" charset="0"/>
                <a:cs typeface="Times New Roman" pitchFamily="18" charset="0"/>
                <a:sym typeface="Wingdings"/>
              </a:rPr>
              <a:t> </a:t>
            </a:r>
            <a:r>
              <a:rPr lang="en-US" b="1" dirty="0" err="1" smtClean="0">
                <a:solidFill>
                  <a:srgbClr val="C00000"/>
                </a:solidFill>
                <a:latin typeface="Times New Roman" pitchFamily="18" charset="0"/>
                <a:cs typeface="Times New Roman" pitchFamily="18" charset="0"/>
                <a:sym typeface="Wingdings"/>
              </a:rPr>
              <a:t>cây</a:t>
            </a:r>
            <a:r>
              <a:rPr lang="en-US" b="1" dirty="0" smtClean="0">
                <a:solidFill>
                  <a:srgbClr val="C00000"/>
                </a:solidFill>
                <a:latin typeface="Times New Roman" pitchFamily="18" charset="0"/>
                <a:cs typeface="Times New Roman" pitchFamily="18" charset="0"/>
                <a:sym typeface="Wingdings"/>
              </a:rPr>
              <a:t> </a:t>
            </a:r>
            <a:r>
              <a:rPr lang="en-US" b="1" dirty="0" err="1" smtClean="0">
                <a:solidFill>
                  <a:srgbClr val="C00000"/>
                </a:solidFill>
                <a:latin typeface="Times New Roman" pitchFamily="18" charset="0"/>
                <a:cs typeface="Times New Roman" pitchFamily="18" charset="0"/>
                <a:sym typeface="Wingdings"/>
              </a:rPr>
              <a:t>dừa</a:t>
            </a:r>
            <a:r>
              <a:rPr lang="en-US" b="1" dirty="0" smtClean="0">
                <a:solidFill>
                  <a:srgbClr val="C00000"/>
                </a:solidFill>
                <a:latin typeface="Times New Roman" pitchFamily="18" charset="0"/>
                <a:cs typeface="Times New Roman" pitchFamily="18" charset="0"/>
                <a:sym typeface="Wingdings"/>
              </a:rPr>
              <a:t>, </a:t>
            </a:r>
            <a:r>
              <a:rPr lang="en-US" b="1" dirty="0" err="1" smtClean="0">
                <a:solidFill>
                  <a:srgbClr val="C00000"/>
                </a:solidFill>
                <a:latin typeface="Times New Roman" pitchFamily="18" charset="0"/>
                <a:cs typeface="Times New Roman" pitchFamily="18" charset="0"/>
                <a:sym typeface="Wingdings"/>
              </a:rPr>
              <a:t>tranh</a:t>
            </a:r>
            <a:r>
              <a:rPr lang="en-US" b="1" dirty="0" smtClean="0">
                <a:solidFill>
                  <a:srgbClr val="C00000"/>
                </a:solidFill>
                <a:latin typeface="Times New Roman" pitchFamily="18" charset="0"/>
                <a:cs typeface="Times New Roman" pitchFamily="18" charset="0"/>
                <a:sym typeface="Wingdings"/>
              </a:rPr>
              <a:t> </a:t>
            </a:r>
            <a:r>
              <a:rPr lang="en-US" b="1" dirty="0" err="1" smtClean="0">
                <a:solidFill>
                  <a:srgbClr val="C00000"/>
                </a:solidFill>
                <a:latin typeface="Times New Roman" pitchFamily="18" charset="0"/>
                <a:cs typeface="Times New Roman" pitchFamily="18" charset="0"/>
                <a:sym typeface="Wingdings"/>
              </a:rPr>
              <a:t>tố</a:t>
            </a:r>
            <a:r>
              <a:rPr lang="en-US" b="1" dirty="0" smtClean="0">
                <a:solidFill>
                  <a:srgbClr val="C00000"/>
                </a:solidFill>
                <a:latin typeface="Times New Roman" pitchFamily="18" charset="0"/>
                <a:cs typeface="Times New Roman" pitchFamily="18" charset="0"/>
                <a:sym typeface="Wingdings"/>
              </a:rPr>
              <a:t> </a:t>
            </a:r>
            <a:r>
              <a:rPr lang="en-US" b="1" dirty="0" err="1" smtClean="0">
                <a:solidFill>
                  <a:srgbClr val="C00000"/>
                </a:solidFill>
                <a:latin typeface="Times New Roman" pitchFamily="18" charset="0"/>
                <a:cs typeface="Times New Roman" pitchFamily="18" charset="0"/>
                <a:sym typeface="Wingdings"/>
              </a:rPr>
              <a:t>nữ</a:t>
            </a:r>
            <a:r>
              <a:rPr lang="en-US" b="1" dirty="0" smtClean="0">
                <a:solidFill>
                  <a:srgbClr val="C00000"/>
                </a:solidFill>
                <a:latin typeface="Times New Roman" pitchFamily="18" charset="0"/>
                <a:cs typeface="Times New Roman" pitchFamily="18" charset="0"/>
                <a:sym typeface="Wingdings"/>
              </a:rPr>
              <a:t>.</a:t>
            </a:r>
            <a:endParaRPr lang="en-US" b="1" dirty="0">
              <a:solidFill>
                <a:srgbClr val="C00000"/>
              </a:solidFill>
              <a:latin typeface="Times New Roman" pitchFamily="18" charset="0"/>
              <a:cs typeface="Times New Roman" pitchFamily="18" charset="0"/>
            </a:endParaRPr>
          </a:p>
        </p:txBody>
      </p:sp>
      <p:sp>
        <p:nvSpPr>
          <p:cNvPr id="7" name="Rectangle 6"/>
          <p:cNvSpPr/>
          <p:nvPr/>
        </p:nvSpPr>
        <p:spPr>
          <a:xfrm>
            <a:off x="4805978" y="1472025"/>
            <a:ext cx="2633733" cy="446276"/>
          </a:xfrm>
          <a:prstGeom prst="rect">
            <a:avLst/>
          </a:prstGeom>
        </p:spPr>
        <p:txBody>
          <a:bodyPr wrap="none">
            <a:spAutoFit/>
          </a:bodyPr>
          <a:lstStyle/>
          <a:p>
            <a:pPr algn="r"/>
            <a:r>
              <a:rPr lang="en-US" sz="2300" b="1" i="1" dirty="0">
                <a:solidFill>
                  <a:srgbClr val="0000FF"/>
                </a:solidFill>
                <a:latin typeface="Times New Roman" panose="02020603050405020304" pitchFamily="18" charset="0"/>
                <a:cs typeface="Times New Roman" pitchFamily="18" charset="0"/>
              </a:rPr>
              <a:t>Theo</a:t>
            </a:r>
            <a:r>
              <a:rPr lang="en-US" sz="2300" b="1" dirty="0">
                <a:solidFill>
                  <a:srgbClr val="0000FF"/>
                </a:solidFill>
                <a:latin typeface="Times New Roman" panose="02020603050405020304" pitchFamily="18" charset="0"/>
                <a:cs typeface="Times New Roman" pitchFamily="18" charset="0"/>
              </a:rPr>
              <a:t> </a:t>
            </a:r>
            <a:r>
              <a:rPr lang="en-US" sz="2300" b="1" dirty="0" err="1">
                <a:solidFill>
                  <a:srgbClr val="0000FF"/>
                </a:solidFill>
                <a:latin typeface="Times New Roman" panose="02020603050405020304" pitchFamily="18" charset="0"/>
                <a:cs typeface="Times New Roman" pitchFamily="18" charset="0"/>
              </a:rPr>
              <a:t>Nguyễn</a:t>
            </a:r>
            <a:r>
              <a:rPr lang="en-US" sz="2300" b="1" dirty="0">
                <a:solidFill>
                  <a:srgbClr val="0000FF"/>
                </a:solidFill>
                <a:latin typeface="Times New Roman" panose="02020603050405020304" pitchFamily="18" charset="0"/>
                <a:cs typeface="Times New Roman" pitchFamily="18" charset="0"/>
              </a:rPr>
              <a:t> </a:t>
            </a:r>
            <a:r>
              <a:rPr lang="en-US" sz="2300" b="1" dirty="0" err="1">
                <a:solidFill>
                  <a:srgbClr val="0000FF"/>
                </a:solidFill>
                <a:latin typeface="Times New Roman" panose="02020603050405020304" pitchFamily="18" charset="0"/>
                <a:cs typeface="Times New Roman" pitchFamily="18" charset="0"/>
              </a:rPr>
              <a:t>Tuân</a:t>
            </a:r>
            <a:r>
              <a:rPr lang="en-US" sz="2300" b="1" dirty="0">
                <a:solidFill>
                  <a:srgbClr val="0000FF"/>
                </a:solidFill>
                <a:latin typeface="Times New Roman" panose="02020603050405020304" pitchFamily="18" charset="0"/>
                <a:cs typeface="Times New Roman" pitchFamily="18" charset="0"/>
              </a:rPr>
              <a:t> </a:t>
            </a:r>
          </a:p>
        </p:txBody>
      </p:sp>
      <p:sp>
        <p:nvSpPr>
          <p:cNvPr id="8" name="TextBox 7"/>
          <p:cNvSpPr txBox="1"/>
          <p:nvPr/>
        </p:nvSpPr>
        <p:spPr>
          <a:xfrm>
            <a:off x="175846" y="29308"/>
            <a:ext cx="8581292" cy="1384995"/>
          </a:xfrm>
          <a:prstGeom prst="rect">
            <a:avLst/>
          </a:prstGeom>
          <a:noFill/>
        </p:spPr>
        <p:txBody>
          <a:bodyPr wrap="square" rtlCol="0">
            <a:spAutoFit/>
          </a:bodyPr>
          <a:lstStyle/>
          <a:p>
            <a:pPr algn="ctr"/>
            <a:r>
              <a:rPr lang="en-US" sz="2800" b="1" dirty="0" err="1">
                <a:solidFill>
                  <a:srgbClr val="002060"/>
                </a:solidFill>
                <a:latin typeface="Times New Roman" panose="02020603050405020304" pitchFamily="18" charset="0"/>
                <a:cs typeface="Times New Roman" panose="02020603050405020304" pitchFamily="18" charset="0"/>
              </a:rPr>
              <a:t>Thứ</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hai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ngày</a:t>
            </a:r>
            <a:r>
              <a:rPr lang="en-US" sz="2800" b="1" dirty="0">
                <a:solidFill>
                  <a:srgbClr val="002060"/>
                </a:solidFill>
                <a:latin typeface="Times New Roman" panose="02020603050405020304" pitchFamily="18" charset="0"/>
                <a:cs typeface="Times New Roman" panose="02020603050405020304" pitchFamily="18" charset="0"/>
              </a:rPr>
              <a:t> </a:t>
            </a:r>
            <a:r>
              <a:rPr lang="vi-VN" sz="2800" b="1" dirty="0">
                <a:solidFill>
                  <a:srgbClr val="002060"/>
                </a:solidFill>
                <a:cs typeface="Times New Roman" panose="02020603050405020304" pitchFamily="18" charset="0"/>
              </a:rPr>
              <a:t>18</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tháng</a:t>
            </a:r>
            <a:r>
              <a:rPr lang="en-US" sz="2800" b="1" dirty="0">
                <a:solidFill>
                  <a:srgbClr val="002060"/>
                </a:solidFill>
                <a:latin typeface="Times New Roman" panose="02020603050405020304" pitchFamily="18" charset="0"/>
                <a:cs typeface="Times New Roman" panose="02020603050405020304" pitchFamily="18" charset="0"/>
              </a:rPr>
              <a:t> </a:t>
            </a:r>
            <a:r>
              <a:rPr lang="vi-VN" sz="2800" b="1" dirty="0">
                <a:solidFill>
                  <a:srgbClr val="002060"/>
                </a:solidFill>
                <a:cs typeface="Times New Roman" panose="02020603050405020304" pitchFamily="18" charset="0"/>
              </a:rPr>
              <a:t>03</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năm</a:t>
            </a:r>
            <a:r>
              <a:rPr lang="en-US" sz="2800" b="1" dirty="0">
                <a:solidFill>
                  <a:srgbClr val="002060"/>
                </a:solidFill>
                <a:latin typeface="Times New Roman" panose="02020603050405020304" pitchFamily="18" charset="0"/>
                <a:cs typeface="Times New Roman" panose="02020603050405020304" pitchFamily="18" charset="0"/>
              </a:rPr>
              <a:t> 202</a:t>
            </a:r>
            <a:r>
              <a:rPr lang="vi-VN" sz="2800" b="1" dirty="0">
                <a:solidFill>
                  <a:srgbClr val="002060"/>
                </a:solidFill>
                <a:cs typeface="Times New Roman" panose="02020603050405020304" pitchFamily="18" charset="0"/>
              </a:rPr>
              <a:t>4</a:t>
            </a:r>
            <a:endParaRPr lang="en-US" sz="2800" b="1" dirty="0">
              <a:solidFill>
                <a:srgbClr val="002060"/>
              </a:solidFill>
              <a:latin typeface="Times New Roman" panose="02020603050405020304" pitchFamily="18" charset="0"/>
              <a:cs typeface="Times New Roman" panose="02020603050405020304" pitchFamily="18" charset="0"/>
            </a:endParaRPr>
          </a:p>
          <a:p>
            <a:pPr algn="ctr"/>
            <a:r>
              <a:rPr lang="en-US" sz="2800" b="1" u="sng" dirty="0" err="1">
                <a:solidFill>
                  <a:srgbClr val="002060"/>
                </a:solidFill>
                <a:latin typeface="Times New Roman" panose="02020603050405020304" pitchFamily="18" charset="0"/>
                <a:cs typeface="Times New Roman" panose="02020603050405020304" pitchFamily="18" charset="0"/>
              </a:rPr>
              <a:t>Tập</a:t>
            </a:r>
            <a:r>
              <a:rPr lang="en-US" sz="2800" b="1" u="sng" dirty="0">
                <a:solidFill>
                  <a:srgbClr val="002060"/>
                </a:solidFill>
                <a:latin typeface="Times New Roman" panose="02020603050405020304" pitchFamily="18" charset="0"/>
                <a:cs typeface="Times New Roman" panose="02020603050405020304" pitchFamily="18" charset="0"/>
              </a:rPr>
              <a:t> </a:t>
            </a:r>
            <a:r>
              <a:rPr lang="en-US" sz="2800" b="1" u="sng" dirty="0" err="1">
                <a:solidFill>
                  <a:srgbClr val="002060"/>
                </a:solidFill>
                <a:latin typeface="Times New Roman" panose="02020603050405020304" pitchFamily="18" charset="0"/>
                <a:cs typeface="Times New Roman" panose="02020603050405020304" pitchFamily="18" charset="0"/>
              </a:rPr>
              <a:t>đọc</a:t>
            </a:r>
            <a:r>
              <a:rPr lang="vi-VN" sz="2800" b="1" dirty="0">
                <a:solidFill>
                  <a:srgbClr val="002060"/>
                </a:solidFill>
                <a:cs typeface="Times New Roman" panose="02020603050405020304" pitchFamily="18" charset="0"/>
              </a:rPr>
              <a:t>:</a:t>
            </a:r>
          </a:p>
          <a:p>
            <a:pPr algn="ctr"/>
            <a:r>
              <a:rPr lang="vi-VN" sz="2800" b="1" dirty="0">
                <a:solidFill>
                  <a:srgbClr val="002060"/>
                </a:solidFill>
                <a:cs typeface="Times New Roman" panose="02020603050405020304" pitchFamily="18" charset="0"/>
              </a:rPr>
              <a:t>Tranh làng Hồ</a:t>
            </a:r>
            <a:endParaRPr lang="en-US"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11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Picture 016"/>
          <p:cNvPicPr>
            <a:picLocks noChangeAspect="1" noChangeArrowheads="1"/>
          </p:cNvPicPr>
          <p:nvPr/>
        </p:nvPicPr>
        <p:blipFill>
          <a:blip r:embed="rId4">
            <a:lum bright="12000"/>
            <a:extLst>
              <a:ext uri="{28A0092B-C50C-407E-A947-70E740481C1C}">
                <a14:useLocalDpi xmlns:a14="http://schemas.microsoft.com/office/drawing/2010/main" val="0"/>
              </a:ext>
            </a:extLst>
          </a:blip>
          <a:srcRect/>
          <a:stretch>
            <a:fillRect/>
          </a:stretch>
        </p:blipFill>
        <p:spPr bwMode="auto">
          <a:xfrm>
            <a:off x="3203848" y="60982"/>
            <a:ext cx="2918495" cy="322400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2" descr="lon"/>
          <p:cNvPicPr>
            <a:picLocks noChangeAspect="1" noChangeArrowheads="1"/>
          </p:cNvPicPr>
          <p:nvPr/>
        </p:nvPicPr>
        <p:blipFill>
          <a:blip r:embed="rId5">
            <a:lum bright="12000"/>
            <a:extLst>
              <a:ext uri="{28A0092B-C50C-407E-A947-70E740481C1C}">
                <a14:useLocalDpi xmlns:a14="http://schemas.microsoft.com/office/drawing/2010/main" val="0"/>
              </a:ext>
            </a:extLst>
          </a:blip>
          <a:srcRect/>
          <a:stretch>
            <a:fillRect/>
          </a:stretch>
        </p:blipFill>
        <p:spPr bwMode="auto">
          <a:xfrm>
            <a:off x="126056" y="-27384"/>
            <a:ext cx="2861768" cy="3300886"/>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3" descr="DSC00029"/>
          <p:cNvPicPr>
            <a:picLocks noChangeAspect="1" noChangeArrowheads="1"/>
          </p:cNvPicPr>
          <p:nvPr/>
        </p:nvPicPr>
        <p:blipFill>
          <a:blip r:embed="rId6">
            <a:lum bright="12000"/>
            <a:extLst>
              <a:ext uri="{28A0092B-C50C-407E-A947-70E740481C1C}">
                <a14:useLocalDpi xmlns:a14="http://schemas.microsoft.com/office/drawing/2010/main" val="0"/>
              </a:ext>
            </a:extLst>
          </a:blip>
          <a:srcRect/>
          <a:stretch>
            <a:fillRect/>
          </a:stretch>
        </p:blipFill>
        <p:spPr bwMode="auto">
          <a:xfrm>
            <a:off x="6392416" y="-12510"/>
            <a:ext cx="2751584" cy="334275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descr="h8"/>
          <p:cNvPicPr>
            <a:picLocks noChangeAspect="1" noChangeArrowheads="1"/>
          </p:cNvPicPr>
          <p:nvPr/>
        </p:nvPicPr>
        <p:blipFill>
          <a:blip r:embed="rId7">
            <a:extLst>
              <a:ext uri="{28A0092B-C50C-407E-A947-70E740481C1C}">
                <a14:useLocalDpi xmlns:a14="http://schemas.microsoft.com/office/drawing/2010/main" val="0"/>
              </a:ext>
            </a:extLst>
          </a:blip>
          <a:srcRect l="2632" t="6493" r="2632" b="6667"/>
          <a:stretch>
            <a:fillRect/>
          </a:stretch>
        </p:blipFill>
        <p:spPr bwMode="auto">
          <a:xfrm>
            <a:off x="-1" y="3528392"/>
            <a:ext cx="2961455" cy="32576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descr="hung dua"/>
          <p:cNvPicPr>
            <a:picLocks noChangeAspect="1" noChangeArrowheads="1"/>
          </p:cNvPicPr>
          <p:nvPr/>
        </p:nvPicPr>
        <p:blipFill>
          <a:blip r:embed="rId8">
            <a:lum bright="6000"/>
            <a:extLst>
              <a:ext uri="{28A0092B-C50C-407E-A947-70E740481C1C}">
                <a14:useLocalDpi xmlns:a14="http://schemas.microsoft.com/office/drawing/2010/main" val="0"/>
              </a:ext>
            </a:extLst>
          </a:blip>
          <a:srcRect/>
          <a:stretch>
            <a:fillRect/>
          </a:stretch>
        </p:blipFill>
        <p:spPr bwMode="auto">
          <a:xfrm>
            <a:off x="3094416" y="3501008"/>
            <a:ext cx="3061760" cy="3325359"/>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35258" y="3528392"/>
            <a:ext cx="2917262" cy="3284984"/>
          </a:xfrm>
          <a:prstGeom prst="rect">
            <a:avLst/>
          </a:prstGeom>
          <a:noFill/>
          <a:ln w="952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204023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5846" y="29308"/>
            <a:ext cx="8581292" cy="954107"/>
          </a:xfrm>
          <a:prstGeom prst="rect">
            <a:avLst/>
          </a:prstGeom>
          <a:noFill/>
        </p:spPr>
        <p:txBody>
          <a:bodyPr wrap="square" rtlCol="0">
            <a:spAutoFit/>
          </a:bodyPr>
          <a:lstStyle/>
          <a:p>
            <a:pPr algn="ctr"/>
            <a:r>
              <a:rPr lang="en-US" sz="2800" b="1" dirty="0" err="1">
                <a:solidFill>
                  <a:srgbClr val="002060"/>
                </a:solidFill>
                <a:latin typeface="Times New Roman" panose="02020603050405020304" pitchFamily="18" charset="0"/>
                <a:cs typeface="Times New Roman" panose="02020603050405020304" pitchFamily="18" charset="0"/>
              </a:rPr>
              <a:t>Thứ</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hai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ngày</a:t>
            </a:r>
            <a:r>
              <a:rPr lang="en-US" sz="2800" b="1" dirty="0">
                <a:solidFill>
                  <a:srgbClr val="002060"/>
                </a:solidFill>
                <a:latin typeface="Times New Roman" panose="02020603050405020304" pitchFamily="18" charset="0"/>
                <a:cs typeface="Times New Roman" panose="02020603050405020304" pitchFamily="18" charset="0"/>
              </a:rPr>
              <a:t> </a:t>
            </a:r>
            <a:r>
              <a:rPr lang="vi-VN" sz="2800" b="1" dirty="0">
                <a:solidFill>
                  <a:srgbClr val="002060"/>
                </a:solidFill>
                <a:cs typeface="Times New Roman" panose="02020603050405020304" pitchFamily="18" charset="0"/>
              </a:rPr>
              <a:t>18</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tháng</a:t>
            </a:r>
            <a:r>
              <a:rPr lang="en-US" sz="2800" b="1" dirty="0">
                <a:solidFill>
                  <a:srgbClr val="002060"/>
                </a:solidFill>
                <a:latin typeface="Times New Roman" panose="02020603050405020304" pitchFamily="18" charset="0"/>
                <a:cs typeface="Times New Roman" panose="02020603050405020304" pitchFamily="18" charset="0"/>
              </a:rPr>
              <a:t> </a:t>
            </a:r>
            <a:r>
              <a:rPr lang="vi-VN" sz="2800" b="1" dirty="0">
                <a:solidFill>
                  <a:srgbClr val="002060"/>
                </a:solidFill>
                <a:cs typeface="Times New Roman" panose="02020603050405020304" pitchFamily="18" charset="0"/>
              </a:rPr>
              <a:t>03</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năm</a:t>
            </a:r>
            <a:r>
              <a:rPr lang="en-US" sz="2800" b="1" dirty="0">
                <a:solidFill>
                  <a:srgbClr val="002060"/>
                </a:solidFill>
                <a:latin typeface="Times New Roman" panose="02020603050405020304" pitchFamily="18" charset="0"/>
                <a:cs typeface="Times New Roman" panose="02020603050405020304" pitchFamily="18" charset="0"/>
              </a:rPr>
              <a:t> 202</a:t>
            </a:r>
            <a:r>
              <a:rPr lang="vi-VN" sz="2800" b="1" dirty="0">
                <a:solidFill>
                  <a:srgbClr val="002060"/>
                </a:solidFill>
                <a:cs typeface="Times New Roman" panose="02020603050405020304" pitchFamily="18" charset="0"/>
              </a:rPr>
              <a:t>4</a:t>
            </a:r>
            <a:endParaRPr lang="en-US" sz="2800" b="1" dirty="0">
              <a:solidFill>
                <a:srgbClr val="002060"/>
              </a:solidFill>
              <a:latin typeface="Times New Roman" panose="02020603050405020304" pitchFamily="18" charset="0"/>
              <a:cs typeface="Times New Roman" panose="02020603050405020304" pitchFamily="18" charset="0"/>
            </a:endParaRPr>
          </a:p>
          <a:p>
            <a:pPr algn="ctr"/>
            <a:r>
              <a:rPr lang="en-US" sz="2800" b="1" u="sng" dirty="0" err="1">
                <a:solidFill>
                  <a:srgbClr val="002060"/>
                </a:solidFill>
                <a:latin typeface="Times New Roman" panose="02020603050405020304" pitchFamily="18" charset="0"/>
                <a:cs typeface="Times New Roman" panose="02020603050405020304" pitchFamily="18" charset="0"/>
              </a:rPr>
              <a:t>Tập</a:t>
            </a:r>
            <a:r>
              <a:rPr lang="en-US" sz="2800" b="1" u="sng" dirty="0">
                <a:solidFill>
                  <a:srgbClr val="002060"/>
                </a:solidFill>
                <a:latin typeface="Times New Roman" panose="02020603050405020304" pitchFamily="18" charset="0"/>
                <a:cs typeface="Times New Roman" panose="02020603050405020304" pitchFamily="18" charset="0"/>
              </a:rPr>
              <a:t> </a:t>
            </a:r>
            <a:r>
              <a:rPr lang="en-US" sz="2800" b="1" u="sng" dirty="0" err="1">
                <a:solidFill>
                  <a:srgbClr val="002060"/>
                </a:solidFill>
                <a:latin typeface="Times New Roman" panose="02020603050405020304" pitchFamily="18" charset="0"/>
                <a:cs typeface="Times New Roman" panose="02020603050405020304" pitchFamily="18" charset="0"/>
              </a:rPr>
              <a:t>đọc</a:t>
            </a:r>
            <a:r>
              <a:rPr lang="vi-VN" sz="2800" b="1" dirty="0">
                <a:solidFill>
                  <a:srgbClr val="002060"/>
                </a:solidFill>
                <a:cs typeface="Times New Roman" panose="02020603050405020304" pitchFamily="18" charset="0"/>
              </a:rPr>
              <a:t>:</a:t>
            </a:r>
            <a:endParaRPr lang="en-US" sz="2800" b="1" dirty="0">
              <a:solidFill>
                <a:srgbClr val="002060"/>
              </a:solidFill>
              <a:latin typeface="Times New Roman" panose="02020603050405020304" pitchFamily="18" charset="0"/>
              <a:cs typeface="Times New Roman" panose="02020603050405020304" pitchFamily="18" charset="0"/>
            </a:endParaRPr>
          </a:p>
        </p:txBody>
      </p:sp>
      <p:grpSp>
        <p:nvGrpSpPr>
          <p:cNvPr id="9" name="Group 8"/>
          <p:cNvGrpSpPr/>
          <p:nvPr/>
        </p:nvGrpSpPr>
        <p:grpSpPr>
          <a:xfrm>
            <a:off x="137160" y="1844040"/>
            <a:ext cx="8900160" cy="4921138"/>
            <a:chOff x="2590800" y="741363"/>
            <a:chExt cx="9210675" cy="6091237"/>
          </a:xfrm>
        </p:grpSpPr>
        <p:pic>
          <p:nvPicPr>
            <p:cNvPr id="10" name="Picture 9">
              <a:extLst>
                <a:ext uri="{FF2B5EF4-FFF2-40B4-BE49-F238E27FC236}">
                  <a16:creationId xmlns:a16="http://schemas.microsoft.com/office/drawing/2014/main" xmlns="" id="{EC2E7443-F7D7-26CE-2EB7-D8886EE1AF75}"/>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590800" y="3676650"/>
              <a:ext cx="4778375" cy="3155950"/>
            </a:xfrm>
            <a:prstGeom prst="rect">
              <a:avLst/>
            </a:prstGeom>
            <a:ln/>
            <a:extLst/>
          </p:spPr>
          <p:style>
            <a:lnRef idx="2">
              <a:schemeClr val="accent1"/>
            </a:lnRef>
            <a:fillRef idx="1">
              <a:schemeClr val="lt1"/>
            </a:fillRef>
            <a:effectRef idx="0">
              <a:schemeClr val="accent1"/>
            </a:effectRef>
            <a:fontRef idx="minor">
              <a:schemeClr val="dk1"/>
            </a:fontRef>
          </p:style>
        </p:pic>
        <p:pic>
          <p:nvPicPr>
            <p:cNvPr id="11" name="Picture 10">
              <a:extLst>
                <a:ext uri="{FF2B5EF4-FFF2-40B4-BE49-F238E27FC236}">
                  <a16:creationId xmlns:a16="http://schemas.microsoft.com/office/drawing/2014/main" xmlns="" id="{BADAD34D-EA58-6761-B3DA-4DFD2C9105CC}"/>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469188" y="3629025"/>
              <a:ext cx="4332287" cy="3203575"/>
            </a:xfrm>
            <a:prstGeom prst="rect">
              <a:avLst/>
            </a:prstGeom>
            <a:ln/>
            <a:extLst/>
          </p:spPr>
          <p:style>
            <a:lnRef idx="2">
              <a:schemeClr val="accent1"/>
            </a:lnRef>
            <a:fillRef idx="1">
              <a:schemeClr val="lt1"/>
            </a:fillRef>
            <a:effectRef idx="0">
              <a:schemeClr val="accent1"/>
            </a:effectRef>
            <a:fontRef idx="minor">
              <a:schemeClr val="dk1"/>
            </a:fontRef>
          </p:style>
        </p:pic>
        <p:pic>
          <p:nvPicPr>
            <p:cNvPr id="12" name="Picture 11">
              <a:extLst>
                <a:ext uri="{FF2B5EF4-FFF2-40B4-BE49-F238E27FC236}">
                  <a16:creationId xmlns:a16="http://schemas.microsoft.com/office/drawing/2014/main" xmlns="" id="{598BB8B7-5EC8-BA16-29ED-E378E23FE6C4}"/>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590800" y="741363"/>
              <a:ext cx="4778375" cy="2882900"/>
            </a:xfrm>
            <a:prstGeom prst="rect">
              <a:avLst/>
            </a:prstGeom>
            <a:ln/>
            <a:extLst/>
          </p:spPr>
          <p:style>
            <a:lnRef idx="2">
              <a:schemeClr val="accent1"/>
            </a:lnRef>
            <a:fillRef idx="1">
              <a:schemeClr val="lt1"/>
            </a:fillRef>
            <a:effectRef idx="0">
              <a:schemeClr val="accent1"/>
            </a:effectRef>
            <a:fontRef idx="minor">
              <a:schemeClr val="dk1"/>
            </a:fontRef>
          </p:style>
        </p:pic>
        <p:pic>
          <p:nvPicPr>
            <p:cNvPr id="13" name="Picture 12">
              <a:extLst>
                <a:ext uri="{FF2B5EF4-FFF2-40B4-BE49-F238E27FC236}">
                  <a16:creationId xmlns:a16="http://schemas.microsoft.com/office/drawing/2014/main" xmlns="" id="{223ACAD9-D6AE-4F7D-EB05-4EECC5009C94}"/>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467600" y="741363"/>
              <a:ext cx="4333875" cy="2882900"/>
            </a:xfrm>
            <a:prstGeom prst="rect">
              <a:avLst/>
            </a:prstGeom>
            <a:ln/>
            <a:extLst/>
          </p:spPr>
          <p:style>
            <a:lnRef idx="2">
              <a:schemeClr val="accent1"/>
            </a:lnRef>
            <a:fillRef idx="1">
              <a:schemeClr val="lt1"/>
            </a:fillRef>
            <a:effectRef idx="0">
              <a:schemeClr val="accent1"/>
            </a:effectRef>
            <a:fontRef idx="minor">
              <a:schemeClr val="dk1"/>
            </a:fontRef>
          </p:style>
        </p:pic>
      </p:grpSp>
      <p:sp>
        <p:nvSpPr>
          <p:cNvPr id="14" name="Cloud 13"/>
          <p:cNvSpPr/>
          <p:nvPr/>
        </p:nvSpPr>
        <p:spPr>
          <a:xfrm>
            <a:off x="5128113" y="2166268"/>
            <a:ext cx="3629025" cy="3304818"/>
          </a:xfrm>
          <a:prstGeom prst="cloud">
            <a:avLst/>
          </a:prstGeom>
          <a:solidFill>
            <a:srgbClr val="00B0F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KHỞI ĐỘNG</a:t>
            </a:r>
          </a:p>
        </p:txBody>
      </p:sp>
      <p:sp>
        <p:nvSpPr>
          <p:cNvPr id="15" name="mmprod_title"/>
          <p:cNvSpPr txBox="1">
            <a:spLocks/>
          </p:cNvSpPr>
          <p:nvPr>
            <p:custDataLst>
              <p:tags r:id="rId1"/>
            </p:custDataLst>
          </p:nvPr>
        </p:nvSpPr>
        <p:spPr>
          <a:xfrm>
            <a:off x="206222" y="1013895"/>
            <a:ext cx="8550916" cy="799665"/>
          </a:xfrm>
          <a:prstGeom prst="rect">
            <a:avLst/>
          </a:prstGeom>
          <a:noFill/>
          <a:ln>
            <a:noFill/>
          </a:ln>
          <a:extLst>
            <a:ext uri="{53640926-AAD7-44D8-BBD7-CCE9431645EC}">
              <a14:shadowObscured xmlns:a14="http://schemas.microsoft.com/office/drawing/2010/main"/>
            </a:ext>
          </a:extLst>
        </p:spPr>
        <p:style>
          <a:lnRef idx="2">
            <a:schemeClr val="dk1"/>
          </a:lnRef>
          <a:fillRef idx="1">
            <a:schemeClr val="lt1"/>
          </a:fillRef>
          <a:effectRef idx="0">
            <a:schemeClr val="dk1"/>
          </a:effectRef>
          <a:fontRef idx="minor">
            <a:schemeClr val="dk1"/>
          </a:fontRef>
        </p:style>
        <p:txBody>
          <a:bodyPr wrap="square" lIns="0" tIns="0" rIns="0" bIns="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vi-VN" altLang="en-US" sz="2600" b="1" dirty="0" smtClean="0">
                <a:solidFill>
                  <a:srgbClr val="C00000"/>
                </a:solidFill>
                <a:cs typeface="Arial" panose="020B0604020202020204" pitchFamily="34" charset="0"/>
              </a:rPr>
              <a:t>*Đọc đoạn 2 và trả lời câu hỏi:</a:t>
            </a:r>
            <a:r>
              <a:rPr lang="en-US" altLang="en-US" sz="2600" b="1" dirty="0" smtClean="0">
                <a:solidFill>
                  <a:prstClr val="black"/>
                </a:solidFill>
              </a:rPr>
              <a:t> </a:t>
            </a:r>
            <a:r>
              <a:rPr lang="vi-VN" altLang="en-US" sz="2600" b="1" i="1" dirty="0" smtClean="0">
                <a:solidFill>
                  <a:srgbClr val="C00000"/>
                </a:solidFill>
              </a:rPr>
              <a:t>Kể lại một số hoạt động diễn ra trong hội thổi cơm thi ở Đồng Vân.</a:t>
            </a:r>
            <a:endParaRPr lang="en-US" altLang="en-US" sz="2600" b="1" i="1" dirty="0" smtClean="0">
              <a:solidFill>
                <a:srgbClr val="C00000"/>
              </a:solidFill>
            </a:endParaRPr>
          </a:p>
        </p:txBody>
      </p:sp>
      <p:sp>
        <p:nvSpPr>
          <p:cNvPr id="16" name="Rounded Rectangle 15"/>
          <p:cNvSpPr/>
          <p:nvPr>
            <p:custDataLst>
              <p:tags r:id="rId2"/>
            </p:custDataLst>
          </p:nvPr>
        </p:nvSpPr>
        <p:spPr>
          <a:xfrm>
            <a:off x="106680" y="3724601"/>
            <a:ext cx="1371600" cy="443296"/>
          </a:xfrm>
          <a:prstGeom prst="roundRect">
            <a:avLst/>
          </a:prstGeom>
          <a:solidFill>
            <a:srgbClr val="FFCCFF"/>
          </a:solidFill>
          <a:ln w="25400"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800" b="1" i="1" dirty="0">
                <a:solidFill>
                  <a:srgbClr val="FF0000"/>
                </a:solidFill>
                <a:cs typeface="Arial" panose="020B0604020202020204" pitchFamily="34" charset="0"/>
              </a:rPr>
              <a:t>Lấy lửa</a:t>
            </a:r>
          </a:p>
        </p:txBody>
      </p:sp>
      <p:sp>
        <p:nvSpPr>
          <p:cNvPr id="17" name="Rounded Rectangle 16"/>
          <p:cNvSpPr/>
          <p:nvPr>
            <p:custDataLst>
              <p:tags r:id="rId3"/>
            </p:custDataLst>
          </p:nvPr>
        </p:nvSpPr>
        <p:spPr>
          <a:xfrm>
            <a:off x="4830644" y="3724601"/>
            <a:ext cx="4282875" cy="443295"/>
          </a:xfrm>
          <a:prstGeom prst="roundRect">
            <a:avLst/>
          </a:prstGeom>
          <a:solidFill>
            <a:srgbClr val="FFCCFF"/>
          </a:solidFill>
          <a:ln w="25400"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500" b="1" i="1" dirty="0">
                <a:solidFill>
                  <a:srgbClr val="FF0000"/>
                </a:solidFill>
                <a:cs typeface="Arial" panose="020B0604020202020204" pitchFamily="34" charset="0"/>
              </a:rPr>
              <a:t>Giã thóc, giần sàng thành gạo</a:t>
            </a:r>
          </a:p>
        </p:txBody>
      </p:sp>
      <p:sp>
        <p:nvSpPr>
          <p:cNvPr id="18" name="Rounded Rectangle 17"/>
          <p:cNvSpPr/>
          <p:nvPr>
            <p:custDataLst>
              <p:tags r:id="rId4"/>
            </p:custDataLst>
          </p:nvPr>
        </p:nvSpPr>
        <p:spPr>
          <a:xfrm>
            <a:off x="106680" y="6321882"/>
            <a:ext cx="1691640" cy="443296"/>
          </a:xfrm>
          <a:prstGeom prst="roundRect">
            <a:avLst/>
          </a:prstGeom>
          <a:solidFill>
            <a:srgbClr val="FFCCFF"/>
          </a:solidFill>
          <a:ln w="25400"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800" b="1" i="1" dirty="0">
                <a:solidFill>
                  <a:srgbClr val="FF0000"/>
                </a:solidFill>
                <a:cs typeface="Arial" panose="020B0604020202020204" pitchFamily="34" charset="0"/>
              </a:rPr>
              <a:t>Thổi cơm</a:t>
            </a:r>
          </a:p>
        </p:txBody>
      </p:sp>
      <p:sp>
        <p:nvSpPr>
          <p:cNvPr id="19" name="Rounded Rectangle 18"/>
          <p:cNvSpPr/>
          <p:nvPr>
            <p:custDataLst>
              <p:tags r:id="rId5"/>
            </p:custDataLst>
          </p:nvPr>
        </p:nvSpPr>
        <p:spPr>
          <a:xfrm>
            <a:off x="4830644" y="6306642"/>
            <a:ext cx="1798756" cy="443296"/>
          </a:xfrm>
          <a:prstGeom prst="roundRect">
            <a:avLst/>
          </a:prstGeom>
          <a:solidFill>
            <a:srgbClr val="FFCCFF"/>
          </a:solidFill>
          <a:ln w="25400"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600" b="1" i="1" dirty="0">
                <a:solidFill>
                  <a:srgbClr val="FF0000"/>
                </a:solidFill>
                <a:cs typeface="Arial" panose="020B0604020202020204" pitchFamily="34" charset="0"/>
              </a:rPr>
              <a:t>Chấm điểm </a:t>
            </a:r>
          </a:p>
        </p:txBody>
      </p:sp>
    </p:spTree>
    <p:extLst>
      <p:ext uri="{BB962C8B-B14F-4D97-AF65-F5344CB8AC3E}">
        <p14:creationId xmlns:p14="http://schemas.microsoft.com/office/powerpoint/2010/main" val="370056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4"/>
                                        </p:tgtEl>
                                        <p:attrNameLst>
                                          <p:attrName>ppt_x</p:attrName>
                                        </p:attrNameLst>
                                      </p:cBhvr>
                                      <p:tavLst>
                                        <p:tav tm="0">
                                          <p:val>
                                            <p:strVal val="ppt_x"/>
                                          </p:val>
                                        </p:tav>
                                        <p:tav tm="100000">
                                          <p:val>
                                            <p:strVal val="ppt_x"/>
                                          </p:val>
                                        </p:tav>
                                      </p:tavLst>
                                    </p:anim>
                                    <p:anim calcmode="lin" valueType="num">
                                      <p:cBhvr additive="base">
                                        <p:cTn id="7" dur="500"/>
                                        <p:tgtEl>
                                          <p:spTgt spid="14"/>
                                        </p:tgtEl>
                                        <p:attrNameLst>
                                          <p:attrName>ppt_y</p:attrName>
                                        </p:attrNameLst>
                                      </p:cBhvr>
                                      <p:tavLst>
                                        <p:tav tm="0">
                                          <p:val>
                                            <p:strVal val="ppt_y"/>
                                          </p:val>
                                        </p:tav>
                                        <p:tav tm="100000">
                                          <p:val>
                                            <p:strVal val="1+ppt_h/2"/>
                                          </p:val>
                                        </p:tav>
                                      </p:tavLst>
                                    </p:anim>
                                    <p:set>
                                      <p:cBhvr>
                                        <p:cTn id="8" dur="1" fill="hold">
                                          <p:stCondLst>
                                            <p:cond delay="499"/>
                                          </p:stCondLst>
                                        </p:cTn>
                                        <p:tgtEl>
                                          <p:spTgt spid="1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inVertical)">
                                      <p:cBhvr>
                                        <p:cTn id="24" dur="500"/>
                                        <p:tgtEl>
                                          <p:spTgt spid="16"/>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barn(inVertical)">
                                      <p:cBhvr>
                                        <p:cTn id="30" dur="500"/>
                                        <p:tgtEl>
                                          <p:spTgt spid="18"/>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arn(inVertical)">
                                      <p:cBhvr>
                                        <p:cTn id="3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animBg="1"/>
      <p:bldP spid="17" grpId="0" animBg="1"/>
      <p:bldP spid="18" grpId="0" animBg="1"/>
      <p:bldP spid="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8000" r="-18000"/>
          </a:stretch>
        </a:blipFill>
        <a:effectLst/>
      </p:bgPr>
    </p:bg>
    <p:spTree>
      <p:nvGrpSpPr>
        <p:cNvPr id="1" name=""/>
        <p:cNvGrpSpPr/>
        <p:nvPr/>
      </p:nvGrpSpPr>
      <p:grpSpPr>
        <a:xfrm>
          <a:off x="0" y="0"/>
          <a:ext cx="0" cy="0"/>
          <a:chOff x="0" y="0"/>
          <a:chExt cx="0" cy="0"/>
        </a:xfrm>
      </p:grpSpPr>
      <p:sp>
        <p:nvSpPr>
          <p:cNvPr id="2" name="AutoShape 346"/>
          <p:cNvSpPr>
            <a:spLocks noChangeArrowheads="1"/>
          </p:cNvSpPr>
          <p:nvPr/>
        </p:nvSpPr>
        <p:spPr bwMode="auto">
          <a:xfrm>
            <a:off x="177547" y="1879955"/>
            <a:ext cx="8611611" cy="4065692"/>
          </a:xfrm>
          <a:prstGeom prst="wedgeRoundRectCallout">
            <a:avLst>
              <a:gd name="adj1" fmla="val -12926"/>
              <a:gd name="adj2" fmla="val 48255"/>
              <a:gd name="adj3" fmla="val 16667"/>
            </a:avLst>
          </a:prstGeom>
          <a:solidFill>
            <a:schemeClr val="bg1"/>
          </a:solidFill>
          <a:ln w="9525" algn="ctr">
            <a:solidFill>
              <a:schemeClr val="bg1"/>
            </a:solidFill>
            <a:miter lim="800000"/>
            <a:headEnd/>
            <a:tailEnd/>
          </a:ln>
          <a:effectLst/>
          <a:extLst/>
        </p:spPr>
        <p:txBody>
          <a:bodyPr/>
          <a:lstStyle/>
          <a:p>
            <a:pPr algn="just"/>
            <a:r>
              <a:rPr lang="en-US" sz="2800" dirty="0">
                <a:solidFill>
                  <a:prstClr val="black"/>
                </a:solidFill>
                <a:latin typeface="Times New Roman" pitchFamily="18" charset="0"/>
                <a:cs typeface="Times New Roman" pitchFamily="18" charset="0"/>
                <a:sym typeface="Wingdings"/>
              </a:rPr>
              <a:t>   	</a:t>
            </a:r>
            <a:r>
              <a:rPr lang="en-US" sz="2800" b="1" i="1" dirty="0" err="1">
                <a:solidFill>
                  <a:srgbClr val="C00000"/>
                </a:solidFill>
                <a:latin typeface="Times New Roman" pitchFamily="18" charset="0"/>
                <a:cs typeface="Times New Roman" pitchFamily="18" charset="0"/>
              </a:rPr>
              <a:t>Làng</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Hồ</a:t>
            </a:r>
            <a:r>
              <a:rPr lang="en-US" sz="2800" b="1" i="1"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là</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một</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làng</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nghề</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truyền</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thống</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chuyên</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vẽ</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khắc</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tranh</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dân</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gian</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Những</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nghệ</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sĩ</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dân</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gian</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làng</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Hồ</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từ</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bao</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đời</a:t>
            </a:r>
            <a:r>
              <a:rPr lang="en-US" sz="2800" dirty="0">
                <a:solidFill>
                  <a:srgbClr val="C00000"/>
                </a:solidFill>
                <a:latin typeface="Times New Roman" pitchFamily="18" charset="0"/>
                <a:cs typeface="Times New Roman" pitchFamily="18" charset="0"/>
              </a:rPr>
              <a:t> nay </a:t>
            </a:r>
            <a:r>
              <a:rPr lang="en-US" sz="2800" dirty="0" err="1">
                <a:solidFill>
                  <a:srgbClr val="C00000"/>
                </a:solidFill>
                <a:latin typeface="Times New Roman" pitchFamily="18" charset="0"/>
                <a:cs typeface="Times New Roman" pitchFamily="18" charset="0"/>
              </a:rPr>
              <a:t>đã</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kế</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tục</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và</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phát</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huy</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nghề</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truyền</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thống</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của</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làng</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Thiết</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tha</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yêu</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mến</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quê</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hương</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nên</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tranh</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của</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họ</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sống</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động</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vui</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tươi</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gắn</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liền</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với</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cuộc</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sống</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hàng</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ngày</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của</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làng</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quê</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Việt</a:t>
            </a:r>
            <a:r>
              <a:rPr lang="en-US" sz="2800" dirty="0">
                <a:solidFill>
                  <a:srgbClr val="C00000"/>
                </a:solidFill>
                <a:latin typeface="Times New Roman" pitchFamily="18" charset="0"/>
                <a:cs typeface="Times New Roman" pitchFamily="18" charset="0"/>
              </a:rPr>
              <a:t> Nam.</a:t>
            </a:r>
          </a:p>
        </p:txBody>
      </p:sp>
      <p:sp>
        <p:nvSpPr>
          <p:cNvPr id="3" name="Rectangle 2"/>
          <p:cNvSpPr/>
          <p:nvPr/>
        </p:nvSpPr>
        <p:spPr>
          <a:xfrm>
            <a:off x="4805978" y="1472025"/>
            <a:ext cx="2633733" cy="446276"/>
          </a:xfrm>
          <a:prstGeom prst="rect">
            <a:avLst/>
          </a:prstGeom>
        </p:spPr>
        <p:txBody>
          <a:bodyPr wrap="none">
            <a:spAutoFit/>
          </a:bodyPr>
          <a:lstStyle/>
          <a:p>
            <a:pPr algn="r"/>
            <a:r>
              <a:rPr lang="en-US" sz="2300" b="1" i="1" dirty="0">
                <a:solidFill>
                  <a:srgbClr val="0000FF"/>
                </a:solidFill>
                <a:latin typeface="Times New Roman" panose="02020603050405020304" pitchFamily="18" charset="0"/>
                <a:cs typeface="Times New Roman" pitchFamily="18" charset="0"/>
              </a:rPr>
              <a:t>Theo</a:t>
            </a:r>
            <a:r>
              <a:rPr lang="en-US" sz="2300" b="1" dirty="0">
                <a:solidFill>
                  <a:srgbClr val="0000FF"/>
                </a:solidFill>
                <a:latin typeface="Times New Roman" panose="02020603050405020304" pitchFamily="18" charset="0"/>
                <a:cs typeface="Times New Roman" pitchFamily="18" charset="0"/>
              </a:rPr>
              <a:t> </a:t>
            </a:r>
            <a:r>
              <a:rPr lang="en-US" sz="2300" b="1" dirty="0" err="1">
                <a:solidFill>
                  <a:srgbClr val="0000FF"/>
                </a:solidFill>
                <a:latin typeface="Times New Roman" panose="02020603050405020304" pitchFamily="18" charset="0"/>
                <a:cs typeface="Times New Roman" pitchFamily="18" charset="0"/>
              </a:rPr>
              <a:t>Nguyễn</a:t>
            </a:r>
            <a:r>
              <a:rPr lang="en-US" sz="2300" b="1" dirty="0">
                <a:solidFill>
                  <a:srgbClr val="0000FF"/>
                </a:solidFill>
                <a:latin typeface="Times New Roman" panose="02020603050405020304" pitchFamily="18" charset="0"/>
                <a:cs typeface="Times New Roman" pitchFamily="18" charset="0"/>
              </a:rPr>
              <a:t> </a:t>
            </a:r>
            <a:r>
              <a:rPr lang="en-US" sz="2300" b="1" dirty="0" err="1">
                <a:solidFill>
                  <a:srgbClr val="0000FF"/>
                </a:solidFill>
                <a:latin typeface="Times New Roman" panose="02020603050405020304" pitchFamily="18" charset="0"/>
                <a:cs typeface="Times New Roman" pitchFamily="18" charset="0"/>
              </a:rPr>
              <a:t>Tuân</a:t>
            </a:r>
            <a:r>
              <a:rPr lang="en-US" sz="2300" b="1" dirty="0">
                <a:solidFill>
                  <a:srgbClr val="0000FF"/>
                </a:solidFill>
                <a:latin typeface="Times New Roman" panose="02020603050405020304" pitchFamily="18" charset="0"/>
                <a:cs typeface="Times New Roman" pitchFamily="18" charset="0"/>
              </a:rPr>
              <a:t> </a:t>
            </a:r>
          </a:p>
        </p:txBody>
      </p:sp>
      <p:sp>
        <p:nvSpPr>
          <p:cNvPr id="4" name="TextBox 3"/>
          <p:cNvSpPr txBox="1"/>
          <p:nvPr/>
        </p:nvSpPr>
        <p:spPr>
          <a:xfrm>
            <a:off x="175846" y="29308"/>
            <a:ext cx="8581292" cy="1384995"/>
          </a:xfrm>
          <a:prstGeom prst="rect">
            <a:avLst/>
          </a:prstGeom>
          <a:noFill/>
        </p:spPr>
        <p:txBody>
          <a:bodyPr wrap="square" rtlCol="0">
            <a:spAutoFit/>
          </a:bodyPr>
          <a:lstStyle/>
          <a:p>
            <a:pPr algn="ctr"/>
            <a:r>
              <a:rPr lang="en-US" sz="2800" b="1" dirty="0" err="1">
                <a:solidFill>
                  <a:srgbClr val="002060"/>
                </a:solidFill>
                <a:latin typeface="Times New Roman" panose="02020603050405020304" pitchFamily="18" charset="0"/>
                <a:cs typeface="Times New Roman" panose="02020603050405020304" pitchFamily="18" charset="0"/>
              </a:rPr>
              <a:t>Thứ</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hai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ngày</a:t>
            </a:r>
            <a:r>
              <a:rPr lang="en-US" sz="2800" b="1" dirty="0">
                <a:solidFill>
                  <a:srgbClr val="002060"/>
                </a:solidFill>
                <a:latin typeface="Times New Roman" panose="02020603050405020304" pitchFamily="18" charset="0"/>
                <a:cs typeface="Times New Roman" panose="02020603050405020304" pitchFamily="18" charset="0"/>
              </a:rPr>
              <a:t> </a:t>
            </a:r>
            <a:r>
              <a:rPr lang="vi-VN" sz="2800" b="1" dirty="0">
                <a:solidFill>
                  <a:srgbClr val="002060"/>
                </a:solidFill>
                <a:cs typeface="Times New Roman" panose="02020603050405020304" pitchFamily="18" charset="0"/>
              </a:rPr>
              <a:t>18</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tháng</a:t>
            </a:r>
            <a:r>
              <a:rPr lang="en-US" sz="2800" b="1" dirty="0">
                <a:solidFill>
                  <a:srgbClr val="002060"/>
                </a:solidFill>
                <a:latin typeface="Times New Roman" panose="02020603050405020304" pitchFamily="18" charset="0"/>
                <a:cs typeface="Times New Roman" panose="02020603050405020304" pitchFamily="18" charset="0"/>
              </a:rPr>
              <a:t> </a:t>
            </a:r>
            <a:r>
              <a:rPr lang="vi-VN" sz="2800" b="1" dirty="0">
                <a:solidFill>
                  <a:srgbClr val="002060"/>
                </a:solidFill>
                <a:cs typeface="Times New Roman" panose="02020603050405020304" pitchFamily="18" charset="0"/>
              </a:rPr>
              <a:t>03</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năm</a:t>
            </a:r>
            <a:r>
              <a:rPr lang="en-US" sz="2800" b="1" dirty="0">
                <a:solidFill>
                  <a:srgbClr val="002060"/>
                </a:solidFill>
                <a:latin typeface="Times New Roman" panose="02020603050405020304" pitchFamily="18" charset="0"/>
                <a:cs typeface="Times New Roman" panose="02020603050405020304" pitchFamily="18" charset="0"/>
              </a:rPr>
              <a:t> 202</a:t>
            </a:r>
            <a:r>
              <a:rPr lang="vi-VN" sz="2800" b="1" dirty="0">
                <a:solidFill>
                  <a:srgbClr val="002060"/>
                </a:solidFill>
                <a:cs typeface="Times New Roman" panose="02020603050405020304" pitchFamily="18" charset="0"/>
              </a:rPr>
              <a:t>4</a:t>
            </a:r>
            <a:endParaRPr lang="en-US" sz="2800" b="1" dirty="0">
              <a:solidFill>
                <a:srgbClr val="002060"/>
              </a:solidFill>
              <a:latin typeface="Times New Roman" panose="02020603050405020304" pitchFamily="18" charset="0"/>
              <a:cs typeface="Times New Roman" panose="02020603050405020304" pitchFamily="18" charset="0"/>
            </a:endParaRPr>
          </a:p>
          <a:p>
            <a:pPr algn="ctr"/>
            <a:r>
              <a:rPr lang="en-US" sz="2800" b="1" u="sng" dirty="0" err="1">
                <a:solidFill>
                  <a:srgbClr val="002060"/>
                </a:solidFill>
                <a:latin typeface="Times New Roman" panose="02020603050405020304" pitchFamily="18" charset="0"/>
                <a:cs typeface="Times New Roman" panose="02020603050405020304" pitchFamily="18" charset="0"/>
              </a:rPr>
              <a:t>Tập</a:t>
            </a:r>
            <a:r>
              <a:rPr lang="en-US" sz="2800" b="1" u="sng" dirty="0">
                <a:solidFill>
                  <a:srgbClr val="002060"/>
                </a:solidFill>
                <a:latin typeface="Times New Roman" panose="02020603050405020304" pitchFamily="18" charset="0"/>
                <a:cs typeface="Times New Roman" panose="02020603050405020304" pitchFamily="18" charset="0"/>
              </a:rPr>
              <a:t> </a:t>
            </a:r>
            <a:r>
              <a:rPr lang="en-US" sz="2800" b="1" u="sng" dirty="0" err="1">
                <a:solidFill>
                  <a:srgbClr val="002060"/>
                </a:solidFill>
                <a:latin typeface="Times New Roman" panose="02020603050405020304" pitchFamily="18" charset="0"/>
                <a:cs typeface="Times New Roman" panose="02020603050405020304" pitchFamily="18" charset="0"/>
              </a:rPr>
              <a:t>đọc</a:t>
            </a:r>
            <a:r>
              <a:rPr lang="vi-VN" sz="2800" b="1" dirty="0">
                <a:solidFill>
                  <a:srgbClr val="002060"/>
                </a:solidFill>
                <a:cs typeface="Times New Roman" panose="02020603050405020304" pitchFamily="18" charset="0"/>
              </a:rPr>
              <a:t>:</a:t>
            </a:r>
          </a:p>
          <a:p>
            <a:pPr algn="ctr"/>
            <a:r>
              <a:rPr lang="vi-VN" sz="2800" b="1" dirty="0">
                <a:solidFill>
                  <a:srgbClr val="002060"/>
                </a:solidFill>
                <a:cs typeface="Times New Roman" panose="02020603050405020304" pitchFamily="18" charset="0"/>
              </a:rPr>
              <a:t>Tranh làng Hồ</a:t>
            </a:r>
            <a:endParaRPr lang="en-US" sz="2800" b="1" dirty="0">
              <a:solidFill>
                <a:srgbClr val="00206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043588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106680" y="1960883"/>
            <a:ext cx="8757138" cy="142796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err="1" smtClean="0">
                <a:solidFill>
                  <a:prstClr val="black"/>
                </a:solidFill>
                <a:latin typeface="Times New Roman" pitchFamily="18" charset="0"/>
                <a:cs typeface="Times New Roman" pitchFamily="18" charset="0"/>
              </a:rPr>
              <a:t>Đoạn</a:t>
            </a:r>
            <a:r>
              <a:rPr lang="en-US" b="1" dirty="0" smtClean="0">
                <a:solidFill>
                  <a:prstClr val="black"/>
                </a:solidFill>
                <a:latin typeface="Times New Roman" pitchFamily="18" charset="0"/>
                <a:cs typeface="Times New Roman" pitchFamily="18" charset="0"/>
              </a:rPr>
              <a:t> 1 </a:t>
            </a:r>
            <a:r>
              <a:rPr lang="en-US" b="1" dirty="0" err="1" smtClean="0">
                <a:solidFill>
                  <a:prstClr val="black"/>
                </a:solidFill>
                <a:latin typeface="Times New Roman" pitchFamily="18" charset="0"/>
                <a:cs typeface="Times New Roman" pitchFamily="18" charset="0"/>
              </a:rPr>
              <a:t>nói</a:t>
            </a:r>
            <a:r>
              <a:rPr lang="en-US" b="1" dirty="0" smtClean="0">
                <a:solidFill>
                  <a:prstClr val="black"/>
                </a:solidFill>
                <a:latin typeface="Times New Roman" pitchFamily="18" charset="0"/>
                <a:cs typeface="Times New Roman" pitchFamily="18" charset="0"/>
              </a:rPr>
              <a:t> </a:t>
            </a:r>
            <a:r>
              <a:rPr lang="en-US" b="1" dirty="0" err="1" smtClean="0">
                <a:solidFill>
                  <a:prstClr val="black"/>
                </a:solidFill>
                <a:latin typeface="Times New Roman" pitchFamily="18" charset="0"/>
                <a:cs typeface="Times New Roman" pitchFamily="18" charset="0"/>
              </a:rPr>
              <a:t>lên</a:t>
            </a:r>
            <a:r>
              <a:rPr lang="en-US" b="1" dirty="0" smtClean="0">
                <a:solidFill>
                  <a:prstClr val="black"/>
                </a:solidFill>
                <a:latin typeface="Times New Roman" pitchFamily="18" charset="0"/>
                <a:cs typeface="Times New Roman" pitchFamily="18" charset="0"/>
              </a:rPr>
              <a:t> </a:t>
            </a:r>
            <a:r>
              <a:rPr lang="en-US" b="1" dirty="0" err="1" smtClean="0">
                <a:solidFill>
                  <a:prstClr val="black"/>
                </a:solidFill>
                <a:latin typeface="Times New Roman" pitchFamily="18" charset="0"/>
                <a:cs typeface="Times New Roman" pitchFamily="18" charset="0"/>
              </a:rPr>
              <a:t>điều</a:t>
            </a:r>
            <a:r>
              <a:rPr lang="en-US" b="1" dirty="0" smtClean="0">
                <a:solidFill>
                  <a:prstClr val="black"/>
                </a:solidFill>
                <a:latin typeface="Times New Roman" pitchFamily="18" charset="0"/>
                <a:cs typeface="Times New Roman" pitchFamily="18" charset="0"/>
              </a:rPr>
              <a:t> </a:t>
            </a:r>
            <a:r>
              <a:rPr lang="en-US" b="1" dirty="0" err="1" smtClean="0">
                <a:solidFill>
                  <a:prstClr val="black"/>
                </a:solidFill>
                <a:latin typeface="Times New Roman" pitchFamily="18" charset="0"/>
                <a:cs typeface="Times New Roman" pitchFamily="18" charset="0"/>
              </a:rPr>
              <a:t>gì</a:t>
            </a:r>
            <a:r>
              <a:rPr lang="en-US" b="1" dirty="0" smtClean="0">
                <a:solidFill>
                  <a:prstClr val="black"/>
                </a:solidFill>
                <a:latin typeface="Times New Roman" pitchFamily="18" charset="0"/>
                <a:cs typeface="Times New Roman" pitchFamily="18" charset="0"/>
              </a:rPr>
              <a:t>?</a:t>
            </a:r>
          </a:p>
          <a:p>
            <a:pPr marL="0" indent="0">
              <a:buFont typeface="Arial" panose="020B0604020202020204" pitchFamily="34" charset="0"/>
              <a:buNone/>
            </a:pPr>
            <a:r>
              <a:rPr lang="en-US" b="1" dirty="0" smtClean="0">
                <a:solidFill>
                  <a:srgbClr val="C00000"/>
                </a:solidFill>
                <a:latin typeface="Times New Roman" pitchFamily="18" charset="0"/>
                <a:cs typeface="Times New Roman" pitchFamily="18" charset="0"/>
                <a:sym typeface="Wingdings"/>
              </a:rPr>
              <a:t> </a:t>
            </a:r>
            <a:r>
              <a:rPr lang="en-US" b="1" dirty="0" err="1" smtClean="0">
                <a:solidFill>
                  <a:srgbClr val="C00000"/>
                </a:solidFill>
                <a:latin typeface="Times New Roman" pitchFamily="18" charset="0"/>
                <a:cs typeface="Times New Roman" pitchFamily="18" charset="0"/>
              </a:rPr>
              <a:t>Đoạn</a:t>
            </a:r>
            <a:r>
              <a:rPr lang="en-US" b="1" dirty="0" smtClean="0">
                <a:solidFill>
                  <a:srgbClr val="C00000"/>
                </a:solidFill>
                <a:latin typeface="Times New Roman" pitchFamily="18" charset="0"/>
                <a:cs typeface="Times New Roman" pitchFamily="18" charset="0"/>
              </a:rPr>
              <a:t> 1 </a:t>
            </a:r>
            <a:r>
              <a:rPr lang="en-US" b="1" dirty="0" err="1" smtClean="0">
                <a:solidFill>
                  <a:srgbClr val="C00000"/>
                </a:solidFill>
                <a:latin typeface="Times New Roman" pitchFamily="18" charset="0"/>
                <a:cs typeface="Times New Roman" pitchFamily="18" charset="0"/>
              </a:rPr>
              <a:t>nói</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lên</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lòng</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biết</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ơn</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của</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tác</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giả</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đối</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với</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những</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người</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nghệ</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sĩ</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tạo</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hình</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của</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nhân</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dân</a:t>
            </a:r>
            <a:r>
              <a:rPr lang="en-US" b="1" dirty="0" smtClean="0">
                <a:solidFill>
                  <a:srgbClr val="C00000"/>
                </a:solidFill>
                <a:latin typeface="Times New Roman" pitchFamily="18" charset="0"/>
                <a:cs typeface="Times New Roman" pitchFamily="18" charset="0"/>
              </a:rPr>
              <a:t>.</a:t>
            </a:r>
            <a:endParaRPr lang="en-US" b="1" dirty="0">
              <a:solidFill>
                <a:srgbClr val="C00000"/>
              </a:solidFill>
              <a:latin typeface="Times New Roman" pitchFamily="18" charset="0"/>
              <a:cs typeface="Times New Roman" pitchFamily="18" charset="0"/>
            </a:endParaRPr>
          </a:p>
        </p:txBody>
      </p:sp>
      <p:sp>
        <p:nvSpPr>
          <p:cNvPr id="4" name="Subtitle 2"/>
          <p:cNvSpPr txBox="1">
            <a:spLocks/>
          </p:cNvSpPr>
          <p:nvPr/>
        </p:nvSpPr>
        <p:spPr>
          <a:xfrm>
            <a:off x="87922" y="3443661"/>
            <a:ext cx="8934157" cy="9364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i="1" dirty="0" smtClean="0">
                <a:solidFill>
                  <a:prstClr val="black"/>
                </a:solidFill>
                <a:latin typeface="Times New Roman" pitchFamily="18" charset="0"/>
                <a:cs typeface="Times New Roman" pitchFamily="18" charset="0"/>
                <a:sym typeface="Wingdings"/>
              </a:rPr>
              <a:t>*</a:t>
            </a:r>
            <a:r>
              <a:rPr lang="vi-VN" i="1" dirty="0" smtClean="0">
                <a:solidFill>
                  <a:prstClr val="black"/>
                </a:solidFill>
                <a:latin typeface="Times New Roman" pitchFamily="18" charset="0"/>
                <a:cs typeface="Times New Roman" pitchFamily="18" charset="0"/>
                <a:sym typeface="Wingdings"/>
              </a:rPr>
              <a:t>HS đọc thầm đoạn 2, 3 </a:t>
            </a:r>
            <a:r>
              <a:rPr lang="en-US" i="1" dirty="0" err="1" smtClean="0">
                <a:solidFill>
                  <a:prstClr val="black"/>
                </a:solidFill>
                <a:latin typeface="Times New Roman" pitchFamily="18" charset="0"/>
                <a:cs typeface="Times New Roman" pitchFamily="18" charset="0"/>
                <a:sym typeface="Wingdings"/>
              </a:rPr>
              <a:t>và</a:t>
            </a:r>
            <a:r>
              <a:rPr lang="en-US" i="1" dirty="0" smtClean="0">
                <a:solidFill>
                  <a:prstClr val="black"/>
                </a:solidFill>
                <a:latin typeface="Times New Roman" pitchFamily="18" charset="0"/>
                <a:cs typeface="Times New Roman" pitchFamily="18" charset="0"/>
                <a:sym typeface="Wingdings"/>
              </a:rPr>
              <a:t> </a:t>
            </a:r>
            <a:r>
              <a:rPr lang="en-US" i="1" dirty="0" err="1" smtClean="0">
                <a:solidFill>
                  <a:prstClr val="black"/>
                </a:solidFill>
                <a:latin typeface="Times New Roman" pitchFamily="18" charset="0"/>
                <a:cs typeface="Times New Roman" pitchFamily="18" charset="0"/>
                <a:sym typeface="Wingdings"/>
              </a:rPr>
              <a:t>trả</a:t>
            </a:r>
            <a:r>
              <a:rPr lang="en-US" i="1" dirty="0" smtClean="0">
                <a:solidFill>
                  <a:prstClr val="black"/>
                </a:solidFill>
                <a:latin typeface="Times New Roman" pitchFamily="18" charset="0"/>
                <a:cs typeface="Times New Roman" pitchFamily="18" charset="0"/>
                <a:sym typeface="Wingdings"/>
              </a:rPr>
              <a:t> </a:t>
            </a:r>
            <a:r>
              <a:rPr lang="en-US" i="1" dirty="0" err="1" smtClean="0">
                <a:solidFill>
                  <a:prstClr val="black"/>
                </a:solidFill>
                <a:latin typeface="Times New Roman" pitchFamily="18" charset="0"/>
                <a:cs typeface="Times New Roman" pitchFamily="18" charset="0"/>
                <a:sym typeface="Wingdings"/>
              </a:rPr>
              <a:t>lời</a:t>
            </a:r>
            <a:r>
              <a:rPr lang="en-US" i="1" dirty="0" smtClean="0">
                <a:solidFill>
                  <a:prstClr val="black"/>
                </a:solidFill>
                <a:latin typeface="Times New Roman" pitchFamily="18" charset="0"/>
                <a:cs typeface="Times New Roman" pitchFamily="18" charset="0"/>
                <a:sym typeface="Wingdings"/>
              </a:rPr>
              <a:t> </a:t>
            </a:r>
            <a:r>
              <a:rPr lang="en-US" i="1" dirty="0" err="1" smtClean="0">
                <a:solidFill>
                  <a:prstClr val="black"/>
                </a:solidFill>
                <a:latin typeface="Times New Roman" pitchFamily="18" charset="0"/>
                <a:cs typeface="Times New Roman" pitchFamily="18" charset="0"/>
                <a:sym typeface="Wingdings"/>
              </a:rPr>
              <a:t>câu</a:t>
            </a:r>
            <a:r>
              <a:rPr lang="en-US" i="1" dirty="0" smtClean="0">
                <a:solidFill>
                  <a:prstClr val="black"/>
                </a:solidFill>
                <a:latin typeface="Times New Roman" pitchFamily="18" charset="0"/>
                <a:cs typeface="Times New Roman" pitchFamily="18" charset="0"/>
                <a:sym typeface="Wingdings"/>
              </a:rPr>
              <a:t> </a:t>
            </a:r>
            <a:r>
              <a:rPr lang="en-US" i="1" dirty="0" err="1" smtClean="0">
                <a:solidFill>
                  <a:prstClr val="black"/>
                </a:solidFill>
                <a:latin typeface="Times New Roman" pitchFamily="18" charset="0"/>
                <a:cs typeface="Times New Roman" pitchFamily="18" charset="0"/>
                <a:sym typeface="Wingdings"/>
              </a:rPr>
              <a:t>hỏi</a:t>
            </a:r>
            <a:r>
              <a:rPr lang="en-US" i="1" dirty="0">
                <a:solidFill>
                  <a:prstClr val="black"/>
                </a:solidFill>
                <a:latin typeface="Times New Roman" pitchFamily="18" charset="0"/>
                <a:cs typeface="Times New Roman" pitchFamily="18" charset="0"/>
                <a:sym typeface="Wingdings"/>
              </a:rPr>
              <a:t> </a:t>
            </a:r>
            <a:r>
              <a:rPr lang="en-US" i="1" dirty="0" smtClean="0">
                <a:solidFill>
                  <a:prstClr val="black"/>
                </a:solidFill>
                <a:latin typeface="Times New Roman" pitchFamily="18" charset="0"/>
                <a:cs typeface="Times New Roman" pitchFamily="18" charset="0"/>
                <a:sym typeface="Wingdings"/>
              </a:rPr>
              <a:t>2:</a:t>
            </a:r>
          </a:p>
          <a:p>
            <a:pPr marL="0" indent="0">
              <a:buFont typeface="Arial" panose="020B0604020202020204" pitchFamily="34" charset="0"/>
              <a:buNone/>
            </a:pPr>
            <a:r>
              <a:rPr lang="en-US" b="1" u="sng" dirty="0" err="1" smtClean="0">
                <a:solidFill>
                  <a:prstClr val="black"/>
                </a:solidFill>
                <a:latin typeface="Times New Roman" pitchFamily="18" charset="0"/>
                <a:cs typeface="Times New Roman" pitchFamily="18" charset="0"/>
                <a:sym typeface="Wingdings"/>
              </a:rPr>
              <a:t>Câu</a:t>
            </a:r>
            <a:r>
              <a:rPr lang="en-US" b="1" u="sng" dirty="0" smtClean="0">
                <a:solidFill>
                  <a:prstClr val="black"/>
                </a:solidFill>
                <a:latin typeface="Times New Roman" pitchFamily="18" charset="0"/>
                <a:cs typeface="Times New Roman" pitchFamily="18" charset="0"/>
                <a:sym typeface="Wingdings"/>
              </a:rPr>
              <a:t> 2</a:t>
            </a:r>
            <a:r>
              <a:rPr lang="en-US" b="1" dirty="0" smtClean="0">
                <a:solidFill>
                  <a:prstClr val="black"/>
                </a:solidFill>
                <a:latin typeface="Times New Roman" pitchFamily="18" charset="0"/>
                <a:cs typeface="Times New Roman" pitchFamily="18" charset="0"/>
                <a:sym typeface="Wingdings"/>
              </a:rPr>
              <a:t>: </a:t>
            </a:r>
            <a:r>
              <a:rPr lang="en-US" b="1" dirty="0" err="1" smtClean="0">
                <a:solidFill>
                  <a:prstClr val="black"/>
                </a:solidFill>
                <a:latin typeface="Times New Roman" pitchFamily="18" charset="0"/>
                <a:cs typeface="Times New Roman" pitchFamily="18" charset="0"/>
                <a:sym typeface="Wingdings"/>
              </a:rPr>
              <a:t>Kỹ</a:t>
            </a:r>
            <a:r>
              <a:rPr lang="en-US" b="1" dirty="0" smtClean="0">
                <a:solidFill>
                  <a:prstClr val="black"/>
                </a:solidFill>
                <a:latin typeface="Times New Roman" pitchFamily="18" charset="0"/>
                <a:cs typeface="Times New Roman" pitchFamily="18" charset="0"/>
                <a:sym typeface="Wingdings"/>
              </a:rPr>
              <a:t> </a:t>
            </a:r>
            <a:r>
              <a:rPr lang="en-US" b="1" dirty="0" err="1" smtClean="0">
                <a:solidFill>
                  <a:prstClr val="black"/>
                </a:solidFill>
                <a:latin typeface="Times New Roman" pitchFamily="18" charset="0"/>
                <a:cs typeface="Times New Roman" pitchFamily="18" charset="0"/>
                <a:sym typeface="Wingdings"/>
              </a:rPr>
              <a:t>thuật</a:t>
            </a:r>
            <a:r>
              <a:rPr lang="en-US" b="1" dirty="0" smtClean="0">
                <a:solidFill>
                  <a:prstClr val="black"/>
                </a:solidFill>
                <a:latin typeface="Times New Roman" pitchFamily="18" charset="0"/>
                <a:cs typeface="Times New Roman" pitchFamily="18" charset="0"/>
                <a:sym typeface="Wingdings"/>
              </a:rPr>
              <a:t> </a:t>
            </a:r>
            <a:r>
              <a:rPr lang="en-US" b="1" dirty="0" err="1" smtClean="0">
                <a:solidFill>
                  <a:prstClr val="black"/>
                </a:solidFill>
                <a:latin typeface="Times New Roman" pitchFamily="18" charset="0"/>
                <a:cs typeface="Times New Roman" pitchFamily="18" charset="0"/>
                <a:sym typeface="Wingdings"/>
              </a:rPr>
              <a:t>tạo</a:t>
            </a:r>
            <a:r>
              <a:rPr lang="en-US" b="1" dirty="0" smtClean="0">
                <a:solidFill>
                  <a:prstClr val="black"/>
                </a:solidFill>
                <a:latin typeface="Times New Roman" pitchFamily="18" charset="0"/>
                <a:cs typeface="Times New Roman" pitchFamily="18" charset="0"/>
                <a:sym typeface="Wingdings"/>
              </a:rPr>
              <a:t> </a:t>
            </a:r>
            <a:r>
              <a:rPr lang="en-US" b="1" dirty="0" err="1" smtClean="0">
                <a:solidFill>
                  <a:prstClr val="black"/>
                </a:solidFill>
                <a:latin typeface="Times New Roman" pitchFamily="18" charset="0"/>
                <a:cs typeface="Times New Roman" pitchFamily="18" charset="0"/>
                <a:sym typeface="Wingdings"/>
              </a:rPr>
              <a:t>màu</a:t>
            </a:r>
            <a:r>
              <a:rPr lang="en-US" b="1" dirty="0" smtClean="0">
                <a:solidFill>
                  <a:prstClr val="black"/>
                </a:solidFill>
                <a:latin typeface="Times New Roman" pitchFamily="18" charset="0"/>
                <a:cs typeface="Times New Roman" pitchFamily="18" charset="0"/>
                <a:sym typeface="Wingdings"/>
              </a:rPr>
              <a:t> </a:t>
            </a:r>
            <a:r>
              <a:rPr lang="en-US" b="1" dirty="0" err="1" smtClean="0">
                <a:solidFill>
                  <a:prstClr val="black"/>
                </a:solidFill>
                <a:latin typeface="Times New Roman" pitchFamily="18" charset="0"/>
                <a:cs typeface="Times New Roman" pitchFamily="18" charset="0"/>
                <a:sym typeface="Wingdings"/>
              </a:rPr>
              <a:t>trong</a:t>
            </a:r>
            <a:r>
              <a:rPr lang="en-US" b="1" dirty="0" smtClean="0">
                <a:solidFill>
                  <a:prstClr val="black"/>
                </a:solidFill>
                <a:latin typeface="Times New Roman" pitchFamily="18" charset="0"/>
                <a:cs typeface="Times New Roman" pitchFamily="18" charset="0"/>
                <a:sym typeface="Wingdings"/>
              </a:rPr>
              <a:t> </a:t>
            </a:r>
            <a:r>
              <a:rPr lang="en-US" b="1" dirty="0" err="1" smtClean="0">
                <a:solidFill>
                  <a:prstClr val="black"/>
                </a:solidFill>
                <a:latin typeface="Times New Roman" pitchFamily="18" charset="0"/>
                <a:cs typeface="Times New Roman" pitchFamily="18" charset="0"/>
                <a:sym typeface="Wingdings"/>
              </a:rPr>
              <a:t>tranh</a:t>
            </a:r>
            <a:r>
              <a:rPr lang="en-US" b="1" dirty="0" smtClean="0">
                <a:solidFill>
                  <a:prstClr val="black"/>
                </a:solidFill>
                <a:latin typeface="Times New Roman" pitchFamily="18" charset="0"/>
                <a:cs typeface="Times New Roman" pitchFamily="18" charset="0"/>
                <a:sym typeface="Wingdings"/>
              </a:rPr>
              <a:t> </a:t>
            </a:r>
            <a:r>
              <a:rPr lang="en-US" b="1" dirty="0" err="1" smtClean="0">
                <a:solidFill>
                  <a:prstClr val="black"/>
                </a:solidFill>
                <a:latin typeface="Times New Roman" pitchFamily="18" charset="0"/>
                <a:cs typeface="Times New Roman" pitchFamily="18" charset="0"/>
                <a:sym typeface="Wingdings"/>
              </a:rPr>
              <a:t>làng</a:t>
            </a:r>
            <a:r>
              <a:rPr lang="en-US" b="1" dirty="0" smtClean="0">
                <a:solidFill>
                  <a:prstClr val="black"/>
                </a:solidFill>
                <a:latin typeface="Times New Roman" pitchFamily="18" charset="0"/>
                <a:cs typeface="Times New Roman" pitchFamily="18" charset="0"/>
                <a:sym typeface="Wingdings"/>
              </a:rPr>
              <a:t> </a:t>
            </a:r>
            <a:r>
              <a:rPr lang="en-US" b="1" dirty="0" err="1" smtClean="0">
                <a:solidFill>
                  <a:prstClr val="black"/>
                </a:solidFill>
                <a:latin typeface="Times New Roman" pitchFamily="18" charset="0"/>
                <a:cs typeface="Times New Roman" pitchFamily="18" charset="0"/>
                <a:sym typeface="Wingdings"/>
              </a:rPr>
              <a:t>Hồ</a:t>
            </a:r>
            <a:r>
              <a:rPr lang="en-US" b="1" dirty="0" smtClean="0">
                <a:solidFill>
                  <a:prstClr val="black"/>
                </a:solidFill>
                <a:latin typeface="Times New Roman" pitchFamily="18" charset="0"/>
                <a:cs typeface="Times New Roman" pitchFamily="18" charset="0"/>
                <a:sym typeface="Wingdings"/>
              </a:rPr>
              <a:t> </a:t>
            </a:r>
            <a:r>
              <a:rPr lang="en-US" b="1" dirty="0" err="1" smtClean="0">
                <a:solidFill>
                  <a:prstClr val="black"/>
                </a:solidFill>
                <a:latin typeface="Times New Roman" pitchFamily="18" charset="0"/>
                <a:cs typeface="Times New Roman" pitchFamily="18" charset="0"/>
                <a:sym typeface="Wingdings"/>
              </a:rPr>
              <a:t>có</a:t>
            </a:r>
            <a:r>
              <a:rPr lang="en-US" b="1" dirty="0" smtClean="0">
                <a:solidFill>
                  <a:prstClr val="black"/>
                </a:solidFill>
                <a:latin typeface="Times New Roman" pitchFamily="18" charset="0"/>
                <a:cs typeface="Times New Roman" pitchFamily="18" charset="0"/>
                <a:sym typeface="Wingdings"/>
              </a:rPr>
              <a:t> </a:t>
            </a:r>
            <a:r>
              <a:rPr lang="en-US" b="1" dirty="0" err="1" smtClean="0">
                <a:solidFill>
                  <a:prstClr val="black"/>
                </a:solidFill>
                <a:latin typeface="Times New Roman" pitchFamily="18" charset="0"/>
                <a:cs typeface="Times New Roman" pitchFamily="18" charset="0"/>
                <a:sym typeface="Wingdings"/>
              </a:rPr>
              <a:t>gì</a:t>
            </a:r>
            <a:r>
              <a:rPr lang="en-US" b="1" dirty="0" smtClean="0">
                <a:solidFill>
                  <a:prstClr val="black"/>
                </a:solidFill>
                <a:latin typeface="Times New Roman" pitchFamily="18" charset="0"/>
                <a:cs typeface="Times New Roman" pitchFamily="18" charset="0"/>
                <a:sym typeface="Wingdings"/>
              </a:rPr>
              <a:t> </a:t>
            </a:r>
            <a:r>
              <a:rPr lang="en-US" sz="2700" b="1" dirty="0" err="1" smtClean="0">
                <a:solidFill>
                  <a:prstClr val="black"/>
                </a:solidFill>
                <a:latin typeface="Times New Roman" pitchFamily="18" charset="0"/>
                <a:cs typeface="Times New Roman" pitchFamily="18" charset="0"/>
                <a:sym typeface="Wingdings"/>
              </a:rPr>
              <a:t>đặc</a:t>
            </a:r>
            <a:r>
              <a:rPr lang="en-US" b="1" dirty="0" smtClean="0">
                <a:solidFill>
                  <a:prstClr val="black"/>
                </a:solidFill>
                <a:latin typeface="Times New Roman" pitchFamily="18" charset="0"/>
                <a:cs typeface="Times New Roman" pitchFamily="18" charset="0"/>
                <a:sym typeface="Wingdings"/>
              </a:rPr>
              <a:t> </a:t>
            </a:r>
            <a:r>
              <a:rPr lang="en-US" b="1" dirty="0" err="1" smtClean="0">
                <a:solidFill>
                  <a:prstClr val="black"/>
                </a:solidFill>
                <a:latin typeface="Times New Roman" pitchFamily="18" charset="0"/>
                <a:cs typeface="Times New Roman" pitchFamily="18" charset="0"/>
                <a:sym typeface="Wingdings"/>
              </a:rPr>
              <a:t>biệt</a:t>
            </a:r>
            <a:r>
              <a:rPr lang="en-US" b="1" dirty="0" smtClean="0">
                <a:solidFill>
                  <a:prstClr val="black"/>
                </a:solidFill>
                <a:latin typeface="Times New Roman" pitchFamily="18" charset="0"/>
                <a:cs typeface="Times New Roman" pitchFamily="18" charset="0"/>
                <a:sym typeface="Wingdings"/>
              </a:rPr>
              <a:t>?</a:t>
            </a:r>
          </a:p>
          <a:p>
            <a:pPr marL="0" indent="0">
              <a:buFont typeface="Arial" panose="020B0604020202020204" pitchFamily="34" charset="0"/>
              <a:buNone/>
            </a:pPr>
            <a:endParaRPr lang="en-US" sz="3200" b="1" dirty="0">
              <a:solidFill>
                <a:prstClr val="black"/>
              </a:solidFill>
              <a:latin typeface="Times New Roman" pitchFamily="18" charset="0"/>
              <a:cs typeface="Times New Roman" pitchFamily="18" charset="0"/>
            </a:endParaRPr>
          </a:p>
        </p:txBody>
      </p:sp>
      <p:sp>
        <p:nvSpPr>
          <p:cNvPr id="5" name="Subtitle 2"/>
          <p:cNvSpPr txBox="1">
            <a:spLocks/>
          </p:cNvSpPr>
          <p:nvPr/>
        </p:nvSpPr>
        <p:spPr>
          <a:xfrm>
            <a:off x="53926" y="4699715"/>
            <a:ext cx="8581292" cy="205086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Kĩ</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thuật</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tạo</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màu</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của</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tranh</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Làng</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Hồ</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rất</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đặc</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biệt</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màu</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đen</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không</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pha</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bằng</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thuốc</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mà</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luyện</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bằng</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bột</a:t>
            </a:r>
            <a:r>
              <a:rPr lang="en-US" b="1" dirty="0" smtClean="0">
                <a:solidFill>
                  <a:srgbClr val="C00000"/>
                </a:solidFill>
                <a:latin typeface="Times New Roman" panose="02020603050405020304" pitchFamily="18" charset="0"/>
                <a:cs typeface="Times New Roman" panose="02020603050405020304" pitchFamily="18" charset="0"/>
              </a:rPr>
              <a:t> than </a:t>
            </a:r>
            <a:r>
              <a:rPr lang="en-US" b="1" dirty="0" err="1" smtClean="0">
                <a:solidFill>
                  <a:srgbClr val="C00000"/>
                </a:solidFill>
                <a:latin typeface="Times New Roman" panose="02020603050405020304" pitchFamily="18" charset="0"/>
                <a:cs typeface="Times New Roman" panose="02020603050405020304" pitchFamily="18" charset="0"/>
              </a:rPr>
              <a:t>của</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rơm</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bếp</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cói</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chiếu</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lá</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tre</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mùa</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thu</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Màu</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trắng</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điệp</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làm</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bằng</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bột</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vỏ</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sò</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trộn</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với</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hồ</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nếp</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nhấp</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nhánh</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muôn</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ngàn</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hạt</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phấn</a:t>
            </a:r>
            <a:r>
              <a:rPr lang="en-US" b="1" dirty="0" smtClean="0">
                <a:solidFill>
                  <a:srgbClr val="C00000"/>
                </a:solidFill>
                <a:latin typeface="Times New Roman" panose="02020603050405020304" pitchFamily="18" charset="0"/>
                <a:cs typeface="Times New Roman" panose="02020603050405020304" pitchFamily="18" charset="0"/>
              </a:rPr>
              <a:t>”.</a:t>
            </a:r>
          </a:p>
        </p:txBody>
      </p:sp>
      <p:sp>
        <p:nvSpPr>
          <p:cNvPr id="6" name="Rectangle 5"/>
          <p:cNvSpPr/>
          <p:nvPr/>
        </p:nvSpPr>
        <p:spPr>
          <a:xfrm>
            <a:off x="4805978" y="1472025"/>
            <a:ext cx="2633733" cy="446276"/>
          </a:xfrm>
          <a:prstGeom prst="rect">
            <a:avLst/>
          </a:prstGeom>
        </p:spPr>
        <p:txBody>
          <a:bodyPr wrap="none">
            <a:spAutoFit/>
          </a:bodyPr>
          <a:lstStyle/>
          <a:p>
            <a:pPr algn="r"/>
            <a:r>
              <a:rPr lang="en-US" sz="2300" b="1" i="1" dirty="0">
                <a:solidFill>
                  <a:srgbClr val="0000FF"/>
                </a:solidFill>
                <a:latin typeface="Times New Roman" panose="02020603050405020304" pitchFamily="18" charset="0"/>
                <a:cs typeface="Times New Roman" pitchFamily="18" charset="0"/>
              </a:rPr>
              <a:t>Theo</a:t>
            </a:r>
            <a:r>
              <a:rPr lang="en-US" sz="2300" b="1" dirty="0">
                <a:solidFill>
                  <a:srgbClr val="0000FF"/>
                </a:solidFill>
                <a:latin typeface="Times New Roman" panose="02020603050405020304" pitchFamily="18" charset="0"/>
                <a:cs typeface="Times New Roman" pitchFamily="18" charset="0"/>
              </a:rPr>
              <a:t> </a:t>
            </a:r>
            <a:r>
              <a:rPr lang="en-US" sz="2300" b="1" dirty="0" err="1">
                <a:solidFill>
                  <a:srgbClr val="0000FF"/>
                </a:solidFill>
                <a:latin typeface="Times New Roman" panose="02020603050405020304" pitchFamily="18" charset="0"/>
                <a:cs typeface="Times New Roman" pitchFamily="18" charset="0"/>
              </a:rPr>
              <a:t>Nguyễn</a:t>
            </a:r>
            <a:r>
              <a:rPr lang="en-US" sz="2300" b="1" dirty="0">
                <a:solidFill>
                  <a:srgbClr val="0000FF"/>
                </a:solidFill>
                <a:latin typeface="Times New Roman" panose="02020603050405020304" pitchFamily="18" charset="0"/>
                <a:cs typeface="Times New Roman" pitchFamily="18" charset="0"/>
              </a:rPr>
              <a:t> </a:t>
            </a:r>
            <a:r>
              <a:rPr lang="en-US" sz="2300" b="1" dirty="0" err="1">
                <a:solidFill>
                  <a:srgbClr val="0000FF"/>
                </a:solidFill>
                <a:latin typeface="Times New Roman" panose="02020603050405020304" pitchFamily="18" charset="0"/>
                <a:cs typeface="Times New Roman" pitchFamily="18" charset="0"/>
              </a:rPr>
              <a:t>Tuân</a:t>
            </a:r>
            <a:r>
              <a:rPr lang="en-US" sz="2300" b="1" dirty="0">
                <a:solidFill>
                  <a:srgbClr val="0000FF"/>
                </a:solidFill>
                <a:latin typeface="Times New Roman" panose="02020603050405020304" pitchFamily="18" charset="0"/>
                <a:cs typeface="Times New Roman" pitchFamily="18" charset="0"/>
              </a:rPr>
              <a:t> </a:t>
            </a:r>
          </a:p>
        </p:txBody>
      </p:sp>
      <p:sp>
        <p:nvSpPr>
          <p:cNvPr id="7" name="TextBox 6"/>
          <p:cNvSpPr txBox="1"/>
          <p:nvPr/>
        </p:nvSpPr>
        <p:spPr>
          <a:xfrm>
            <a:off x="175846" y="29308"/>
            <a:ext cx="8581292" cy="1384995"/>
          </a:xfrm>
          <a:prstGeom prst="rect">
            <a:avLst/>
          </a:prstGeom>
          <a:noFill/>
        </p:spPr>
        <p:txBody>
          <a:bodyPr wrap="square" rtlCol="0">
            <a:spAutoFit/>
          </a:bodyPr>
          <a:lstStyle/>
          <a:p>
            <a:pPr algn="ctr"/>
            <a:r>
              <a:rPr lang="en-US" sz="2800" b="1" dirty="0" err="1">
                <a:solidFill>
                  <a:srgbClr val="002060"/>
                </a:solidFill>
                <a:latin typeface="Times New Roman" panose="02020603050405020304" pitchFamily="18" charset="0"/>
                <a:cs typeface="Times New Roman" panose="02020603050405020304" pitchFamily="18" charset="0"/>
              </a:rPr>
              <a:t>Thứ</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hai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ngày</a:t>
            </a:r>
            <a:r>
              <a:rPr lang="en-US" sz="2800" b="1" dirty="0">
                <a:solidFill>
                  <a:srgbClr val="002060"/>
                </a:solidFill>
                <a:latin typeface="Times New Roman" panose="02020603050405020304" pitchFamily="18" charset="0"/>
                <a:cs typeface="Times New Roman" panose="02020603050405020304" pitchFamily="18" charset="0"/>
              </a:rPr>
              <a:t> </a:t>
            </a:r>
            <a:r>
              <a:rPr lang="vi-VN" sz="2800" b="1" dirty="0">
                <a:solidFill>
                  <a:srgbClr val="002060"/>
                </a:solidFill>
                <a:cs typeface="Times New Roman" panose="02020603050405020304" pitchFamily="18" charset="0"/>
              </a:rPr>
              <a:t>18</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tháng</a:t>
            </a:r>
            <a:r>
              <a:rPr lang="en-US" sz="2800" b="1" dirty="0">
                <a:solidFill>
                  <a:srgbClr val="002060"/>
                </a:solidFill>
                <a:latin typeface="Times New Roman" panose="02020603050405020304" pitchFamily="18" charset="0"/>
                <a:cs typeface="Times New Roman" panose="02020603050405020304" pitchFamily="18" charset="0"/>
              </a:rPr>
              <a:t> </a:t>
            </a:r>
            <a:r>
              <a:rPr lang="vi-VN" sz="2800" b="1" dirty="0">
                <a:solidFill>
                  <a:srgbClr val="002060"/>
                </a:solidFill>
                <a:cs typeface="Times New Roman" panose="02020603050405020304" pitchFamily="18" charset="0"/>
              </a:rPr>
              <a:t>03</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năm</a:t>
            </a:r>
            <a:r>
              <a:rPr lang="en-US" sz="2800" b="1" dirty="0">
                <a:solidFill>
                  <a:srgbClr val="002060"/>
                </a:solidFill>
                <a:latin typeface="Times New Roman" panose="02020603050405020304" pitchFamily="18" charset="0"/>
                <a:cs typeface="Times New Roman" panose="02020603050405020304" pitchFamily="18" charset="0"/>
              </a:rPr>
              <a:t> 202</a:t>
            </a:r>
            <a:r>
              <a:rPr lang="vi-VN" sz="2800" b="1" dirty="0">
                <a:solidFill>
                  <a:srgbClr val="002060"/>
                </a:solidFill>
                <a:cs typeface="Times New Roman" panose="02020603050405020304" pitchFamily="18" charset="0"/>
              </a:rPr>
              <a:t>4</a:t>
            </a:r>
            <a:endParaRPr lang="en-US" sz="2800" b="1" dirty="0">
              <a:solidFill>
                <a:srgbClr val="002060"/>
              </a:solidFill>
              <a:latin typeface="Times New Roman" panose="02020603050405020304" pitchFamily="18" charset="0"/>
              <a:cs typeface="Times New Roman" panose="02020603050405020304" pitchFamily="18" charset="0"/>
            </a:endParaRPr>
          </a:p>
          <a:p>
            <a:pPr algn="ctr"/>
            <a:r>
              <a:rPr lang="en-US" sz="2800" b="1" u="sng" dirty="0" err="1">
                <a:solidFill>
                  <a:srgbClr val="002060"/>
                </a:solidFill>
                <a:latin typeface="Times New Roman" panose="02020603050405020304" pitchFamily="18" charset="0"/>
                <a:cs typeface="Times New Roman" panose="02020603050405020304" pitchFamily="18" charset="0"/>
              </a:rPr>
              <a:t>Tập</a:t>
            </a:r>
            <a:r>
              <a:rPr lang="en-US" sz="2800" b="1" u="sng" dirty="0">
                <a:solidFill>
                  <a:srgbClr val="002060"/>
                </a:solidFill>
                <a:latin typeface="Times New Roman" panose="02020603050405020304" pitchFamily="18" charset="0"/>
                <a:cs typeface="Times New Roman" panose="02020603050405020304" pitchFamily="18" charset="0"/>
              </a:rPr>
              <a:t> </a:t>
            </a:r>
            <a:r>
              <a:rPr lang="en-US" sz="2800" b="1" u="sng" dirty="0" err="1">
                <a:solidFill>
                  <a:srgbClr val="002060"/>
                </a:solidFill>
                <a:latin typeface="Times New Roman" panose="02020603050405020304" pitchFamily="18" charset="0"/>
                <a:cs typeface="Times New Roman" panose="02020603050405020304" pitchFamily="18" charset="0"/>
              </a:rPr>
              <a:t>đọc</a:t>
            </a:r>
            <a:r>
              <a:rPr lang="vi-VN" sz="2800" b="1" dirty="0">
                <a:solidFill>
                  <a:srgbClr val="002060"/>
                </a:solidFill>
                <a:cs typeface="Times New Roman" panose="02020603050405020304" pitchFamily="18" charset="0"/>
              </a:rPr>
              <a:t>:</a:t>
            </a:r>
          </a:p>
          <a:p>
            <a:pPr algn="ctr"/>
            <a:r>
              <a:rPr lang="vi-VN" sz="2800" b="1" dirty="0">
                <a:solidFill>
                  <a:srgbClr val="002060"/>
                </a:solidFill>
                <a:cs typeface="Times New Roman" panose="02020603050405020304" pitchFamily="18" charset="0"/>
              </a:rPr>
              <a:t>Tranh làng Hồ</a:t>
            </a:r>
            <a:endParaRPr lang="en-US"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9842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14886" y="1891060"/>
            <a:ext cx="8739554" cy="4355711"/>
            <a:chOff x="114886" y="1891060"/>
            <a:chExt cx="8739554" cy="4355711"/>
          </a:xfrm>
        </p:grpSpPr>
        <p:grpSp>
          <p:nvGrpSpPr>
            <p:cNvPr id="6" name="Group 5"/>
            <p:cNvGrpSpPr/>
            <p:nvPr/>
          </p:nvGrpSpPr>
          <p:grpSpPr>
            <a:xfrm>
              <a:off x="114886" y="1891060"/>
              <a:ext cx="8739554" cy="4355711"/>
              <a:chOff x="192876" y="857640"/>
              <a:chExt cx="9197948" cy="5493295"/>
            </a:xfrm>
          </p:grpSpPr>
          <p:sp>
            <p:nvSpPr>
              <p:cNvPr id="7" name="Text Box 30"/>
              <p:cNvSpPr txBox="1">
                <a:spLocks noChangeArrowheads="1"/>
              </p:cNvSpPr>
              <p:nvPr/>
            </p:nvSpPr>
            <p:spPr bwMode="auto">
              <a:xfrm>
                <a:off x="6247894" y="857640"/>
                <a:ext cx="2046192" cy="640462"/>
              </a:xfrm>
              <a:prstGeom prst="rect">
                <a:avLst/>
              </a:prstGeom>
              <a:solidFill>
                <a:srgbClr val="FFFF99"/>
              </a:solidFill>
              <a:ln w="57150" cmpd="thinThick">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defTabSz="914400" rtl="0" eaLnBrk="0" fontAlgn="base" latinLnBrk="0" hangingPunct="0">
                  <a:lnSpc>
                    <a:spcPct val="90000"/>
                  </a:lnSpc>
                  <a:spcBef>
                    <a:spcPct val="0"/>
                  </a:spcBef>
                  <a:spcAft>
                    <a:spcPct val="0"/>
                  </a:spcAft>
                  <a:buNone/>
                  <a:defRPr sz="36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36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36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36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a:lstStyle>
              <a:p>
                <a:pPr algn="ctr" eaLnBrk="1" hangingPunct="1">
                  <a:spcBef>
                    <a:spcPct val="50000"/>
                  </a:spcBef>
                </a:pPr>
                <a:r>
                  <a:rPr lang="en-US" sz="3000" b="1" dirty="0" err="1" smtClean="0">
                    <a:solidFill>
                      <a:srgbClr val="FF3300"/>
                    </a:solidFill>
                    <a:cs typeface="Arial" charset="0"/>
                  </a:rPr>
                  <a:t>Rơm</a:t>
                </a:r>
                <a:r>
                  <a:rPr lang="en-US" sz="3000" b="1" dirty="0" smtClean="0">
                    <a:solidFill>
                      <a:srgbClr val="FF3300"/>
                    </a:solidFill>
                    <a:cs typeface="Arial" charset="0"/>
                  </a:rPr>
                  <a:t> </a:t>
                </a:r>
                <a:r>
                  <a:rPr lang="en-US" sz="3000" b="1" dirty="0" err="1" smtClean="0">
                    <a:solidFill>
                      <a:srgbClr val="FF3300"/>
                    </a:solidFill>
                    <a:cs typeface="Arial" charset="0"/>
                  </a:rPr>
                  <a:t>bếp</a:t>
                </a:r>
                <a:endParaRPr lang="en-US" sz="3000" b="1" dirty="0">
                  <a:solidFill>
                    <a:srgbClr val="FF3300"/>
                  </a:solidFill>
                  <a:cs typeface="Arial" charset="0"/>
                </a:endParaRPr>
              </a:p>
            </p:txBody>
          </p:sp>
          <p:pic>
            <p:nvPicPr>
              <p:cNvPr id="8" name="Content Placeholder 3" descr="rom be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1914" y="1628800"/>
                <a:ext cx="4193669"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r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032" y="1598831"/>
                <a:ext cx="4126742"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49"/>
              <p:cNvSpPr txBox="1">
                <a:spLocks noChangeArrowheads="1"/>
              </p:cNvSpPr>
              <p:nvPr/>
            </p:nvSpPr>
            <p:spPr bwMode="auto">
              <a:xfrm>
                <a:off x="192876" y="5691065"/>
                <a:ext cx="9197948" cy="659870"/>
              </a:xfrm>
              <a:prstGeom prst="rect">
                <a:avLst/>
              </a:prstGeom>
              <a:solidFill>
                <a:schemeClr val="bg1">
                  <a:lumMod val="75000"/>
                </a:schemeClr>
              </a:solidFill>
              <a:ln w="9525" algn="ctr">
                <a:solidFill>
                  <a:srgbClr val="FF0000"/>
                </a:solidFill>
                <a:miter lim="800000"/>
                <a:headEnd/>
                <a:tailEnd/>
              </a:ln>
              <a:effectLst/>
              <a:extLst/>
            </p:spPr>
            <p:txBody>
              <a:bodyPr wrap="square">
                <a:spAutoFit/>
              </a:bodyPr>
              <a:lstStyle>
                <a:defPPr>
                  <a:defRPr lang="en-US"/>
                </a:defPPr>
                <a:lvl1pPr algn="l" rtl="0" eaLnBrk="0" fontAlgn="base" hangingPunct="0">
                  <a:spcBef>
                    <a:spcPct val="0"/>
                  </a:spcBef>
                  <a:spcAft>
                    <a:spcPct val="0"/>
                  </a:spcAft>
                  <a:defRPr sz="36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36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36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36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a:lstStyle>
              <a:p>
                <a:pPr algn="ctr" eaLnBrk="1" hangingPunct="1">
                  <a:spcBef>
                    <a:spcPct val="50000"/>
                  </a:spcBef>
                </a:pPr>
                <a:r>
                  <a:rPr lang="en-US" sz="2800" b="1" dirty="0" err="1">
                    <a:solidFill>
                      <a:srgbClr val="FF0000"/>
                    </a:solidFill>
                  </a:rPr>
                  <a:t>Phần</a:t>
                </a:r>
                <a:r>
                  <a:rPr lang="en-US" sz="2800" b="1" dirty="0">
                    <a:solidFill>
                      <a:srgbClr val="FF0000"/>
                    </a:solidFill>
                  </a:rPr>
                  <a:t> </a:t>
                </a:r>
                <a:r>
                  <a:rPr lang="en-US" sz="2800" b="1" dirty="0" err="1">
                    <a:solidFill>
                      <a:srgbClr val="FF0000"/>
                    </a:solidFill>
                  </a:rPr>
                  <a:t>ngọn</a:t>
                </a:r>
                <a:r>
                  <a:rPr lang="en-US" sz="2800" b="1" dirty="0">
                    <a:solidFill>
                      <a:srgbClr val="FF0000"/>
                    </a:solidFill>
                  </a:rPr>
                  <a:t> </a:t>
                </a:r>
                <a:r>
                  <a:rPr lang="en-US" sz="2800" b="1" dirty="0" err="1">
                    <a:solidFill>
                      <a:srgbClr val="FF0000"/>
                    </a:solidFill>
                  </a:rPr>
                  <a:t>của</a:t>
                </a:r>
                <a:r>
                  <a:rPr lang="en-US" sz="2800" b="1" dirty="0">
                    <a:solidFill>
                      <a:srgbClr val="FF0000"/>
                    </a:solidFill>
                  </a:rPr>
                  <a:t> </a:t>
                </a:r>
                <a:r>
                  <a:rPr lang="en-US" sz="2800" b="1" dirty="0" err="1">
                    <a:solidFill>
                      <a:srgbClr val="FF0000"/>
                    </a:solidFill>
                  </a:rPr>
                  <a:t>cây</a:t>
                </a:r>
                <a:r>
                  <a:rPr lang="en-US" sz="2800" b="1" dirty="0">
                    <a:solidFill>
                      <a:srgbClr val="FF0000"/>
                    </a:solidFill>
                  </a:rPr>
                  <a:t> </a:t>
                </a:r>
                <a:r>
                  <a:rPr lang="en-US" sz="2800" b="1" dirty="0" err="1">
                    <a:solidFill>
                      <a:srgbClr val="FF0000"/>
                    </a:solidFill>
                  </a:rPr>
                  <a:t>lúa</a:t>
                </a:r>
                <a:r>
                  <a:rPr lang="en-US" sz="2800" b="1" dirty="0">
                    <a:solidFill>
                      <a:srgbClr val="FF0000"/>
                    </a:solidFill>
                  </a:rPr>
                  <a:t> </a:t>
                </a:r>
                <a:r>
                  <a:rPr lang="en-US" sz="2800" b="1" dirty="0" err="1">
                    <a:solidFill>
                      <a:srgbClr val="FF0000"/>
                    </a:solidFill>
                  </a:rPr>
                  <a:t>đem</a:t>
                </a:r>
                <a:r>
                  <a:rPr lang="en-US" sz="2800" b="1" dirty="0">
                    <a:solidFill>
                      <a:srgbClr val="FF0000"/>
                    </a:solidFill>
                  </a:rPr>
                  <a:t> </a:t>
                </a:r>
                <a:r>
                  <a:rPr lang="en-US" sz="2800" b="1" dirty="0" err="1">
                    <a:solidFill>
                      <a:srgbClr val="FF0000"/>
                    </a:solidFill>
                  </a:rPr>
                  <a:t>phơi</a:t>
                </a:r>
                <a:r>
                  <a:rPr lang="en-US" sz="2800" b="1" dirty="0">
                    <a:solidFill>
                      <a:srgbClr val="FF0000"/>
                    </a:solidFill>
                  </a:rPr>
                  <a:t> </a:t>
                </a:r>
                <a:r>
                  <a:rPr lang="en-US" sz="2800" b="1" dirty="0" err="1">
                    <a:solidFill>
                      <a:srgbClr val="FF0000"/>
                    </a:solidFill>
                  </a:rPr>
                  <a:t>khô</a:t>
                </a:r>
                <a:r>
                  <a:rPr lang="en-US" sz="2800" b="1" dirty="0">
                    <a:solidFill>
                      <a:srgbClr val="FF0000"/>
                    </a:solidFill>
                  </a:rPr>
                  <a:t> </a:t>
                </a:r>
                <a:r>
                  <a:rPr lang="en-US" sz="2800" b="1" dirty="0" err="1">
                    <a:solidFill>
                      <a:srgbClr val="FF0000"/>
                    </a:solidFill>
                  </a:rPr>
                  <a:t>dùng</a:t>
                </a:r>
                <a:r>
                  <a:rPr lang="en-US" sz="2800" b="1" dirty="0">
                    <a:solidFill>
                      <a:srgbClr val="FF0000"/>
                    </a:solidFill>
                  </a:rPr>
                  <a:t> </a:t>
                </a:r>
                <a:r>
                  <a:rPr lang="en-US" sz="2800" b="1" dirty="0" err="1">
                    <a:solidFill>
                      <a:srgbClr val="FF0000"/>
                    </a:solidFill>
                  </a:rPr>
                  <a:t>làm</a:t>
                </a:r>
                <a:r>
                  <a:rPr lang="en-US" sz="2800" b="1" dirty="0">
                    <a:solidFill>
                      <a:srgbClr val="FF0000"/>
                    </a:solidFill>
                  </a:rPr>
                  <a:t> </a:t>
                </a:r>
                <a:r>
                  <a:rPr lang="en-US" sz="2800" b="1" dirty="0" err="1" smtClean="0">
                    <a:solidFill>
                      <a:srgbClr val="FF0000"/>
                    </a:solidFill>
                  </a:rPr>
                  <a:t>chất</a:t>
                </a:r>
                <a:r>
                  <a:rPr lang="en-US" sz="2800" b="1" dirty="0" smtClean="0">
                    <a:solidFill>
                      <a:srgbClr val="FF0000"/>
                    </a:solidFill>
                  </a:rPr>
                  <a:t> </a:t>
                </a:r>
                <a:r>
                  <a:rPr lang="en-US" sz="2800" b="1" dirty="0" err="1">
                    <a:solidFill>
                      <a:srgbClr val="FF0000"/>
                    </a:solidFill>
                  </a:rPr>
                  <a:t>đốt</a:t>
                </a:r>
                <a:endParaRPr lang="en-US" sz="2800" b="1" dirty="0">
                  <a:solidFill>
                    <a:srgbClr val="FF0000"/>
                  </a:solidFill>
                </a:endParaRPr>
              </a:p>
            </p:txBody>
          </p:sp>
        </p:grpSp>
        <p:sp>
          <p:nvSpPr>
            <p:cNvPr id="12" name="Line 40"/>
            <p:cNvSpPr>
              <a:spLocks noChangeShapeType="1"/>
            </p:cNvSpPr>
            <p:nvPr/>
          </p:nvSpPr>
          <p:spPr bwMode="auto">
            <a:xfrm>
              <a:off x="7071360" y="2403545"/>
              <a:ext cx="325236" cy="2120636"/>
            </a:xfrm>
            <a:prstGeom prst="line">
              <a:avLst/>
            </a:prstGeom>
            <a:noFill/>
            <a:ln w="571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36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36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36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36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a:lstStyle>
            <a:p>
              <a:endParaRPr lang="en-US">
                <a:solidFill>
                  <a:prstClr val="black"/>
                </a:solidFill>
              </a:endParaRPr>
            </a:p>
          </p:txBody>
        </p:sp>
      </p:grpSp>
      <p:sp>
        <p:nvSpPr>
          <p:cNvPr id="13" name="Rectangle 12"/>
          <p:cNvSpPr/>
          <p:nvPr/>
        </p:nvSpPr>
        <p:spPr>
          <a:xfrm>
            <a:off x="5019338" y="1304385"/>
            <a:ext cx="2633733" cy="446276"/>
          </a:xfrm>
          <a:prstGeom prst="rect">
            <a:avLst/>
          </a:prstGeom>
        </p:spPr>
        <p:txBody>
          <a:bodyPr wrap="none">
            <a:spAutoFit/>
          </a:bodyPr>
          <a:lstStyle/>
          <a:p>
            <a:pPr algn="r"/>
            <a:r>
              <a:rPr lang="en-US" sz="2300" b="1" i="1" dirty="0">
                <a:solidFill>
                  <a:srgbClr val="0000FF"/>
                </a:solidFill>
                <a:latin typeface="Times New Roman" panose="02020603050405020304" pitchFamily="18" charset="0"/>
                <a:cs typeface="Times New Roman" pitchFamily="18" charset="0"/>
              </a:rPr>
              <a:t>Theo</a:t>
            </a:r>
            <a:r>
              <a:rPr lang="en-US" sz="2300" b="1" dirty="0">
                <a:solidFill>
                  <a:srgbClr val="0000FF"/>
                </a:solidFill>
                <a:latin typeface="Times New Roman" panose="02020603050405020304" pitchFamily="18" charset="0"/>
                <a:cs typeface="Times New Roman" pitchFamily="18" charset="0"/>
              </a:rPr>
              <a:t> </a:t>
            </a:r>
            <a:r>
              <a:rPr lang="en-US" sz="2300" b="1" dirty="0" err="1">
                <a:solidFill>
                  <a:srgbClr val="0000FF"/>
                </a:solidFill>
                <a:latin typeface="Times New Roman" panose="02020603050405020304" pitchFamily="18" charset="0"/>
                <a:cs typeface="Times New Roman" pitchFamily="18" charset="0"/>
              </a:rPr>
              <a:t>Nguyễn</a:t>
            </a:r>
            <a:r>
              <a:rPr lang="en-US" sz="2300" b="1" dirty="0">
                <a:solidFill>
                  <a:srgbClr val="0000FF"/>
                </a:solidFill>
                <a:latin typeface="Times New Roman" panose="02020603050405020304" pitchFamily="18" charset="0"/>
                <a:cs typeface="Times New Roman" pitchFamily="18" charset="0"/>
              </a:rPr>
              <a:t> </a:t>
            </a:r>
            <a:r>
              <a:rPr lang="en-US" sz="2300" b="1" dirty="0" err="1">
                <a:solidFill>
                  <a:srgbClr val="0000FF"/>
                </a:solidFill>
                <a:latin typeface="Times New Roman" panose="02020603050405020304" pitchFamily="18" charset="0"/>
                <a:cs typeface="Times New Roman" pitchFamily="18" charset="0"/>
              </a:rPr>
              <a:t>Tuân</a:t>
            </a:r>
            <a:r>
              <a:rPr lang="en-US" sz="2300" b="1" dirty="0">
                <a:solidFill>
                  <a:srgbClr val="0000FF"/>
                </a:solidFill>
                <a:latin typeface="Times New Roman" panose="02020603050405020304" pitchFamily="18" charset="0"/>
                <a:cs typeface="Times New Roman" pitchFamily="18" charset="0"/>
              </a:rPr>
              <a:t> </a:t>
            </a:r>
          </a:p>
        </p:txBody>
      </p:sp>
      <p:sp>
        <p:nvSpPr>
          <p:cNvPr id="14" name="TextBox 13"/>
          <p:cNvSpPr txBox="1"/>
          <p:nvPr/>
        </p:nvSpPr>
        <p:spPr>
          <a:xfrm>
            <a:off x="175846" y="29308"/>
            <a:ext cx="8581292" cy="1384995"/>
          </a:xfrm>
          <a:prstGeom prst="rect">
            <a:avLst/>
          </a:prstGeom>
          <a:noFill/>
        </p:spPr>
        <p:txBody>
          <a:bodyPr wrap="square" rtlCol="0">
            <a:spAutoFit/>
          </a:bodyPr>
          <a:lstStyle/>
          <a:p>
            <a:pPr algn="ctr"/>
            <a:r>
              <a:rPr lang="en-US" sz="2800" b="1" dirty="0" err="1">
                <a:solidFill>
                  <a:srgbClr val="002060"/>
                </a:solidFill>
                <a:latin typeface="Times New Roman" panose="02020603050405020304" pitchFamily="18" charset="0"/>
                <a:cs typeface="Times New Roman" panose="02020603050405020304" pitchFamily="18" charset="0"/>
              </a:rPr>
              <a:t>Thứ</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hai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ngày</a:t>
            </a:r>
            <a:r>
              <a:rPr lang="en-US" sz="2800" b="1" dirty="0">
                <a:solidFill>
                  <a:srgbClr val="002060"/>
                </a:solidFill>
                <a:latin typeface="Times New Roman" panose="02020603050405020304" pitchFamily="18" charset="0"/>
                <a:cs typeface="Times New Roman" panose="02020603050405020304" pitchFamily="18" charset="0"/>
              </a:rPr>
              <a:t> </a:t>
            </a:r>
            <a:r>
              <a:rPr lang="vi-VN" sz="2800" b="1" dirty="0">
                <a:solidFill>
                  <a:srgbClr val="002060"/>
                </a:solidFill>
                <a:cs typeface="Times New Roman" panose="02020603050405020304" pitchFamily="18" charset="0"/>
              </a:rPr>
              <a:t>18</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tháng</a:t>
            </a:r>
            <a:r>
              <a:rPr lang="en-US" sz="2800" b="1" dirty="0">
                <a:solidFill>
                  <a:srgbClr val="002060"/>
                </a:solidFill>
                <a:latin typeface="Times New Roman" panose="02020603050405020304" pitchFamily="18" charset="0"/>
                <a:cs typeface="Times New Roman" panose="02020603050405020304" pitchFamily="18" charset="0"/>
              </a:rPr>
              <a:t> </a:t>
            </a:r>
            <a:r>
              <a:rPr lang="vi-VN" sz="2800" b="1" dirty="0">
                <a:solidFill>
                  <a:srgbClr val="002060"/>
                </a:solidFill>
                <a:cs typeface="Times New Roman" panose="02020603050405020304" pitchFamily="18" charset="0"/>
              </a:rPr>
              <a:t>03</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năm</a:t>
            </a:r>
            <a:r>
              <a:rPr lang="en-US" sz="2800" b="1" dirty="0">
                <a:solidFill>
                  <a:srgbClr val="002060"/>
                </a:solidFill>
                <a:latin typeface="Times New Roman" panose="02020603050405020304" pitchFamily="18" charset="0"/>
                <a:cs typeface="Times New Roman" panose="02020603050405020304" pitchFamily="18" charset="0"/>
              </a:rPr>
              <a:t> 202</a:t>
            </a:r>
            <a:r>
              <a:rPr lang="vi-VN" sz="2800" b="1" dirty="0">
                <a:solidFill>
                  <a:srgbClr val="002060"/>
                </a:solidFill>
                <a:cs typeface="Times New Roman" panose="02020603050405020304" pitchFamily="18" charset="0"/>
              </a:rPr>
              <a:t>4</a:t>
            </a:r>
            <a:endParaRPr lang="en-US" sz="2800" b="1" dirty="0">
              <a:solidFill>
                <a:srgbClr val="002060"/>
              </a:solidFill>
              <a:latin typeface="Times New Roman" panose="02020603050405020304" pitchFamily="18" charset="0"/>
              <a:cs typeface="Times New Roman" panose="02020603050405020304" pitchFamily="18" charset="0"/>
            </a:endParaRPr>
          </a:p>
          <a:p>
            <a:pPr algn="ctr"/>
            <a:r>
              <a:rPr lang="en-US" sz="2800" b="1" u="sng" dirty="0" err="1">
                <a:solidFill>
                  <a:srgbClr val="002060"/>
                </a:solidFill>
                <a:latin typeface="Times New Roman" panose="02020603050405020304" pitchFamily="18" charset="0"/>
                <a:cs typeface="Times New Roman" panose="02020603050405020304" pitchFamily="18" charset="0"/>
              </a:rPr>
              <a:t>Tập</a:t>
            </a:r>
            <a:r>
              <a:rPr lang="en-US" sz="2800" b="1" u="sng" dirty="0">
                <a:solidFill>
                  <a:srgbClr val="002060"/>
                </a:solidFill>
                <a:latin typeface="Times New Roman" panose="02020603050405020304" pitchFamily="18" charset="0"/>
                <a:cs typeface="Times New Roman" panose="02020603050405020304" pitchFamily="18" charset="0"/>
              </a:rPr>
              <a:t> </a:t>
            </a:r>
            <a:r>
              <a:rPr lang="en-US" sz="2800" b="1" u="sng" dirty="0" err="1">
                <a:solidFill>
                  <a:srgbClr val="002060"/>
                </a:solidFill>
                <a:latin typeface="Times New Roman" panose="02020603050405020304" pitchFamily="18" charset="0"/>
                <a:cs typeface="Times New Roman" panose="02020603050405020304" pitchFamily="18" charset="0"/>
              </a:rPr>
              <a:t>đọc</a:t>
            </a:r>
            <a:r>
              <a:rPr lang="vi-VN" sz="2800" b="1" dirty="0">
                <a:solidFill>
                  <a:srgbClr val="002060"/>
                </a:solidFill>
                <a:cs typeface="Times New Roman" panose="02020603050405020304" pitchFamily="18" charset="0"/>
              </a:rPr>
              <a:t>:</a:t>
            </a:r>
          </a:p>
          <a:p>
            <a:pPr algn="ctr"/>
            <a:r>
              <a:rPr lang="vi-VN" sz="2800" b="1" dirty="0">
                <a:solidFill>
                  <a:srgbClr val="002060"/>
                </a:solidFill>
                <a:cs typeface="Times New Roman" panose="02020603050405020304" pitchFamily="18" charset="0"/>
              </a:rPr>
              <a:t>Tranh làng Hồ</a:t>
            </a:r>
            <a:endParaRPr lang="en-US"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02038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15616" y="2060848"/>
            <a:ext cx="6984776" cy="4824536"/>
            <a:chOff x="1187624" y="764704"/>
            <a:chExt cx="7503777" cy="5780936"/>
          </a:xfrm>
        </p:grpSpPr>
        <p:grpSp>
          <p:nvGrpSpPr>
            <p:cNvPr id="3" name="Group 19"/>
            <p:cNvGrpSpPr>
              <a:grpSpLocks/>
            </p:cNvGrpSpPr>
            <p:nvPr/>
          </p:nvGrpSpPr>
          <p:grpSpPr bwMode="auto">
            <a:xfrm>
              <a:off x="1187624" y="764704"/>
              <a:ext cx="7010400" cy="5181600"/>
              <a:chOff x="128" y="450"/>
              <a:chExt cx="1888" cy="3534"/>
            </a:xfrm>
          </p:grpSpPr>
          <p:pic>
            <p:nvPicPr>
              <p:cNvPr id="5" name="Picture 20" descr="500px-Actinonaias_pectoro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 y="450"/>
                <a:ext cx="1866" cy="17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28" y="2208"/>
                <a:ext cx="1888" cy="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TextBox 3"/>
            <p:cNvSpPr txBox="1"/>
            <p:nvPr/>
          </p:nvSpPr>
          <p:spPr>
            <a:xfrm>
              <a:off x="1264920" y="6016682"/>
              <a:ext cx="7426481" cy="528958"/>
            </a:xfrm>
            <a:prstGeom prst="rect">
              <a:avLst/>
            </a:prstGeom>
            <a:noFill/>
          </p:spPr>
          <p:txBody>
            <a:bodyPr wrap="square" rtlCol="0">
              <a:spAutoFit/>
            </a:bodyPr>
            <a:lstStyle/>
            <a:p>
              <a:r>
                <a:rPr lang="en-US" sz="2400" b="1" dirty="0" err="1" smtClean="0">
                  <a:solidFill>
                    <a:prstClr val="black"/>
                  </a:solidFill>
                  <a:latin typeface="Times New Roman" panose="02020603050405020304" pitchFamily="18" charset="0"/>
                  <a:cs typeface="Times New Roman" panose="02020603050405020304" pitchFamily="18" charset="0"/>
                </a:rPr>
                <a:t>Bột</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vỏ</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sò</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trộn</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với</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hồ</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nếp</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tạo</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thành</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màu</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trắng</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điệp</a:t>
              </a:r>
              <a:endParaRPr lang="en-US" sz="2400" b="1" dirty="0">
                <a:solidFill>
                  <a:prstClr val="black"/>
                </a:solidFill>
                <a:latin typeface="Times New Roman" panose="02020603050405020304" pitchFamily="18" charset="0"/>
                <a:cs typeface="Times New Roman" panose="02020603050405020304" pitchFamily="18" charset="0"/>
              </a:endParaRPr>
            </a:p>
          </p:txBody>
        </p:sp>
      </p:grpSp>
      <p:sp>
        <p:nvSpPr>
          <p:cNvPr id="7" name="Rectangle 6"/>
          <p:cNvSpPr/>
          <p:nvPr/>
        </p:nvSpPr>
        <p:spPr>
          <a:xfrm>
            <a:off x="5019338" y="1243425"/>
            <a:ext cx="2633733" cy="446276"/>
          </a:xfrm>
          <a:prstGeom prst="rect">
            <a:avLst/>
          </a:prstGeom>
        </p:spPr>
        <p:txBody>
          <a:bodyPr wrap="none">
            <a:spAutoFit/>
          </a:bodyPr>
          <a:lstStyle/>
          <a:p>
            <a:pPr algn="r"/>
            <a:r>
              <a:rPr lang="en-US" sz="2300" b="1" i="1" dirty="0">
                <a:solidFill>
                  <a:srgbClr val="0000FF"/>
                </a:solidFill>
                <a:latin typeface="Times New Roman" panose="02020603050405020304" pitchFamily="18" charset="0"/>
                <a:cs typeface="Times New Roman" pitchFamily="18" charset="0"/>
              </a:rPr>
              <a:t>Theo</a:t>
            </a:r>
            <a:r>
              <a:rPr lang="en-US" sz="2300" b="1" dirty="0">
                <a:solidFill>
                  <a:srgbClr val="0000FF"/>
                </a:solidFill>
                <a:latin typeface="Times New Roman" panose="02020603050405020304" pitchFamily="18" charset="0"/>
                <a:cs typeface="Times New Roman" pitchFamily="18" charset="0"/>
              </a:rPr>
              <a:t> </a:t>
            </a:r>
            <a:r>
              <a:rPr lang="en-US" sz="2300" b="1" dirty="0" err="1">
                <a:solidFill>
                  <a:srgbClr val="0000FF"/>
                </a:solidFill>
                <a:latin typeface="Times New Roman" panose="02020603050405020304" pitchFamily="18" charset="0"/>
                <a:cs typeface="Times New Roman" pitchFamily="18" charset="0"/>
              </a:rPr>
              <a:t>Nguyễn</a:t>
            </a:r>
            <a:r>
              <a:rPr lang="en-US" sz="2300" b="1" dirty="0">
                <a:solidFill>
                  <a:srgbClr val="0000FF"/>
                </a:solidFill>
                <a:latin typeface="Times New Roman" panose="02020603050405020304" pitchFamily="18" charset="0"/>
                <a:cs typeface="Times New Roman" pitchFamily="18" charset="0"/>
              </a:rPr>
              <a:t> </a:t>
            </a:r>
            <a:r>
              <a:rPr lang="en-US" sz="2300" b="1" dirty="0" err="1">
                <a:solidFill>
                  <a:srgbClr val="0000FF"/>
                </a:solidFill>
                <a:latin typeface="Times New Roman" panose="02020603050405020304" pitchFamily="18" charset="0"/>
                <a:cs typeface="Times New Roman" pitchFamily="18" charset="0"/>
              </a:rPr>
              <a:t>Tuân</a:t>
            </a:r>
            <a:r>
              <a:rPr lang="en-US" sz="2300" b="1" dirty="0">
                <a:solidFill>
                  <a:srgbClr val="0000FF"/>
                </a:solidFill>
                <a:latin typeface="Times New Roman" panose="02020603050405020304" pitchFamily="18" charset="0"/>
                <a:cs typeface="Times New Roman" pitchFamily="18" charset="0"/>
              </a:rPr>
              <a:t> </a:t>
            </a:r>
          </a:p>
        </p:txBody>
      </p:sp>
      <p:sp>
        <p:nvSpPr>
          <p:cNvPr id="8" name="TextBox 7"/>
          <p:cNvSpPr txBox="1"/>
          <p:nvPr/>
        </p:nvSpPr>
        <p:spPr>
          <a:xfrm>
            <a:off x="175846" y="29308"/>
            <a:ext cx="8581292" cy="1384995"/>
          </a:xfrm>
          <a:prstGeom prst="rect">
            <a:avLst/>
          </a:prstGeom>
          <a:noFill/>
        </p:spPr>
        <p:txBody>
          <a:bodyPr wrap="square" rtlCol="0">
            <a:spAutoFit/>
          </a:bodyPr>
          <a:lstStyle/>
          <a:p>
            <a:pPr algn="ctr"/>
            <a:r>
              <a:rPr lang="en-US" sz="2800" b="1" dirty="0" err="1">
                <a:solidFill>
                  <a:srgbClr val="002060"/>
                </a:solidFill>
                <a:latin typeface="Times New Roman" panose="02020603050405020304" pitchFamily="18" charset="0"/>
                <a:cs typeface="Times New Roman" panose="02020603050405020304" pitchFamily="18" charset="0"/>
              </a:rPr>
              <a:t>Thứ</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hai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ngày</a:t>
            </a:r>
            <a:r>
              <a:rPr lang="en-US" sz="2800" b="1" dirty="0">
                <a:solidFill>
                  <a:srgbClr val="002060"/>
                </a:solidFill>
                <a:latin typeface="Times New Roman" panose="02020603050405020304" pitchFamily="18" charset="0"/>
                <a:cs typeface="Times New Roman" panose="02020603050405020304" pitchFamily="18" charset="0"/>
              </a:rPr>
              <a:t> </a:t>
            </a:r>
            <a:r>
              <a:rPr lang="vi-VN" sz="2800" b="1" dirty="0">
                <a:solidFill>
                  <a:srgbClr val="002060"/>
                </a:solidFill>
                <a:cs typeface="Times New Roman" panose="02020603050405020304" pitchFamily="18" charset="0"/>
              </a:rPr>
              <a:t>18</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tháng</a:t>
            </a:r>
            <a:r>
              <a:rPr lang="en-US" sz="2800" b="1" dirty="0">
                <a:solidFill>
                  <a:srgbClr val="002060"/>
                </a:solidFill>
                <a:latin typeface="Times New Roman" panose="02020603050405020304" pitchFamily="18" charset="0"/>
                <a:cs typeface="Times New Roman" panose="02020603050405020304" pitchFamily="18" charset="0"/>
              </a:rPr>
              <a:t> </a:t>
            </a:r>
            <a:r>
              <a:rPr lang="vi-VN" sz="2800" b="1" dirty="0">
                <a:solidFill>
                  <a:srgbClr val="002060"/>
                </a:solidFill>
                <a:cs typeface="Times New Roman" panose="02020603050405020304" pitchFamily="18" charset="0"/>
              </a:rPr>
              <a:t>03</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năm</a:t>
            </a:r>
            <a:r>
              <a:rPr lang="en-US" sz="2800" b="1" dirty="0">
                <a:solidFill>
                  <a:srgbClr val="002060"/>
                </a:solidFill>
                <a:latin typeface="Times New Roman" panose="02020603050405020304" pitchFamily="18" charset="0"/>
                <a:cs typeface="Times New Roman" panose="02020603050405020304" pitchFamily="18" charset="0"/>
              </a:rPr>
              <a:t> 202</a:t>
            </a:r>
            <a:r>
              <a:rPr lang="vi-VN" sz="2800" b="1" dirty="0">
                <a:solidFill>
                  <a:srgbClr val="002060"/>
                </a:solidFill>
                <a:cs typeface="Times New Roman" panose="02020603050405020304" pitchFamily="18" charset="0"/>
              </a:rPr>
              <a:t>4</a:t>
            </a:r>
            <a:endParaRPr lang="en-US" sz="2800" b="1" dirty="0">
              <a:solidFill>
                <a:srgbClr val="002060"/>
              </a:solidFill>
              <a:latin typeface="Times New Roman" panose="02020603050405020304" pitchFamily="18" charset="0"/>
              <a:cs typeface="Times New Roman" panose="02020603050405020304" pitchFamily="18" charset="0"/>
            </a:endParaRPr>
          </a:p>
          <a:p>
            <a:pPr algn="ctr"/>
            <a:r>
              <a:rPr lang="en-US" sz="2800" b="1" u="sng" dirty="0" err="1">
                <a:solidFill>
                  <a:srgbClr val="002060"/>
                </a:solidFill>
                <a:latin typeface="Times New Roman" panose="02020603050405020304" pitchFamily="18" charset="0"/>
                <a:cs typeface="Times New Roman" panose="02020603050405020304" pitchFamily="18" charset="0"/>
              </a:rPr>
              <a:t>Tập</a:t>
            </a:r>
            <a:r>
              <a:rPr lang="en-US" sz="2800" b="1" u="sng" dirty="0">
                <a:solidFill>
                  <a:srgbClr val="002060"/>
                </a:solidFill>
                <a:latin typeface="Times New Roman" panose="02020603050405020304" pitchFamily="18" charset="0"/>
                <a:cs typeface="Times New Roman" panose="02020603050405020304" pitchFamily="18" charset="0"/>
              </a:rPr>
              <a:t> </a:t>
            </a:r>
            <a:r>
              <a:rPr lang="en-US" sz="2800" b="1" u="sng" dirty="0" err="1">
                <a:solidFill>
                  <a:srgbClr val="002060"/>
                </a:solidFill>
                <a:latin typeface="Times New Roman" panose="02020603050405020304" pitchFamily="18" charset="0"/>
                <a:cs typeface="Times New Roman" panose="02020603050405020304" pitchFamily="18" charset="0"/>
              </a:rPr>
              <a:t>đọc</a:t>
            </a:r>
            <a:r>
              <a:rPr lang="vi-VN" sz="2800" b="1" dirty="0">
                <a:solidFill>
                  <a:srgbClr val="002060"/>
                </a:solidFill>
                <a:cs typeface="Times New Roman" panose="02020603050405020304" pitchFamily="18" charset="0"/>
              </a:rPr>
              <a:t>:</a:t>
            </a:r>
          </a:p>
          <a:p>
            <a:pPr algn="ctr"/>
            <a:r>
              <a:rPr lang="vi-VN" sz="2800" b="1" dirty="0">
                <a:solidFill>
                  <a:srgbClr val="002060"/>
                </a:solidFill>
                <a:cs typeface="Times New Roman" panose="02020603050405020304" pitchFamily="18" charset="0"/>
              </a:rPr>
              <a:t>Tranh làng Hồ</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10" name="Text Box 30"/>
          <p:cNvSpPr txBox="1">
            <a:spLocks noChangeArrowheads="1"/>
          </p:cNvSpPr>
          <p:nvPr/>
        </p:nvSpPr>
        <p:spPr bwMode="auto">
          <a:xfrm>
            <a:off x="152814" y="1340768"/>
            <a:ext cx="2330954" cy="507831"/>
          </a:xfrm>
          <a:prstGeom prst="rect">
            <a:avLst/>
          </a:prstGeom>
          <a:solidFill>
            <a:srgbClr val="FFFF99"/>
          </a:solidFill>
          <a:ln w="57150" cmpd="thinThick">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defTabSz="914400" rtl="0" eaLnBrk="0" fontAlgn="base" latinLnBrk="0" hangingPunct="0">
              <a:lnSpc>
                <a:spcPct val="90000"/>
              </a:lnSpc>
              <a:spcBef>
                <a:spcPct val="0"/>
              </a:spcBef>
              <a:spcAft>
                <a:spcPct val="0"/>
              </a:spcAft>
              <a:buNone/>
              <a:defRPr sz="36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36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36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36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a:lstStyle>
          <a:p>
            <a:pPr algn="ctr" eaLnBrk="1" hangingPunct="1">
              <a:spcBef>
                <a:spcPct val="50000"/>
              </a:spcBef>
            </a:pPr>
            <a:r>
              <a:rPr lang="vi-VN" sz="3000" b="1" dirty="0" smtClean="0">
                <a:solidFill>
                  <a:srgbClr val="FF3300"/>
                </a:solidFill>
                <a:cs typeface="Arial" charset="0"/>
              </a:rPr>
              <a:t>Trắng điệp</a:t>
            </a:r>
            <a:endParaRPr lang="en-US" sz="3000" b="1" dirty="0">
              <a:solidFill>
                <a:srgbClr val="FF3300"/>
              </a:solidFill>
              <a:cs typeface="Arial" charset="0"/>
            </a:endParaRPr>
          </a:p>
        </p:txBody>
      </p:sp>
      <p:sp>
        <p:nvSpPr>
          <p:cNvPr id="11" name="Line 40"/>
          <p:cNvSpPr>
            <a:spLocks noChangeShapeType="1"/>
          </p:cNvSpPr>
          <p:nvPr/>
        </p:nvSpPr>
        <p:spPr bwMode="auto">
          <a:xfrm>
            <a:off x="971600" y="1848599"/>
            <a:ext cx="1088996" cy="3873317"/>
          </a:xfrm>
          <a:prstGeom prst="line">
            <a:avLst/>
          </a:prstGeom>
          <a:noFill/>
          <a:ln w="571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36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36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36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36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a:lstStyle>
          <a:p>
            <a:endParaRPr lang="en-US">
              <a:solidFill>
                <a:prstClr val="black"/>
              </a:solidFill>
            </a:endParaRPr>
          </a:p>
        </p:txBody>
      </p:sp>
    </p:spTree>
    <p:extLst>
      <p:ext uri="{BB962C8B-B14F-4D97-AF65-F5344CB8AC3E}">
        <p14:creationId xmlns:p14="http://schemas.microsoft.com/office/powerpoint/2010/main" val="42242367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3681" y="1699978"/>
            <a:ext cx="894696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just"/>
            <a:r>
              <a:rPr lang="en-US" sz="2400" b="1" u="sng" dirty="0" err="1" smtClean="0">
                <a:solidFill>
                  <a:prstClr val="black"/>
                </a:solidFill>
                <a:latin typeface="Times New Roman" pitchFamily="18" charset="0"/>
              </a:rPr>
              <a:t>Câu</a:t>
            </a:r>
            <a:r>
              <a:rPr lang="en-US" sz="2400" b="1" u="sng" dirty="0" smtClean="0">
                <a:solidFill>
                  <a:prstClr val="black"/>
                </a:solidFill>
                <a:latin typeface="Times New Roman" pitchFamily="18" charset="0"/>
              </a:rPr>
              <a:t> 3</a:t>
            </a:r>
            <a:r>
              <a:rPr lang="en-US" sz="2400" b="1" dirty="0" smtClean="0">
                <a:solidFill>
                  <a:prstClr val="black"/>
                </a:solidFill>
                <a:latin typeface="Times New Roman" pitchFamily="18" charset="0"/>
              </a:rPr>
              <a:t>: </a:t>
            </a:r>
            <a:r>
              <a:rPr lang="en-US" sz="2800" b="1" dirty="0" err="1" smtClean="0">
                <a:solidFill>
                  <a:prstClr val="black"/>
                </a:solidFill>
                <a:latin typeface="Times New Roman" pitchFamily="18" charset="0"/>
              </a:rPr>
              <a:t>Tìm</a:t>
            </a:r>
            <a:r>
              <a:rPr lang="en-US" sz="2800" b="1" dirty="0" smtClean="0">
                <a:solidFill>
                  <a:prstClr val="black"/>
                </a:solidFill>
                <a:latin typeface="Times New Roman" pitchFamily="18" charset="0"/>
              </a:rPr>
              <a:t> </a:t>
            </a:r>
            <a:r>
              <a:rPr lang="en-US" sz="2800" b="1" dirty="0" err="1">
                <a:solidFill>
                  <a:prstClr val="black"/>
                </a:solidFill>
                <a:latin typeface="Times New Roman" pitchFamily="18" charset="0"/>
              </a:rPr>
              <a:t>những</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từ</a:t>
            </a:r>
            <a:r>
              <a:rPr lang="en-US" sz="2800" b="1" dirty="0">
                <a:solidFill>
                  <a:prstClr val="black"/>
                </a:solidFill>
                <a:latin typeface="Times New Roman" pitchFamily="18" charset="0"/>
              </a:rPr>
              <a:t> </a:t>
            </a:r>
            <a:r>
              <a:rPr lang="en-US" sz="2800" b="1" dirty="0" err="1" smtClean="0">
                <a:solidFill>
                  <a:prstClr val="black"/>
                </a:solidFill>
                <a:latin typeface="Times New Roman" pitchFamily="18" charset="0"/>
              </a:rPr>
              <a:t>ngữ</a:t>
            </a:r>
            <a:r>
              <a:rPr lang="en-US" sz="2800" b="1" dirty="0" smtClean="0">
                <a:solidFill>
                  <a:prstClr val="black"/>
                </a:solidFill>
                <a:latin typeface="Times New Roman" pitchFamily="18" charset="0"/>
              </a:rPr>
              <a:t> </a:t>
            </a:r>
            <a:r>
              <a:rPr lang="en-US" sz="2800" b="1" dirty="0">
                <a:solidFill>
                  <a:prstClr val="black"/>
                </a:solidFill>
                <a:latin typeface="Times New Roman" pitchFamily="18" charset="0"/>
              </a:rPr>
              <a:t>ở </a:t>
            </a:r>
            <a:r>
              <a:rPr lang="en-US" sz="2800" b="1" dirty="0" err="1" smtClean="0">
                <a:solidFill>
                  <a:prstClr val="black"/>
                </a:solidFill>
                <a:latin typeface="Times New Roman" pitchFamily="18" charset="0"/>
              </a:rPr>
              <a:t>hai</a:t>
            </a:r>
            <a:r>
              <a:rPr lang="en-US" sz="2800" b="1" dirty="0" smtClean="0">
                <a:solidFill>
                  <a:prstClr val="black"/>
                </a:solidFill>
                <a:latin typeface="Times New Roman" pitchFamily="18" charset="0"/>
              </a:rPr>
              <a:t> </a:t>
            </a:r>
            <a:r>
              <a:rPr lang="en-US" sz="2800" b="1" dirty="0" err="1" smtClean="0">
                <a:solidFill>
                  <a:prstClr val="black"/>
                </a:solidFill>
                <a:latin typeface="Times New Roman" pitchFamily="18" charset="0"/>
              </a:rPr>
              <a:t>đoạn</a:t>
            </a:r>
            <a:r>
              <a:rPr lang="en-US" sz="2800" b="1" dirty="0" smtClean="0">
                <a:solidFill>
                  <a:prstClr val="black"/>
                </a:solidFill>
                <a:latin typeface="Times New Roman" pitchFamily="18" charset="0"/>
              </a:rPr>
              <a:t> </a:t>
            </a:r>
            <a:r>
              <a:rPr lang="en-US" sz="2800" b="1" dirty="0" err="1" smtClean="0">
                <a:solidFill>
                  <a:prstClr val="black"/>
                </a:solidFill>
                <a:latin typeface="Times New Roman" pitchFamily="18" charset="0"/>
              </a:rPr>
              <a:t>cuối</a:t>
            </a:r>
            <a:r>
              <a:rPr lang="en-US" sz="2800" b="1" dirty="0" smtClean="0">
                <a:solidFill>
                  <a:prstClr val="black"/>
                </a:solidFill>
                <a:latin typeface="Times New Roman" pitchFamily="18" charset="0"/>
              </a:rPr>
              <a:t> </a:t>
            </a:r>
            <a:r>
              <a:rPr lang="en-US" sz="2800" b="1" dirty="0" err="1" smtClean="0">
                <a:solidFill>
                  <a:prstClr val="black"/>
                </a:solidFill>
                <a:latin typeface="Times New Roman" pitchFamily="18" charset="0"/>
              </a:rPr>
              <a:t>thể</a:t>
            </a:r>
            <a:r>
              <a:rPr lang="en-US" sz="2800" b="1" dirty="0" smtClean="0">
                <a:solidFill>
                  <a:prstClr val="black"/>
                </a:solidFill>
                <a:latin typeface="Times New Roman" pitchFamily="18" charset="0"/>
              </a:rPr>
              <a:t> </a:t>
            </a:r>
            <a:r>
              <a:rPr lang="en-US" sz="2800" b="1" dirty="0" err="1">
                <a:solidFill>
                  <a:prstClr val="black"/>
                </a:solidFill>
                <a:latin typeface="Times New Roman" pitchFamily="18" charset="0"/>
              </a:rPr>
              <a:t>hiện</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sự</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đánh</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giá</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của</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tác</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giả</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đối</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với</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tranh</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làng</a:t>
            </a:r>
            <a:r>
              <a:rPr lang="en-US" sz="2800" b="1" dirty="0">
                <a:solidFill>
                  <a:prstClr val="black"/>
                </a:solidFill>
                <a:latin typeface="Times New Roman" pitchFamily="18" charset="0"/>
              </a:rPr>
              <a:t> </a:t>
            </a:r>
            <a:r>
              <a:rPr lang="en-US" sz="2800" b="1" dirty="0" err="1" smtClean="0">
                <a:solidFill>
                  <a:prstClr val="black"/>
                </a:solidFill>
                <a:latin typeface="Times New Roman" pitchFamily="18" charset="0"/>
              </a:rPr>
              <a:t>Hồ</a:t>
            </a:r>
            <a:r>
              <a:rPr lang="en-US" sz="2800" b="1" dirty="0" smtClean="0">
                <a:solidFill>
                  <a:prstClr val="black"/>
                </a:solidFill>
                <a:latin typeface="Times New Roman" pitchFamily="18" charset="0"/>
              </a:rPr>
              <a:t>?        </a:t>
            </a:r>
            <a:endParaRPr lang="en-US" sz="2800" b="1" dirty="0">
              <a:solidFill>
                <a:prstClr val="black"/>
              </a:solidFill>
              <a:latin typeface="Times New Roman" pitchFamily="18" charset="0"/>
            </a:endParaRPr>
          </a:p>
        </p:txBody>
      </p:sp>
      <p:sp>
        <p:nvSpPr>
          <p:cNvPr id="6" name="Text Box 22"/>
          <p:cNvSpPr txBox="1">
            <a:spLocks noChangeArrowheads="1"/>
          </p:cNvSpPr>
          <p:nvPr/>
        </p:nvSpPr>
        <p:spPr bwMode="auto">
          <a:xfrm>
            <a:off x="125601" y="2899593"/>
            <a:ext cx="3810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US" sz="2800" b="1" dirty="0" smtClean="0">
                <a:solidFill>
                  <a:srgbClr val="002060"/>
                </a:solidFill>
                <a:latin typeface="Times New Roman" pitchFamily="18" charset="0"/>
              </a:rPr>
              <a:t>- </a:t>
            </a:r>
            <a:r>
              <a:rPr lang="en-US" sz="2800" b="1" dirty="0" err="1">
                <a:solidFill>
                  <a:srgbClr val="002060"/>
                </a:solidFill>
                <a:latin typeface="Times New Roman" pitchFamily="18" charset="0"/>
              </a:rPr>
              <a:t>Tranh</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lợn</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ráy</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có</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những</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khoáy</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âm</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dương</a:t>
            </a:r>
            <a:endParaRPr lang="en-US" sz="2800" b="1" dirty="0">
              <a:solidFill>
                <a:srgbClr val="002060"/>
              </a:solidFill>
              <a:latin typeface="Times New Roman" pitchFamily="18" charset="0"/>
            </a:endParaRPr>
          </a:p>
        </p:txBody>
      </p:sp>
      <p:sp>
        <p:nvSpPr>
          <p:cNvPr id="7" name="Line 23"/>
          <p:cNvSpPr>
            <a:spLocks noChangeShapeType="1"/>
          </p:cNvSpPr>
          <p:nvPr/>
        </p:nvSpPr>
        <p:spPr bwMode="auto">
          <a:xfrm>
            <a:off x="3827463" y="3031541"/>
            <a:ext cx="0" cy="3648898"/>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8" name="Text Box 24"/>
          <p:cNvSpPr txBox="1">
            <a:spLocks noChangeArrowheads="1"/>
          </p:cNvSpPr>
          <p:nvPr/>
        </p:nvSpPr>
        <p:spPr bwMode="auto">
          <a:xfrm>
            <a:off x="3872337" y="2876914"/>
            <a:ext cx="380841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US" sz="2800" b="1" dirty="0">
                <a:solidFill>
                  <a:srgbClr val="FF0000"/>
                </a:solidFill>
                <a:latin typeface="Times New Roman" pitchFamily="18" charset="0"/>
              </a:rPr>
              <a:t>-&gt; </a:t>
            </a:r>
            <a:r>
              <a:rPr lang="en-US" sz="2800" b="1" dirty="0" err="1">
                <a:solidFill>
                  <a:srgbClr val="FF0000"/>
                </a:solidFill>
                <a:latin typeface="Times New Roman" pitchFamily="18" charset="0"/>
              </a:rPr>
              <a:t>rất</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có</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duyên</a:t>
            </a:r>
            <a:endParaRPr lang="en-US" sz="2800" b="1" dirty="0">
              <a:solidFill>
                <a:srgbClr val="FF0000"/>
              </a:solidFill>
              <a:latin typeface="Times New Roman" pitchFamily="18" charset="0"/>
            </a:endParaRPr>
          </a:p>
        </p:txBody>
      </p:sp>
      <p:sp>
        <p:nvSpPr>
          <p:cNvPr id="9" name="Text Box 25"/>
          <p:cNvSpPr txBox="1">
            <a:spLocks noChangeArrowheads="1"/>
          </p:cNvSpPr>
          <p:nvPr/>
        </p:nvSpPr>
        <p:spPr bwMode="auto">
          <a:xfrm>
            <a:off x="198408" y="4212549"/>
            <a:ext cx="3810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Tranh</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vẽ</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đàn</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gà</a:t>
            </a:r>
            <a:r>
              <a:rPr lang="en-US" sz="2800" b="1" dirty="0">
                <a:solidFill>
                  <a:srgbClr val="002060"/>
                </a:solidFill>
                <a:latin typeface="Times New Roman" pitchFamily="18" charset="0"/>
              </a:rPr>
              <a:t> con</a:t>
            </a:r>
          </a:p>
        </p:txBody>
      </p:sp>
      <p:sp>
        <p:nvSpPr>
          <p:cNvPr id="10" name="Text Box 26"/>
          <p:cNvSpPr txBox="1">
            <a:spLocks noChangeArrowheads="1"/>
          </p:cNvSpPr>
          <p:nvPr/>
        </p:nvSpPr>
        <p:spPr bwMode="auto">
          <a:xfrm>
            <a:off x="3805726" y="4198300"/>
            <a:ext cx="495141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US" sz="2800" b="1" dirty="0">
                <a:solidFill>
                  <a:srgbClr val="FF0000"/>
                </a:solidFill>
                <a:latin typeface="Times New Roman" pitchFamily="18" charset="0"/>
              </a:rPr>
              <a:t>-&gt; </a:t>
            </a:r>
            <a:r>
              <a:rPr lang="en-US" sz="2800" b="1" dirty="0" err="1">
                <a:solidFill>
                  <a:srgbClr val="FF0000"/>
                </a:solidFill>
                <a:latin typeface="Times New Roman" pitchFamily="18" charset="0"/>
              </a:rPr>
              <a:t>tưng</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bừng</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như</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ca</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múa</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bên</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gà</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mái</a:t>
            </a:r>
            <a:r>
              <a:rPr lang="en-US" sz="2800" b="1" dirty="0">
                <a:solidFill>
                  <a:srgbClr val="FF0000"/>
                </a:solidFill>
                <a:latin typeface="Times New Roman" pitchFamily="18" charset="0"/>
              </a:rPr>
              <a:t> </a:t>
            </a:r>
            <a:r>
              <a:rPr lang="en-US" sz="2800" b="1" dirty="0" err="1" smtClean="0">
                <a:solidFill>
                  <a:srgbClr val="FF0000"/>
                </a:solidFill>
                <a:latin typeface="Times New Roman" pitchFamily="18" charset="0"/>
              </a:rPr>
              <a:t>mẹ</a:t>
            </a:r>
            <a:endParaRPr lang="en-US" sz="2800" b="1" dirty="0">
              <a:solidFill>
                <a:srgbClr val="FF0000"/>
              </a:solidFill>
              <a:latin typeface="Times New Roman" pitchFamily="18" charset="0"/>
            </a:endParaRPr>
          </a:p>
        </p:txBody>
      </p:sp>
      <p:sp>
        <p:nvSpPr>
          <p:cNvPr id="11" name="Text Box 27"/>
          <p:cNvSpPr txBox="1">
            <a:spLocks noChangeArrowheads="1"/>
          </p:cNvSpPr>
          <p:nvPr/>
        </p:nvSpPr>
        <p:spPr bwMode="auto">
          <a:xfrm>
            <a:off x="200392" y="4951526"/>
            <a:ext cx="3810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Kĩ</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thuật</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tranh</a:t>
            </a:r>
            <a:endParaRPr lang="en-US" sz="2800" b="1" dirty="0">
              <a:solidFill>
                <a:srgbClr val="002060"/>
              </a:solidFill>
              <a:latin typeface="Times New Roman" pitchFamily="18" charset="0"/>
            </a:endParaRPr>
          </a:p>
        </p:txBody>
      </p:sp>
      <p:sp>
        <p:nvSpPr>
          <p:cNvPr id="12" name="Text Box 28"/>
          <p:cNvSpPr txBox="1">
            <a:spLocks noChangeArrowheads="1"/>
          </p:cNvSpPr>
          <p:nvPr/>
        </p:nvSpPr>
        <p:spPr bwMode="auto">
          <a:xfrm>
            <a:off x="3826828" y="4995654"/>
            <a:ext cx="509412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US" sz="2800" b="1" dirty="0">
                <a:solidFill>
                  <a:srgbClr val="FF0000"/>
                </a:solidFill>
                <a:latin typeface="Times New Roman" pitchFamily="18" charset="0"/>
              </a:rPr>
              <a:t>-&gt; </a:t>
            </a:r>
            <a:r>
              <a:rPr lang="en-US" sz="2800" b="1" dirty="0" err="1">
                <a:solidFill>
                  <a:srgbClr val="FF0000"/>
                </a:solidFill>
                <a:latin typeface="Times New Roman" pitchFamily="18" charset="0"/>
              </a:rPr>
              <a:t>đã</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đạt</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tới</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sự</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trang</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trí</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tinh</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tế</a:t>
            </a:r>
            <a:endParaRPr lang="en-US" sz="2800" b="1" dirty="0">
              <a:solidFill>
                <a:srgbClr val="FF0000"/>
              </a:solidFill>
              <a:latin typeface="Times New Roman" pitchFamily="18" charset="0"/>
            </a:endParaRPr>
          </a:p>
        </p:txBody>
      </p:sp>
      <p:sp>
        <p:nvSpPr>
          <p:cNvPr id="13" name="Text Box 29"/>
          <p:cNvSpPr txBox="1">
            <a:spLocks noChangeArrowheads="1"/>
          </p:cNvSpPr>
          <p:nvPr/>
        </p:nvSpPr>
        <p:spPr bwMode="auto">
          <a:xfrm>
            <a:off x="214040" y="5419194"/>
            <a:ext cx="3810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Màu</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trắng</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điệp</a:t>
            </a:r>
            <a:endParaRPr lang="en-US" sz="2800" b="1" dirty="0">
              <a:solidFill>
                <a:srgbClr val="002060"/>
              </a:solidFill>
              <a:latin typeface="Times New Roman" pitchFamily="18" charset="0"/>
            </a:endParaRPr>
          </a:p>
        </p:txBody>
      </p:sp>
      <p:sp>
        <p:nvSpPr>
          <p:cNvPr id="14" name="Text Box 30"/>
          <p:cNvSpPr txBox="1">
            <a:spLocks noChangeArrowheads="1"/>
          </p:cNvSpPr>
          <p:nvPr/>
        </p:nvSpPr>
        <p:spPr bwMode="auto">
          <a:xfrm>
            <a:off x="3797300" y="5422317"/>
            <a:ext cx="53467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US" sz="2800" b="1" dirty="0">
                <a:solidFill>
                  <a:srgbClr val="FF0000"/>
                </a:solidFill>
                <a:latin typeface="Times New Roman" pitchFamily="18" charset="0"/>
              </a:rPr>
              <a:t>-&gt; </a:t>
            </a:r>
            <a:r>
              <a:rPr lang="en-US" sz="2800" b="1" dirty="0" err="1">
                <a:solidFill>
                  <a:srgbClr val="FF0000"/>
                </a:solidFill>
                <a:latin typeface="Times New Roman" pitchFamily="18" charset="0"/>
              </a:rPr>
              <a:t>là</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một</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sự</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sáng</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tạo</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góp</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phần</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vào</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kho</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tàng</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màu</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sắc</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của</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dân</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tộc</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trong</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hội</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họa</a:t>
            </a:r>
            <a:endParaRPr lang="en-US" sz="2800" b="1" dirty="0">
              <a:solidFill>
                <a:srgbClr val="FF0000"/>
              </a:solidFill>
              <a:latin typeface="Times New Roman" pitchFamily="18" charset="0"/>
            </a:endParaRPr>
          </a:p>
        </p:txBody>
      </p:sp>
      <p:sp>
        <p:nvSpPr>
          <p:cNvPr id="15" name="Cloud 14"/>
          <p:cNvSpPr/>
          <p:nvPr/>
        </p:nvSpPr>
        <p:spPr>
          <a:xfrm>
            <a:off x="2201683" y="1982978"/>
            <a:ext cx="3984911" cy="1787871"/>
          </a:xfrm>
          <a:prstGeom prst="cloud">
            <a:avLst/>
          </a:prstGeom>
          <a:solidFill>
            <a:srgbClr val="0070C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Times New Roman" pitchFamily="18" charset="0"/>
                <a:cs typeface="Times New Roman" pitchFamily="18" charset="0"/>
              </a:rPr>
              <a:t>Thảo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luận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nhóm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đôi</a:t>
            </a:r>
            <a:endParaRPr lang="en-US" sz="2800" b="1" dirty="0">
              <a:solidFill>
                <a:srgbClr val="FF0000"/>
              </a:solidFill>
              <a:latin typeface="Times New Roman" pitchFamily="18" charset="0"/>
              <a:cs typeface="Times New Roman" pitchFamily="18" charset="0"/>
            </a:endParaRPr>
          </a:p>
          <a:p>
            <a:pPr algn="ctr"/>
            <a:endParaRPr lang="en-US" dirty="0">
              <a:ln>
                <a:solidFill>
                  <a:prstClr val="white"/>
                </a:solidFill>
              </a:ln>
              <a:solidFill>
                <a:prstClr val="black"/>
              </a:solidFill>
            </a:endParaRPr>
          </a:p>
        </p:txBody>
      </p:sp>
      <p:sp>
        <p:nvSpPr>
          <p:cNvPr id="16" name="Rectangle 15"/>
          <p:cNvSpPr/>
          <p:nvPr/>
        </p:nvSpPr>
        <p:spPr>
          <a:xfrm>
            <a:off x="4958378" y="1304385"/>
            <a:ext cx="2633733" cy="446276"/>
          </a:xfrm>
          <a:prstGeom prst="rect">
            <a:avLst/>
          </a:prstGeom>
        </p:spPr>
        <p:txBody>
          <a:bodyPr wrap="none">
            <a:spAutoFit/>
          </a:bodyPr>
          <a:lstStyle/>
          <a:p>
            <a:pPr algn="r"/>
            <a:r>
              <a:rPr lang="en-US" sz="2300" b="1" i="1" dirty="0">
                <a:solidFill>
                  <a:srgbClr val="0000FF"/>
                </a:solidFill>
                <a:latin typeface="Times New Roman" panose="02020603050405020304" pitchFamily="18" charset="0"/>
                <a:cs typeface="Times New Roman" pitchFamily="18" charset="0"/>
              </a:rPr>
              <a:t>Theo</a:t>
            </a:r>
            <a:r>
              <a:rPr lang="en-US" sz="2300" b="1" dirty="0">
                <a:solidFill>
                  <a:srgbClr val="0000FF"/>
                </a:solidFill>
                <a:latin typeface="Times New Roman" panose="02020603050405020304" pitchFamily="18" charset="0"/>
                <a:cs typeface="Times New Roman" pitchFamily="18" charset="0"/>
              </a:rPr>
              <a:t> </a:t>
            </a:r>
            <a:r>
              <a:rPr lang="en-US" sz="2300" b="1" dirty="0" err="1">
                <a:solidFill>
                  <a:srgbClr val="0000FF"/>
                </a:solidFill>
                <a:latin typeface="Times New Roman" panose="02020603050405020304" pitchFamily="18" charset="0"/>
                <a:cs typeface="Times New Roman" pitchFamily="18" charset="0"/>
              </a:rPr>
              <a:t>Nguyễn</a:t>
            </a:r>
            <a:r>
              <a:rPr lang="en-US" sz="2300" b="1" dirty="0">
                <a:solidFill>
                  <a:srgbClr val="0000FF"/>
                </a:solidFill>
                <a:latin typeface="Times New Roman" panose="02020603050405020304" pitchFamily="18" charset="0"/>
                <a:cs typeface="Times New Roman" pitchFamily="18" charset="0"/>
              </a:rPr>
              <a:t> </a:t>
            </a:r>
            <a:r>
              <a:rPr lang="en-US" sz="2300" b="1" dirty="0" err="1">
                <a:solidFill>
                  <a:srgbClr val="0000FF"/>
                </a:solidFill>
                <a:latin typeface="Times New Roman" panose="02020603050405020304" pitchFamily="18" charset="0"/>
                <a:cs typeface="Times New Roman" pitchFamily="18" charset="0"/>
              </a:rPr>
              <a:t>Tuân</a:t>
            </a:r>
            <a:r>
              <a:rPr lang="en-US" sz="2300" b="1" dirty="0">
                <a:solidFill>
                  <a:srgbClr val="0000FF"/>
                </a:solidFill>
                <a:latin typeface="Times New Roman" panose="02020603050405020304" pitchFamily="18" charset="0"/>
                <a:cs typeface="Times New Roman" pitchFamily="18" charset="0"/>
              </a:rPr>
              <a:t> </a:t>
            </a:r>
          </a:p>
        </p:txBody>
      </p:sp>
      <p:sp>
        <p:nvSpPr>
          <p:cNvPr id="17" name="TextBox 16"/>
          <p:cNvSpPr txBox="1"/>
          <p:nvPr/>
        </p:nvSpPr>
        <p:spPr>
          <a:xfrm>
            <a:off x="175846" y="29308"/>
            <a:ext cx="8581292" cy="1384995"/>
          </a:xfrm>
          <a:prstGeom prst="rect">
            <a:avLst/>
          </a:prstGeom>
          <a:noFill/>
        </p:spPr>
        <p:txBody>
          <a:bodyPr wrap="square" rtlCol="0">
            <a:spAutoFit/>
          </a:bodyPr>
          <a:lstStyle/>
          <a:p>
            <a:pPr algn="ctr"/>
            <a:r>
              <a:rPr lang="en-US" sz="2800" b="1" dirty="0" err="1">
                <a:solidFill>
                  <a:srgbClr val="002060"/>
                </a:solidFill>
                <a:latin typeface="Times New Roman" panose="02020603050405020304" pitchFamily="18" charset="0"/>
                <a:cs typeface="Times New Roman" panose="02020603050405020304" pitchFamily="18" charset="0"/>
              </a:rPr>
              <a:t>Thứ</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hai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ngày</a:t>
            </a:r>
            <a:r>
              <a:rPr lang="en-US" sz="2800" b="1" dirty="0">
                <a:solidFill>
                  <a:srgbClr val="002060"/>
                </a:solidFill>
                <a:latin typeface="Times New Roman" panose="02020603050405020304" pitchFamily="18" charset="0"/>
                <a:cs typeface="Times New Roman" panose="02020603050405020304" pitchFamily="18" charset="0"/>
              </a:rPr>
              <a:t> </a:t>
            </a:r>
            <a:r>
              <a:rPr lang="vi-VN" sz="2800" b="1" dirty="0">
                <a:solidFill>
                  <a:srgbClr val="002060"/>
                </a:solidFill>
                <a:cs typeface="Times New Roman" panose="02020603050405020304" pitchFamily="18" charset="0"/>
              </a:rPr>
              <a:t>18</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tháng</a:t>
            </a:r>
            <a:r>
              <a:rPr lang="en-US" sz="2800" b="1" dirty="0">
                <a:solidFill>
                  <a:srgbClr val="002060"/>
                </a:solidFill>
                <a:latin typeface="Times New Roman" panose="02020603050405020304" pitchFamily="18" charset="0"/>
                <a:cs typeface="Times New Roman" panose="02020603050405020304" pitchFamily="18" charset="0"/>
              </a:rPr>
              <a:t> </a:t>
            </a:r>
            <a:r>
              <a:rPr lang="vi-VN" sz="2800" b="1" dirty="0">
                <a:solidFill>
                  <a:srgbClr val="002060"/>
                </a:solidFill>
                <a:cs typeface="Times New Roman" panose="02020603050405020304" pitchFamily="18" charset="0"/>
              </a:rPr>
              <a:t>03</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năm</a:t>
            </a:r>
            <a:r>
              <a:rPr lang="en-US" sz="2800" b="1" dirty="0">
                <a:solidFill>
                  <a:srgbClr val="002060"/>
                </a:solidFill>
                <a:latin typeface="Times New Roman" panose="02020603050405020304" pitchFamily="18" charset="0"/>
                <a:cs typeface="Times New Roman" panose="02020603050405020304" pitchFamily="18" charset="0"/>
              </a:rPr>
              <a:t> 202</a:t>
            </a:r>
            <a:r>
              <a:rPr lang="vi-VN" sz="2800" b="1" dirty="0">
                <a:solidFill>
                  <a:srgbClr val="002060"/>
                </a:solidFill>
                <a:cs typeface="Times New Roman" panose="02020603050405020304" pitchFamily="18" charset="0"/>
              </a:rPr>
              <a:t>4</a:t>
            </a:r>
            <a:endParaRPr lang="en-US" sz="2800" b="1" dirty="0">
              <a:solidFill>
                <a:srgbClr val="002060"/>
              </a:solidFill>
              <a:latin typeface="Times New Roman" panose="02020603050405020304" pitchFamily="18" charset="0"/>
              <a:cs typeface="Times New Roman" panose="02020603050405020304" pitchFamily="18" charset="0"/>
            </a:endParaRPr>
          </a:p>
          <a:p>
            <a:pPr algn="ctr"/>
            <a:r>
              <a:rPr lang="en-US" sz="2800" b="1" u="sng" dirty="0" err="1">
                <a:solidFill>
                  <a:srgbClr val="002060"/>
                </a:solidFill>
                <a:latin typeface="Times New Roman" panose="02020603050405020304" pitchFamily="18" charset="0"/>
                <a:cs typeface="Times New Roman" panose="02020603050405020304" pitchFamily="18" charset="0"/>
              </a:rPr>
              <a:t>Tập</a:t>
            </a:r>
            <a:r>
              <a:rPr lang="en-US" sz="2800" b="1" u="sng" dirty="0">
                <a:solidFill>
                  <a:srgbClr val="002060"/>
                </a:solidFill>
                <a:latin typeface="Times New Roman" panose="02020603050405020304" pitchFamily="18" charset="0"/>
                <a:cs typeface="Times New Roman" panose="02020603050405020304" pitchFamily="18" charset="0"/>
              </a:rPr>
              <a:t> </a:t>
            </a:r>
            <a:r>
              <a:rPr lang="en-US" sz="2800" b="1" u="sng" dirty="0" err="1">
                <a:solidFill>
                  <a:srgbClr val="002060"/>
                </a:solidFill>
                <a:latin typeface="Times New Roman" panose="02020603050405020304" pitchFamily="18" charset="0"/>
                <a:cs typeface="Times New Roman" panose="02020603050405020304" pitchFamily="18" charset="0"/>
              </a:rPr>
              <a:t>đọc</a:t>
            </a:r>
            <a:r>
              <a:rPr lang="vi-VN" sz="2800" b="1" dirty="0">
                <a:solidFill>
                  <a:srgbClr val="002060"/>
                </a:solidFill>
                <a:cs typeface="Times New Roman" panose="02020603050405020304" pitchFamily="18" charset="0"/>
              </a:rPr>
              <a:t>:</a:t>
            </a:r>
          </a:p>
          <a:p>
            <a:pPr algn="ctr"/>
            <a:r>
              <a:rPr lang="vi-VN" sz="2800" b="1" dirty="0">
                <a:solidFill>
                  <a:srgbClr val="002060"/>
                </a:solidFill>
                <a:cs typeface="Times New Roman" panose="02020603050405020304" pitchFamily="18" charset="0"/>
              </a:rPr>
              <a:t>Tranh làng Hồ</a:t>
            </a:r>
            <a:endParaRPr lang="en-US"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2225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ircle(in)">
                                      <p:cBhvr>
                                        <p:cTn id="30" dur="2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ppt_x"/>
                                          </p:val>
                                        </p:tav>
                                        <p:tav tm="100000">
                                          <p:val>
                                            <p:strVal val="#ppt_x"/>
                                          </p:val>
                                        </p:tav>
                                      </p:tavLst>
                                    </p:anim>
                                    <p:anim calcmode="lin" valueType="num">
                                      <p:cBhvr additive="base">
                                        <p:cTn id="5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circle(in)">
                                      <p:cBhvr>
                                        <p:cTn id="57" dur="20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1000"/>
                                        <p:tgtEl>
                                          <p:spTgt spid="14"/>
                                        </p:tgtEl>
                                      </p:cBhvr>
                                    </p:animEffect>
                                    <p:anim calcmode="lin" valueType="num">
                                      <p:cBhvr>
                                        <p:cTn id="63" dur="1000" fill="hold"/>
                                        <p:tgtEl>
                                          <p:spTgt spid="14"/>
                                        </p:tgtEl>
                                        <p:attrNameLst>
                                          <p:attrName>ppt_x</p:attrName>
                                        </p:attrNameLst>
                                      </p:cBhvr>
                                      <p:tavLst>
                                        <p:tav tm="0">
                                          <p:val>
                                            <p:strVal val="#ppt_x"/>
                                          </p:val>
                                        </p:tav>
                                        <p:tav tm="100000">
                                          <p:val>
                                            <p:strVal val="#ppt_x"/>
                                          </p:val>
                                        </p:tav>
                                      </p:tavLst>
                                    </p:anim>
                                    <p:anim calcmode="lin" valueType="num">
                                      <p:cBhvr>
                                        <p:cTn id="6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p:bldP spid="9" grpId="0"/>
      <p:bldP spid="10" grpId="0"/>
      <p:bldP spid="11" grpId="0"/>
      <p:bldP spid="12" grpId="0"/>
      <p:bldP spid="13" grpId="0"/>
      <p:bldP spid="14" grpId="0"/>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6000" r="-6000"/>
          </a:stretch>
        </a:blipFill>
        <a:effectLst/>
      </p:bgPr>
    </p:bg>
    <p:spTree>
      <p:nvGrpSpPr>
        <p:cNvPr id="1" name=""/>
        <p:cNvGrpSpPr/>
        <p:nvPr/>
      </p:nvGrpSpPr>
      <p:grpSpPr>
        <a:xfrm>
          <a:off x="0" y="0"/>
          <a:ext cx="0" cy="0"/>
          <a:chOff x="0" y="0"/>
          <a:chExt cx="0" cy="0"/>
        </a:xfrm>
      </p:grpSpPr>
      <p:sp>
        <p:nvSpPr>
          <p:cNvPr id="2" name="Subtitle 2"/>
          <p:cNvSpPr txBox="1">
            <a:spLocks/>
          </p:cNvSpPr>
          <p:nvPr/>
        </p:nvSpPr>
        <p:spPr>
          <a:xfrm>
            <a:off x="0" y="1750328"/>
            <a:ext cx="9144000" cy="5257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u="sng" dirty="0" err="1" smtClean="0">
                <a:solidFill>
                  <a:prstClr val="black"/>
                </a:solidFill>
                <a:latin typeface="Times New Roman" pitchFamily="18" charset="0"/>
                <a:cs typeface="Times New Roman" pitchFamily="18" charset="0"/>
                <a:sym typeface="Wingdings"/>
              </a:rPr>
              <a:t>Câu</a:t>
            </a:r>
            <a:r>
              <a:rPr lang="en-US" sz="2400" b="1" u="sng" dirty="0" smtClean="0">
                <a:solidFill>
                  <a:prstClr val="black"/>
                </a:solidFill>
                <a:latin typeface="Times New Roman" pitchFamily="18" charset="0"/>
                <a:cs typeface="Times New Roman" pitchFamily="18" charset="0"/>
                <a:sym typeface="Wingdings"/>
              </a:rPr>
              <a:t> 4:</a:t>
            </a:r>
            <a:r>
              <a:rPr lang="en-US" sz="2400" b="1" dirty="0" smtClean="0">
                <a:solidFill>
                  <a:prstClr val="black"/>
                </a:solidFill>
                <a:latin typeface="Times New Roman" pitchFamily="18" charset="0"/>
                <a:cs typeface="Times New Roman" pitchFamily="18" charset="0"/>
                <a:sym typeface="Wingdings"/>
              </a:rPr>
              <a:t> </a:t>
            </a:r>
            <a:r>
              <a:rPr lang="en-US" b="1" dirty="0" err="1" smtClean="0">
                <a:solidFill>
                  <a:prstClr val="black"/>
                </a:solidFill>
                <a:latin typeface="Times New Roman" pitchFamily="18" charset="0"/>
                <a:cs typeface="Times New Roman" pitchFamily="18" charset="0"/>
                <a:sym typeface="Wingdings"/>
              </a:rPr>
              <a:t>Vì</a:t>
            </a:r>
            <a:r>
              <a:rPr lang="en-US" b="1" dirty="0" smtClean="0">
                <a:solidFill>
                  <a:prstClr val="black"/>
                </a:solidFill>
                <a:latin typeface="Times New Roman" pitchFamily="18" charset="0"/>
                <a:cs typeface="Times New Roman" pitchFamily="18" charset="0"/>
                <a:sym typeface="Wingdings"/>
              </a:rPr>
              <a:t> </a:t>
            </a:r>
            <a:r>
              <a:rPr lang="en-US" b="1" dirty="0" err="1" smtClean="0">
                <a:solidFill>
                  <a:prstClr val="black"/>
                </a:solidFill>
                <a:latin typeface="Times New Roman" pitchFamily="18" charset="0"/>
                <a:cs typeface="Times New Roman" pitchFamily="18" charset="0"/>
                <a:sym typeface="Wingdings"/>
              </a:rPr>
              <a:t>sao</a:t>
            </a:r>
            <a:r>
              <a:rPr lang="en-US" b="1" dirty="0" smtClean="0">
                <a:solidFill>
                  <a:prstClr val="black"/>
                </a:solidFill>
                <a:latin typeface="Times New Roman" pitchFamily="18" charset="0"/>
                <a:cs typeface="Times New Roman" pitchFamily="18" charset="0"/>
                <a:sym typeface="Wingdings"/>
              </a:rPr>
              <a:t> </a:t>
            </a:r>
            <a:r>
              <a:rPr lang="en-US" b="1" dirty="0" err="1" smtClean="0">
                <a:solidFill>
                  <a:prstClr val="black"/>
                </a:solidFill>
                <a:latin typeface="Times New Roman" pitchFamily="18" charset="0"/>
                <a:cs typeface="Times New Roman" pitchFamily="18" charset="0"/>
                <a:sym typeface="Wingdings"/>
              </a:rPr>
              <a:t>tác</a:t>
            </a:r>
            <a:r>
              <a:rPr lang="en-US" b="1" dirty="0" smtClean="0">
                <a:solidFill>
                  <a:prstClr val="black"/>
                </a:solidFill>
                <a:latin typeface="Times New Roman" pitchFamily="18" charset="0"/>
                <a:cs typeface="Times New Roman" pitchFamily="18" charset="0"/>
                <a:sym typeface="Wingdings"/>
              </a:rPr>
              <a:t> </a:t>
            </a:r>
            <a:r>
              <a:rPr lang="en-US" b="1" dirty="0" err="1" smtClean="0">
                <a:solidFill>
                  <a:prstClr val="black"/>
                </a:solidFill>
                <a:latin typeface="Times New Roman" pitchFamily="18" charset="0"/>
                <a:cs typeface="Times New Roman" pitchFamily="18" charset="0"/>
                <a:sym typeface="Wingdings"/>
              </a:rPr>
              <a:t>giả</a:t>
            </a:r>
            <a:r>
              <a:rPr lang="en-US" b="1" dirty="0" smtClean="0">
                <a:solidFill>
                  <a:prstClr val="black"/>
                </a:solidFill>
                <a:latin typeface="Times New Roman" pitchFamily="18" charset="0"/>
                <a:cs typeface="Times New Roman" pitchFamily="18" charset="0"/>
                <a:sym typeface="Wingdings"/>
              </a:rPr>
              <a:t> </a:t>
            </a:r>
            <a:r>
              <a:rPr lang="en-US" b="1" dirty="0" err="1" smtClean="0">
                <a:solidFill>
                  <a:prstClr val="black"/>
                </a:solidFill>
                <a:latin typeface="Times New Roman" pitchFamily="18" charset="0"/>
                <a:cs typeface="Times New Roman" pitchFamily="18" charset="0"/>
                <a:sym typeface="Wingdings"/>
              </a:rPr>
              <a:t>biết</a:t>
            </a:r>
            <a:r>
              <a:rPr lang="en-US" b="1" dirty="0" smtClean="0">
                <a:solidFill>
                  <a:prstClr val="black"/>
                </a:solidFill>
                <a:latin typeface="Times New Roman" pitchFamily="18" charset="0"/>
                <a:cs typeface="Times New Roman" pitchFamily="18" charset="0"/>
                <a:sym typeface="Wingdings"/>
              </a:rPr>
              <a:t> </a:t>
            </a:r>
            <a:r>
              <a:rPr lang="en-US" b="1" dirty="0" err="1" smtClean="0">
                <a:solidFill>
                  <a:prstClr val="black"/>
                </a:solidFill>
                <a:latin typeface="Times New Roman" pitchFamily="18" charset="0"/>
                <a:cs typeface="Times New Roman" pitchFamily="18" charset="0"/>
                <a:sym typeface="Wingdings"/>
              </a:rPr>
              <a:t>ơn</a:t>
            </a:r>
            <a:r>
              <a:rPr lang="en-US" b="1" dirty="0" smtClean="0">
                <a:solidFill>
                  <a:prstClr val="black"/>
                </a:solidFill>
                <a:latin typeface="Times New Roman" pitchFamily="18" charset="0"/>
                <a:cs typeface="Times New Roman" pitchFamily="18" charset="0"/>
                <a:sym typeface="Wingdings"/>
              </a:rPr>
              <a:t> </a:t>
            </a:r>
            <a:r>
              <a:rPr lang="en-US" b="1" dirty="0" err="1" smtClean="0">
                <a:solidFill>
                  <a:prstClr val="black"/>
                </a:solidFill>
                <a:latin typeface="Times New Roman" pitchFamily="18" charset="0"/>
                <a:cs typeface="Times New Roman" pitchFamily="18" charset="0"/>
                <a:sym typeface="Wingdings"/>
              </a:rPr>
              <a:t>những</a:t>
            </a:r>
            <a:r>
              <a:rPr lang="en-US" b="1" dirty="0" smtClean="0">
                <a:solidFill>
                  <a:prstClr val="black"/>
                </a:solidFill>
                <a:latin typeface="Times New Roman" pitchFamily="18" charset="0"/>
                <a:cs typeface="Times New Roman" pitchFamily="18" charset="0"/>
                <a:sym typeface="Wingdings"/>
              </a:rPr>
              <a:t> </a:t>
            </a:r>
            <a:r>
              <a:rPr lang="en-US" b="1" dirty="0" err="1" smtClean="0">
                <a:solidFill>
                  <a:prstClr val="black"/>
                </a:solidFill>
                <a:latin typeface="Times New Roman" pitchFamily="18" charset="0"/>
                <a:cs typeface="Times New Roman" pitchFamily="18" charset="0"/>
                <a:sym typeface="Wingdings"/>
              </a:rPr>
              <a:t>người</a:t>
            </a:r>
            <a:r>
              <a:rPr lang="en-US" b="1" dirty="0" smtClean="0">
                <a:solidFill>
                  <a:prstClr val="black"/>
                </a:solidFill>
                <a:latin typeface="Times New Roman" pitchFamily="18" charset="0"/>
                <a:cs typeface="Times New Roman" pitchFamily="18" charset="0"/>
                <a:sym typeface="Wingdings"/>
              </a:rPr>
              <a:t> </a:t>
            </a:r>
            <a:r>
              <a:rPr lang="en-US" b="1" dirty="0" err="1" smtClean="0">
                <a:solidFill>
                  <a:prstClr val="black"/>
                </a:solidFill>
                <a:latin typeface="Times New Roman" pitchFamily="18" charset="0"/>
                <a:cs typeface="Times New Roman" pitchFamily="18" charset="0"/>
                <a:sym typeface="Wingdings"/>
              </a:rPr>
              <a:t>nghệ</a:t>
            </a:r>
            <a:r>
              <a:rPr lang="en-US" b="1" dirty="0" smtClean="0">
                <a:solidFill>
                  <a:prstClr val="black"/>
                </a:solidFill>
                <a:latin typeface="Times New Roman" pitchFamily="18" charset="0"/>
                <a:cs typeface="Times New Roman" pitchFamily="18" charset="0"/>
                <a:sym typeface="Wingdings"/>
              </a:rPr>
              <a:t> </a:t>
            </a:r>
            <a:r>
              <a:rPr lang="en-US" b="1" dirty="0" err="1" smtClean="0">
                <a:solidFill>
                  <a:prstClr val="black"/>
                </a:solidFill>
                <a:latin typeface="Times New Roman" pitchFamily="18" charset="0"/>
                <a:cs typeface="Times New Roman" pitchFamily="18" charset="0"/>
                <a:sym typeface="Wingdings"/>
              </a:rPr>
              <a:t>sĩ</a:t>
            </a:r>
            <a:r>
              <a:rPr lang="en-US" b="1" dirty="0" smtClean="0">
                <a:solidFill>
                  <a:prstClr val="black"/>
                </a:solidFill>
                <a:latin typeface="Times New Roman" pitchFamily="18" charset="0"/>
                <a:cs typeface="Times New Roman" pitchFamily="18" charset="0"/>
                <a:sym typeface="Wingdings"/>
              </a:rPr>
              <a:t> </a:t>
            </a:r>
            <a:r>
              <a:rPr lang="en-US" b="1" dirty="0" err="1" smtClean="0">
                <a:solidFill>
                  <a:prstClr val="black"/>
                </a:solidFill>
                <a:latin typeface="Times New Roman" pitchFamily="18" charset="0"/>
                <a:cs typeface="Times New Roman" pitchFamily="18" charset="0"/>
                <a:sym typeface="Wingdings"/>
              </a:rPr>
              <a:t>dân</a:t>
            </a:r>
            <a:r>
              <a:rPr lang="en-US" b="1" dirty="0" smtClean="0">
                <a:solidFill>
                  <a:prstClr val="black"/>
                </a:solidFill>
                <a:latin typeface="Times New Roman" pitchFamily="18" charset="0"/>
                <a:cs typeface="Times New Roman" pitchFamily="18" charset="0"/>
                <a:sym typeface="Wingdings"/>
              </a:rPr>
              <a:t> </a:t>
            </a:r>
            <a:r>
              <a:rPr lang="en-US" b="1" dirty="0" err="1" smtClean="0">
                <a:solidFill>
                  <a:prstClr val="black"/>
                </a:solidFill>
                <a:latin typeface="Times New Roman" pitchFamily="18" charset="0"/>
                <a:cs typeface="Times New Roman" pitchFamily="18" charset="0"/>
                <a:sym typeface="Wingdings"/>
              </a:rPr>
              <a:t>gian</a:t>
            </a:r>
            <a:r>
              <a:rPr lang="en-US" b="1" dirty="0" smtClean="0">
                <a:solidFill>
                  <a:prstClr val="black"/>
                </a:solidFill>
                <a:latin typeface="Times New Roman" pitchFamily="18" charset="0"/>
                <a:cs typeface="Times New Roman" pitchFamily="18" charset="0"/>
                <a:sym typeface="Wingdings"/>
              </a:rPr>
              <a:t> </a:t>
            </a:r>
            <a:r>
              <a:rPr lang="en-US" b="1" dirty="0" err="1" smtClean="0">
                <a:solidFill>
                  <a:prstClr val="black"/>
                </a:solidFill>
                <a:latin typeface="Times New Roman" pitchFamily="18" charset="0"/>
                <a:cs typeface="Times New Roman" pitchFamily="18" charset="0"/>
                <a:sym typeface="Wingdings"/>
              </a:rPr>
              <a:t>làng</a:t>
            </a:r>
            <a:r>
              <a:rPr lang="en-US" b="1" dirty="0" smtClean="0">
                <a:solidFill>
                  <a:prstClr val="black"/>
                </a:solidFill>
                <a:latin typeface="Times New Roman" pitchFamily="18" charset="0"/>
                <a:cs typeface="Times New Roman" pitchFamily="18" charset="0"/>
                <a:sym typeface="Wingdings"/>
              </a:rPr>
              <a:t> </a:t>
            </a:r>
            <a:r>
              <a:rPr lang="en-US" b="1" dirty="0" err="1" smtClean="0">
                <a:solidFill>
                  <a:prstClr val="black"/>
                </a:solidFill>
                <a:latin typeface="Times New Roman" pitchFamily="18" charset="0"/>
                <a:cs typeface="Times New Roman" pitchFamily="18" charset="0"/>
                <a:sym typeface="Wingdings"/>
              </a:rPr>
              <a:t>Hồ</a:t>
            </a:r>
            <a:r>
              <a:rPr lang="en-US" b="1" dirty="0" smtClean="0">
                <a:solidFill>
                  <a:prstClr val="black"/>
                </a:solidFill>
                <a:latin typeface="Times New Roman" pitchFamily="18" charset="0"/>
                <a:cs typeface="Times New Roman" pitchFamily="18" charset="0"/>
                <a:sym typeface="Wingdings"/>
              </a:rPr>
              <a:t>?</a:t>
            </a:r>
          </a:p>
        </p:txBody>
      </p:sp>
      <p:sp>
        <p:nvSpPr>
          <p:cNvPr id="4" name="Subtitle 2"/>
          <p:cNvSpPr txBox="1">
            <a:spLocks/>
          </p:cNvSpPr>
          <p:nvPr/>
        </p:nvSpPr>
        <p:spPr>
          <a:xfrm>
            <a:off x="175846" y="2759107"/>
            <a:ext cx="8375254" cy="14265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2400" b="1" dirty="0" smtClean="0">
                <a:solidFill>
                  <a:srgbClr val="C00000"/>
                </a:solidFill>
                <a:latin typeface="Times New Roman" pitchFamily="18" charset="0"/>
                <a:cs typeface="Times New Roman" pitchFamily="18" charset="0"/>
                <a:sym typeface="Wingdings"/>
              </a:rPr>
              <a:t>- </a:t>
            </a:r>
            <a:r>
              <a:rPr lang="en-US" sz="2400" b="1" dirty="0" err="1" smtClean="0">
                <a:solidFill>
                  <a:srgbClr val="C00000"/>
                </a:solidFill>
                <a:latin typeface="Times New Roman" pitchFamily="18" charset="0"/>
                <a:cs typeface="Times New Roman" pitchFamily="18" charset="0"/>
                <a:sym typeface="Wingdings"/>
              </a:rPr>
              <a:t>Vì</a:t>
            </a:r>
            <a:r>
              <a:rPr lang="en-US" sz="2400" b="1" dirty="0" smtClean="0">
                <a:solidFill>
                  <a:srgbClr val="C00000"/>
                </a:solidFill>
                <a:latin typeface="Times New Roman" pitchFamily="18" charset="0"/>
                <a:cs typeface="Times New Roman" pitchFamily="18" charset="0"/>
                <a:sym typeface="Wingdings"/>
              </a:rPr>
              <a:t> </a:t>
            </a:r>
            <a:r>
              <a:rPr lang="en-US" sz="2400" b="1" dirty="0" err="1" smtClean="0">
                <a:solidFill>
                  <a:srgbClr val="C00000"/>
                </a:solidFill>
                <a:latin typeface="Times New Roman" pitchFamily="18" charset="0"/>
                <a:cs typeface="Times New Roman" pitchFamily="18" charset="0"/>
                <a:sym typeface="Wingdings"/>
              </a:rPr>
              <a:t>những</a:t>
            </a:r>
            <a:r>
              <a:rPr lang="en-US" sz="2400" b="1" dirty="0" smtClean="0">
                <a:solidFill>
                  <a:srgbClr val="C00000"/>
                </a:solidFill>
                <a:latin typeface="Times New Roman" pitchFamily="18" charset="0"/>
                <a:cs typeface="Times New Roman" pitchFamily="18" charset="0"/>
                <a:sym typeface="Wingdings"/>
              </a:rPr>
              <a:t> </a:t>
            </a:r>
            <a:r>
              <a:rPr lang="en-US" sz="2400" b="1" dirty="0" err="1" smtClean="0">
                <a:solidFill>
                  <a:srgbClr val="C00000"/>
                </a:solidFill>
                <a:latin typeface="Times New Roman" pitchFamily="18" charset="0"/>
                <a:cs typeface="Times New Roman" pitchFamily="18" charset="0"/>
                <a:sym typeface="Wingdings"/>
              </a:rPr>
              <a:t>nghệ</a:t>
            </a:r>
            <a:r>
              <a:rPr lang="en-US" sz="2400" b="1" dirty="0" smtClean="0">
                <a:solidFill>
                  <a:srgbClr val="C00000"/>
                </a:solidFill>
                <a:latin typeface="Times New Roman" pitchFamily="18" charset="0"/>
                <a:cs typeface="Times New Roman" pitchFamily="18" charset="0"/>
                <a:sym typeface="Wingdings"/>
              </a:rPr>
              <a:t> </a:t>
            </a:r>
            <a:r>
              <a:rPr lang="en-US" sz="2400" b="1" dirty="0" err="1" smtClean="0">
                <a:solidFill>
                  <a:srgbClr val="C00000"/>
                </a:solidFill>
                <a:latin typeface="Times New Roman" pitchFamily="18" charset="0"/>
                <a:cs typeface="Times New Roman" pitchFamily="18" charset="0"/>
                <a:sym typeface="Wingdings"/>
              </a:rPr>
              <a:t>sĩ</a:t>
            </a:r>
            <a:r>
              <a:rPr lang="en-US" sz="2400" b="1" dirty="0" smtClean="0">
                <a:solidFill>
                  <a:srgbClr val="C00000"/>
                </a:solidFill>
                <a:latin typeface="Times New Roman" pitchFamily="18" charset="0"/>
                <a:cs typeface="Times New Roman" pitchFamily="18" charset="0"/>
                <a:sym typeface="Wingdings"/>
              </a:rPr>
              <a:t> </a:t>
            </a:r>
            <a:r>
              <a:rPr lang="en-US" sz="2400" b="1" dirty="0" err="1" smtClean="0">
                <a:solidFill>
                  <a:srgbClr val="C00000"/>
                </a:solidFill>
                <a:latin typeface="Times New Roman" pitchFamily="18" charset="0"/>
                <a:cs typeface="Times New Roman" pitchFamily="18" charset="0"/>
                <a:sym typeface="Wingdings"/>
              </a:rPr>
              <a:t>dân</a:t>
            </a:r>
            <a:r>
              <a:rPr lang="en-US" sz="2400" b="1" dirty="0" smtClean="0">
                <a:solidFill>
                  <a:srgbClr val="C00000"/>
                </a:solidFill>
                <a:latin typeface="Times New Roman" pitchFamily="18" charset="0"/>
                <a:cs typeface="Times New Roman" pitchFamily="18" charset="0"/>
                <a:sym typeface="Wingdings"/>
              </a:rPr>
              <a:t> </a:t>
            </a:r>
            <a:r>
              <a:rPr lang="en-US" sz="2400" b="1" dirty="0" err="1" smtClean="0">
                <a:solidFill>
                  <a:srgbClr val="C00000"/>
                </a:solidFill>
                <a:latin typeface="Times New Roman" pitchFamily="18" charset="0"/>
                <a:cs typeface="Times New Roman" pitchFamily="18" charset="0"/>
                <a:sym typeface="Wingdings"/>
              </a:rPr>
              <a:t>gian</a:t>
            </a:r>
            <a:r>
              <a:rPr lang="en-US" sz="2400" b="1" dirty="0" smtClean="0">
                <a:solidFill>
                  <a:srgbClr val="C00000"/>
                </a:solidFill>
                <a:latin typeface="Times New Roman" pitchFamily="18" charset="0"/>
                <a:cs typeface="Times New Roman" pitchFamily="18" charset="0"/>
                <a:sym typeface="Wingdings"/>
              </a:rPr>
              <a:t> </a:t>
            </a:r>
            <a:r>
              <a:rPr lang="en-US" sz="2400" b="1" dirty="0" err="1" smtClean="0">
                <a:solidFill>
                  <a:srgbClr val="C00000"/>
                </a:solidFill>
                <a:latin typeface="Times New Roman" pitchFamily="18" charset="0"/>
                <a:cs typeface="Times New Roman" pitchFamily="18" charset="0"/>
                <a:sym typeface="Wingdings"/>
              </a:rPr>
              <a:t>làng</a:t>
            </a:r>
            <a:r>
              <a:rPr lang="en-US" sz="2400" b="1" dirty="0" smtClean="0">
                <a:solidFill>
                  <a:srgbClr val="C00000"/>
                </a:solidFill>
                <a:latin typeface="Times New Roman" pitchFamily="18" charset="0"/>
                <a:cs typeface="Times New Roman" pitchFamily="18" charset="0"/>
                <a:sym typeface="Wingdings"/>
              </a:rPr>
              <a:t> </a:t>
            </a:r>
            <a:r>
              <a:rPr lang="en-US" sz="2400" b="1" dirty="0" err="1" smtClean="0">
                <a:solidFill>
                  <a:srgbClr val="C00000"/>
                </a:solidFill>
                <a:latin typeface="Times New Roman" pitchFamily="18" charset="0"/>
                <a:cs typeface="Times New Roman" pitchFamily="18" charset="0"/>
                <a:sym typeface="Wingdings"/>
              </a:rPr>
              <a:t>Hồ</a:t>
            </a:r>
            <a:r>
              <a:rPr lang="en-US" sz="2400" b="1" dirty="0" smtClean="0">
                <a:solidFill>
                  <a:srgbClr val="C00000"/>
                </a:solidFill>
                <a:latin typeface="Times New Roman" pitchFamily="18" charset="0"/>
                <a:cs typeface="Times New Roman" pitchFamily="18" charset="0"/>
                <a:sym typeface="Wingdings"/>
              </a:rPr>
              <a:t> </a:t>
            </a:r>
            <a:r>
              <a:rPr lang="en-US" sz="2400" b="1" dirty="0" err="1" smtClean="0">
                <a:solidFill>
                  <a:srgbClr val="C00000"/>
                </a:solidFill>
                <a:latin typeface="Times New Roman" pitchFamily="18" charset="0"/>
                <a:cs typeface="Times New Roman" pitchFamily="18" charset="0"/>
                <a:sym typeface="Wingdings"/>
              </a:rPr>
              <a:t>đã</a:t>
            </a:r>
            <a:r>
              <a:rPr lang="en-US" sz="2400" b="1" dirty="0" smtClean="0">
                <a:solidFill>
                  <a:srgbClr val="C00000"/>
                </a:solidFill>
                <a:latin typeface="Times New Roman" pitchFamily="18" charset="0"/>
                <a:cs typeface="Times New Roman" pitchFamily="18" charset="0"/>
                <a:sym typeface="Wingdings"/>
              </a:rPr>
              <a:t> </a:t>
            </a:r>
            <a:r>
              <a:rPr lang="en-US" sz="2400" b="1" dirty="0" err="1" smtClean="0">
                <a:solidFill>
                  <a:srgbClr val="C00000"/>
                </a:solidFill>
                <a:latin typeface="Times New Roman" pitchFamily="18" charset="0"/>
                <a:cs typeface="Times New Roman" pitchFamily="18" charset="0"/>
                <a:sym typeface="Wingdings"/>
              </a:rPr>
              <a:t>vẽ</a:t>
            </a:r>
            <a:r>
              <a:rPr lang="en-US" sz="2400" b="1" dirty="0" smtClean="0">
                <a:solidFill>
                  <a:srgbClr val="C00000"/>
                </a:solidFill>
                <a:latin typeface="Times New Roman" pitchFamily="18" charset="0"/>
                <a:cs typeface="Times New Roman" pitchFamily="18" charset="0"/>
                <a:sym typeface="Wingdings"/>
              </a:rPr>
              <a:t> </a:t>
            </a:r>
            <a:r>
              <a:rPr lang="en-US" sz="2400" b="1" dirty="0" err="1" smtClean="0">
                <a:solidFill>
                  <a:srgbClr val="C00000"/>
                </a:solidFill>
                <a:latin typeface="Times New Roman" pitchFamily="18" charset="0"/>
                <a:cs typeface="Times New Roman" pitchFamily="18" charset="0"/>
                <a:sym typeface="Wingdings"/>
              </a:rPr>
              <a:t>những</a:t>
            </a:r>
            <a:r>
              <a:rPr lang="en-US" sz="2400" b="1" dirty="0" smtClean="0">
                <a:solidFill>
                  <a:srgbClr val="C00000"/>
                </a:solidFill>
                <a:latin typeface="Times New Roman" pitchFamily="18" charset="0"/>
                <a:cs typeface="Times New Roman" pitchFamily="18" charset="0"/>
                <a:sym typeface="Wingdings"/>
              </a:rPr>
              <a:t> </a:t>
            </a:r>
            <a:r>
              <a:rPr lang="en-US" sz="2400" b="1" dirty="0" err="1" smtClean="0">
                <a:solidFill>
                  <a:srgbClr val="C00000"/>
                </a:solidFill>
                <a:latin typeface="Times New Roman" pitchFamily="18" charset="0"/>
                <a:cs typeface="Times New Roman" pitchFamily="18" charset="0"/>
                <a:sym typeface="Wingdings"/>
              </a:rPr>
              <a:t>bức</a:t>
            </a:r>
            <a:r>
              <a:rPr lang="en-US" sz="2400" b="1" dirty="0" smtClean="0">
                <a:solidFill>
                  <a:srgbClr val="C00000"/>
                </a:solidFill>
                <a:latin typeface="Times New Roman" pitchFamily="18" charset="0"/>
                <a:cs typeface="Times New Roman" pitchFamily="18" charset="0"/>
                <a:sym typeface="Wingdings"/>
              </a:rPr>
              <a:t> </a:t>
            </a:r>
            <a:r>
              <a:rPr lang="en-US" sz="2400" b="1" dirty="0" err="1" smtClean="0">
                <a:solidFill>
                  <a:srgbClr val="C00000"/>
                </a:solidFill>
                <a:latin typeface="Times New Roman" pitchFamily="18" charset="0"/>
                <a:cs typeface="Times New Roman" pitchFamily="18" charset="0"/>
                <a:sym typeface="Wingdings"/>
              </a:rPr>
              <a:t>tranh</a:t>
            </a:r>
            <a:r>
              <a:rPr lang="en-US" sz="2400" b="1" dirty="0" smtClean="0">
                <a:solidFill>
                  <a:srgbClr val="C00000"/>
                </a:solidFill>
                <a:latin typeface="Times New Roman" pitchFamily="18" charset="0"/>
                <a:cs typeface="Times New Roman" pitchFamily="18" charset="0"/>
                <a:sym typeface="Wingdings"/>
              </a:rPr>
              <a:t> </a:t>
            </a:r>
            <a:r>
              <a:rPr lang="en-US" sz="2400" b="1" dirty="0" err="1" smtClean="0">
                <a:solidFill>
                  <a:srgbClr val="C00000"/>
                </a:solidFill>
                <a:latin typeface="Times New Roman" pitchFamily="18" charset="0"/>
                <a:cs typeface="Times New Roman" pitchFamily="18" charset="0"/>
                <a:sym typeface="Wingdings"/>
              </a:rPr>
              <a:t>rất</a:t>
            </a:r>
            <a:r>
              <a:rPr lang="en-US" sz="2400" b="1" dirty="0" smtClean="0">
                <a:solidFill>
                  <a:srgbClr val="C00000"/>
                </a:solidFill>
                <a:latin typeface="Times New Roman" pitchFamily="18" charset="0"/>
                <a:cs typeface="Times New Roman" pitchFamily="18" charset="0"/>
                <a:sym typeface="Wingdings"/>
              </a:rPr>
              <a:t> </a:t>
            </a:r>
            <a:r>
              <a:rPr lang="en-US" sz="2400" b="1" dirty="0" err="1" smtClean="0">
                <a:solidFill>
                  <a:srgbClr val="C00000"/>
                </a:solidFill>
                <a:latin typeface="Times New Roman" pitchFamily="18" charset="0"/>
                <a:cs typeface="Times New Roman" pitchFamily="18" charset="0"/>
                <a:sym typeface="Wingdings"/>
              </a:rPr>
              <a:t>đẹp</a:t>
            </a:r>
            <a:r>
              <a:rPr lang="en-US" sz="2400" b="1" dirty="0" smtClean="0">
                <a:solidFill>
                  <a:srgbClr val="C00000"/>
                </a:solidFill>
                <a:latin typeface="Times New Roman" pitchFamily="18" charset="0"/>
                <a:cs typeface="Times New Roman" pitchFamily="18" charset="0"/>
                <a:sym typeface="Wingdings"/>
              </a:rPr>
              <a:t>, </a:t>
            </a:r>
            <a:r>
              <a:rPr lang="en-US" sz="2400" b="1" dirty="0" err="1" smtClean="0">
                <a:solidFill>
                  <a:srgbClr val="C00000"/>
                </a:solidFill>
                <a:latin typeface="Times New Roman" pitchFamily="18" charset="0"/>
                <a:cs typeface="Times New Roman" pitchFamily="18" charset="0"/>
                <a:sym typeface="Wingdings"/>
              </a:rPr>
              <a:t>rất</a:t>
            </a:r>
            <a:r>
              <a:rPr lang="en-US" sz="2400" b="1" dirty="0" smtClean="0">
                <a:solidFill>
                  <a:srgbClr val="C00000"/>
                </a:solidFill>
                <a:latin typeface="Times New Roman" pitchFamily="18" charset="0"/>
                <a:cs typeface="Times New Roman" pitchFamily="18" charset="0"/>
                <a:sym typeface="Wingdings"/>
              </a:rPr>
              <a:t> </a:t>
            </a:r>
            <a:r>
              <a:rPr lang="en-US" sz="2400" b="1" dirty="0" err="1" smtClean="0">
                <a:solidFill>
                  <a:srgbClr val="C00000"/>
                </a:solidFill>
                <a:latin typeface="Times New Roman" pitchFamily="18" charset="0"/>
                <a:cs typeface="Times New Roman" pitchFamily="18" charset="0"/>
                <a:sym typeface="Wingdings"/>
              </a:rPr>
              <a:t>sinh</a:t>
            </a:r>
            <a:r>
              <a:rPr lang="en-US" sz="2400" b="1" dirty="0" smtClean="0">
                <a:solidFill>
                  <a:srgbClr val="C00000"/>
                </a:solidFill>
                <a:latin typeface="Times New Roman" pitchFamily="18" charset="0"/>
                <a:cs typeface="Times New Roman" pitchFamily="18" charset="0"/>
                <a:sym typeface="Wingdings"/>
              </a:rPr>
              <a:t> </a:t>
            </a:r>
            <a:r>
              <a:rPr lang="en-US" sz="2400" b="1" dirty="0" err="1" smtClean="0">
                <a:solidFill>
                  <a:srgbClr val="C00000"/>
                </a:solidFill>
                <a:latin typeface="Times New Roman" pitchFamily="18" charset="0"/>
                <a:cs typeface="Times New Roman" pitchFamily="18" charset="0"/>
                <a:sym typeface="Wingdings"/>
              </a:rPr>
              <a:t>động</a:t>
            </a:r>
            <a:r>
              <a:rPr lang="en-US" sz="2400" b="1" dirty="0" smtClean="0">
                <a:solidFill>
                  <a:srgbClr val="C00000"/>
                </a:solidFill>
                <a:latin typeface="Times New Roman" pitchFamily="18" charset="0"/>
                <a:cs typeface="Times New Roman" pitchFamily="18" charset="0"/>
                <a:sym typeface="Wingdings"/>
              </a:rPr>
              <a:t>, </a:t>
            </a:r>
            <a:r>
              <a:rPr lang="en-US" sz="2400" b="1" dirty="0" err="1" smtClean="0">
                <a:solidFill>
                  <a:srgbClr val="C00000"/>
                </a:solidFill>
                <a:latin typeface="Times New Roman" pitchFamily="18" charset="0"/>
                <a:cs typeface="Times New Roman" pitchFamily="18" charset="0"/>
                <a:sym typeface="Wingdings"/>
              </a:rPr>
              <a:t>lành</a:t>
            </a:r>
            <a:r>
              <a:rPr lang="en-US" sz="2400" b="1" dirty="0" smtClean="0">
                <a:solidFill>
                  <a:srgbClr val="C00000"/>
                </a:solidFill>
                <a:latin typeface="Times New Roman" pitchFamily="18" charset="0"/>
                <a:cs typeface="Times New Roman" pitchFamily="18" charset="0"/>
                <a:sym typeface="Wingdings"/>
              </a:rPr>
              <a:t> </a:t>
            </a:r>
            <a:r>
              <a:rPr lang="en-US" sz="2400" b="1" dirty="0" err="1" smtClean="0">
                <a:solidFill>
                  <a:srgbClr val="C00000"/>
                </a:solidFill>
                <a:latin typeface="Times New Roman" pitchFamily="18" charset="0"/>
                <a:cs typeface="Times New Roman" pitchFamily="18" charset="0"/>
                <a:sym typeface="Wingdings"/>
              </a:rPr>
              <a:t>mạnh</a:t>
            </a:r>
            <a:r>
              <a:rPr lang="en-US" sz="2400" b="1" dirty="0" smtClean="0">
                <a:solidFill>
                  <a:srgbClr val="C00000"/>
                </a:solidFill>
                <a:latin typeface="Times New Roman" pitchFamily="18" charset="0"/>
                <a:cs typeface="Times New Roman" pitchFamily="18" charset="0"/>
                <a:sym typeface="Wingdings"/>
              </a:rPr>
              <a:t>, </a:t>
            </a:r>
            <a:r>
              <a:rPr lang="en-US" sz="2400" b="1" dirty="0" err="1" smtClean="0">
                <a:solidFill>
                  <a:srgbClr val="C00000"/>
                </a:solidFill>
                <a:latin typeface="Times New Roman" pitchFamily="18" charset="0"/>
                <a:cs typeface="Times New Roman" pitchFamily="18" charset="0"/>
                <a:sym typeface="Wingdings"/>
              </a:rPr>
              <a:t>hóm</a:t>
            </a:r>
            <a:r>
              <a:rPr lang="en-US" sz="2400" b="1" dirty="0" smtClean="0">
                <a:solidFill>
                  <a:srgbClr val="C00000"/>
                </a:solidFill>
                <a:latin typeface="Times New Roman" pitchFamily="18" charset="0"/>
                <a:cs typeface="Times New Roman" pitchFamily="18" charset="0"/>
                <a:sym typeface="Wingdings"/>
              </a:rPr>
              <a:t> </a:t>
            </a:r>
            <a:r>
              <a:rPr lang="en-US" sz="2400" b="1" dirty="0" err="1" smtClean="0">
                <a:solidFill>
                  <a:srgbClr val="C00000"/>
                </a:solidFill>
                <a:latin typeface="Times New Roman" pitchFamily="18" charset="0"/>
                <a:cs typeface="Times New Roman" pitchFamily="18" charset="0"/>
                <a:sym typeface="Wingdings"/>
              </a:rPr>
              <a:t>hỉnh</a:t>
            </a:r>
            <a:r>
              <a:rPr lang="en-US" sz="2400" b="1" dirty="0" smtClean="0">
                <a:solidFill>
                  <a:srgbClr val="C00000"/>
                </a:solidFill>
                <a:latin typeface="Times New Roman" pitchFamily="18" charset="0"/>
                <a:cs typeface="Times New Roman" pitchFamily="18" charset="0"/>
                <a:sym typeface="Wingdings"/>
              </a:rPr>
              <a:t> </a:t>
            </a:r>
            <a:r>
              <a:rPr lang="en-US" sz="2400" b="1" dirty="0" err="1" smtClean="0">
                <a:solidFill>
                  <a:srgbClr val="C00000"/>
                </a:solidFill>
                <a:latin typeface="Times New Roman" pitchFamily="18" charset="0"/>
                <a:cs typeface="Times New Roman" pitchFamily="18" charset="0"/>
                <a:sym typeface="Wingdings"/>
              </a:rPr>
              <a:t>và</a:t>
            </a:r>
            <a:r>
              <a:rPr lang="en-US" sz="2400" b="1" dirty="0" smtClean="0">
                <a:solidFill>
                  <a:srgbClr val="C00000"/>
                </a:solidFill>
                <a:latin typeface="Times New Roman" pitchFamily="18" charset="0"/>
                <a:cs typeface="Times New Roman" pitchFamily="18" charset="0"/>
                <a:sym typeface="Wingdings"/>
              </a:rPr>
              <a:t> </a:t>
            </a:r>
            <a:r>
              <a:rPr lang="en-US" sz="2400" b="1" dirty="0" err="1" smtClean="0">
                <a:solidFill>
                  <a:srgbClr val="C00000"/>
                </a:solidFill>
                <a:latin typeface="Times New Roman" pitchFamily="18" charset="0"/>
                <a:cs typeface="Times New Roman" pitchFamily="18" charset="0"/>
                <a:sym typeface="Wingdings"/>
              </a:rPr>
              <a:t>tươi</a:t>
            </a:r>
            <a:r>
              <a:rPr lang="en-US" sz="2400" b="1" dirty="0" smtClean="0">
                <a:solidFill>
                  <a:srgbClr val="C00000"/>
                </a:solidFill>
                <a:latin typeface="Times New Roman" pitchFamily="18" charset="0"/>
                <a:cs typeface="Times New Roman" pitchFamily="18" charset="0"/>
                <a:sym typeface="Wingdings"/>
              </a:rPr>
              <a:t> </a:t>
            </a:r>
            <a:r>
              <a:rPr lang="en-US" sz="2400" b="1" dirty="0" err="1" smtClean="0">
                <a:solidFill>
                  <a:srgbClr val="C00000"/>
                </a:solidFill>
                <a:latin typeface="Times New Roman" pitchFamily="18" charset="0"/>
                <a:cs typeface="Times New Roman" pitchFamily="18" charset="0"/>
                <a:sym typeface="Wingdings"/>
              </a:rPr>
              <a:t>vui</a:t>
            </a:r>
            <a:r>
              <a:rPr lang="en-US" sz="2400" b="1" dirty="0" smtClean="0">
                <a:solidFill>
                  <a:srgbClr val="C00000"/>
                </a:solidFill>
                <a:latin typeface="Times New Roman" pitchFamily="18" charset="0"/>
                <a:cs typeface="Times New Roman" pitchFamily="18" charset="0"/>
                <a:sym typeface="Wingdings"/>
              </a:rPr>
              <a:t>.</a:t>
            </a:r>
          </a:p>
          <a:p>
            <a:pPr marL="0" indent="0" algn="just">
              <a:buFont typeface="Arial" panose="020B0604020202020204" pitchFamily="34" charset="0"/>
              <a:buNone/>
            </a:pPr>
            <a:r>
              <a:rPr lang="en-US" sz="2400" b="1" dirty="0" smtClean="0">
                <a:solidFill>
                  <a:srgbClr val="C00000"/>
                </a:solidFill>
                <a:latin typeface="Times New Roman" pitchFamily="18" charset="0"/>
                <a:cs typeface="Times New Roman" pitchFamily="18" charset="0"/>
                <a:sym typeface="Wingdings"/>
              </a:rPr>
              <a:t>- </a:t>
            </a:r>
            <a:r>
              <a:rPr lang="en-US" sz="2400" b="1" dirty="0" err="1" smtClean="0">
                <a:solidFill>
                  <a:srgbClr val="C00000"/>
                </a:solidFill>
                <a:latin typeface="Times New Roman" pitchFamily="18" charset="0"/>
                <a:cs typeface="Times New Roman" pitchFamily="18" charset="0"/>
                <a:sym typeface="Wingdings"/>
              </a:rPr>
              <a:t>Vì</a:t>
            </a:r>
            <a:r>
              <a:rPr lang="en-US" sz="2400" b="1" dirty="0" smtClean="0">
                <a:solidFill>
                  <a:srgbClr val="C00000"/>
                </a:solidFill>
                <a:latin typeface="Times New Roman" pitchFamily="18" charset="0"/>
                <a:cs typeface="Times New Roman" pitchFamily="18" charset="0"/>
                <a:sym typeface="Wingdings"/>
              </a:rPr>
              <a:t> </a:t>
            </a:r>
            <a:r>
              <a:rPr lang="en-US" sz="2400" b="1" dirty="0" err="1" smtClean="0">
                <a:solidFill>
                  <a:srgbClr val="C00000"/>
                </a:solidFill>
                <a:latin typeface="Times New Roman" pitchFamily="18" charset="0"/>
                <a:cs typeface="Times New Roman" pitchFamily="18" charset="0"/>
                <a:sym typeface="Wingdings"/>
              </a:rPr>
              <a:t>họ</a:t>
            </a:r>
            <a:r>
              <a:rPr lang="en-US" sz="2400" b="1" dirty="0" smtClean="0">
                <a:solidFill>
                  <a:srgbClr val="C00000"/>
                </a:solidFill>
                <a:latin typeface="Times New Roman" pitchFamily="18" charset="0"/>
                <a:cs typeface="Times New Roman" pitchFamily="18" charset="0"/>
                <a:sym typeface="Wingdings"/>
              </a:rPr>
              <a:t> </a:t>
            </a:r>
            <a:r>
              <a:rPr lang="en-US" sz="2400" b="1" dirty="0" err="1" smtClean="0">
                <a:solidFill>
                  <a:srgbClr val="C00000"/>
                </a:solidFill>
                <a:latin typeface="Times New Roman" pitchFamily="18" charset="0"/>
                <a:cs typeface="Times New Roman" pitchFamily="18" charset="0"/>
                <a:sym typeface="Wingdings"/>
              </a:rPr>
              <a:t>đã</a:t>
            </a:r>
            <a:r>
              <a:rPr lang="en-US" sz="2400" b="1" dirty="0" smtClean="0">
                <a:solidFill>
                  <a:srgbClr val="C00000"/>
                </a:solidFill>
                <a:latin typeface="Times New Roman" pitchFamily="18" charset="0"/>
                <a:cs typeface="Times New Roman" pitchFamily="18" charset="0"/>
                <a:sym typeface="Wingdings"/>
              </a:rPr>
              <a:t> </a:t>
            </a:r>
            <a:r>
              <a:rPr lang="en-US" sz="2400" b="1" dirty="0" err="1" smtClean="0">
                <a:solidFill>
                  <a:srgbClr val="C00000"/>
                </a:solidFill>
                <a:latin typeface="Times New Roman" pitchFamily="18" charset="0"/>
                <a:cs typeface="Times New Roman" pitchFamily="18" charset="0"/>
                <a:sym typeface="Wingdings"/>
              </a:rPr>
              <a:t>sáng</a:t>
            </a:r>
            <a:r>
              <a:rPr lang="en-US" sz="2400" b="1" dirty="0" smtClean="0">
                <a:solidFill>
                  <a:srgbClr val="C00000"/>
                </a:solidFill>
                <a:latin typeface="Times New Roman" pitchFamily="18" charset="0"/>
                <a:cs typeface="Times New Roman" pitchFamily="18" charset="0"/>
                <a:sym typeface="Wingdings"/>
              </a:rPr>
              <a:t> </a:t>
            </a:r>
            <a:r>
              <a:rPr lang="en-US" sz="2400" b="1" dirty="0" err="1" smtClean="0">
                <a:solidFill>
                  <a:srgbClr val="C00000"/>
                </a:solidFill>
                <a:latin typeface="Times New Roman" pitchFamily="18" charset="0"/>
                <a:cs typeface="Times New Roman" pitchFamily="18" charset="0"/>
                <a:sym typeface="Wingdings"/>
              </a:rPr>
              <a:t>tạo</a:t>
            </a:r>
            <a:r>
              <a:rPr lang="en-US" sz="2400" b="1" dirty="0" smtClean="0">
                <a:solidFill>
                  <a:srgbClr val="C00000"/>
                </a:solidFill>
                <a:latin typeface="Times New Roman" pitchFamily="18" charset="0"/>
                <a:cs typeface="Times New Roman" pitchFamily="18" charset="0"/>
                <a:sym typeface="Wingdings"/>
              </a:rPr>
              <a:t> </a:t>
            </a:r>
            <a:r>
              <a:rPr lang="en-US" sz="2400" b="1" dirty="0" err="1" smtClean="0">
                <a:solidFill>
                  <a:srgbClr val="C00000"/>
                </a:solidFill>
                <a:latin typeface="Times New Roman" pitchFamily="18" charset="0"/>
                <a:cs typeface="Times New Roman" pitchFamily="18" charset="0"/>
                <a:sym typeface="Wingdings"/>
              </a:rPr>
              <a:t>nên</a:t>
            </a:r>
            <a:r>
              <a:rPr lang="en-US" sz="2400" b="1" dirty="0" smtClean="0">
                <a:solidFill>
                  <a:srgbClr val="C00000"/>
                </a:solidFill>
                <a:latin typeface="Times New Roman" pitchFamily="18" charset="0"/>
                <a:cs typeface="Times New Roman" pitchFamily="18" charset="0"/>
                <a:sym typeface="Wingdings"/>
              </a:rPr>
              <a:t> </a:t>
            </a:r>
            <a:r>
              <a:rPr lang="en-US" sz="2400" b="1" dirty="0" err="1" smtClean="0">
                <a:solidFill>
                  <a:srgbClr val="C00000"/>
                </a:solidFill>
                <a:latin typeface="Times New Roman" pitchFamily="18" charset="0"/>
                <a:cs typeface="Times New Roman" pitchFamily="18" charset="0"/>
                <a:sym typeface="Wingdings"/>
              </a:rPr>
              <a:t>kĩ</a:t>
            </a:r>
            <a:r>
              <a:rPr lang="en-US" sz="2400" b="1" dirty="0" smtClean="0">
                <a:solidFill>
                  <a:srgbClr val="C00000"/>
                </a:solidFill>
                <a:latin typeface="Times New Roman" pitchFamily="18" charset="0"/>
                <a:cs typeface="Times New Roman" pitchFamily="18" charset="0"/>
                <a:sym typeface="Wingdings"/>
              </a:rPr>
              <a:t> </a:t>
            </a:r>
            <a:r>
              <a:rPr lang="en-US" sz="2400" b="1" dirty="0" err="1" smtClean="0">
                <a:solidFill>
                  <a:srgbClr val="C00000"/>
                </a:solidFill>
                <a:latin typeface="Times New Roman" pitchFamily="18" charset="0"/>
                <a:cs typeface="Times New Roman" pitchFamily="18" charset="0"/>
                <a:sym typeface="Wingdings"/>
              </a:rPr>
              <a:t>thuật</a:t>
            </a:r>
            <a:r>
              <a:rPr lang="en-US" sz="2400" b="1" dirty="0" smtClean="0">
                <a:solidFill>
                  <a:srgbClr val="C00000"/>
                </a:solidFill>
                <a:latin typeface="Times New Roman" pitchFamily="18" charset="0"/>
                <a:cs typeface="Times New Roman" pitchFamily="18" charset="0"/>
                <a:sym typeface="Wingdings"/>
              </a:rPr>
              <a:t> </a:t>
            </a:r>
            <a:r>
              <a:rPr lang="en-US" sz="2400" b="1" dirty="0" err="1" smtClean="0">
                <a:solidFill>
                  <a:srgbClr val="C00000"/>
                </a:solidFill>
                <a:latin typeface="Times New Roman" pitchFamily="18" charset="0"/>
                <a:cs typeface="Times New Roman" pitchFamily="18" charset="0"/>
                <a:sym typeface="Wingdings"/>
              </a:rPr>
              <a:t>vẽ</a:t>
            </a:r>
            <a:r>
              <a:rPr lang="en-US" sz="2400" b="1" dirty="0" smtClean="0">
                <a:solidFill>
                  <a:srgbClr val="C00000"/>
                </a:solidFill>
                <a:latin typeface="Times New Roman" pitchFamily="18" charset="0"/>
                <a:cs typeface="Times New Roman" pitchFamily="18" charset="0"/>
                <a:sym typeface="Wingdings"/>
              </a:rPr>
              <a:t> </a:t>
            </a:r>
            <a:r>
              <a:rPr lang="en-US" sz="2400" b="1" dirty="0" err="1" smtClean="0">
                <a:solidFill>
                  <a:srgbClr val="C00000"/>
                </a:solidFill>
                <a:latin typeface="Times New Roman" pitchFamily="18" charset="0"/>
                <a:cs typeface="Times New Roman" pitchFamily="18" charset="0"/>
                <a:sym typeface="Wingdings"/>
              </a:rPr>
              <a:t>tranh</a:t>
            </a:r>
            <a:r>
              <a:rPr lang="en-US" sz="2400" b="1" dirty="0" smtClean="0">
                <a:solidFill>
                  <a:srgbClr val="C00000"/>
                </a:solidFill>
                <a:latin typeface="Times New Roman" pitchFamily="18" charset="0"/>
                <a:cs typeface="Times New Roman" pitchFamily="18" charset="0"/>
                <a:sym typeface="Wingdings"/>
              </a:rPr>
              <a:t> </a:t>
            </a:r>
            <a:r>
              <a:rPr lang="en-US" sz="2400" b="1" dirty="0" err="1" smtClean="0">
                <a:solidFill>
                  <a:srgbClr val="C00000"/>
                </a:solidFill>
                <a:latin typeface="Times New Roman" pitchFamily="18" charset="0"/>
                <a:cs typeface="Times New Roman" pitchFamily="18" charset="0"/>
                <a:sym typeface="Wingdings"/>
              </a:rPr>
              <a:t>và</a:t>
            </a:r>
            <a:r>
              <a:rPr lang="en-US" sz="2400" b="1" dirty="0" smtClean="0">
                <a:solidFill>
                  <a:srgbClr val="C00000"/>
                </a:solidFill>
                <a:latin typeface="Times New Roman" pitchFamily="18" charset="0"/>
                <a:cs typeface="Times New Roman" pitchFamily="18" charset="0"/>
                <a:sym typeface="Wingdings"/>
              </a:rPr>
              <a:t> </a:t>
            </a:r>
            <a:r>
              <a:rPr lang="en-US" sz="2400" b="1" dirty="0" err="1" smtClean="0">
                <a:solidFill>
                  <a:srgbClr val="C00000"/>
                </a:solidFill>
                <a:latin typeface="Times New Roman" pitchFamily="18" charset="0"/>
                <a:cs typeface="Times New Roman" pitchFamily="18" charset="0"/>
                <a:sym typeface="Wingdings"/>
              </a:rPr>
              <a:t>pha</a:t>
            </a:r>
            <a:r>
              <a:rPr lang="en-US" sz="2400" b="1" dirty="0" smtClean="0">
                <a:solidFill>
                  <a:srgbClr val="C00000"/>
                </a:solidFill>
                <a:latin typeface="Times New Roman" pitchFamily="18" charset="0"/>
                <a:cs typeface="Times New Roman" pitchFamily="18" charset="0"/>
                <a:sym typeface="Wingdings"/>
              </a:rPr>
              <a:t> </a:t>
            </a:r>
            <a:r>
              <a:rPr lang="en-US" sz="2400" b="1" dirty="0" err="1" smtClean="0">
                <a:solidFill>
                  <a:srgbClr val="C00000"/>
                </a:solidFill>
                <a:latin typeface="Times New Roman" pitchFamily="18" charset="0"/>
                <a:cs typeface="Times New Roman" pitchFamily="18" charset="0"/>
                <a:sym typeface="Wingdings"/>
              </a:rPr>
              <a:t>màu</a:t>
            </a:r>
            <a:r>
              <a:rPr lang="en-US" sz="2400" b="1" dirty="0" smtClean="0">
                <a:solidFill>
                  <a:srgbClr val="C00000"/>
                </a:solidFill>
                <a:latin typeface="Times New Roman" pitchFamily="18" charset="0"/>
                <a:cs typeface="Times New Roman" pitchFamily="18" charset="0"/>
                <a:sym typeface="Wingdings"/>
              </a:rPr>
              <a:t> </a:t>
            </a:r>
            <a:r>
              <a:rPr lang="en-US" sz="2400" b="1" dirty="0" err="1" smtClean="0">
                <a:solidFill>
                  <a:srgbClr val="C00000"/>
                </a:solidFill>
                <a:latin typeface="Times New Roman" pitchFamily="18" charset="0"/>
                <a:cs typeface="Times New Roman" pitchFamily="18" charset="0"/>
                <a:sym typeface="Wingdings"/>
              </a:rPr>
              <a:t>tinh</a:t>
            </a:r>
            <a:r>
              <a:rPr lang="en-US" sz="2400" b="1" dirty="0" smtClean="0">
                <a:solidFill>
                  <a:srgbClr val="C00000"/>
                </a:solidFill>
                <a:latin typeface="Times New Roman" pitchFamily="18" charset="0"/>
                <a:cs typeface="Times New Roman" pitchFamily="18" charset="0"/>
                <a:sym typeface="Wingdings"/>
              </a:rPr>
              <a:t> </a:t>
            </a:r>
            <a:r>
              <a:rPr lang="en-US" sz="2400" b="1" dirty="0" err="1" smtClean="0">
                <a:solidFill>
                  <a:srgbClr val="C00000"/>
                </a:solidFill>
                <a:latin typeface="Times New Roman" pitchFamily="18" charset="0"/>
                <a:cs typeface="Times New Roman" pitchFamily="18" charset="0"/>
                <a:sym typeface="Wingdings"/>
              </a:rPr>
              <a:t>tế</a:t>
            </a:r>
            <a:r>
              <a:rPr lang="en-US" sz="2400" b="1" dirty="0" smtClean="0">
                <a:solidFill>
                  <a:srgbClr val="C00000"/>
                </a:solidFill>
                <a:latin typeface="Times New Roman" pitchFamily="18" charset="0"/>
                <a:cs typeface="Times New Roman" pitchFamily="18" charset="0"/>
                <a:sym typeface="Wingdings"/>
              </a:rPr>
              <a:t>, </a:t>
            </a:r>
            <a:r>
              <a:rPr lang="en-US" sz="2400" b="1" dirty="0" err="1" smtClean="0">
                <a:solidFill>
                  <a:srgbClr val="C00000"/>
                </a:solidFill>
                <a:latin typeface="Times New Roman" pitchFamily="18" charset="0"/>
                <a:cs typeface="Times New Roman" pitchFamily="18" charset="0"/>
                <a:sym typeface="Wingdings"/>
              </a:rPr>
              <a:t>đặc</a:t>
            </a:r>
            <a:r>
              <a:rPr lang="en-US" sz="2400" b="1" dirty="0" smtClean="0">
                <a:solidFill>
                  <a:srgbClr val="C00000"/>
                </a:solidFill>
                <a:latin typeface="Times New Roman" pitchFamily="18" charset="0"/>
                <a:cs typeface="Times New Roman" pitchFamily="18" charset="0"/>
                <a:sym typeface="Wingdings"/>
              </a:rPr>
              <a:t> </a:t>
            </a:r>
            <a:r>
              <a:rPr lang="en-US" sz="2400" b="1" dirty="0" err="1" smtClean="0">
                <a:solidFill>
                  <a:srgbClr val="C00000"/>
                </a:solidFill>
                <a:latin typeface="Times New Roman" pitchFamily="18" charset="0"/>
                <a:cs typeface="Times New Roman" pitchFamily="18" charset="0"/>
                <a:sym typeface="Wingdings"/>
              </a:rPr>
              <a:t>sắc</a:t>
            </a:r>
            <a:r>
              <a:rPr lang="en-US" sz="2400" b="1" dirty="0" smtClean="0">
                <a:solidFill>
                  <a:srgbClr val="C00000"/>
                </a:solidFill>
                <a:latin typeface="Times New Roman" pitchFamily="18" charset="0"/>
                <a:cs typeface="Times New Roman" pitchFamily="18" charset="0"/>
                <a:sym typeface="Wingdings"/>
              </a:rPr>
              <a:t>.</a:t>
            </a:r>
          </a:p>
        </p:txBody>
      </p:sp>
      <p:sp>
        <p:nvSpPr>
          <p:cNvPr id="5" name="Subtitle 2"/>
          <p:cNvSpPr txBox="1">
            <a:spLocks/>
          </p:cNvSpPr>
          <p:nvPr/>
        </p:nvSpPr>
        <p:spPr>
          <a:xfrm>
            <a:off x="175846" y="4481849"/>
            <a:ext cx="8581291" cy="184167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2400" b="1" dirty="0" smtClean="0">
                <a:solidFill>
                  <a:prstClr val="black"/>
                </a:solidFill>
                <a:latin typeface="Times New Roman" pitchFamily="18" charset="0"/>
                <a:cs typeface="Times New Roman" pitchFamily="18" charset="0"/>
                <a:sym typeface="Wingdings"/>
              </a:rPr>
              <a:t> </a:t>
            </a:r>
            <a:r>
              <a:rPr lang="en-US" sz="2400" b="1" dirty="0" err="1" smtClean="0">
                <a:solidFill>
                  <a:prstClr val="black"/>
                </a:solidFill>
                <a:latin typeface="Times New Roman" pitchFamily="18" charset="0"/>
                <a:cs typeface="Times New Roman" pitchFamily="18" charset="0"/>
                <a:sym typeface="Wingdings"/>
              </a:rPr>
              <a:t>Yêu</a:t>
            </a:r>
            <a:r>
              <a:rPr lang="en-US" sz="2400" b="1" dirty="0" smtClean="0">
                <a:solidFill>
                  <a:prstClr val="black"/>
                </a:solidFill>
                <a:latin typeface="Times New Roman" pitchFamily="18" charset="0"/>
                <a:cs typeface="Times New Roman" pitchFamily="18" charset="0"/>
                <a:sym typeface="Wingdings"/>
              </a:rPr>
              <a:t> </a:t>
            </a:r>
            <a:r>
              <a:rPr lang="en-US" sz="2400" b="1" dirty="0" err="1" smtClean="0">
                <a:solidFill>
                  <a:prstClr val="black"/>
                </a:solidFill>
                <a:latin typeface="Times New Roman" pitchFamily="18" charset="0"/>
                <a:cs typeface="Times New Roman" pitchFamily="18" charset="0"/>
                <a:sym typeface="Wingdings"/>
              </a:rPr>
              <a:t>mến</a:t>
            </a:r>
            <a:r>
              <a:rPr lang="en-US" sz="2400" b="1" dirty="0" smtClean="0">
                <a:solidFill>
                  <a:prstClr val="black"/>
                </a:solidFill>
                <a:latin typeface="Times New Roman" pitchFamily="18" charset="0"/>
                <a:cs typeface="Times New Roman" pitchFamily="18" charset="0"/>
                <a:sym typeface="Wingdings"/>
              </a:rPr>
              <a:t> </a:t>
            </a:r>
            <a:r>
              <a:rPr lang="en-US" sz="2400" b="1" dirty="0" err="1" smtClean="0">
                <a:solidFill>
                  <a:prstClr val="black"/>
                </a:solidFill>
                <a:latin typeface="Times New Roman" pitchFamily="18" charset="0"/>
                <a:cs typeface="Times New Roman" pitchFamily="18" charset="0"/>
                <a:sym typeface="Wingdings"/>
              </a:rPr>
              <a:t>quê</a:t>
            </a:r>
            <a:r>
              <a:rPr lang="en-US" sz="2400" b="1" dirty="0" smtClean="0">
                <a:solidFill>
                  <a:prstClr val="black"/>
                </a:solidFill>
                <a:latin typeface="Times New Roman" pitchFamily="18" charset="0"/>
                <a:cs typeface="Times New Roman" pitchFamily="18" charset="0"/>
                <a:sym typeface="Wingdings"/>
              </a:rPr>
              <a:t> </a:t>
            </a:r>
            <a:r>
              <a:rPr lang="en-US" sz="2400" b="1" dirty="0" err="1" smtClean="0">
                <a:solidFill>
                  <a:prstClr val="black"/>
                </a:solidFill>
                <a:latin typeface="Times New Roman" pitchFamily="18" charset="0"/>
                <a:cs typeface="Times New Roman" pitchFamily="18" charset="0"/>
                <a:sym typeface="Wingdings"/>
              </a:rPr>
              <a:t>hương</a:t>
            </a:r>
            <a:r>
              <a:rPr lang="en-US" sz="2400" b="1" dirty="0" smtClean="0">
                <a:solidFill>
                  <a:prstClr val="black"/>
                </a:solidFill>
                <a:latin typeface="Times New Roman" pitchFamily="18" charset="0"/>
                <a:cs typeface="Times New Roman" pitchFamily="18" charset="0"/>
                <a:sym typeface="Wingdings"/>
              </a:rPr>
              <a:t>, </a:t>
            </a:r>
            <a:r>
              <a:rPr lang="en-US" sz="2400" b="1" dirty="0" err="1" smtClean="0">
                <a:solidFill>
                  <a:prstClr val="black"/>
                </a:solidFill>
                <a:latin typeface="Times New Roman" pitchFamily="18" charset="0"/>
                <a:cs typeface="Times New Roman" pitchFamily="18" charset="0"/>
                <a:sym typeface="Wingdings"/>
              </a:rPr>
              <a:t>nghệ</a:t>
            </a:r>
            <a:r>
              <a:rPr lang="en-US" sz="2400" b="1" dirty="0" smtClean="0">
                <a:solidFill>
                  <a:prstClr val="black"/>
                </a:solidFill>
                <a:latin typeface="Times New Roman" pitchFamily="18" charset="0"/>
                <a:cs typeface="Times New Roman" pitchFamily="18" charset="0"/>
                <a:sym typeface="Wingdings"/>
              </a:rPr>
              <a:t> </a:t>
            </a:r>
            <a:r>
              <a:rPr lang="en-US" sz="2400" b="1" dirty="0" err="1" smtClean="0">
                <a:solidFill>
                  <a:prstClr val="black"/>
                </a:solidFill>
                <a:latin typeface="Times New Roman" pitchFamily="18" charset="0"/>
                <a:cs typeface="Times New Roman" pitchFamily="18" charset="0"/>
                <a:sym typeface="Wingdings"/>
              </a:rPr>
              <a:t>sĩ</a:t>
            </a:r>
            <a:r>
              <a:rPr lang="en-US" sz="2400" b="1" dirty="0" smtClean="0">
                <a:solidFill>
                  <a:prstClr val="black"/>
                </a:solidFill>
                <a:latin typeface="Times New Roman" pitchFamily="18" charset="0"/>
                <a:cs typeface="Times New Roman" pitchFamily="18" charset="0"/>
                <a:sym typeface="Wingdings"/>
              </a:rPr>
              <a:t> </a:t>
            </a:r>
            <a:r>
              <a:rPr lang="en-US" sz="2400" b="1" dirty="0" err="1" smtClean="0">
                <a:solidFill>
                  <a:prstClr val="black"/>
                </a:solidFill>
                <a:latin typeface="Times New Roman" pitchFamily="18" charset="0"/>
                <a:cs typeface="Times New Roman" pitchFamily="18" charset="0"/>
                <a:sym typeface="Wingdings"/>
              </a:rPr>
              <a:t>dân</a:t>
            </a:r>
            <a:r>
              <a:rPr lang="en-US" sz="2400" b="1" dirty="0" smtClean="0">
                <a:solidFill>
                  <a:prstClr val="black"/>
                </a:solidFill>
                <a:latin typeface="Times New Roman" pitchFamily="18" charset="0"/>
                <a:cs typeface="Times New Roman" pitchFamily="18" charset="0"/>
                <a:sym typeface="Wingdings"/>
              </a:rPr>
              <a:t> </a:t>
            </a:r>
            <a:r>
              <a:rPr lang="en-US" sz="2400" b="1" dirty="0" err="1" smtClean="0">
                <a:solidFill>
                  <a:prstClr val="black"/>
                </a:solidFill>
                <a:latin typeface="Times New Roman" pitchFamily="18" charset="0"/>
                <a:cs typeface="Times New Roman" pitchFamily="18" charset="0"/>
                <a:sym typeface="Wingdings"/>
              </a:rPr>
              <a:t>gian</a:t>
            </a:r>
            <a:r>
              <a:rPr lang="en-US" sz="2400" b="1" dirty="0" smtClean="0">
                <a:solidFill>
                  <a:prstClr val="black"/>
                </a:solidFill>
                <a:latin typeface="Times New Roman" pitchFamily="18" charset="0"/>
                <a:cs typeface="Times New Roman" pitchFamily="18" charset="0"/>
                <a:sym typeface="Wingdings"/>
              </a:rPr>
              <a:t> </a:t>
            </a:r>
            <a:r>
              <a:rPr lang="en-US" sz="2400" b="1" dirty="0" err="1" smtClean="0">
                <a:solidFill>
                  <a:prstClr val="black"/>
                </a:solidFill>
                <a:latin typeface="Times New Roman" pitchFamily="18" charset="0"/>
                <a:cs typeface="Times New Roman" pitchFamily="18" charset="0"/>
                <a:sym typeface="Wingdings"/>
              </a:rPr>
              <a:t>làng</a:t>
            </a:r>
            <a:r>
              <a:rPr lang="en-US" sz="2400" b="1" dirty="0" smtClean="0">
                <a:solidFill>
                  <a:prstClr val="black"/>
                </a:solidFill>
                <a:latin typeface="Times New Roman" pitchFamily="18" charset="0"/>
                <a:cs typeface="Times New Roman" pitchFamily="18" charset="0"/>
                <a:sym typeface="Wingdings"/>
              </a:rPr>
              <a:t> </a:t>
            </a:r>
            <a:r>
              <a:rPr lang="en-US" sz="2400" b="1" dirty="0" err="1" smtClean="0">
                <a:solidFill>
                  <a:prstClr val="black"/>
                </a:solidFill>
                <a:latin typeface="Times New Roman" pitchFamily="18" charset="0"/>
                <a:cs typeface="Times New Roman" pitchFamily="18" charset="0"/>
                <a:sym typeface="Wingdings"/>
              </a:rPr>
              <a:t>Hồ</a:t>
            </a:r>
            <a:r>
              <a:rPr lang="en-US" sz="2400" b="1" dirty="0" smtClean="0">
                <a:solidFill>
                  <a:prstClr val="black"/>
                </a:solidFill>
                <a:latin typeface="Times New Roman" pitchFamily="18" charset="0"/>
                <a:cs typeface="Times New Roman" pitchFamily="18" charset="0"/>
                <a:sym typeface="Wingdings"/>
              </a:rPr>
              <a:t> </a:t>
            </a:r>
            <a:r>
              <a:rPr lang="en-US" sz="2400" b="1" dirty="0" err="1" smtClean="0">
                <a:solidFill>
                  <a:prstClr val="black"/>
                </a:solidFill>
                <a:latin typeface="Times New Roman" pitchFamily="18" charset="0"/>
                <a:cs typeface="Times New Roman" pitchFamily="18" charset="0"/>
                <a:sym typeface="Wingdings"/>
              </a:rPr>
              <a:t>đã</a:t>
            </a:r>
            <a:r>
              <a:rPr lang="en-US" sz="2400" b="1" dirty="0" smtClean="0">
                <a:solidFill>
                  <a:prstClr val="black"/>
                </a:solidFill>
                <a:latin typeface="Times New Roman" pitchFamily="18" charset="0"/>
                <a:cs typeface="Times New Roman" pitchFamily="18" charset="0"/>
                <a:sym typeface="Wingdings"/>
              </a:rPr>
              <a:t> </a:t>
            </a:r>
            <a:r>
              <a:rPr lang="en-US" sz="2400" b="1" dirty="0" err="1" smtClean="0">
                <a:solidFill>
                  <a:prstClr val="black"/>
                </a:solidFill>
                <a:latin typeface="Times New Roman" pitchFamily="18" charset="0"/>
                <a:cs typeface="Times New Roman" pitchFamily="18" charset="0"/>
                <a:sym typeface="Wingdings"/>
              </a:rPr>
              <a:t>tạo</a:t>
            </a:r>
            <a:r>
              <a:rPr lang="en-US" sz="2400" b="1" dirty="0" smtClean="0">
                <a:solidFill>
                  <a:prstClr val="black"/>
                </a:solidFill>
                <a:latin typeface="Times New Roman" pitchFamily="18" charset="0"/>
                <a:cs typeface="Times New Roman" pitchFamily="18" charset="0"/>
                <a:sym typeface="Wingdings"/>
              </a:rPr>
              <a:t> </a:t>
            </a:r>
            <a:r>
              <a:rPr lang="en-US" sz="2400" b="1" dirty="0" err="1" smtClean="0">
                <a:solidFill>
                  <a:prstClr val="black"/>
                </a:solidFill>
                <a:latin typeface="Times New Roman" pitchFamily="18" charset="0"/>
                <a:cs typeface="Times New Roman" pitchFamily="18" charset="0"/>
                <a:sym typeface="Wingdings"/>
              </a:rPr>
              <a:t>nên</a:t>
            </a:r>
            <a:r>
              <a:rPr lang="en-US" sz="2400" b="1" dirty="0" smtClean="0">
                <a:solidFill>
                  <a:prstClr val="black"/>
                </a:solidFill>
                <a:latin typeface="Times New Roman" pitchFamily="18" charset="0"/>
                <a:cs typeface="Times New Roman" pitchFamily="18" charset="0"/>
                <a:sym typeface="Wingdings"/>
              </a:rPr>
              <a:t> </a:t>
            </a:r>
            <a:r>
              <a:rPr lang="en-US" sz="2400" b="1" dirty="0" err="1" smtClean="0">
                <a:solidFill>
                  <a:prstClr val="black"/>
                </a:solidFill>
                <a:latin typeface="Times New Roman" pitchFamily="18" charset="0"/>
                <a:cs typeface="Times New Roman" pitchFamily="18" charset="0"/>
                <a:sym typeface="Wingdings"/>
              </a:rPr>
              <a:t>những</a:t>
            </a:r>
            <a:r>
              <a:rPr lang="en-US" sz="2400" b="1" dirty="0" smtClean="0">
                <a:solidFill>
                  <a:prstClr val="black"/>
                </a:solidFill>
                <a:latin typeface="Times New Roman" pitchFamily="18" charset="0"/>
                <a:cs typeface="Times New Roman" pitchFamily="18" charset="0"/>
                <a:sym typeface="Wingdings"/>
              </a:rPr>
              <a:t> </a:t>
            </a:r>
            <a:r>
              <a:rPr lang="en-US" sz="2400" b="1" dirty="0" err="1" smtClean="0">
                <a:solidFill>
                  <a:prstClr val="black"/>
                </a:solidFill>
                <a:latin typeface="Times New Roman" pitchFamily="18" charset="0"/>
                <a:cs typeface="Times New Roman" pitchFamily="18" charset="0"/>
                <a:sym typeface="Wingdings"/>
              </a:rPr>
              <a:t>bức</a:t>
            </a:r>
            <a:r>
              <a:rPr lang="en-US" sz="2400" b="1" dirty="0" smtClean="0">
                <a:solidFill>
                  <a:prstClr val="black"/>
                </a:solidFill>
                <a:latin typeface="Times New Roman" pitchFamily="18" charset="0"/>
                <a:cs typeface="Times New Roman" pitchFamily="18" charset="0"/>
                <a:sym typeface="Wingdings"/>
              </a:rPr>
              <a:t> </a:t>
            </a:r>
            <a:r>
              <a:rPr lang="en-US" sz="2400" b="1" dirty="0" err="1" smtClean="0">
                <a:solidFill>
                  <a:prstClr val="black"/>
                </a:solidFill>
                <a:latin typeface="Times New Roman" pitchFamily="18" charset="0"/>
                <a:cs typeface="Times New Roman" pitchFamily="18" charset="0"/>
                <a:sym typeface="Wingdings"/>
              </a:rPr>
              <a:t>tranh</a:t>
            </a:r>
            <a:r>
              <a:rPr lang="en-US" sz="2400" b="1" dirty="0" smtClean="0">
                <a:solidFill>
                  <a:prstClr val="black"/>
                </a:solidFill>
                <a:latin typeface="Times New Roman" pitchFamily="18" charset="0"/>
                <a:cs typeface="Times New Roman" pitchFamily="18" charset="0"/>
                <a:sym typeface="Wingdings"/>
              </a:rPr>
              <a:t> </a:t>
            </a:r>
            <a:r>
              <a:rPr lang="en-US" sz="2400" b="1" dirty="0" err="1" smtClean="0">
                <a:solidFill>
                  <a:prstClr val="black"/>
                </a:solidFill>
                <a:latin typeface="Times New Roman" pitchFamily="18" charset="0"/>
                <a:cs typeface="Times New Roman" pitchFamily="18" charset="0"/>
                <a:sym typeface="Wingdings"/>
              </a:rPr>
              <a:t>có</a:t>
            </a:r>
            <a:r>
              <a:rPr lang="en-US" sz="2400" b="1" dirty="0" smtClean="0">
                <a:solidFill>
                  <a:prstClr val="black"/>
                </a:solidFill>
                <a:latin typeface="Times New Roman" pitchFamily="18" charset="0"/>
                <a:cs typeface="Times New Roman" pitchFamily="18" charset="0"/>
                <a:sym typeface="Wingdings"/>
              </a:rPr>
              <a:t> </a:t>
            </a:r>
            <a:r>
              <a:rPr lang="en-US" sz="2400" b="1" dirty="0" err="1" smtClean="0">
                <a:solidFill>
                  <a:prstClr val="black"/>
                </a:solidFill>
                <a:latin typeface="Times New Roman" pitchFamily="18" charset="0"/>
                <a:cs typeface="Times New Roman" pitchFamily="18" charset="0"/>
                <a:sym typeface="Wingdings"/>
              </a:rPr>
              <a:t>nội</a:t>
            </a:r>
            <a:r>
              <a:rPr lang="en-US" sz="2400" b="1" dirty="0" smtClean="0">
                <a:solidFill>
                  <a:prstClr val="black"/>
                </a:solidFill>
                <a:latin typeface="Times New Roman" pitchFamily="18" charset="0"/>
                <a:cs typeface="Times New Roman" pitchFamily="18" charset="0"/>
                <a:sym typeface="Wingdings"/>
              </a:rPr>
              <a:t> dung </a:t>
            </a:r>
            <a:r>
              <a:rPr lang="en-US" sz="2400" b="1" dirty="0" err="1" smtClean="0">
                <a:solidFill>
                  <a:prstClr val="black"/>
                </a:solidFill>
                <a:latin typeface="Times New Roman" pitchFamily="18" charset="0"/>
                <a:cs typeface="Times New Roman" pitchFamily="18" charset="0"/>
                <a:sym typeface="Wingdings"/>
              </a:rPr>
              <a:t>sinh</a:t>
            </a:r>
            <a:r>
              <a:rPr lang="en-US" sz="2400" b="1" dirty="0" smtClean="0">
                <a:solidFill>
                  <a:prstClr val="black"/>
                </a:solidFill>
                <a:latin typeface="Times New Roman" pitchFamily="18" charset="0"/>
                <a:cs typeface="Times New Roman" pitchFamily="18" charset="0"/>
                <a:sym typeface="Wingdings"/>
              </a:rPr>
              <a:t> </a:t>
            </a:r>
            <a:r>
              <a:rPr lang="en-US" sz="2400" b="1" dirty="0" err="1" smtClean="0">
                <a:solidFill>
                  <a:prstClr val="black"/>
                </a:solidFill>
                <a:latin typeface="Times New Roman" pitchFamily="18" charset="0"/>
                <a:cs typeface="Times New Roman" pitchFamily="18" charset="0"/>
                <a:sym typeface="Wingdings"/>
              </a:rPr>
              <a:t>động</a:t>
            </a:r>
            <a:r>
              <a:rPr lang="en-US" sz="2400" b="1" dirty="0" smtClean="0">
                <a:solidFill>
                  <a:prstClr val="black"/>
                </a:solidFill>
                <a:latin typeface="Times New Roman" pitchFamily="18" charset="0"/>
                <a:cs typeface="Times New Roman" pitchFamily="18" charset="0"/>
                <a:sym typeface="Wingdings"/>
              </a:rPr>
              <a:t>, </a:t>
            </a:r>
            <a:r>
              <a:rPr lang="en-US" sz="2400" b="1" dirty="0" err="1" smtClean="0">
                <a:solidFill>
                  <a:prstClr val="black"/>
                </a:solidFill>
                <a:latin typeface="Times New Roman" pitchFamily="18" charset="0"/>
                <a:cs typeface="Times New Roman" pitchFamily="18" charset="0"/>
                <a:sym typeface="Wingdings"/>
              </a:rPr>
              <a:t>kỹ</a:t>
            </a:r>
            <a:r>
              <a:rPr lang="en-US" sz="2400" b="1" dirty="0" smtClean="0">
                <a:solidFill>
                  <a:prstClr val="black"/>
                </a:solidFill>
                <a:latin typeface="Times New Roman" pitchFamily="18" charset="0"/>
                <a:cs typeface="Times New Roman" pitchFamily="18" charset="0"/>
                <a:sym typeface="Wingdings"/>
              </a:rPr>
              <a:t> </a:t>
            </a:r>
            <a:r>
              <a:rPr lang="en-US" sz="2400" b="1" dirty="0" err="1" smtClean="0">
                <a:solidFill>
                  <a:prstClr val="black"/>
                </a:solidFill>
                <a:latin typeface="Times New Roman" pitchFamily="18" charset="0"/>
                <a:cs typeface="Times New Roman" pitchFamily="18" charset="0"/>
                <a:sym typeface="Wingdings"/>
              </a:rPr>
              <a:t>thuật</a:t>
            </a:r>
            <a:r>
              <a:rPr lang="en-US" sz="2400" b="1" dirty="0" smtClean="0">
                <a:solidFill>
                  <a:prstClr val="black"/>
                </a:solidFill>
                <a:latin typeface="Times New Roman" pitchFamily="18" charset="0"/>
                <a:cs typeface="Times New Roman" pitchFamily="18" charset="0"/>
                <a:sym typeface="Wingdings"/>
              </a:rPr>
              <a:t> </a:t>
            </a:r>
            <a:r>
              <a:rPr lang="en-US" sz="2400" b="1" dirty="0" err="1" smtClean="0">
                <a:solidFill>
                  <a:prstClr val="black"/>
                </a:solidFill>
                <a:latin typeface="Times New Roman" pitchFamily="18" charset="0"/>
                <a:cs typeface="Times New Roman" pitchFamily="18" charset="0"/>
                <a:sym typeface="Wingdings"/>
              </a:rPr>
              <a:t>tinh</a:t>
            </a:r>
            <a:r>
              <a:rPr lang="en-US" sz="2400" b="1" dirty="0" smtClean="0">
                <a:solidFill>
                  <a:prstClr val="black"/>
                </a:solidFill>
                <a:latin typeface="Times New Roman" pitchFamily="18" charset="0"/>
                <a:cs typeface="Times New Roman" pitchFamily="18" charset="0"/>
                <a:sym typeface="Wingdings"/>
              </a:rPr>
              <a:t> </a:t>
            </a:r>
            <a:r>
              <a:rPr lang="en-US" sz="2400" b="1" dirty="0" err="1" smtClean="0">
                <a:solidFill>
                  <a:prstClr val="black"/>
                </a:solidFill>
                <a:latin typeface="Times New Roman" pitchFamily="18" charset="0"/>
                <a:cs typeface="Times New Roman" pitchFamily="18" charset="0"/>
                <a:sym typeface="Wingdings"/>
              </a:rPr>
              <a:t>tế</a:t>
            </a:r>
            <a:r>
              <a:rPr lang="en-US" sz="2400" b="1" dirty="0" smtClean="0">
                <a:solidFill>
                  <a:prstClr val="black"/>
                </a:solidFill>
                <a:latin typeface="Times New Roman" pitchFamily="18" charset="0"/>
                <a:cs typeface="Times New Roman" pitchFamily="18" charset="0"/>
                <a:sym typeface="Wingdings"/>
              </a:rPr>
              <a:t>. </a:t>
            </a:r>
            <a:r>
              <a:rPr lang="en-US" sz="2400" b="1" dirty="0" err="1" smtClean="0">
                <a:solidFill>
                  <a:prstClr val="black"/>
                </a:solidFill>
                <a:latin typeface="Times New Roman" pitchFamily="18" charset="0"/>
                <a:cs typeface="Times New Roman" pitchFamily="18" charset="0"/>
                <a:sym typeface="Wingdings"/>
              </a:rPr>
              <a:t>Những</a:t>
            </a:r>
            <a:r>
              <a:rPr lang="en-US" sz="2400" b="1" dirty="0" smtClean="0">
                <a:solidFill>
                  <a:prstClr val="black"/>
                </a:solidFill>
                <a:latin typeface="Times New Roman" pitchFamily="18" charset="0"/>
                <a:cs typeface="Times New Roman" pitchFamily="18" charset="0"/>
                <a:sym typeface="Wingdings"/>
              </a:rPr>
              <a:t> </a:t>
            </a:r>
            <a:r>
              <a:rPr lang="en-US" sz="2400" b="1" dirty="0" err="1" smtClean="0">
                <a:solidFill>
                  <a:prstClr val="black"/>
                </a:solidFill>
                <a:latin typeface="Times New Roman" pitchFamily="18" charset="0"/>
                <a:cs typeface="Times New Roman" pitchFamily="18" charset="0"/>
                <a:sym typeface="Wingdings"/>
              </a:rPr>
              <a:t>người</a:t>
            </a:r>
            <a:r>
              <a:rPr lang="en-US" sz="2400" b="1" dirty="0" smtClean="0">
                <a:solidFill>
                  <a:prstClr val="black"/>
                </a:solidFill>
                <a:latin typeface="Times New Roman" pitchFamily="18" charset="0"/>
                <a:cs typeface="Times New Roman" pitchFamily="18" charset="0"/>
                <a:sym typeface="Wingdings"/>
              </a:rPr>
              <a:t> </a:t>
            </a:r>
            <a:r>
              <a:rPr lang="en-US" sz="2400" b="1" dirty="0" err="1" smtClean="0">
                <a:solidFill>
                  <a:prstClr val="black"/>
                </a:solidFill>
                <a:latin typeface="Times New Roman" pitchFamily="18" charset="0"/>
                <a:cs typeface="Times New Roman" pitchFamily="18" charset="0"/>
                <a:sym typeface="Wingdings"/>
              </a:rPr>
              <a:t>tạo</a:t>
            </a:r>
            <a:r>
              <a:rPr lang="en-US" sz="2400" b="1" dirty="0" smtClean="0">
                <a:solidFill>
                  <a:prstClr val="black"/>
                </a:solidFill>
                <a:latin typeface="Times New Roman" pitchFamily="18" charset="0"/>
                <a:cs typeface="Times New Roman" pitchFamily="18" charset="0"/>
                <a:sym typeface="Wingdings"/>
              </a:rPr>
              <a:t> </a:t>
            </a:r>
            <a:r>
              <a:rPr lang="en-US" sz="2400" b="1" dirty="0" err="1" smtClean="0">
                <a:solidFill>
                  <a:prstClr val="black"/>
                </a:solidFill>
                <a:latin typeface="Times New Roman" pitchFamily="18" charset="0"/>
                <a:cs typeface="Times New Roman" pitchFamily="18" charset="0"/>
                <a:sym typeface="Wingdings"/>
              </a:rPr>
              <a:t>nên</a:t>
            </a:r>
            <a:r>
              <a:rPr lang="en-US" sz="2400" b="1" dirty="0" smtClean="0">
                <a:solidFill>
                  <a:prstClr val="black"/>
                </a:solidFill>
                <a:latin typeface="Times New Roman" pitchFamily="18" charset="0"/>
                <a:cs typeface="Times New Roman" pitchFamily="18" charset="0"/>
                <a:sym typeface="Wingdings"/>
              </a:rPr>
              <a:t> </a:t>
            </a:r>
            <a:r>
              <a:rPr lang="en-US" sz="2400" b="1" dirty="0" err="1" smtClean="0">
                <a:solidFill>
                  <a:prstClr val="black"/>
                </a:solidFill>
                <a:latin typeface="Times New Roman" pitchFamily="18" charset="0"/>
                <a:cs typeface="Times New Roman" pitchFamily="18" charset="0"/>
                <a:sym typeface="Wingdings"/>
              </a:rPr>
              <a:t>những</a:t>
            </a:r>
            <a:r>
              <a:rPr lang="en-US" sz="2400" b="1" dirty="0" smtClean="0">
                <a:solidFill>
                  <a:prstClr val="black"/>
                </a:solidFill>
                <a:latin typeface="Times New Roman" pitchFamily="18" charset="0"/>
                <a:cs typeface="Times New Roman" pitchFamily="18" charset="0"/>
                <a:sym typeface="Wingdings"/>
              </a:rPr>
              <a:t> </a:t>
            </a:r>
            <a:r>
              <a:rPr lang="en-US" sz="2400" b="1" dirty="0" err="1" smtClean="0">
                <a:solidFill>
                  <a:prstClr val="black"/>
                </a:solidFill>
                <a:latin typeface="Times New Roman" pitchFamily="18" charset="0"/>
                <a:cs typeface="Times New Roman" pitchFamily="18" charset="0"/>
                <a:sym typeface="Wingdings"/>
              </a:rPr>
              <a:t>bức</a:t>
            </a:r>
            <a:r>
              <a:rPr lang="en-US" sz="2400" b="1" dirty="0" smtClean="0">
                <a:solidFill>
                  <a:prstClr val="black"/>
                </a:solidFill>
                <a:latin typeface="Times New Roman" pitchFamily="18" charset="0"/>
                <a:cs typeface="Times New Roman" pitchFamily="18" charset="0"/>
                <a:sym typeface="Wingdings"/>
              </a:rPr>
              <a:t> </a:t>
            </a:r>
            <a:r>
              <a:rPr lang="en-US" sz="2400" b="1" dirty="0" err="1" smtClean="0">
                <a:solidFill>
                  <a:prstClr val="black"/>
                </a:solidFill>
                <a:latin typeface="Times New Roman" pitchFamily="18" charset="0"/>
                <a:cs typeface="Times New Roman" pitchFamily="18" charset="0"/>
                <a:sym typeface="Wingdings"/>
              </a:rPr>
              <a:t>tranh</a:t>
            </a:r>
            <a:r>
              <a:rPr lang="en-US" sz="2400" b="1" dirty="0" smtClean="0">
                <a:solidFill>
                  <a:prstClr val="black"/>
                </a:solidFill>
                <a:latin typeface="Times New Roman" pitchFamily="18" charset="0"/>
                <a:cs typeface="Times New Roman" pitchFamily="18" charset="0"/>
                <a:sym typeface="Wingdings"/>
              </a:rPr>
              <a:t> </a:t>
            </a:r>
            <a:r>
              <a:rPr lang="en-US" sz="2400" b="1" dirty="0" err="1" smtClean="0">
                <a:solidFill>
                  <a:prstClr val="black"/>
                </a:solidFill>
                <a:latin typeface="Times New Roman" pitchFamily="18" charset="0"/>
                <a:cs typeface="Times New Roman" pitchFamily="18" charset="0"/>
                <a:sym typeface="Wingdings"/>
              </a:rPr>
              <a:t>đó</a:t>
            </a:r>
            <a:r>
              <a:rPr lang="en-US" sz="2400" b="1" dirty="0" smtClean="0">
                <a:solidFill>
                  <a:prstClr val="black"/>
                </a:solidFill>
                <a:latin typeface="Times New Roman" pitchFamily="18" charset="0"/>
                <a:cs typeface="Times New Roman" pitchFamily="18" charset="0"/>
                <a:sym typeface="Wingdings"/>
              </a:rPr>
              <a:t> </a:t>
            </a:r>
            <a:r>
              <a:rPr lang="en-US" sz="2400" b="1" dirty="0" err="1" smtClean="0">
                <a:solidFill>
                  <a:prstClr val="black"/>
                </a:solidFill>
                <a:latin typeface="Times New Roman" pitchFamily="18" charset="0"/>
                <a:cs typeface="Times New Roman" pitchFamily="18" charset="0"/>
                <a:sym typeface="Wingdings"/>
              </a:rPr>
              <a:t>xứng</a:t>
            </a:r>
            <a:r>
              <a:rPr lang="en-US" sz="2400" b="1" dirty="0" smtClean="0">
                <a:solidFill>
                  <a:prstClr val="black"/>
                </a:solidFill>
                <a:latin typeface="Times New Roman" pitchFamily="18" charset="0"/>
                <a:cs typeface="Times New Roman" pitchFamily="18" charset="0"/>
                <a:sym typeface="Wingdings"/>
              </a:rPr>
              <a:t> </a:t>
            </a:r>
            <a:r>
              <a:rPr lang="en-US" sz="2400" b="1" dirty="0" err="1" smtClean="0">
                <a:solidFill>
                  <a:prstClr val="black"/>
                </a:solidFill>
                <a:latin typeface="Times New Roman" pitchFamily="18" charset="0"/>
                <a:cs typeface="Times New Roman" pitchFamily="18" charset="0"/>
                <a:sym typeface="Wingdings"/>
              </a:rPr>
              <a:t>đáng</a:t>
            </a:r>
            <a:r>
              <a:rPr lang="en-US" sz="2400" b="1" dirty="0" smtClean="0">
                <a:solidFill>
                  <a:prstClr val="black"/>
                </a:solidFill>
                <a:latin typeface="Times New Roman" pitchFamily="18" charset="0"/>
                <a:cs typeface="Times New Roman" pitchFamily="18" charset="0"/>
                <a:sym typeface="Wingdings"/>
              </a:rPr>
              <a:t> </a:t>
            </a:r>
            <a:r>
              <a:rPr lang="en-US" sz="2400" b="1" dirty="0" err="1" smtClean="0">
                <a:solidFill>
                  <a:prstClr val="black"/>
                </a:solidFill>
                <a:latin typeface="Times New Roman" pitchFamily="18" charset="0"/>
                <a:cs typeface="Times New Roman" pitchFamily="18" charset="0"/>
                <a:sym typeface="Wingdings"/>
              </a:rPr>
              <a:t>với</a:t>
            </a:r>
            <a:r>
              <a:rPr lang="en-US" sz="2400" b="1" dirty="0" smtClean="0">
                <a:solidFill>
                  <a:prstClr val="black"/>
                </a:solidFill>
                <a:latin typeface="Times New Roman" pitchFamily="18" charset="0"/>
                <a:cs typeface="Times New Roman" pitchFamily="18" charset="0"/>
                <a:sym typeface="Wingdings"/>
              </a:rPr>
              <a:t> </a:t>
            </a:r>
            <a:r>
              <a:rPr lang="en-US" sz="2400" b="1" dirty="0" err="1" smtClean="0">
                <a:solidFill>
                  <a:prstClr val="black"/>
                </a:solidFill>
                <a:latin typeface="Times New Roman" pitchFamily="18" charset="0"/>
                <a:cs typeface="Times New Roman" pitchFamily="18" charset="0"/>
                <a:sym typeface="Wingdings"/>
              </a:rPr>
              <a:t>tên</a:t>
            </a:r>
            <a:r>
              <a:rPr lang="en-US" sz="2400" b="1" dirty="0" smtClean="0">
                <a:solidFill>
                  <a:prstClr val="black"/>
                </a:solidFill>
                <a:latin typeface="Times New Roman" pitchFamily="18" charset="0"/>
                <a:cs typeface="Times New Roman" pitchFamily="18" charset="0"/>
                <a:sym typeface="Wingdings"/>
              </a:rPr>
              <a:t> </a:t>
            </a:r>
            <a:r>
              <a:rPr lang="en-US" sz="2400" b="1" dirty="0" err="1" smtClean="0">
                <a:solidFill>
                  <a:prstClr val="black"/>
                </a:solidFill>
                <a:latin typeface="Times New Roman" pitchFamily="18" charset="0"/>
                <a:cs typeface="Times New Roman" pitchFamily="18" charset="0"/>
                <a:sym typeface="Wingdings"/>
              </a:rPr>
              <a:t>gọi</a:t>
            </a:r>
            <a:r>
              <a:rPr lang="en-US" sz="2400" b="1" dirty="0" smtClean="0">
                <a:solidFill>
                  <a:prstClr val="black"/>
                </a:solidFill>
                <a:latin typeface="Times New Roman" pitchFamily="18" charset="0"/>
                <a:cs typeface="Times New Roman" pitchFamily="18" charset="0"/>
                <a:sym typeface="Wingdings"/>
              </a:rPr>
              <a:t> </a:t>
            </a:r>
            <a:r>
              <a:rPr lang="en-US" sz="2400" b="1" dirty="0" err="1" smtClean="0">
                <a:solidFill>
                  <a:prstClr val="black"/>
                </a:solidFill>
                <a:latin typeface="Times New Roman" pitchFamily="18" charset="0"/>
                <a:cs typeface="Times New Roman" pitchFamily="18" charset="0"/>
                <a:sym typeface="Wingdings"/>
              </a:rPr>
              <a:t>trân</a:t>
            </a:r>
            <a:r>
              <a:rPr lang="en-US" sz="2400" b="1" dirty="0" smtClean="0">
                <a:solidFill>
                  <a:prstClr val="black"/>
                </a:solidFill>
                <a:latin typeface="Times New Roman" pitchFamily="18" charset="0"/>
                <a:cs typeface="Times New Roman" pitchFamily="18" charset="0"/>
                <a:sym typeface="Wingdings"/>
              </a:rPr>
              <a:t> </a:t>
            </a:r>
            <a:r>
              <a:rPr lang="en-US" sz="2400" b="1" dirty="0" err="1" smtClean="0">
                <a:solidFill>
                  <a:prstClr val="black"/>
                </a:solidFill>
                <a:latin typeface="Times New Roman" pitchFamily="18" charset="0"/>
                <a:cs typeface="Times New Roman" pitchFamily="18" charset="0"/>
                <a:sym typeface="Wingdings"/>
              </a:rPr>
              <a:t>trọng</a:t>
            </a:r>
            <a:r>
              <a:rPr lang="en-US" sz="2400" b="1" dirty="0" smtClean="0">
                <a:solidFill>
                  <a:prstClr val="black"/>
                </a:solidFill>
                <a:latin typeface="Times New Roman" pitchFamily="18" charset="0"/>
                <a:cs typeface="Times New Roman" pitchFamily="18" charset="0"/>
                <a:sym typeface="Wingdings"/>
              </a:rPr>
              <a:t> – </a:t>
            </a:r>
            <a:r>
              <a:rPr lang="en-US" sz="2400" b="1" i="1" dirty="0" err="1" smtClean="0">
                <a:solidFill>
                  <a:prstClr val="black"/>
                </a:solidFill>
                <a:latin typeface="Times New Roman" pitchFamily="18" charset="0"/>
                <a:cs typeface="Times New Roman" pitchFamily="18" charset="0"/>
                <a:sym typeface="Wingdings"/>
              </a:rPr>
              <a:t>những</a:t>
            </a:r>
            <a:r>
              <a:rPr lang="en-US" sz="2400" b="1" i="1" dirty="0" smtClean="0">
                <a:solidFill>
                  <a:prstClr val="black"/>
                </a:solidFill>
                <a:latin typeface="Times New Roman" pitchFamily="18" charset="0"/>
                <a:cs typeface="Times New Roman" pitchFamily="18" charset="0"/>
                <a:sym typeface="Wingdings"/>
              </a:rPr>
              <a:t> </a:t>
            </a:r>
            <a:r>
              <a:rPr lang="en-US" sz="2400" b="1" i="1" dirty="0" err="1" smtClean="0">
                <a:solidFill>
                  <a:prstClr val="black"/>
                </a:solidFill>
                <a:latin typeface="Times New Roman" pitchFamily="18" charset="0"/>
                <a:cs typeface="Times New Roman" pitchFamily="18" charset="0"/>
                <a:sym typeface="Wingdings"/>
              </a:rPr>
              <a:t>người</a:t>
            </a:r>
            <a:r>
              <a:rPr lang="en-US" sz="2400" b="1" i="1" dirty="0" smtClean="0">
                <a:solidFill>
                  <a:prstClr val="black"/>
                </a:solidFill>
                <a:latin typeface="Times New Roman" pitchFamily="18" charset="0"/>
                <a:cs typeface="Times New Roman" pitchFamily="18" charset="0"/>
                <a:sym typeface="Wingdings"/>
              </a:rPr>
              <a:t> </a:t>
            </a:r>
            <a:r>
              <a:rPr lang="en-US" sz="2400" b="1" i="1" dirty="0" err="1" smtClean="0">
                <a:solidFill>
                  <a:prstClr val="black"/>
                </a:solidFill>
                <a:latin typeface="Times New Roman" pitchFamily="18" charset="0"/>
                <a:cs typeface="Times New Roman" pitchFamily="18" charset="0"/>
                <a:sym typeface="Wingdings"/>
              </a:rPr>
              <a:t>nghệ</a:t>
            </a:r>
            <a:r>
              <a:rPr lang="en-US" sz="2400" b="1" i="1" dirty="0" smtClean="0">
                <a:solidFill>
                  <a:prstClr val="black"/>
                </a:solidFill>
                <a:latin typeface="Times New Roman" pitchFamily="18" charset="0"/>
                <a:cs typeface="Times New Roman" pitchFamily="18" charset="0"/>
                <a:sym typeface="Wingdings"/>
              </a:rPr>
              <a:t> </a:t>
            </a:r>
            <a:r>
              <a:rPr lang="en-US" sz="2400" b="1" i="1" dirty="0" err="1" smtClean="0">
                <a:solidFill>
                  <a:prstClr val="black"/>
                </a:solidFill>
                <a:latin typeface="Times New Roman" pitchFamily="18" charset="0"/>
                <a:cs typeface="Times New Roman" pitchFamily="18" charset="0"/>
                <a:sym typeface="Wingdings"/>
              </a:rPr>
              <a:t>sĩ</a:t>
            </a:r>
            <a:r>
              <a:rPr lang="en-US" sz="2400" b="1" i="1" dirty="0" smtClean="0">
                <a:solidFill>
                  <a:prstClr val="black"/>
                </a:solidFill>
                <a:latin typeface="Times New Roman" pitchFamily="18" charset="0"/>
                <a:cs typeface="Times New Roman" pitchFamily="18" charset="0"/>
                <a:sym typeface="Wingdings"/>
              </a:rPr>
              <a:t> </a:t>
            </a:r>
            <a:r>
              <a:rPr lang="en-US" sz="2400" b="1" i="1" dirty="0" err="1" smtClean="0">
                <a:solidFill>
                  <a:prstClr val="black"/>
                </a:solidFill>
                <a:latin typeface="Times New Roman" pitchFamily="18" charset="0"/>
                <a:cs typeface="Times New Roman" pitchFamily="18" charset="0"/>
                <a:sym typeface="Wingdings"/>
              </a:rPr>
              <a:t>tạo</a:t>
            </a:r>
            <a:r>
              <a:rPr lang="en-US" sz="2400" b="1" i="1" dirty="0" smtClean="0">
                <a:solidFill>
                  <a:prstClr val="black"/>
                </a:solidFill>
                <a:latin typeface="Times New Roman" pitchFamily="18" charset="0"/>
                <a:cs typeface="Times New Roman" pitchFamily="18" charset="0"/>
                <a:sym typeface="Wingdings"/>
              </a:rPr>
              <a:t> </a:t>
            </a:r>
            <a:r>
              <a:rPr lang="en-US" sz="2400" b="1" i="1" dirty="0" err="1" smtClean="0">
                <a:solidFill>
                  <a:prstClr val="black"/>
                </a:solidFill>
                <a:latin typeface="Times New Roman" pitchFamily="18" charset="0"/>
                <a:cs typeface="Times New Roman" pitchFamily="18" charset="0"/>
                <a:sym typeface="Wingdings"/>
              </a:rPr>
              <a:t>hình</a:t>
            </a:r>
            <a:r>
              <a:rPr lang="en-US" sz="2400" b="1" i="1" dirty="0" smtClean="0">
                <a:solidFill>
                  <a:prstClr val="black"/>
                </a:solidFill>
                <a:latin typeface="Times New Roman" pitchFamily="18" charset="0"/>
                <a:cs typeface="Times New Roman" pitchFamily="18" charset="0"/>
                <a:sym typeface="Wingdings"/>
              </a:rPr>
              <a:t> </a:t>
            </a:r>
            <a:r>
              <a:rPr lang="en-US" sz="2400" b="1" i="1" dirty="0" err="1" smtClean="0">
                <a:solidFill>
                  <a:prstClr val="black"/>
                </a:solidFill>
                <a:latin typeface="Times New Roman" pitchFamily="18" charset="0"/>
                <a:cs typeface="Times New Roman" pitchFamily="18" charset="0"/>
                <a:sym typeface="Wingdings"/>
              </a:rPr>
              <a:t>của</a:t>
            </a:r>
            <a:r>
              <a:rPr lang="en-US" sz="2400" b="1" i="1" dirty="0" smtClean="0">
                <a:solidFill>
                  <a:prstClr val="black"/>
                </a:solidFill>
                <a:latin typeface="Times New Roman" pitchFamily="18" charset="0"/>
                <a:cs typeface="Times New Roman" pitchFamily="18" charset="0"/>
                <a:sym typeface="Wingdings"/>
              </a:rPr>
              <a:t> </a:t>
            </a:r>
            <a:r>
              <a:rPr lang="en-US" sz="2400" b="1" i="1" dirty="0" err="1" smtClean="0">
                <a:solidFill>
                  <a:prstClr val="black"/>
                </a:solidFill>
                <a:latin typeface="Times New Roman" pitchFamily="18" charset="0"/>
                <a:cs typeface="Times New Roman" pitchFamily="18" charset="0"/>
                <a:sym typeface="Wingdings"/>
              </a:rPr>
              <a:t>nhân</a:t>
            </a:r>
            <a:r>
              <a:rPr lang="en-US" sz="2400" b="1" i="1" dirty="0" smtClean="0">
                <a:solidFill>
                  <a:prstClr val="black"/>
                </a:solidFill>
                <a:latin typeface="Times New Roman" pitchFamily="18" charset="0"/>
                <a:cs typeface="Times New Roman" pitchFamily="18" charset="0"/>
                <a:sym typeface="Wingdings"/>
              </a:rPr>
              <a:t> </a:t>
            </a:r>
            <a:r>
              <a:rPr lang="en-US" sz="2400" b="1" i="1" dirty="0" err="1" smtClean="0">
                <a:solidFill>
                  <a:prstClr val="black"/>
                </a:solidFill>
                <a:latin typeface="Times New Roman" pitchFamily="18" charset="0"/>
                <a:cs typeface="Times New Roman" pitchFamily="18" charset="0"/>
                <a:sym typeface="Wingdings"/>
              </a:rPr>
              <a:t>dân</a:t>
            </a:r>
            <a:r>
              <a:rPr lang="en-US" sz="2400" b="1" dirty="0" smtClean="0">
                <a:solidFill>
                  <a:prstClr val="black"/>
                </a:solidFill>
                <a:latin typeface="Times New Roman" pitchFamily="18" charset="0"/>
                <a:cs typeface="Times New Roman" pitchFamily="18" charset="0"/>
                <a:sym typeface="Wingdings"/>
              </a:rPr>
              <a:t>.</a:t>
            </a:r>
            <a:endParaRPr lang="en-US" sz="2400" b="1" dirty="0">
              <a:solidFill>
                <a:prstClr val="black"/>
              </a:solidFill>
              <a:latin typeface="Times New Roman" pitchFamily="18" charset="0"/>
              <a:cs typeface="Times New Roman" pitchFamily="18" charset="0"/>
            </a:endParaRPr>
          </a:p>
        </p:txBody>
      </p:sp>
      <p:sp>
        <p:nvSpPr>
          <p:cNvPr id="8" name="Rectangle 7"/>
          <p:cNvSpPr/>
          <p:nvPr/>
        </p:nvSpPr>
        <p:spPr>
          <a:xfrm>
            <a:off x="4988858" y="1304385"/>
            <a:ext cx="2633733" cy="446276"/>
          </a:xfrm>
          <a:prstGeom prst="rect">
            <a:avLst/>
          </a:prstGeom>
        </p:spPr>
        <p:txBody>
          <a:bodyPr wrap="none">
            <a:spAutoFit/>
          </a:bodyPr>
          <a:lstStyle/>
          <a:p>
            <a:pPr algn="r"/>
            <a:r>
              <a:rPr lang="en-US" sz="2300" b="1" i="1" dirty="0">
                <a:solidFill>
                  <a:srgbClr val="0000FF"/>
                </a:solidFill>
                <a:latin typeface="Times New Roman" panose="02020603050405020304" pitchFamily="18" charset="0"/>
                <a:cs typeface="Times New Roman" pitchFamily="18" charset="0"/>
              </a:rPr>
              <a:t>Theo</a:t>
            </a:r>
            <a:r>
              <a:rPr lang="en-US" sz="2300" b="1" dirty="0">
                <a:solidFill>
                  <a:srgbClr val="0000FF"/>
                </a:solidFill>
                <a:latin typeface="Times New Roman" panose="02020603050405020304" pitchFamily="18" charset="0"/>
                <a:cs typeface="Times New Roman" pitchFamily="18" charset="0"/>
              </a:rPr>
              <a:t> </a:t>
            </a:r>
            <a:r>
              <a:rPr lang="en-US" sz="2300" b="1" dirty="0" err="1">
                <a:solidFill>
                  <a:srgbClr val="0000FF"/>
                </a:solidFill>
                <a:latin typeface="Times New Roman" panose="02020603050405020304" pitchFamily="18" charset="0"/>
                <a:cs typeface="Times New Roman" pitchFamily="18" charset="0"/>
              </a:rPr>
              <a:t>Nguyễn</a:t>
            </a:r>
            <a:r>
              <a:rPr lang="en-US" sz="2300" b="1" dirty="0">
                <a:solidFill>
                  <a:srgbClr val="0000FF"/>
                </a:solidFill>
                <a:latin typeface="Times New Roman" panose="02020603050405020304" pitchFamily="18" charset="0"/>
                <a:cs typeface="Times New Roman" pitchFamily="18" charset="0"/>
              </a:rPr>
              <a:t> </a:t>
            </a:r>
            <a:r>
              <a:rPr lang="en-US" sz="2300" b="1" dirty="0" err="1">
                <a:solidFill>
                  <a:srgbClr val="0000FF"/>
                </a:solidFill>
                <a:latin typeface="Times New Roman" panose="02020603050405020304" pitchFamily="18" charset="0"/>
                <a:cs typeface="Times New Roman" pitchFamily="18" charset="0"/>
              </a:rPr>
              <a:t>Tuân</a:t>
            </a:r>
            <a:r>
              <a:rPr lang="en-US" sz="2300" b="1" dirty="0">
                <a:solidFill>
                  <a:srgbClr val="0000FF"/>
                </a:solidFill>
                <a:latin typeface="Times New Roman" panose="02020603050405020304" pitchFamily="18" charset="0"/>
                <a:cs typeface="Times New Roman" pitchFamily="18" charset="0"/>
              </a:rPr>
              <a:t> </a:t>
            </a:r>
          </a:p>
        </p:txBody>
      </p:sp>
      <p:sp>
        <p:nvSpPr>
          <p:cNvPr id="9" name="TextBox 8"/>
          <p:cNvSpPr txBox="1"/>
          <p:nvPr/>
        </p:nvSpPr>
        <p:spPr>
          <a:xfrm>
            <a:off x="175846" y="29308"/>
            <a:ext cx="8581292" cy="1384995"/>
          </a:xfrm>
          <a:prstGeom prst="rect">
            <a:avLst/>
          </a:prstGeom>
          <a:noFill/>
        </p:spPr>
        <p:txBody>
          <a:bodyPr wrap="square" rtlCol="0">
            <a:spAutoFit/>
          </a:bodyPr>
          <a:lstStyle/>
          <a:p>
            <a:pPr algn="ctr"/>
            <a:r>
              <a:rPr lang="en-US" sz="2800" b="1" dirty="0" err="1">
                <a:solidFill>
                  <a:srgbClr val="002060"/>
                </a:solidFill>
                <a:latin typeface="Times New Roman" panose="02020603050405020304" pitchFamily="18" charset="0"/>
                <a:cs typeface="Times New Roman" panose="02020603050405020304" pitchFamily="18" charset="0"/>
              </a:rPr>
              <a:t>Thứ</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hai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ngày</a:t>
            </a:r>
            <a:r>
              <a:rPr lang="en-US" sz="2800" b="1" dirty="0">
                <a:solidFill>
                  <a:srgbClr val="002060"/>
                </a:solidFill>
                <a:latin typeface="Times New Roman" panose="02020603050405020304" pitchFamily="18" charset="0"/>
                <a:cs typeface="Times New Roman" panose="02020603050405020304" pitchFamily="18" charset="0"/>
              </a:rPr>
              <a:t> </a:t>
            </a:r>
            <a:r>
              <a:rPr lang="vi-VN" sz="2800" b="1" dirty="0">
                <a:solidFill>
                  <a:srgbClr val="002060"/>
                </a:solidFill>
                <a:cs typeface="Times New Roman" panose="02020603050405020304" pitchFamily="18" charset="0"/>
              </a:rPr>
              <a:t>18</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tháng</a:t>
            </a:r>
            <a:r>
              <a:rPr lang="en-US" sz="2800" b="1" dirty="0">
                <a:solidFill>
                  <a:srgbClr val="002060"/>
                </a:solidFill>
                <a:latin typeface="Times New Roman" panose="02020603050405020304" pitchFamily="18" charset="0"/>
                <a:cs typeface="Times New Roman" panose="02020603050405020304" pitchFamily="18" charset="0"/>
              </a:rPr>
              <a:t> </a:t>
            </a:r>
            <a:r>
              <a:rPr lang="vi-VN" sz="2800" b="1" dirty="0">
                <a:solidFill>
                  <a:srgbClr val="002060"/>
                </a:solidFill>
                <a:cs typeface="Times New Roman" panose="02020603050405020304" pitchFamily="18" charset="0"/>
              </a:rPr>
              <a:t>03</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năm</a:t>
            </a:r>
            <a:r>
              <a:rPr lang="en-US" sz="2800" b="1" dirty="0">
                <a:solidFill>
                  <a:srgbClr val="002060"/>
                </a:solidFill>
                <a:latin typeface="Times New Roman" panose="02020603050405020304" pitchFamily="18" charset="0"/>
                <a:cs typeface="Times New Roman" panose="02020603050405020304" pitchFamily="18" charset="0"/>
              </a:rPr>
              <a:t> 202</a:t>
            </a:r>
            <a:r>
              <a:rPr lang="vi-VN" sz="2800" b="1" dirty="0">
                <a:solidFill>
                  <a:srgbClr val="002060"/>
                </a:solidFill>
                <a:cs typeface="Times New Roman" panose="02020603050405020304" pitchFamily="18" charset="0"/>
              </a:rPr>
              <a:t>4</a:t>
            </a:r>
            <a:endParaRPr lang="en-US" sz="2800" b="1" dirty="0">
              <a:solidFill>
                <a:srgbClr val="002060"/>
              </a:solidFill>
              <a:latin typeface="Times New Roman" panose="02020603050405020304" pitchFamily="18" charset="0"/>
              <a:cs typeface="Times New Roman" panose="02020603050405020304" pitchFamily="18" charset="0"/>
            </a:endParaRPr>
          </a:p>
          <a:p>
            <a:pPr algn="ctr"/>
            <a:r>
              <a:rPr lang="en-US" sz="2800" b="1" u="sng" dirty="0" err="1">
                <a:solidFill>
                  <a:srgbClr val="002060"/>
                </a:solidFill>
                <a:latin typeface="Times New Roman" panose="02020603050405020304" pitchFamily="18" charset="0"/>
                <a:cs typeface="Times New Roman" panose="02020603050405020304" pitchFamily="18" charset="0"/>
              </a:rPr>
              <a:t>Tập</a:t>
            </a:r>
            <a:r>
              <a:rPr lang="en-US" sz="2800" b="1" u="sng" dirty="0">
                <a:solidFill>
                  <a:srgbClr val="002060"/>
                </a:solidFill>
                <a:latin typeface="Times New Roman" panose="02020603050405020304" pitchFamily="18" charset="0"/>
                <a:cs typeface="Times New Roman" panose="02020603050405020304" pitchFamily="18" charset="0"/>
              </a:rPr>
              <a:t> </a:t>
            </a:r>
            <a:r>
              <a:rPr lang="en-US" sz="2800" b="1" u="sng" dirty="0" err="1">
                <a:solidFill>
                  <a:srgbClr val="002060"/>
                </a:solidFill>
                <a:latin typeface="Times New Roman" panose="02020603050405020304" pitchFamily="18" charset="0"/>
                <a:cs typeface="Times New Roman" panose="02020603050405020304" pitchFamily="18" charset="0"/>
              </a:rPr>
              <a:t>đọc</a:t>
            </a:r>
            <a:r>
              <a:rPr lang="vi-VN" sz="2800" b="1" dirty="0">
                <a:solidFill>
                  <a:srgbClr val="002060"/>
                </a:solidFill>
                <a:cs typeface="Times New Roman" panose="02020603050405020304" pitchFamily="18" charset="0"/>
              </a:rPr>
              <a:t>:</a:t>
            </a:r>
          </a:p>
          <a:p>
            <a:pPr algn="ctr"/>
            <a:r>
              <a:rPr lang="vi-VN" sz="2800" b="1" dirty="0">
                <a:solidFill>
                  <a:srgbClr val="002060"/>
                </a:solidFill>
                <a:cs typeface="Times New Roman" panose="02020603050405020304" pitchFamily="18" charset="0"/>
              </a:rPr>
              <a:t>Tranh làng Hồ</a:t>
            </a:r>
            <a:endParaRPr lang="en-US" sz="2800" b="1" dirty="0">
              <a:solidFill>
                <a:srgbClr val="00206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975927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172232" y="2696344"/>
            <a:ext cx="8584906" cy="8968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b="1" dirty="0" smtClean="0">
                <a:solidFill>
                  <a:srgbClr val="C00000"/>
                </a:solidFill>
                <a:latin typeface="Times New Roman" pitchFamily="18" charset="0"/>
                <a:cs typeface="Times New Roman" pitchFamily="18" charset="0"/>
                <a:sym typeface="Wingdings"/>
              </a:rPr>
              <a:t> </a:t>
            </a:r>
            <a:r>
              <a:rPr lang="en-US" b="1" dirty="0" err="1" smtClean="0">
                <a:solidFill>
                  <a:srgbClr val="C00000"/>
                </a:solidFill>
                <a:latin typeface="Times New Roman" pitchFamily="18" charset="0"/>
                <a:cs typeface="Times New Roman" pitchFamily="18" charset="0"/>
                <a:sym typeface="Wingdings"/>
              </a:rPr>
              <a:t>Đoạn</a:t>
            </a:r>
            <a:r>
              <a:rPr lang="en-US" b="1" dirty="0" smtClean="0">
                <a:solidFill>
                  <a:srgbClr val="C00000"/>
                </a:solidFill>
                <a:latin typeface="Times New Roman" pitchFamily="18" charset="0"/>
                <a:cs typeface="Times New Roman" pitchFamily="18" charset="0"/>
                <a:sym typeface="Wingdings"/>
              </a:rPr>
              <a:t> 2 </a:t>
            </a:r>
            <a:r>
              <a:rPr lang="en-US" b="1" dirty="0" err="1" smtClean="0">
                <a:solidFill>
                  <a:srgbClr val="C00000"/>
                </a:solidFill>
                <a:latin typeface="Times New Roman" pitchFamily="18" charset="0"/>
                <a:cs typeface="Times New Roman" pitchFamily="18" charset="0"/>
                <a:sym typeface="Wingdings"/>
              </a:rPr>
              <a:t>và</a:t>
            </a:r>
            <a:r>
              <a:rPr lang="en-US" b="1" dirty="0" smtClean="0">
                <a:solidFill>
                  <a:srgbClr val="C00000"/>
                </a:solidFill>
                <a:latin typeface="Times New Roman" pitchFamily="18" charset="0"/>
                <a:cs typeface="Times New Roman" pitchFamily="18" charset="0"/>
                <a:sym typeface="Wingdings"/>
              </a:rPr>
              <a:t> </a:t>
            </a:r>
            <a:r>
              <a:rPr lang="en-US" b="1" dirty="0" err="1" smtClean="0">
                <a:solidFill>
                  <a:srgbClr val="C00000"/>
                </a:solidFill>
                <a:latin typeface="Times New Roman" pitchFamily="18" charset="0"/>
                <a:cs typeface="Times New Roman" pitchFamily="18" charset="0"/>
                <a:sym typeface="Wingdings"/>
              </a:rPr>
              <a:t>đoạn</a:t>
            </a:r>
            <a:r>
              <a:rPr lang="en-US" b="1" dirty="0" smtClean="0">
                <a:solidFill>
                  <a:srgbClr val="C00000"/>
                </a:solidFill>
                <a:latin typeface="Times New Roman" pitchFamily="18" charset="0"/>
                <a:cs typeface="Times New Roman" pitchFamily="18" charset="0"/>
                <a:sym typeface="Wingdings"/>
              </a:rPr>
              <a:t> 3 </a:t>
            </a:r>
            <a:r>
              <a:rPr lang="en-US" b="1" dirty="0" err="1" smtClean="0">
                <a:solidFill>
                  <a:srgbClr val="C00000"/>
                </a:solidFill>
                <a:latin typeface="Times New Roman" pitchFamily="18" charset="0"/>
                <a:cs typeface="Times New Roman" pitchFamily="18" charset="0"/>
                <a:sym typeface="Wingdings"/>
              </a:rPr>
              <a:t>nói</a:t>
            </a:r>
            <a:r>
              <a:rPr lang="en-US" b="1" dirty="0" smtClean="0">
                <a:solidFill>
                  <a:srgbClr val="C00000"/>
                </a:solidFill>
                <a:latin typeface="Times New Roman" pitchFamily="18" charset="0"/>
                <a:cs typeface="Times New Roman" pitchFamily="18" charset="0"/>
                <a:sym typeface="Wingdings"/>
              </a:rPr>
              <a:t> </a:t>
            </a:r>
            <a:r>
              <a:rPr lang="en-US" b="1" dirty="0" err="1" smtClean="0">
                <a:solidFill>
                  <a:srgbClr val="C00000"/>
                </a:solidFill>
                <a:latin typeface="Times New Roman" pitchFamily="18" charset="0"/>
                <a:cs typeface="Times New Roman" pitchFamily="18" charset="0"/>
                <a:sym typeface="Wingdings"/>
              </a:rPr>
              <a:t>lên</a:t>
            </a:r>
            <a:r>
              <a:rPr lang="en-US" b="1" dirty="0" smtClean="0">
                <a:solidFill>
                  <a:srgbClr val="C00000"/>
                </a:solidFill>
                <a:latin typeface="Times New Roman" pitchFamily="18" charset="0"/>
                <a:cs typeface="Times New Roman" pitchFamily="18" charset="0"/>
                <a:sym typeface="Wingdings"/>
              </a:rPr>
              <a:t> </a:t>
            </a:r>
            <a:r>
              <a:rPr lang="en-US" b="1" dirty="0" err="1" smtClean="0">
                <a:solidFill>
                  <a:srgbClr val="C00000"/>
                </a:solidFill>
                <a:latin typeface="Times New Roman" pitchFamily="18" charset="0"/>
                <a:cs typeface="Times New Roman" pitchFamily="18" charset="0"/>
                <a:sym typeface="Wingdings"/>
              </a:rPr>
              <a:t>tình</a:t>
            </a:r>
            <a:r>
              <a:rPr lang="en-US" b="1" dirty="0" smtClean="0">
                <a:solidFill>
                  <a:srgbClr val="C00000"/>
                </a:solidFill>
                <a:latin typeface="Times New Roman" pitchFamily="18" charset="0"/>
                <a:cs typeface="Times New Roman" pitchFamily="18" charset="0"/>
                <a:sym typeface="Wingdings"/>
              </a:rPr>
              <a:t> </a:t>
            </a:r>
            <a:r>
              <a:rPr lang="en-US" b="1" dirty="0" err="1" smtClean="0">
                <a:solidFill>
                  <a:srgbClr val="C00000"/>
                </a:solidFill>
                <a:latin typeface="Times New Roman" pitchFamily="18" charset="0"/>
                <a:cs typeface="Times New Roman" pitchFamily="18" charset="0"/>
                <a:sym typeface="Wingdings"/>
              </a:rPr>
              <a:t>yêu</a:t>
            </a:r>
            <a:r>
              <a:rPr lang="en-US" b="1" dirty="0" smtClean="0">
                <a:solidFill>
                  <a:srgbClr val="C00000"/>
                </a:solidFill>
                <a:latin typeface="Times New Roman" pitchFamily="18" charset="0"/>
                <a:cs typeface="Times New Roman" pitchFamily="18" charset="0"/>
                <a:sym typeface="Wingdings"/>
              </a:rPr>
              <a:t> </a:t>
            </a:r>
            <a:r>
              <a:rPr lang="en-US" b="1" dirty="0" err="1" smtClean="0">
                <a:solidFill>
                  <a:srgbClr val="C00000"/>
                </a:solidFill>
                <a:latin typeface="Times New Roman" pitchFamily="18" charset="0"/>
                <a:cs typeface="Times New Roman" pitchFamily="18" charset="0"/>
                <a:sym typeface="Wingdings"/>
              </a:rPr>
              <a:t>quê</a:t>
            </a:r>
            <a:r>
              <a:rPr lang="en-US" b="1" dirty="0" smtClean="0">
                <a:solidFill>
                  <a:srgbClr val="C00000"/>
                </a:solidFill>
                <a:latin typeface="Times New Roman" pitchFamily="18" charset="0"/>
                <a:cs typeface="Times New Roman" pitchFamily="18" charset="0"/>
                <a:sym typeface="Wingdings"/>
              </a:rPr>
              <a:t> </a:t>
            </a:r>
            <a:r>
              <a:rPr lang="en-US" b="1" dirty="0" err="1" smtClean="0">
                <a:solidFill>
                  <a:srgbClr val="C00000"/>
                </a:solidFill>
                <a:latin typeface="Times New Roman" pitchFamily="18" charset="0"/>
                <a:cs typeface="Times New Roman" pitchFamily="18" charset="0"/>
                <a:sym typeface="Wingdings"/>
              </a:rPr>
              <a:t>hương</a:t>
            </a:r>
            <a:r>
              <a:rPr lang="en-US" b="1" dirty="0" smtClean="0">
                <a:solidFill>
                  <a:srgbClr val="C00000"/>
                </a:solidFill>
                <a:latin typeface="Times New Roman" pitchFamily="18" charset="0"/>
                <a:cs typeface="Times New Roman" pitchFamily="18" charset="0"/>
                <a:sym typeface="Wingdings"/>
              </a:rPr>
              <a:t> </a:t>
            </a:r>
            <a:r>
              <a:rPr lang="en-US" b="1" dirty="0" err="1" smtClean="0">
                <a:solidFill>
                  <a:srgbClr val="C00000"/>
                </a:solidFill>
                <a:latin typeface="Times New Roman" pitchFamily="18" charset="0"/>
                <a:cs typeface="Times New Roman" pitchFamily="18" charset="0"/>
                <a:sym typeface="Wingdings"/>
              </a:rPr>
              <a:t>và</a:t>
            </a:r>
            <a:r>
              <a:rPr lang="en-US" b="1" dirty="0" smtClean="0">
                <a:solidFill>
                  <a:srgbClr val="C00000"/>
                </a:solidFill>
                <a:latin typeface="Times New Roman" pitchFamily="18" charset="0"/>
                <a:cs typeface="Times New Roman" pitchFamily="18" charset="0"/>
                <a:sym typeface="Wingdings"/>
              </a:rPr>
              <a:t> </a:t>
            </a:r>
            <a:r>
              <a:rPr lang="en-US" b="1" dirty="0" err="1" smtClean="0">
                <a:solidFill>
                  <a:srgbClr val="C00000"/>
                </a:solidFill>
                <a:latin typeface="Times New Roman" pitchFamily="18" charset="0"/>
                <a:cs typeface="Times New Roman" pitchFamily="18" charset="0"/>
                <a:sym typeface="Wingdings"/>
              </a:rPr>
              <a:t>kỹ</a:t>
            </a:r>
            <a:r>
              <a:rPr lang="en-US" b="1" dirty="0" smtClean="0">
                <a:solidFill>
                  <a:srgbClr val="C00000"/>
                </a:solidFill>
                <a:latin typeface="Times New Roman" pitchFamily="18" charset="0"/>
                <a:cs typeface="Times New Roman" pitchFamily="18" charset="0"/>
                <a:sym typeface="Wingdings"/>
              </a:rPr>
              <a:t> </a:t>
            </a:r>
            <a:r>
              <a:rPr lang="en-US" b="1" dirty="0" err="1" smtClean="0">
                <a:solidFill>
                  <a:srgbClr val="C00000"/>
                </a:solidFill>
                <a:latin typeface="Times New Roman" pitchFamily="18" charset="0"/>
                <a:cs typeface="Times New Roman" pitchFamily="18" charset="0"/>
                <a:sym typeface="Wingdings"/>
              </a:rPr>
              <a:t>thuật</a:t>
            </a:r>
            <a:r>
              <a:rPr lang="en-US" b="1" dirty="0" smtClean="0">
                <a:solidFill>
                  <a:srgbClr val="C00000"/>
                </a:solidFill>
                <a:latin typeface="Times New Roman" pitchFamily="18" charset="0"/>
                <a:cs typeface="Times New Roman" pitchFamily="18" charset="0"/>
                <a:sym typeface="Wingdings"/>
              </a:rPr>
              <a:t> </a:t>
            </a:r>
            <a:r>
              <a:rPr lang="en-US" b="1" dirty="0" err="1" smtClean="0">
                <a:solidFill>
                  <a:srgbClr val="C00000"/>
                </a:solidFill>
                <a:latin typeface="Times New Roman" pitchFamily="18" charset="0"/>
                <a:cs typeface="Times New Roman" pitchFamily="18" charset="0"/>
                <a:sym typeface="Wingdings"/>
              </a:rPr>
              <a:t>tinh</a:t>
            </a:r>
            <a:r>
              <a:rPr lang="en-US" b="1" dirty="0" smtClean="0">
                <a:solidFill>
                  <a:srgbClr val="C00000"/>
                </a:solidFill>
                <a:latin typeface="Times New Roman" pitchFamily="18" charset="0"/>
                <a:cs typeface="Times New Roman" pitchFamily="18" charset="0"/>
                <a:sym typeface="Wingdings"/>
              </a:rPr>
              <a:t> </a:t>
            </a:r>
            <a:r>
              <a:rPr lang="en-US" b="1" dirty="0" err="1" smtClean="0">
                <a:solidFill>
                  <a:srgbClr val="C00000"/>
                </a:solidFill>
                <a:latin typeface="Times New Roman" pitchFamily="18" charset="0"/>
                <a:cs typeface="Times New Roman" pitchFamily="18" charset="0"/>
                <a:sym typeface="Wingdings"/>
              </a:rPr>
              <a:t>tế</a:t>
            </a:r>
            <a:r>
              <a:rPr lang="en-US" b="1" dirty="0" smtClean="0">
                <a:solidFill>
                  <a:srgbClr val="C00000"/>
                </a:solidFill>
                <a:latin typeface="Times New Roman" pitchFamily="18" charset="0"/>
                <a:cs typeface="Times New Roman" pitchFamily="18" charset="0"/>
                <a:sym typeface="Wingdings"/>
              </a:rPr>
              <a:t> </a:t>
            </a:r>
            <a:r>
              <a:rPr lang="en-US" b="1" dirty="0" err="1" smtClean="0">
                <a:solidFill>
                  <a:srgbClr val="C00000"/>
                </a:solidFill>
                <a:latin typeface="Times New Roman" pitchFamily="18" charset="0"/>
                <a:cs typeface="Times New Roman" pitchFamily="18" charset="0"/>
                <a:sym typeface="Wingdings"/>
              </a:rPr>
              <a:t>của</a:t>
            </a:r>
            <a:r>
              <a:rPr lang="en-US" b="1" dirty="0" smtClean="0">
                <a:solidFill>
                  <a:srgbClr val="C00000"/>
                </a:solidFill>
                <a:latin typeface="Times New Roman" pitchFamily="18" charset="0"/>
                <a:cs typeface="Times New Roman" pitchFamily="18" charset="0"/>
                <a:sym typeface="Wingdings"/>
              </a:rPr>
              <a:t> </a:t>
            </a:r>
            <a:r>
              <a:rPr lang="en-US" b="1" dirty="0" err="1" smtClean="0">
                <a:solidFill>
                  <a:srgbClr val="C00000"/>
                </a:solidFill>
                <a:latin typeface="Times New Roman" pitchFamily="18" charset="0"/>
                <a:cs typeface="Times New Roman" pitchFamily="18" charset="0"/>
                <a:sym typeface="Wingdings"/>
              </a:rPr>
              <a:t>những</a:t>
            </a:r>
            <a:r>
              <a:rPr lang="en-US" b="1" dirty="0" smtClean="0">
                <a:solidFill>
                  <a:srgbClr val="C00000"/>
                </a:solidFill>
                <a:latin typeface="Times New Roman" pitchFamily="18" charset="0"/>
                <a:cs typeface="Times New Roman" pitchFamily="18" charset="0"/>
                <a:sym typeface="Wingdings"/>
              </a:rPr>
              <a:t> </a:t>
            </a:r>
            <a:r>
              <a:rPr lang="en-US" b="1" dirty="0" err="1" smtClean="0">
                <a:solidFill>
                  <a:srgbClr val="C00000"/>
                </a:solidFill>
                <a:latin typeface="Times New Roman" pitchFamily="18" charset="0"/>
                <a:cs typeface="Times New Roman" pitchFamily="18" charset="0"/>
                <a:sym typeface="Wingdings"/>
              </a:rPr>
              <a:t>người</a:t>
            </a:r>
            <a:r>
              <a:rPr lang="en-US" b="1" dirty="0" smtClean="0">
                <a:solidFill>
                  <a:srgbClr val="C00000"/>
                </a:solidFill>
                <a:latin typeface="Times New Roman" pitchFamily="18" charset="0"/>
                <a:cs typeface="Times New Roman" pitchFamily="18" charset="0"/>
                <a:sym typeface="Wingdings"/>
              </a:rPr>
              <a:t> </a:t>
            </a:r>
            <a:r>
              <a:rPr lang="en-US" b="1" dirty="0" err="1" smtClean="0">
                <a:solidFill>
                  <a:srgbClr val="C00000"/>
                </a:solidFill>
                <a:latin typeface="Times New Roman" pitchFamily="18" charset="0"/>
                <a:cs typeface="Times New Roman" pitchFamily="18" charset="0"/>
                <a:sym typeface="Wingdings"/>
              </a:rPr>
              <a:t>nghệ</a:t>
            </a:r>
            <a:r>
              <a:rPr lang="en-US" b="1" dirty="0" smtClean="0">
                <a:solidFill>
                  <a:srgbClr val="C00000"/>
                </a:solidFill>
                <a:latin typeface="Times New Roman" pitchFamily="18" charset="0"/>
                <a:cs typeface="Times New Roman" pitchFamily="18" charset="0"/>
                <a:sym typeface="Wingdings"/>
              </a:rPr>
              <a:t> </a:t>
            </a:r>
            <a:r>
              <a:rPr lang="en-US" b="1" dirty="0" err="1" smtClean="0">
                <a:solidFill>
                  <a:srgbClr val="C00000"/>
                </a:solidFill>
                <a:latin typeface="Times New Roman" pitchFamily="18" charset="0"/>
                <a:cs typeface="Times New Roman" pitchFamily="18" charset="0"/>
                <a:sym typeface="Wingdings"/>
              </a:rPr>
              <a:t>sĩ</a:t>
            </a:r>
            <a:r>
              <a:rPr lang="en-US" b="1" dirty="0" smtClean="0">
                <a:solidFill>
                  <a:srgbClr val="C00000"/>
                </a:solidFill>
                <a:latin typeface="Times New Roman" pitchFamily="18" charset="0"/>
                <a:cs typeface="Times New Roman" pitchFamily="18" charset="0"/>
                <a:sym typeface="Wingdings"/>
              </a:rPr>
              <a:t> </a:t>
            </a:r>
            <a:r>
              <a:rPr lang="en-US" b="1" dirty="0" err="1" smtClean="0">
                <a:solidFill>
                  <a:srgbClr val="C00000"/>
                </a:solidFill>
                <a:latin typeface="Times New Roman" pitchFamily="18" charset="0"/>
                <a:cs typeface="Times New Roman" pitchFamily="18" charset="0"/>
                <a:sym typeface="Wingdings"/>
              </a:rPr>
              <a:t>tạo</a:t>
            </a:r>
            <a:r>
              <a:rPr lang="en-US" b="1" dirty="0" smtClean="0">
                <a:solidFill>
                  <a:srgbClr val="C00000"/>
                </a:solidFill>
                <a:latin typeface="Times New Roman" pitchFamily="18" charset="0"/>
                <a:cs typeface="Times New Roman" pitchFamily="18" charset="0"/>
                <a:sym typeface="Wingdings"/>
              </a:rPr>
              <a:t> </a:t>
            </a:r>
            <a:r>
              <a:rPr lang="en-US" b="1" dirty="0" err="1" smtClean="0">
                <a:solidFill>
                  <a:srgbClr val="C00000"/>
                </a:solidFill>
                <a:latin typeface="Times New Roman" pitchFamily="18" charset="0"/>
                <a:cs typeface="Times New Roman" pitchFamily="18" charset="0"/>
                <a:sym typeface="Wingdings"/>
              </a:rPr>
              <a:t>hình</a:t>
            </a:r>
            <a:r>
              <a:rPr lang="en-US" b="1" dirty="0" smtClean="0">
                <a:solidFill>
                  <a:srgbClr val="C00000"/>
                </a:solidFill>
                <a:latin typeface="Times New Roman" pitchFamily="18" charset="0"/>
                <a:cs typeface="Times New Roman" pitchFamily="18" charset="0"/>
                <a:sym typeface="Wingdings"/>
              </a:rPr>
              <a:t>.</a:t>
            </a:r>
            <a:endParaRPr lang="en-US" b="1" dirty="0">
              <a:solidFill>
                <a:srgbClr val="C00000"/>
              </a:solidFill>
              <a:latin typeface="Times New Roman" pitchFamily="18" charset="0"/>
              <a:cs typeface="Times New Roman" pitchFamily="18" charset="0"/>
            </a:endParaRPr>
          </a:p>
        </p:txBody>
      </p:sp>
      <p:sp>
        <p:nvSpPr>
          <p:cNvPr id="4" name="Rectangle 3"/>
          <p:cNvSpPr/>
          <p:nvPr/>
        </p:nvSpPr>
        <p:spPr>
          <a:xfrm>
            <a:off x="329573" y="2111569"/>
            <a:ext cx="5254965" cy="523220"/>
          </a:xfrm>
          <a:prstGeom prst="rect">
            <a:avLst/>
          </a:prstGeom>
        </p:spPr>
        <p:txBody>
          <a:bodyPr wrap="none">
            <a:spAutoFit/>
          </a:bodyPr>
          <a:lstStyle/>
          <a:p>
            <a:r>
              <a:rPr lang="en-US" sz="2800" b="1" dirty="0" err="1">
                <a:solidFill>
                  <a:prstClr val="black"/>
                </a:solidFill>
                <a:latin typeface="Times New Roman" pitchFamily="18" charset="0"/>
                <a:cs typeface="Times New Roman" pitchFamily="18" charset="0"/>
                <a:sym typeface="Wingdings"/>
              </a:rPr>
              <a:t>Đoạn</a:t>
            </a:r>
            <a:r>
              <a:rPr lang="en-US" sz="2800" b="1" dirty="0">
                <a:solidFill>
                  <a:prstClr val="black"/>
                </a:solidFill>
                <a:latin typeface="Times New Roman" pitchFamily="18" charset="0"/>
                <a:cs typeface="Times New Roman" pitchFamily="18" charset="0"/>
                <a:sym typeface="Wingdings"/>
              </a:rPr>
              <a:t> 2 </a:t>
            </a:r>
            <a:r>
              <a:rPr lang="en-US" sz="2800" b="1" dirty="0" err="1">
                <a:solidFill>
                  <a:prstClr val="black"/>
                </a:solidFill>
                <a:latin typeface="Times New Roman" pitchFamily="18" charset="0"/>
                <a:cs typeface="Times New Roman" pitchFamily="18" charset="0"/>
                <a:sym typeface="Wingdings"/>
              </a:rPr>
              <a:t>và</a:t>
            </a:r>
            <a:r>
              <a:rPr lang="en-US" sz="2800" b="1" dirty="0">
                <a:solidFill>
                  <a:prstClr val="black"/>
                </a:solidFill>
                <a:latin typeface="Times New Roman" pitchFamily="18" charset="0"/>
                <a:cs typeface="Times New Roman" pitchFamily="18" charset="0"/>
                <a:sym typeface="Wingdings"/>
              </a:rPr>
              <a:t> </a:t>
            </a:r>
            <a:r>
              <a:rPr lang="en-US" sz="2800" b="1" dirty="0" err="1">
                <a:solidFill>
                  <a:prstClr val="black"/>
                </a:solidFill>
                <a:latin typeface="Times New Roman" pitchFamily="18" charset="0"/>
                <a:cs typeface="Times New Roman" pitchFamily="18" charset="0"/>
                <a:sym typeface="Wingdings"/>
              </a:rPr>
              <a:t>đoạn</a:t>
            </a:r>
            <a:r>
              <a:rPr lang="en-US" sz="2800" b="1" dirty="0">
                <a:solidFill>
                  <a:prstClr val="black"/>
                </a:solidFill>
                <a:latin typeface="Times New Roman" pitchFamily="18" charset="0"/>
                <a:cs typeface="Times New Roman" pitchFamily="18" charset="0"/>
                <a:sym typeface="Wingdings"/>
              </a:rPr>
              <a:t> 3 </a:t>
            </a:r>
            <a:r>
              <a:rPr lang="en-US" sz="2800" b="1" dirty="0" err="1">
                <a:solidFill>
                  <a:prstClr val="black"/>
                </a:solidFill>
                <a:latin typeface="Times New Roman" pitchFamily="18" charset="0"/>
                <a:cs typeface="Times New Roman" pitchFamily="18" charset="0"/>
                <a:sym typeface="Wingdings"/>
              </a:rPr>
              <a:t>nói</a:t>
            </a:r>
            <a:r>
              <a:rPr lang="en-US" sz="2800" b="1" dirty="0">
                <a:solidFill>
                  <a:prstClr val="black"/>
                </a:solidFill>
                <a:latin typeface="Times New Roman" pitchFamily="18" charset="0"/>
                <a:cs typeface="Times New Roman" pitchFamily="18" charset="0"/>
                <a:sym typeface="Wingdings"/>
              </a:rPr>
              <a:t> </a:t>
            </a:r>
            <a:r>
              <a:rPr lang="en-US" sz="2800" b="1" dirty="0" err="1">
                <a:solidFill>
                  <a:prstClr val="black"/>
                </a:solidFill>
                <a:latin typeface="Times New Roman" pitchFamily="18" charset="0"/>
                <a:cs typeface="Times New Roman" pitchFamily="18" charset="0"/>
                <a:sym typeface="Wingdings"/>
              </a:rPr>
              <a:t>lên</a:t>
            </a:r>
            <a:r>
              <a:rPr lang="en-US" sz="2800" b="1" dirty="0">
                <a:solidFill>
                  <a:prstClr val="black"/>
                </a:solidFill>
                <a:latin typeface="Times New Roman" pitchFamily="18" charset="0"/>
                <a:cs typeface="Times New Roman" pitchFamily="18" charset="0"/>
                <a:sym typeface="Wingdings"/>
              </a:rPr>
              <a:t> </a:t>
            </a:r>
            <a:r>
              <a:rPr lang="en-US" sz="2800" b="1" dirty="0" err="1">
                <a:solidFill>
                  <a:prstClr val="black"/>
                </a:solidFill>
                <a:latin typeface="Times New Roman" pitchFamily="18" charset="0"/>
                <a:cs typeface="Times New Roman" pitchFamily="18" charset="0"/>
                <a:sym typeface="Wingdings"/>
              </a:rPr>
              <a:t>điều</a:t>
            </a:r>
            <a:r>
              <a:rPr lang="en-US" sz="2800" b="1" dirty="0">
                <a:solidFill>
                  <a:prstClr val="black"/>
                </a:solidFill>
                <a:latin typeface="Times New Roman" pitchFamily="18" charset="0"/>
                <a:cs typeface="Times New Roman" pitchFamily="18" charset="0"/>
                <a:sym typeface="Wingdings"/>
              </a:rPr>
              <a:t> </a:t>
            </a:r>
            <a:r>
              <a:rPr lang="en-US" sz="2800" b="1" dirty="0" err="1">
                <a:solidFill>
                  <a:prstClr val="black"/>
                </a:solidFill>
                <a:latin typeface="Times New Roman" pitchFamily="18" charset="0"/>
                <a:cs typeface="Times New Roman" pitchFamily="18" charset="0"/>
                <a:sym typeface="Wingdings"/>
              </a:rPr>
              <a:t>gì</a:t>
            </a:r>
            <a:r>
              <a:rPr lang="en-US" sz="2800" b="1" dirty="0">
                <a:solidFill>
                  <a:prstClr val="black"/>
                </a:solidFill>
                <a:latin typeface="Times New Roman" pitchFamily="18" charset="0"/>
                <a:cs typeface="Times New Roman" pitchFamily="18" charset="0"/>
                <a:sym typeface="Wingdings"/>
              </a:rPr>
              <a:t>?</a:t>
            </a:r>
          </a:p>
        </p:txBody>
      </p:sp>
      <p:sp>
        <p:nvSpPr>
          <p:cNvPr id="5" name="Subtitle 2"/>
          <p:cNvSpPr txBox="1">
            <a:spLocks/>
          </p:cNvSpPr>
          <p:nvPr/>
        </p:nvSpPr>
        <p:spPr>
          <a:xfrm>
            <a:off x="172231" y="3684646"/>
            <a:ext cx="8250552" cy="7381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smtClean="0">
                <a:solidFill>
                  <a:prstClr val="black"/>
                </a:solidFill>
                <a:latin typeface="Times New Roman" pitchFamily="18" charset="0"/>
                <a:cs typeface="Times New Roman" pitchFamily="18" charset="0"/>
                <a:sym typeface="Wingdings"/>
              </a:rPr>
              <a:t>Qua </a:t>
            </a:r>
            <a:r>
              <a:rPr lang="en-US" b="1" dirty="0" err="1" smtClean="0">
                <a:solidFill>
                  <a:prstClr val="black"/>
                </a:solidFill>
                <a:latin typeface="Times New Roman" pitchFamily="18" charset="0"/>
                <a:cs typeface="Times New Roman" pitchFamily="18" charset="0"/>
                <a:sym typeface="Wingdings"/>
              </a:rPr>
              <a:t>bài</a:t>
            </a:r>
            <a:r>
              <a:rPr lang="en-US" b="1" dirty="0" smtClean="0">
                <a:solidFill>
                  <a:prstClr val="black"/>
                </a:solidFill>
                <a:latin typeface="Times New Roman" pitchFamily="18" charset="0"/>
                <a:cs typeface="Times New Roman" pitchFamily="18" charset="0"/>
                <a:sym typeface="Wingdings"/>
              </a:rPr>
              <a:t> </a:t>
            </a:r>
            <a:r>
              <a:rPr lang="en-US" b="1" dirty="0" err="1" smtClean="0">
                <a:solidFill>
                  <a:prstClr val="black"/>
                </a:solidFill>
                <a:latin typeface="Times New Roman" pitchFamily="18" charset="0"/>
                <a:cs typeface="Times New Roman" pitchFamily="18" charset="0"/>
                <a:sym typeface="Wingdings"/>
              </a:rPr>
              <a:t>văn</a:t>
            </a:r>
            <a:r>
              <a:rPr lang="en-US" b="1" dirty="0" smtClean="0">
                <a:solidFill>
                  <a:prstClr val="black"/>
                </a:solidFill>
                <a:latin typeface="Times New Roman" pitchFamily="18" charset="0"/>
                <a:cs typeface="Times New Roman" pitchFamily="18" charset="0"/>
                <a:sym typeface="Wingdings"/>
              </a:rPr>
              <a:t> </a:t>
            </a:r>
            <a:r>
              <a:rPr lang="en-US" b="1" dirty="0" err="1" smtClean="0">
                <a:solidFill>
                  <a:prstClr val="black"/>
                </a:solidFill>
                <a:latin typeface="Times New Roman" pitchFamily="18" charset="0"/>
                <a:cs typeface="Times New Roman" pitchFamily="18" charset="0"/>
                <a:sym typeface="Wingdings"/>
              </a:rPr>
              <a:t>tác</a:t>
            </a:r>
            <a:r>
              <a:rPr lang="en-US" b="1" dirty="0" smtClean="0">
                <a:solidFill>
                  <a:prstClr val="black"/>
                </a:solidFill>
                <a:latin typeface="Times New Roman" pitchFamily="18" charset="0"/>
                <a:cs typeface="Times New Roman" pitchFamily="18" charset="0"/>
                <a:sym typeface="Wingdings"/>
              </a:rPr>
              <a:t> </a:t>
            </a:r>
            <a:r>
              <a:rPr lang="en-US" b="1" dirty="0" err="1" smtClean="0">
                <a:solidFill>
                  <a:prstClr val="black"/>
                </a:solidFill>
                <a:latin typeface="Times New Roman" pitchFamily="18" charset="0"/>
                <a:cs typeface="Times New Roman" pitchFamily="18" charset="0"/>
                <a:sym typeface="Wingdings"/>
              </a:rPr>
              <a:t>giả</a:t>
            </a:r>
            <a:r>
              <a:rPr lang="en-US" b="1" dirty="0" smtClean="0">
                <a:solidFill>
                  <a:prstClr val="black"/>
                </a:solidFill>
                <a:latin typeface="Times New Roman" pitchFamily="18" charset="0"/>
                <a:cs typeface="Times New Roman" pitchFamily="18" charset="0"/>
                <a:sym typeface="Wingdings"/>
              </a:rPr>
              <a:t> </a:t>
            </a:r>
            <a:r>
              <a:rPr lang="en-US" b="1" dirty="0" err="1" smtClean="0">
                <a:solidFill>
                  <a:prstClr val="black"/>
                </a:solidFill>
                <a:latin typeface="Times New Roman" pitchFamily="18" charset="0"/>
                <a:cs typeface="Times New Roman" pitchFamily="18" charset="0"/>
                <a:sym typeface="Wingdings"/>
              </a:rPr>
              <a:t>muốn</a:t>
            </a:r>
            <a:r>
              <a:rPr lang="en-US" b="1" dirty="0" smtClean="0">
                <a:solidFill>
                  <a:prstClr val="black"/>
                </a:solidFill>
                <a:latin typeface="Times New Roman" pitchFamily="18" charset="0"/>
                <a:cs typeface="Times New Roman" pitchFamily="18" charset="0"/>
                <a:sym typeface="Wingdings"/>
              </a:rPr>
              <a:t> </a:t>
            </a:r>
            <a:r>
              <a:rPr lang="en-US" b="1" dirty="0" err="1" smtClean="0">
                <a:solidFill>
                  <a:prstClr val="black"/>
                </a:solidFill>
                <a:latin typeface="Times New Roman" pitchFamily="18" charset="0"/>
                <a:cs typeface="Times New Roman" pitchFamily="18" charset="0"/>
                <a:sym typeface="Wingdings"/>
              </a:rPr>
              <a:t>nói</a:t>
            </a:r>
            <a:r>
              <a:rPr lang="en-US" b="1" dirty="0" smtClean="0">
                <a:solidFill>
                  <a:prstClr val="black"/>
                </a:solidFill>
                <a:latin typeface="Times New Roman" pitchFamily="18" charset="0"/>
                <a:cs typeface="Times New Roman" pitchFamily="18" charset="0"/>
                <a:sym typeface="Wingdings"/>
              </a:rPr>
              <a:t> </a:t>
            </a:r>
            <a:r>
              <a:rPr lang="en-US" b="1" dirty="0" err="1" smtClean="0">
                <a:solidFill>
                  <a:prstClr val="black"/>
                </a:solidFill>
                <a:latin typeface="Times New Roman" pitchFamily="18" charset="0"/>
                <a:cs typeface="Times New Roman" pitchFamily="18" charset="0"/>
                <a:sym typeface="Wingdings"/>
              </a:rPr>
              <a:t>lên</a:t>
            </a:r>
            <a:r>
              <a:rPr lang="en-US" b="1" dirty="0" smtClean="0">
                <a:solidFill>
                  <a:prstClr val="black"/>
                </a:solidFill>
                <a:latin typeface="Times New Roman" pitchFamily="18" charset="0"/>
                <a:cs typeface="Times New Roman" pitchFamily="18" charset="0"/>
                <a:sym typeface="Wingdings"/>
              </a:rPr>
              <a:t> </a:t>
            </a:r>
            <a:r>
              <a:rPr lang="en-US" b="1" dirty="0" err="1" smtClean="0">
                <a:solidFill>
                  <a:prstClr val="black"/>
                </a:solidFill>
                <a:latin typeface="Times New Roman" pitchFamily="18" charset="0"/>
                <a:cs typeface="Times New Roman" pitchFamily="18" charset="0"/>
                <a:sym typeface="Wingdings"/>
              </a:rPr>
              <a:t>điều</a:t>
            </a:r>
            <a:r>
              <a:rPr lang="en-US" b="1" dirty="0" smtClean="0">
                <a:solidFill>
                  <a:prstClr val="black"/>
                </a:solidFill>
                <a:latin typeface="Times New Roman" pitchFamily="18" charset="0"/>
                <a:cs typeface="Times New Roman" pitchFamily="18" charset="0"/>
                <a:sym typeface="Wingdings"/>
              </a:rPr>
              <a:t> </a:t>
            </a:r>
            <a:r>
              <a:rPr lang="en-US" b="1" dirty="0" err="1" smtClean="0">
                <a:solidFill>
                  <a:prstClr val="black"/>
                </a:solidFill>
                <a:latin typeface="Times New Roman" pitchFamily="18" charset="0"/>
                <a:cs typeface="Times New Roman" pitchFamily="18" charset="0"/>
                <a:sym typeface="Wingdings"/>
              </a:rPr>
              <a:t>gì</a:t>
            </a:r>
            <a:r>
              <a:rPr lang="en-US" b="1" dirty="0" smtClean="0">
                <a:solidFill>
                  <a:prstClr val="black"/>
                </a:solidFill>
                <a:latin typeface="Times New Roman" pitchFamily="18" charset="0"/>
                <a:cs typeface="Times New Roman" pitchFamily="18" charset="0"/>
                <a:sym typeface="Wingdings"/>
              </a:rPr>
              <a:t>?</a:t>
            </a:r>
          </a:p>
        </p:txBody>
      </p:sp>
      <p:sp>
        <p:nvSpPr>
          <p:cNvPr id="6" name="Content Placeholder 2"/>
          <p:cNvSpPr txBox="1">
            <a:spLocks/>
          </p:cNvSpPr>
          <p:nvPr/>
        </p:nvSpPr>
        <p:spPr>
          <a:xfrm>
            <a:off x="141820" y="4152341"/>
            <a:ext cx="8496944" cy="229589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b="1" dirty="0" smtClean="0">
                <a:solidFill>
                  <a:prstClr val="black"/>
                </a:solidFill>
                <a:latin typeface="Times New Roman" pitchFamily="18" charset="0"/>
                <a:cs typeface="Times New Roman" pitchFamily="18" charset="0"/>
              </a:rPr>
              <a:t>     </a:t>
            </a:r>
            <a:r>
              <a:rPr lang="en-US" b="1" i="1" dirty="0" err="1" smtClean="0">
                <a:solidFill>
                  <a:srgbClr val="C00000"/>
                </a:solidFill>
                <a:latin typeface="Times New Roman" pitchFamily="18" charset="0"/>
              </a:rPr>
              <a:t>Bài</a:t>
            </a:r>
            <a:r>
              <a:rPr lang="en-US" b="1" i="1" dirty="0" smtClean="0">
                <a:solidFill>
                  <a:srgbClr val="C00000"/>
                </a:solidFill>
                <a:latin typeface="Times New Roman" pitchFamily="18" charset="0"/>
              </a:rPr>
              <a:t> </a:t>
            </a:r>
            <a:r>
              <a:rPr lang="en-US" b="1" i="1" dirty="0" err="1">
                <a:solidFill>
                  <a:srgbClr val="C00000"/>
                </a:solidFill>
                <a:latin typeface="Times New Roman" pitchFamily="18" charset="0"/>
              </a:rPr>
              <a:t>văn</a:t>
            </a:r>
            <a:r>
              <a:rPr lang="en-US" b="1" i="1" dirty="0">
                <a:solidFill>
                  <a:srgbClr val="C00000"/>
                </a:solidFill>
                <a:latin typeface="Times New Roman" pitchFamily="18" charset="0"/>
              </a:rPr>
              <a:t> </a:t>
            </a:r>
            <a:r>
              <a:rPr lang="en-US" b="1" i="1" dirty="0" err="1">
                <a:solidFill>
                  <a:srgbClr val="C00000"/>
                </a:solidFill>
                <a:latin typeface="Times New Roman" pitchFamily="18" charset="0"/>
              </a:rPr>
              <a:t>ca</a:t>
            </a:r>
            <a:r>
              <a:rPr lang="en-US" b="1" i="1" dirty="0">
                <a:solidFill>
                  <a:srgbClr val="C00000"/>
                </a:solidFill>
                <a:latin typeface="Times New Roman" pitchFamily="18" charset="0"/>
              </a:rPr>
              <a:t> </a:t>
            </a:r>
            <a:r>
              <a:rPr lang="en-US" b="1" i="1" dirty="0" err="1">
                <a:solidFill>
                  <a:srgbClr val="C00000"/>
                </a:solidFill>
                <a:latin typeface="Times New Roman" pitchFamily="18" charset="0"/>
              </a:rPr>
              <a:t>ngợi</a:t>
            </a:r>
            <a:r>
              <a:rPr lang="en-US" b="1" i="1" dirty="0">
                <a:solidFill>
                  <a:srgbClr val="C00000"/>
                </a:solidFill>
                <a:latin typeface="Times New Roman" pitchFamily="18" charset="0"/>
              </a:rPr>
              <a:t> </a:t>
            </a:r>
            <a:r>
              <a:rPr lang="en-US" b="1" i="1" dirty="0" err="1">
                <a:solidFill>
                  <a:srgbClr val="C00000"/>
                </a:solidFill>
                <a:latin typeface="Times New Roman" pitchFamily="18" charset="0"/>
              </a:rPr>
              <a:t>những</a:t>
            </a:r>
            <a:r>
              <a:rPr lang="en-US" b="1" i="1" dirty="0">
                <a:solidFill>
                  <a:srgbClr val="C00000"/>
                </a:solidFill>
                <a:latin typeface="Times New Roman" pitchFamily="18" charset="0"/>
              </a:rPr>
              <a:t> </a:t>
            </a:r>
            <a:r>
              <a:rPr lang="en-US" b="1" i="1" dirty="0" err="1">
                <a:solidFill>
                  <a:srgbClr val="C00000"/>
                </a:solidFill>
                <a:latin typeface="Times New Roman" pitchFamily="18" charset="0"/>
              </a:rPr>
              <a:t>nghệ</a:t>
            </a:r>
            <a:r>
              <a:rPr lang="en-US" b="1" i="1" dirty="0">
                <a:solidFill>
                  <a:srgbClr val="C00000"/>
                </a:solidFill>
                <a:latin typeface="Times New Roman" pitchFamily="18" charset="0"/>
              </a:rPr>
              <a:t> </a:t>
            </a:r>
            <a:r>
              <a:rPr lang="en-US" b="1" i="1" dirty="0" err="1">
                <a:solidFill>
                  <a:srgbClr val="C00000"/>
                </a:solidFill>
                <a:latin typeface="Times New Roman" pitchFamily="18" charset="0"/>
              </a:rPr>
              <a:t>sĩ</a:t>
            </a:r>
            <a:r>
              <a:rPr lang="en-US" b="1" i="1" dirty="0">
                <a:solidFill>
                  <a:srgbClr val="C00000"/>
                </a:solidFill>
                <a:latin typeface="Times New Roman" pitchFamily="18" charset="0"/>
              </a:rPr>
              <a:t> </a:t>
            </a:r>
            <a:r>
              <a:rPr lang="en-US" b="1" i="1" dirty="0" err="1">
                <a:solidFill>
                  <a:srgbClr val="C00000"/>
                </a:solidFill>
                <a:latin typeface="Times New Roman" pitchFamily="18" charset="0"/>
              </a:rPr>
              <a:t>dân</a:t>
            </a:r>
            <a:r>
              <a:rPr lang="en-US" b="1" i="1" dirty="0">
                <a:solidFill>
                  <a:srgbClr val="C00000"/>
                </a:solidFill>
                <a:latin typeface="Times New Roman" pitchFamily="18" charset="0"/>
              </a:rPr>
              <a:t> </a:t>
            </a:r>
            <a:r>
              <a:rPr lang="en-US" b="1" i="1" dirty="0" err="1">
                <a:solidFill>
                  <a:srgbClr val="C00000"/>
                </a:solidFill>
                <a:latin typeface="Times New Roman" pitchFamily="18" charset="0"/>
              </a:rPr>
              <a:t>gian</a:t>
            </a:r>
            <a:r>
              <a:rPr lang="en-US" b="1" i="1" dirty="0">
                <a:solidFill>
                  <a:srgbClr val="C00000"/>
                </a:solidFill>
                <a:latin typeface="Times New Roman" pitchFamily="18" charset="0"/>
              </a:rPr>
              <a:t> </a:t>
            </a:r>
            <a:r>
              <a:rPr lang="en-US" b="1" i="1" dirty="0" err="1">
                <a:solidFill>
                  <a:srgbClr val="C00000"/>
                </a:solidFill>
                <a:latin typeface="Times New Roman" pitchFamily="18" charset="0"/>
              </a:rPr>
              <a:t>đã</a:t>
            </a:r>
            <a:r>
              <a:rPr lang="en-US" b="1" i="1" dirty="0">
                <a:solidFill>
                  <a:srgbClr val="C00000"/>
                </a:solidFill>
                <a:latin typeface="Times New Roman" pitchFamily="18" charset="0"/>
              </a:rPr>
              <a:t> </a:t>
            </a:r>
            <a:r>
              <a:rPr lang="en-US" b="1" i="1" dirty="0" err="1">
                <a:solidFill>
                  <a:srgbClr val="C00000"/>
                </a:solidFill>
                <a:latin typeface="Times New Roman" pitchFamily="18" charset="0"/>
              </a:rPr>
              <a:t>tạo</a:t>
            </a:r>
            <a:r>
              <a:rPr lang="en-US" b="1" i="1" dirty="0">
                <a:solidFill>
                  <a:srgbClr val="C00000"/>
                </a:solidFill>
                <a:latin typeface="Times New Roman" pitchFamily="18" charset="0"/>
              </a:rPr>
              <a:t> </a:t>
            </a:r>
            <a:r>
              <a:rPr lang="en-US" b="1" i="1" dirty="0" err="1">
                <a:solidFill>
                  <a:srgbClr val="C00000"/>
                </a:solidFill>
                <a:latin typeface="Times New Roman" pitchFamily="18" charset="0"/>
              </a:rPr>
              <a:t>ra</a:t>
            </a:r>
            <a:r>
              <a:rPr lang="en-US" b="1" i="1" dirty="0">
                <a:solidFill>
                  <a:srgbClr val="C00000"/>
                </a:solidFill>
                <a:latin typeface="Times New Roman" pitchFamily="18" charset="0"/>
              </a:rPr>
              <a:t> </a:t>
            </a:r>
            <a:r>
              <a:rPr lang="en-US" b="1" i="1" dirty="0" err="1">
                <a:solidFill>
                  <a:srgbClr val="C00000"/>
                </a:solidFill>
                <a:latin typeface="Times New Roman" pitchFamily="18" charset="0"/>
              </a:rPr>
              <a:t>những</a:t>
            </a:r>
            <a:r>
              <a:rPr lang="en-US" b="1" i="1" dirty="0">
                <a:solidFill>
                  <a:srgbClr val="C00000"/>
                </a:solidFill>
                <a:latin typeface="Times New Roman" pitchFamily="18" charset="0"/>
              </a:rPr>
              <a:t> </a:t>
            </a:r>
            <a:r>
              <a:rPr lang="en-US" b="1" i="1" dirty="0" err="1">
                <a:solidFill>
                  <a:srgbClr val="C00000"/>
                </a:solidFill>
                <a:latin typeface="Times New Roman" pitchFamily="18" charset="0"/>
              </a:rPr>
              <a:t>vật</a:t>
            </a:r>
            <a:r>
              <a:rPr lang="en-US" b="1" i="1" dirty="0">
                <a:solidFill>
                  <a:srgbClr val="C00000"/>
                </a:solidFill>
                <a:latin typeface="Times New Roman" pitchFamily="18" charset="0"/>
              </a:rPr>
              <a:t> </a:t>
            </a:r>
            <a:r>
              <a:rPr lang="en-US" b="1" i="1" dirty="0" err="1">
                <a:solidFill>
                  <a:srgbClr val="C00000"/>
                </a:solidFill>
                <a:latin typeface="Times New Roman" pitchFamily="18" charset="0"/>
              </a:rPr>
              <a:t>phẩm</a:t>
            </a:r>
            <a:r>
              <a:rPr lang="en-US" b="1" i="1" dirty="0">
                <a:solidFill>
                  <a:srgbClr val="C00000"/>
                </a:solidFill>
                <a:latin typeface="Times New Roman" pitchFamily="18" charset="0"/>
              </a:rPr>
              <a:t> </a:t>
            </a:r>
            <a:r>
              <a:rPr lang="en-US" b="1" i="1" dirty="0" err="1">
                <a:solidFill>
                  <a:srgbClr val="C00000"/>
                </a:solidFill>
                <a:latin typeface="Times New Roman" pitchFamily="18" charset="0"/>
              </a:rPr>
              <a:t>văn</a:t>
            </a:r>
            <a:r>
              <a:rPr lang="en-US" b="1" i="1" dirty="0">
                <a:solidFill>
                  <a:srgbClr val="C00000"/>
                </a:solidFill>
                <a:latin typeface="Times New Roman" pitchFamily="18" charset="0"/>
              </a:rPr>
              <a:t> </a:t>
            </a:r>
            <a:r>
              <a:rPr lang="en-US" b="1" i="1" dirty="0" err="1">
                <a:solidFill>
                  <a:srgbClr val="C00000"/>
                </a:solidFill>
                <a:latin typeface="Times New Roman" pitchFamily="18" charset="0"/>
              </a:rPr>
              <a:t>hóa</a:t>
            </a:r>
            <a:r>
              <a:rPr lang="en-US" b="1" i="1" dirty="0">
                <a:solidFill>
                  <a:srgbClr val="C00000"/>
                </a:solidFill>
                <a:latin typeface="Times New Roman" pitchFamily="18" charset="0"/>
              </a:rPr>
              <a:t> </a:t>
            </a:r>
            <a:r>
              <a:rPr lang="en-US" b="1" i="1" dirty="0" err="1">
                <a:solidFill>
                  <a:srgbClr val="C00000"/>
                </a:solidFill>
                <a:latin typeface="Times New Roman" pitchFamily="18" charset="0"/>
              </a:rPr>
              <a:t>truyền</a:t>
            </a:r>
            <a:r>
              <a:rPr lang="en-US" b="1" i="1" dirty="0">
                <a:solidFill>
                  <a:srgbClr val="C00000"/>
                </a:solidFill>
                <a:latin typeface="Times New Roman" pitchFamily="18" charset="0"/>
              </a:rPr>
              <a:t> </a:t>
            </a:r>
            <a:r>
              <a:rPr lang="en-US" b="1" i="1" dirty="0" err="1">
                <a:solidFill>
                  <a:srgbClr val="C00000"/>
                </a:solidFill>
                <a:latin typeface="Times New Roman" pitchFamily="18" charset="0"/>
              </a:rPr>
              <a:t>thống</a:t>
            </a:r>
            <a:r>
              <a:rPr lang="en-US" b="1" i="1" dirty="0">
                <a:solidFill>
                  <a:srgbClr val="C00000"/>
                </a:solidFill>
                <a:latin typeface="Times New Roman" pitchFamily="18" charset="0"/>
              </a:rPr>
              <a:t> </a:t>
            </a:r>
            <a:r>
              <a:rPr lang="en-US" b="1" i="1" dirty="0" err="1">
                <a:solidFill>
                  <a:srgbClr val="C00000"/>
                </a:solidFill>
                <a:latin typeface="Times New Roman" pitchFamily="18" charset="0"/>
              </a:rPr>
              <a:t>đặc</a:t>
            </a:r>
            <a:r>
              <a:rPr lang="en-US" b="1" i="1" dirty="0">
                <a:solidFill>
                  <a:srgbClr val="C00000"/>
                </a:solidFill>
                <a:latin typeface="Times New Roman" pitchFamily="18" charset="0"/>
              </a:rPr>
              <a:t> </a:t>
            </a:r>
            <a:r>
              <a:rPr lang="en-US" b="1" i="1" dirty="0" err="1">
                <a:solidFill>
                  <a:srgbClr val="C00000"/>
                </a:solidFill>
                <a:latin typeface="Times New Roman" pitchFamily="18" charset="0"/>
              </a:rPr>
              <a:t>sắc</a:t>
            </a:r>
            <a:r>
              <a:rPr lang="en-US" b="1" i="1" dirty="0">
                <a:solidFill>
                  <a:srgbClr val="C00000"/>
                </a:solidFill>
                <a:latin typeface="Times New Roman" pitchFamily="18" charset="0"/>
              </a:rPr>
              <a:t> </a:t>
            </a:r>
            <a:r>
              <a:rPr lang="en-US" b="1" i="1" dirty="0" err="1">
                <a:solidFill>
                  <a:srgbClr val="C00000"/>
                </a:solidFill>
                <a:latin typeface="Times New Roman" pitchFamily="18" charset="0"/>
              </a:rPr>
              <a:t>của</a:t>
            </a:r>
            <a:r>
              <a:rPr lang="en-US" b="1" i="1" dirty="0">
                <a:solidFill>
                  <a:srgbClr val="C00000"/>
                </a:solidFill>
                <a:latin typeface="Times New Roman" pitchFamily="18" charset="0"/>
              </a:rPr>
              <a:t> </a:t>
            </a:r>
            <a:r>
              <a:rPr lang="en-US" b="1" i="1" dirty="0" err="1">
                <a:solidFill>
                  <a:srgbClr val="C00000"/>
                </a:solidFill>
                <a:latin typeface="Times New Roman" pitchFamily="18" charset="0"/>
              </a:rPr>
              <a:t>dân</a:t>
            </a:r>
            <a:r>
              <a:rPr lang="en-US" b="1" i="1" dirty="0">
                <a:solidFill>
                  <a:srgbClr val="C00000"/>
                </a:solidFill>
                <a:latin typeface="Times New Roman" pitchFamily="18" charset="0"/>
              </a:rPr>
              <a:t> </a:t>
            </a:r>
            <a:r>
              <a:rPr lang="en-US" b="1" i="1" dirty="0" err="1">
                <a:solidFill>
                  <a:srgbClr val="C00000"/>
                </a:solidFill>
                <a:latin typeface="Times New Roman" pitchFamily="18" charset="0"/>
              </a:rPr>
              <a:t>tộc</a:t>
            </a:r>
            <a:r>
              <a:rPr lang="en-US" b="1" i="1" dirty="0">
                <a:solidFill>
                  <a:srgbClr val="C00000"/>
                </a:solidFill>
                <a:latin typeface="Times New Roman" pitchFamily="18" charset="0"/>
              </a:rPr>
              <a:t> </a:t>
            </a:r>
            <a:r>
              <a:rPr lang="en-US" b="1" i="1" dirty="0" err="1">
                <a:solidFill>
                  <a:srgbClr val="C00000"/>
                </a:solidFill>
                <a:latin typeface="Times New Roman" pitchFamily="18" charset="0"/>
              </a:rPr>
              <a:t>và</a:t>
            </a:r>
            <a:r>
              <a:rPr lang="en-US" b="1" i="1" dirty="0">
                <a:solidFill>
                  <a:srgbClr val="C00000"/>
                </a:solidFill>
                <a:latin typeface="Times New Roman" pitchFamily="18" charset="0"/>
              </a:rPr>
              <a:t> </a:t>
            </a:r>
            <a:r>
              <a:rPr lang="en-US" b="1" i="1" dirty="0">
                <a:solidFill>
                  <a:srgbClr val="C00000"/>
                </a:solidFill>
                <a:latin typeface=".VnTime" pitchFamily="34" charset="0"/>
              </a:rPr>
              <a:t>nh¾n </a:t>
            </a:r>
            <a:r>
              <a:rPr lang="en-US" b="1" i="1" dirty="0" err="1">
                <a:solidFill>
                  <a:srgbClr val="C00000"/>
                </a:solidFill>
                <a:latin typeface=".VnTime" pitchFamily="34" charset="0"/>
              </a:rPr>
              <a:t>nhñ</a:t>
            </a:r>
            <a:r>
              <a:rPr lang="en-US" b="1" i="1" dirty="0">
                <a:solidFill>
                  <a:srgbClr val="C00000"/>
                </a:solidFill>
                <a:latin typeface=".VnTime" pitchFamily="34" charset="0"/>
              </a:rPr>
              <a:t> </a:t>
            </a:r>
            <a:r>
              <a:rPr lang="en-US" b="1" i="1" dirty="0" err="1">
                <a:solidFill>
                  <a:srgbClr val="C00000"/>
                </a:solidFill>
                <a:latin typeface=".VnTime" pitchFamily="34" charset="0"/>
              </a:rPr>
              <a:t>mäi</a:t>
            </a:r>
            <a:r>
              <a:rPr lang="en-US" b="1" i="1" dirty="0">
                <a:solidFill>
                  <a:srgbClr val="C00000"/>
                </a:solidFill>
                <a:latin typeface=".VnTime" pitchFamily="34" charset="0"/>
              </a:rPr>
              <a:t> </a:t>
            </a:r>
            <a:r>
              <a:rPr lang="en-US" b="1" i="1" dirty="0" err="1">
                <a:solidFill>
                  <a:srgbClr val="C00000"/>
                </a:solidFill>
                <a:latin typeface=".VnTime" pitchFamily="34" charset="0"/>
              </a:rPr>
              <a:t>ng­êi</a:t>
            </a:r>
            <a:r>
              <a:rPr lang="en-US" b="1" i="1" dirty="0">
                <a:solidFill>
                  <a:srgbClr val="C00000"/>
                </a:solidFill>
                <a:latin typeface=".VnTime" pitchFamily="34" charset="0"/>
              </a:rPr>
              <a:t> </a:t>
            </a:r>
            <a:r>
              <a:rPr lang="en-US" b="1" i="1" dirty="0" err="1">
                <a:solidFill>
                  <a:srgbClr val="C00000"/>
                </a:solidFill>
                <a:latin typeface=".VnTime" pitchFamily="34" charset="0"/>
              </a:rPr>
              <a:t>cÇn</a:t>
            </a:r>
            <a:r>
              <a:rPr lang="en-US" b="1" i="1" dirty="0">
                <a:solidFill>
                  <a:srgbClr val="C00000"/>
                </a:solidFill>
                <a:latin typeface=".VnTime" pitchFamily="34" charset="0"/>
              </a:rPr>
              <a:t> </a:t>
            </a:r>
            <a:r>
              <a:rPr lang="en-US" b="1" i="1" dirty="0" err="1">
                <a:solidFill>
                  <a:srgbClr val="C00000"/>
                </a:solidFill>
                <a:latin typeface=".VnTime" pitchFamily="34" charset="0"/>
              </a:rPr>
              <a:t>biÕt</a:t>
            </a:r>
            <a:r>
              <a:rPr lang="en-US" b="1" i="1" dirty="0">
                <a:solidFill>
                  <a:srgbClr val="C00000"/>
                </a:solidFill>
                <a:latin typeface=".VnTime" pitchFamily="34" charset="0"/>
              </a:rPr>
              <a:t> </a:t>
            </a:r>
            <a:r>
              <a:rPr lang="en-US" b="1" i="1" dirty="0" err="1">
                <a:solidFill>
                  <a:srgbClr val="C00000"/>
                </a:solidFill>
                <a:latin typeface=".VnTime" pitchFamily="34" charset="0"/>
              </a:rPr>
              <a:t>quý</a:t>
            </a:r>
            <a:r>
              <a:rPr lang="en-US" b="1" i="1" dirty="0">
                <a:solidFill>
                  <a:srgbClr val="C00000"/>
                </a:solidFill>
                <a:latin typeface=".VnTime" pitchFamily="34" charset="0"/>
              </a:rPr>
              <a:t> </a:t>
            </a:r>
            <a:r>
              <a:rPr lang="en-US" b="1" i="1" dirty="0" err="1">
                <a:solidFill>
                  <a:srgbClr val="C00000"/>
                </a:solidFill>
                <a:latin typeface=".VnTime" pitchFamily="34" charset="0"/>
              </a:rPr>
              <a:t>träng</a:t>
            </a:r>
            <a:r>
              <a:rPr lang="en-US" b="1" i="1" dirty="0">
                <a:solidFill>
                  <a:srgbClr val="C00000"/>
                </a:solidFill>
                <a:latin typeface=".VnTime" pitchFamily="34" charset="0"/>
              </a:rPr>
              <a:t> </a:t>
            </a:r>
            <a:r>
              <a:rPr lang="en-US" b="1" i="1" dirty="0" err="1">
                <a:solidFill>
                  <a:srgbClr val="C00000"/>
                </a:solidFill>
                <a:latin typeface=".VnTime" pitchFamily="34" charset="0"/>
              </a:rPr>
              <a:t>gi</a:t>
            </a:r>
            <a:r>
              <a:rPr lang="en-US" b="1" i="1" dirty="0">
                <a:solidFill>
                  <a:srgbClr val="C00000"/>
                </a:solidFill>
                <a:latin typeface=".VnTime" pitchFamily="34" charset="0"/>
              </a:rPr>
              <a:t>÷ </a:t>
            </a:r>
            <a:r>
              <a:rPr lang="en-US" b="1" i="1" dirty="0" err="1">
                <a:solidFill>
                  <a:srgbClr val="C00000"/>
                </a:solidFill>
                <a:latin typeface=".VnTime" pitchFamily="34" charset="0"/>
              </a:rPr>
              <a:t>g×n</a:t>
            </a:r>
            <a:r>
              <a:rPr lang="en-US" b="1" i="1" dirty="0">
                <a:solidFill>
                  <a:srgbClr val="C00000"/>
                </a:solidFill>
                <a:latin typeface=".VnTime" pitchFamily="34" charset="0"/>
              </a:rPr>
              <a:t> </a:t>
            </a:r>
            <a:r>
              <a:rPr lang="en-US" b="1" i="1" dirty="0" err="1">
                <a:solidFill>
                  <a:srgbClr val="C00000"/>
                </a:solidFill>
                <a:latin typeface=".VnTime" pitchFamily="34" charset="0"/>
              </a:rPr>
              <a:t>nh÷ng</a:t>
            </a:r>
            <a:r>
              <a:rPr lang="en-US" b="1" i="1" dirty="0">
                <a:solidFill>
                  <a:srgbClr val="C00000"/>
                </a:solidFill>
                <a:latin typeface=".VnTime" pitchFamily="34" charset="0"/>
              </a:rPr>
              <a:t> </a:t>
            </a:r>
            <a:r>
              <a:rPr lang="en-US" b="1" i="1" dirty="0" err="1">
                <a:solidFill>
                  <a:srgbClr val="C00000"/>
                </a:solidFill>
                <a:latin typeface=".VnTime" pitchFamily="34" charset="0"/>
              </a:rPr>
              <a:t>nÐt</a:t>
            </a:r>
            <a:r>
              <a:rPr lang="en-US" b="1" i="1" dirty="0">
                <a:solidFill>
                  <a:srgbClr val="C00000"/>
                </a:solidFill>
                <a:latin typeface=".VnTime" pitchFamily="34" charset="0"/>
              </a:rPr>
              <a:t> ®</a:t>
            </a:r>
            <a:r>
              <a:rPr lang="en-US" b="1" i="1" dirty="0" err="1">
                <a:solidFill>
                  <a:srgbClr val="C00000"/>
                </a:solidFill>
                <a:latin typeface=".VnTime" pitchFamily="34" charset="0"/>
              </a:rPr>
              <a:t>Ñp</a:t>
            </a:r>
            <a:r>
              <a:rPr lang="en-US" b="1" i="1" dirty="0">
                <a:solidFill>
                  <a:srgbClr val="C00000"/>
                </a:solidFill>
                <a:latin typeface=".VnTime" pitchFamily="34" charset="0"/>
              </a:rPr>
              <a:t> </a:t>
            </a:r>
            <a:r>
              <a:rPr lang="en-US" b="1" i="1" dirty="0" err="1">
                <a:solidFill>
                  <a:srgbClr val="C00000"/>
                </a:solidFill>
                <a:latin typeface=".VnTime" pitchFamily="34" charset="0"/>
              </a:rPr>
              <a:t>truyÒn</a:t>
            </a:r>
            <a:r>
              <a:rPr lang="en-US" b="1" i="1" dirty="0">
                <a:solidFill>
                  <a:srgbClr val="C00000"/>
                </a:solidFill>
                <a:latin typeface=".VnTime" pitchFamily="34" charset="0"/>
              </a:rPr>
              <a:t> </a:t>
            </a:r>
            <a:r>
              <a:rPr lang="en-US" b="1" i="1" dirty="0" err="1">
                <a:solidFill>
                  <a:srgbClr val="C00000"/>
                </a:solidFill>
                <a:latin typeface=".VnTime" pitchFamily="34" charset="0"/>
              </a:rPr>
              <a:t>thèng</a:t>
            </a:r>
            <a:r>
              <a:rPr lang="en-US" b="1" i="1" dirty="0">
                <a:solidFill>
                  <a:srgbClr val="C00000"/>
                </a:solidFill>
                <a:latin typeface=".VnTime" pitchFamily="34" charset="0"/>
              </a:rPr>
              <a:t> </a:t>
            </a:r>
            <a:r>
              <a:rPr lang="en-US" b="1" i="1" dirty="0" err="1">
                <a:solidFill>
                  <a:srgbClr val="C00000"/>
                </a:solidFill>
                <a:latin typeface=".VnTime" pitchFamily="34" charset="0"/>
              </a:rPr>
              <a:t>v¨n</a:t>
            </a:r>
            <a:r>
              <a:rPr lang="en-US" b="1" i="1" dirty="0">
                <a:solidFill>
                  <a:srgbClr val="C00000"/>
                </a:solidFill>
                <a:latin typeface=".VnTime" pitchFamily="34" charset="0"/>
              </a:rPr>
              <a:t> </a:t>
            </a:r>
            <a:r>
              <a:rPr lang="en-US" b="1" i="1" dirty="0" err="1">
                <a:solidFill>
                  <a:srgbClr val="C00000"/>
                </a:solidFill>
                <a:latin typeface=".VnTime" pitchFamily="34" charset="0"/>
              </a:rPr>
              <a:t>hãa</a:t>
            </a:r>
            <a:r>
              <a:rPr lang="en-US" b="1" i="1" dirty="0">
                <a:solidFill>
                  <a:srgbClr val="C00000"/>
                </a:solidFill>
                <a:latin typeface=".VnTime" pitchFamily="34" charset="0"/>
              </a:rPr>
              <a:t> </a:t>
            </a:r>
            <a:r>
              <a:rPr lang="en-US" b="1" i="1" dirty="0" err="1">
                <a:solidFill>
                  <a:srgbClr val="C00000"/>
                </a:solidFill>
                <a:latin typeface=".VnTime" pitchFamily="34" charset="0"/>
              </a:rPr>
              <a:t>cña</a:t>
            </a:r>
            <a:r>
              <a:rPr lang="en-US" b="1" i="1" dirty="0">
                <a:solidFill>
                  <a:srgbClr val="C00000"/>
                </a:solidFill>
                <a:latin typeface=".VnTime" pitchFamily="34" charset="0"/>
              </a:rPr>
              <a:t> </a:t>
            </a:r>
            <a:r>
              <a:rPr lang="en-US" b="1" i="1" dirty="0" err="1">
                <a:solidFill>
                  <a:srgbClr val="C00000"/>
                </a:solidFill>
                <a:latin typeface=".VnTime" pitchFamily="34" charset="0"/>
              </a:rPr>
              <a:t>d©n</a:t>
            </a:r>
            <a:r>
              <a:rPr lang="en-US" b="1" i="1" dirty="0">
                <a:solidFill>
                  <a:srgbClr val="C00000"/>
                </a:solidFill>
                <a:latin typeface=".VnTime" pitchFamily="34" charset="0"/>
              </a:rPr>
              <a:t> </a:t>
            </a:r>
            <a:r>
              <a:rPr lang="en-US" b="1" i="1" dirty="0" err="1">
                <a:solidFill>
                  <a:srgbClr val="C00000"/>
                </a:solidFill>
                <a:latin typeface=".VnTime" pitchFamily="34" charset="0"/>
              </a:rPr>
              <a:t>téc</a:t>
            </a:r>
            <a:r>
              <a:rPr lang="en-US" b="1" i="1" dirty="0">
                <a:solidFill>
                  <a:srgbClr val="C00000"/>
                </a:solidFill>
                <a:latin typeface=".VnTime" pitchFamily="34" charset="0"/>
              </a:rPr>
              <a:t>.</a:t>
            </a:r>
          </a:p>
          <a:p>
            <a:pPr marL="0" indent="0" algn="just">
              <a:buFont typeface="Arial" panose="020B0604020202020204" pitchFamily="34" charset="0"/>
              <a:buNone/>
            </a:pPr>
            <a:endParaRPr lang="en-US" dirty="0" smtClean="0">
              <a:solidFill>
                <a:prstClr val="black"/>
              </a:solidFill>
              <a:latin typeface="Times New Roman" pitchFamily="18" charset="0"/>
              <a:cs typeface="Times New Roman" pitchFamily="18" charset="0"/>
            </a:endParaRPr>
          </a:p>
        </p:txBody>
      </p:sp>
      <p:sp>
        <p:nvSpPr>
          <p:cNvPr id="7" name="Rectangle 6"/>
          <p:cNvSpPr/>
          <p:nvPr/>
        </p:nvSpPr>
        <p:spPr>
          <a:xfrm>
            <a:off x="4805978" y="1472025"/>
            <a:ext cx="2633733" cy="446276"/>
          </a:xfrm>
          <a:prstGeom prst="rect">
            <a:avLst/>
          </a:prstGeom>
        </p:spPr>
        <p:txBody>
          <a:bodyPr wrap="none">
            <a:spAutoFit/>
          </a:bodyPr>
          <a:lstStyle/>
          <a:p>
            <a:pPr algn="r"/>
            <a:r>
              <a:rPr lang="en-US" sz="2300" b="1" i="1" dirty="0">
                <a:solidFill>
                  <a:srgbClr val="0000FF"/>
                </a:solidFill>
                <a:latin typeface="Times New Roman" panose="02020603050405020304" pitchFamily="18" charset="0"/>
                <a:cs typeface="Times New Roman" pitchFamily="18" charset="0"/>
              </a:rPr>
              <a:t>Theo</a:t>
            </a:r>
            <a:r>
              <a:rPr lang="en-US" sz="2300" b="1" dirty="0">
                <a:solidFill>
                  <a:srgbClr val="0000FF"/>
                </a:solidFill>
                <a:latin typeface="Times New Roman" panose="02020603050405020304" pitchFamily="18" charset="0"/>
                <a:cs typeface="Times New Roman" pitchFamily="18" charset="0"/>
              </a:rPr>
              <a:t> </a:t>
            </a:r>
            <a:r>
              <a:rPr lang="en-US" sz="2300" b="1" dirty="0" err="1">
                <a:solidFill>
                  <a:srgbClr val="0000FF"/>
                </a:solidFill>
                <a:latin typeface="Times New Roman" panose="02020603050405020304" pitchFamily="18" charset="0"/>
                <a:cs typeface="Times New Roman" pitchFamily="18" charset="0"/>
              </a:rPr>
              <a:t>Nguyễn</a:t>
            </a:r>
            <a:r>
              <a:rPr lang="en-US" sz="2300" b="1" dirty="0">
                <a:solidFill>
                  <a:srgbClr val="0000FF"/>
                </a:solidFill>
                <a:latin typeface="Times New Roman" panose="02020603050405020304" pitchFamily="18" charset="0"/>
                <a:cs typeface="Times New Roman" pitchFamily="18" charset="0"/>
              </a:rPr>
              <a:t> </a:t>
            </a:r>
            <a:r>
              <a:rPr lang="en-US" sz="2300" b="1" dirty="0" err="1">
                <a:solidFill>
                  <a:srgbClr val="0000FF"/>
                </a:solidFill>
                <a:latin typeface="Times New Roman" panose="02020603050405020304" pitchFamily="18" charset="0"/>
                <a:cs typeface="Times New Roman" pitchFamily="18" charset="0"/>
              </a:rPr>
              <a:t>Tuân</a:t>
            </a:r>
            <a:r>
              <a:rPr lang="en-US" sz="2300" b="1" dirty="0">
                <a:solidFill>
                  <a:srgbClr val="0000FF"/>
                </a:solidFill>
                <a:latin typeface="Times New Roman" panose="02020603050405020304" pitchFamily="18" charset="0"/>
                <a:cs typeface="Times New Roman" pitchFamily="18" charset="0"/>
              </a:rPr>
              <a:t> </a:t>
            </a:r>
          </a:p>
        </p:txBody>
      </p:sp>
      <p:sp>
        <p:nvSpPr>
          <p:cNvPr id="8" name="TextBox 7"/>
          <p:cNvSpPr txBox="1"/>
          <p:nvPr/>
        </p:nvSpPr>
        <p:spPr>
          <a:xfrm>
            <a:off x="175846" y="29308"/>
            <a:ext cx="8581292" cy="1384995"/>
          </a:xfrm>
          <a:prstGeom prst="rect">
            <a:avLst/>
          </a:prstGeom>
          <a:noFill/>
        </p:spPr>
        <p:txBody>
          <a:bodyPr wrap="square" rtlCol="0">
            <a:spAutoFit/>
          </a:bodyPr>
          <a:lstStyle/>
          <a:p>
            <a:pPr algn="ctr"/>
            <a:r>
              <a:rPr lang="en-US" sz="2800" b="1" dirty="0" err="1">
                <a:solidFill>
                  <a:srgbClr val="002060"/>
                </a:solidFill>
                <a:latin typeface="Times New Roman" panose="02020603050405020304" pitchFamily="18" charset="0"/>
                <a:cs typeface="Times New Roman" panose="02020603050405020304" pitchFamily="18" charset="0"/>
              </a:rPr>
              <a:t>Thứ</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hai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ngày</a:t>
            </a:r>
            <a:r>
              <a:rPr lang="en-US" sz="2800" b="1" dirty="0">
                <a:solidFill>
                  <a:srgbClr val="002060"/>
                </a:solidFill>
                <a:latin typeface="Times New Roman" panose="02020603050405020304" pitchFamily="18" charset="0"/>
                <a:cs typeface="Times New Roman" panose="02020603050405020304" pitchFamily="18" charset="0"/>
              </a:rPr>
              <a:t> </a:t>
            </a:r>
            <a:r>
              <a:rPr lang="vi-VN" sz="2800" b="1" dirty="0">
                <a:solidFill>
                  <a:srgbClr val="002060"/>
                </a:solidFill>
                <a:cs typeface="Times New Roman" panose="02020603050405020304" pitchFamily="18" charset="0"/>
              </a:rPr>
              <a:t>18</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tháng</a:t>
            </a:r>
            <a:r>
              <a:rPr lang="en-US" sz="2800" b="1" dirty="0">
                <a:solidFill>
                  <a:srgbClr val="002060"/>
                </a:solidFill>
                <a:latin typeface="Times New Roman" panose="02020603050405020304" pitchFamily="18" charset="0"/>
                <a:cs typeface="Times New Roman" panose="02020603050405020304" pitchFamily="18" charset="0"/>
              </a:rPr>
              <a:t> </a:t>
            </a:r>
            <a:r>
              <a:rPr lang="vi-VN" sz="2800" b="1" dirty="0">
                <a:solidFill>
                  <a:srgbClr val="002060"/>
                </a:solidFill>
                <a:cs typeface="Times New Roman" panose="02020603050405020304" pitchFamily="18" charset="0"/>
              </a:rPr>
              <a:t>03</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năm</a:t>
            </a:r>
            <a:r>
              <a:rPr lang="en-US" sz="2800" b="1" dirty="0">
                <a:solidFill>
                  <a:srgbClr val="002060"/>
                </a:solidFill>
                <a:latin typeface="Times New Roman" panose="02020603050405020304" pitchFamily="18" charset="0"/>
                <a:cs typeface="Times New Roman" panose="02020603050405020304" pitchFamily="18" charset="0"/>
              </a:rPr>
              <a:t> 202</a:t>
            </a:r>
            <a:r>
              <a:rPr lang="vi-VN" sz="2800" b="1" dirty="0">
                <a:solidFill>
                  <a:srgbClr val="002060"/>
                </a:solidFill>
                <a:cs typeface="Times New Roman" panose="02020603050405020304" pitchFamily="18" charset="0"/>
              </a:rPr>
              <a:t>4</a:t>
            </a:r>
            <a:endParaRPr lang="en-US" sz="2800" b="1" dirty="0">
              <a:solidFill>
                <a:srgbClr val="002060"/>
              </a:solidFill>
              <a:latin typeface="Times New Roman" panose="02020603050405020304" pitchFamily="18" charset="0"/>
              <a:cs typeface="Times New Roman" panose="02020603050405020304" pitchFamily="18" charset="0"/>
            </a:endParaRPr>
          </a:p>
          <a:p>
            <a:pPr algn="ctr"/>
            <a:r>
              <a:rPr lang="en-US" sz="2800" b="1" u="sng" dirty="0" err="1">
                <a:solidFill>
                  <a:srgbClr val="002060"/>
                </a:solidFill>
                <a:latin typeface="Times New Roman" panose="02020603050405020304" pitchFamily="18" charset="0"/>
                <a:cs typeface="Times New Roman" panose="02020603050405020304" pitchFamily="18" charset="0"/>
              </a:rPr>
              <a:t>Tập</a:t>
            </a:r>
            <a:r>
              <a:rPr lang="en-US" sz="2800" b="1" u="sng" dirty="0">
                <a:solidFill>
                  <a:srgbClr val="002060"/>
                </a:solidFill>
                <a:latin typeface="Times New Roman" panose="02020603050405020304" pitchFamily="18" charset="0"/>
                <a:cs typeface="Times New Roman" panose="02020603050405020304" pitchFamily="18" charset="0"/>
              </a:rPr>
              <a:t> </a:t>
            </a:r>
            <a:r>
              <a:rPr lang="en-US" sz="2800" b="1" u="sng" dirty="0" err="1">
                <a:solidFill>
                  <a:srgbClr val="002060"/>
                </a:solidFill>
                <a:latin typeface="Times New Roman" panose="02020603050405020304" pitchFamily="18" charset="0"/>
                <a:cs typeface="Times New Roman" panose="02020603050405020304" pitchFamily="18" charset="0"/>
              </a:rPr>
              <a:t>đọc</a:t>
            </a:r>
            <a:r>
              <a:rPr lang="vi-VN" sz="2800" b="1" dirty="0">
                <a:solidFill>
                  <a:srgbClr val="002060"/>
                </a:solidFill>
                <a:cs typeface="Times New Roman" panose="02020603050405020304" pitchFamily="18" charset="0"/>
              </a:rPr>
              <a:t>:</a:t>
            </a:r>
          </a:p>
          <a:p>
            <a:pPr algn="ctr"/>
            <a:r>
              <a:rPr lang="vi-VN" sz="2800" b="1" dirty="0">
                <a:solidFill>
                  <a:srgbClr val="002060"/>
                </a:solidFill>
                <a:cs typeface="Times New Roman" panose="02020603050405020304" pitchFamily="18" charset="0"/>
              </a:rPr>
              <a:t>Tranh làng Hồ</a:t>
            </a:r>
            <a:endParaRPr lang="en-US"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850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8000" r="-18000"/>
          </a:stretch>
        </a:blipFill>
        <a:effectLst/>
      </p:bgPr>
    </p:bg>
    <p:spTree>
      <p:nvGrpSpPr>
        <p:cNvPr id="1" name=""/>
        <p:cNvGrpSpPr/>
        <p:nvPr/>
      </p:nvGrpSpPr>
      <p:grpSpPr>
        <a:xfrm>
          <a:off x="0" y="0"/>
          <a:ext cx="0" cy="0"/>
          <a:chOff x="0" y="0"/>
          <a:chExt cx="0" cy="0"/>
        </a:xfrm>
      </p:grpSpPr>
      <p:sp>
        <p:nvSpPr>
          <p:cNvPr id="2" name="AutoShape 346"/>
          <p:cNvSpPr>
            <a:spLocks noChangeArrowheads="1"/>
          </p:cNvSpPr>
          <p:nvPr/>
        </p:nvSpPr>
        <p:spPr bwMode="auto">
          <a:xfrm>
            <a:off x="177547" y="1879955"/>
            <a:ext cx="8611611" cy="4065692"/>
          </a:xfrm>
          <a:prstGeom prst="wedgeRoundRectCallout">
            <a:avLst>
              <a:gd name="adj1" fmla="val -12926"/>
              <a:gd name="adj2" fmla="val 48255"/>
              <a:gd name="adj3" fmla="val 16667"/>
            </a:avLst>
          </a:prstGeom>
          <a:solidFill>
            <a:schemeClr val="bg1"/>
          </a:solidFill>
          <a:ln w="9525" algn="ctr">
            <a:solidFill>
              <a:schemeClr val="bg1"/>
            </a:solidFill>
            <a:miter lim="800000"/>
            <a:headEnd/>
            <a:tailEnd/>
          </a:ln>
          <a:effectLst/>
          <a:extLst/>
        </p:spPr>
        <p:txBody>
          <a:bodyPr/>
          <a:lstStyle/>
          <a:p>
            <a:pPr algn="just"/>
            <a:r>
              <a:rPr lang="en-US" sz="2800" dirty="0">
                <a:solidFill>
                  <a:prstClr val="black"/>
                </a:solidFill>
                <a:latin typeface="Times New Roman" pitchFamily="18" charset="0"/>
                <a:cs typeface="Times New Roman" pitchFamily="18" charset="0"/>
                <a:sym typeface="Wingdings"/>
              </a:rPr>
              <a:t>   	</a:t>
            </a:r>
            <a:r>
              <a:rPr lang="en-US" sz="2800" b="1" i="1" u="sng" dirty="0" err="1">
                <a:solidFill>
                  <a:srgbClr val="C00000"/>
                </a:solidFill>
                <a:latin typeface="Times New Roman" pitchFamily="18" charset="0"/>
                <a:cs typeface="Times New Roman" pitchFamily="18" charset="0"/>
                <a:sym typeface="Wingdings"/>
              </a:rPr>
              <a:t>Nội</a:t>
            </a:r>
            <a:r>
              <a:rPr lang="en-US" sz="2800" b="1" i="1" u="sng" dirty="0">
                <a:solidFill>
                  <a:srgbClr val="C00000"/>
                </a:solidFill>
                <a:latin typeface="Times New Roman" pitchFamily="18" charset="0"/>
                <a:cs typeface="Times New Roman" pitchFamily="18" charset="0"/>
                <a:sym typeface="Wingdings"/>
              </a:rPr>
              <a:t> dung</a:t>
            </a:r>
            <a:r>
              <a:rPr lang="en-US" sz="2800" b="1" i="1" dirty="0">
                <a:solidFill>
                  <a:srgbClr val="C00000"/>
                </a:solidFill>
                <a:latin typeface="Times New Roman" pitchFamily="18" charset="0"/>
                <a:cs typeface="Times New Roman" pitchFamily="18" charset="0"/>
                <a:sym typeface="Wingdings"/>
              </a:rPr>
              <a:t>: </a:t>
            </a:r>
            <a:r>
              <a:rPr lang="vi-VN" sz="2800" b="1" dirty="0">
                <a:solidFill>
                  <a:srgbClr val="C00000"/>
                </a:solidFill>
                <a:latin typeface="Times New Roman" pitchFamily="18" charset="0"/>
                <a:sym typeface="Wingdings"/>
              </a:rPr>
              <a:t>C</a:t>
            </a:r>
            <a:r>
              <a:rPr lang="en-US" sz="2800" b="1" dirty="0" smtClean="0">
                <a:solidFill>
                  <a:srgbClr val="C00000"/>
                </a:solidFill>
                <a:latin typeface="Times New Roman" pitchFamily="18" charset="0"/>
              </a:rPr>
              <a:t>a </a:t>
            </a:r>
            <a:r>
              <a:rPr lang="en-US" sz="2800" b="1" dirty="0" err="1">
                <a:solidFill>
                  <a:srgbClr val="C00000"/>
                </a:solidFill>
                <a:latin typeface="Times New Roman" pitchFamily="18" charset="0"/>
              </a:rPr>
              <a:t>ngợi</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những</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nghệ</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sĩ</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dân</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gian</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đã</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tạo</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ra</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những</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vật</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phẩm</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văn</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hóa</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truyền</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thống</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đặc</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sắc</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của</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dân</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tộc</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và</a:t>
            </a:r>
            <a:r>
              <a:rPr lang="en-US" sz="2800" b="1" dirty="0">
                <a:solidFill>
                  <a:srgbClr val="C00000"/>
                </a:solidFill>
                <a:latin typeface="Times New Roman" pitchFamily="18" charset="0"/>
              </a:rPr>
              <a:t> </a:t>
            </a:r>
            <a:r>
              <a:rPr lang="en-US" sz="2800" b="1" dirty="0">
                <a:solidFill>
                  <a:srgbClr val="C00000"/>
                </a:solidFill>
                <a:latin typeface=".VnTime" pitchFamily="34" charset="0"/>
              </a:rPr>
              <a:t>nh¾n </a:t>
            </a:r>
            <a:r>
              <a:rPr lang="en-US" sz="2800" b="1" dirty="0" err="1">
                <a:solidFill>
                  <a:srgbClr val="C00000"/>
                </a:solidFill>
                <a:latin typeface=".VnTime" pitchFamily="34" charset="0"/>
              </a:rPr>
              <a:t>nhñ</a:t>
            </a:r>
            <a:r>
              <a:rPr lang="en-US" sz="2800" b="1" dirty="0">
                <a:solidFill>
                  <a:srgbClr val="C00000"/>
                </a:solidFill>
                <a:latin typeface=".VnTime" pitchFamily="34" charset="0"/>
              </a:rPr>
              <a:t> </a:t>
            </a:r>
            <a:r>
              <a:rPr lang="en-US" sz="2800" b="1" dirty="0" err="1">
                <a:solidFill>
                  <a:srgbClr val="C00000"/>
                </a:solidFill>
                <a:latin typeface=".VnTime" pitchFamily="34" charset="0"/>
              </a:rPr>
              <a:t>mäi</a:t>
            </a:r>
            <a:r>
              <a:rPr lang="en-US" sz="2800" b="1" dirty="0">
                <a:solidFill>
                  <a:srgbClr val="C00000"/>
                </a:solidFill>
                <a:latin typeface=".VnTime" pitchFamily="34" charset="0"/>
              </a:rPr>
              <a:t> </a:t>
            </a:r>
            <a:r>
              <a:rPr lang="en-US" sz="2800" b="1" dirty="0" err="1">
                <a:solidFill>
                  <a:srgbClr val="C00000"/>
                </a:solidFill>
                <a:latin typeface=".VnTime" pitchFamily="34" charset="0"/>
              </a:rPr>
              <a:t>ng­êi</a:t>
            </a:r>
            <a:r>
              <a:rPr lang="en-US" sz="2800" b="1" dirty="0">
                <a:solidFill>
                  <a:srgbClr val="C00000"/>
                </a:solidFill>
                <a:latin typeface=".VnTime" pitchFamily="34" charset="0"/>
              </a:rPr>
              <a:t> </a:t>
            </a:r>
            <a:r>
              <a:rPr lang="en-US" sz="2800" b="1" dirty="0" err="1">
                <a:solidFill>
                  <a:srgbClr val="C00000"/>
                </a:solidFill>
                <a:latin typeface=".VnTime" pitchFamily="34" charset="0"/>
              </a:rPr>
              <a:t>cÇn</a:t>
            </a:r>
            <a:r>
              <a:rPr lang="en-US" sz="2800" b="1" dirty="0">
                <a:solidFill>
                  <a:srgbClr val="C00000"/>
                </a:solidFill>
                <a:latin typeface=".VnTime" pitchFamily="34" charset="0"/>
              </a:rPr>
              <a:t> </a:t>
            </a:r>
            <a:r>
              <a:rPr lang="en-US" sz="2800" b="1" dirty="0" err="1">
                <a:solidFill>
                  <a:srgbClr val="C00000"/>
                </a:solidFill>
                <a:latin typeface=".VnTime" pitchFamily="34" charset="0"/>
              </a:rPr>
              <a:t>biÕt</a:t>
            </a:r>
            <a:r>
              <a:rPr lang="en-US" sz="2800" b="1" dirty="0">
                <a:solidFill>
                  <a:srgbClr val="C00000"/>
                </a:solidFill>
                <a:latin typeface=".VnTime" pitchFamily="34" charset="0"/>
              </a:rPr>
              <a:t> </a:t>
            </a:r>
            <a:r>
              <a:rPr lang="en-US" sz="2800" b="1" dirty="0" err="1">
                <a:solidFill>
                  <a:srgbClr val="C00000"/>
                </a:solidFill>
                <a:latin typeface=".VnTime" pitchFamily="34" charset="0"/>
              </a:rPr>
              <a:t>quý</a:t>
            </a:r>
            <a:r>
              <a:rPr lang="en-US" sz="2800" b="1" dirty="0">
                <a:solidFill>
                  <a:srgbClr val="C00000"/>
                </a:solidFill>
                <a:latin typeface=".VnTime" pitchFamily="34" charset="0"/>
              </a:rPr>
              <a:t> </a:t>
            </a:r>
            <a:r>
              <a:rPr lang="en-US" sz="2800" b="1" dirty="0" err="1">
                <a:solidFill>
                  <a:srgbClr val="C00000"/>
                </a:solidFill>
                <a:latin typeface=".VnTime" pitchFamily="34" charset="0"/>
              </a:rPr>
              <a:t>träng</a:t>
            </a:r>
            <a:r>
              <a:rPr lang="en-US" sz="2800" b="1" dirty="0">
                <a:solidFill>
                  <a:srgbClr val="C00000"/>
                </a:solidFill>
                <a:latin typeface=".VnTime" pitchFamily="34" charset="0"/>
              </a:rPr>
              <a:t> </a:t>
            </a:r>
            <a:r>
              <a:rPr lang="en-US" sz="2800" b="1" dirty="0" err="1">
                <a:solidFill>
                  <a:srgbClr val="C00000"/>
                </a:solidFill>
                <a:latin typeface=".VnTime" pitchFamily="34" charset="0"/>
              </a:rPr>
              <a:t>gi</a:t>
            </a:r>
            <a:r>
              <a:rPr lang="en-US" sz="2800" b="1" dirty="0">
                <a:solidFill>
                  <a:srgbClr val="C00000"/>
                </a:solidFill>
                <a:latin typeface=".VnTime" pitchFamily="34" charset="0"/>
              </a:rPr>
              <a:t>÷ </a:t>
            </a:r>
            <a:r>
              <a:rPr lang="en-US" sz="2800" b="1" dirty="0" err="1">
                <a:solidFill>
                  <a:srgbClr val="C00000"/>
                </a:solidFill>
                <a:latin typeface=".VnTime" pitchFamily="34" charset="0"/>
              </a:rPr>
              <a:t>g×n</a:t>
            </a:r>
            <a:r>
              <a:rPr lang="en-US" sz="2800" b="1" dirty="0">
                <a:solidFill>
                  <a:srgbClr val="C00000"/>
                </a:solidFill>
                <a:latin typeface=".VnTime" pitchFamily="34" charset="0"/>
              </a:rPr>
              <a:t> </a:t>
            </a:r>
            <a:r>
              <a:rPr lang="en-US" sz="2800" b="1" dirty="0" err="1">
                <a:solidFill>
                  <a:srgbClr val="C00000"/>
                </a:solidFill>
                <a:latin typeface=".VnTime" pitchFamily="34" charset="0"/>
              </a:rPr>
              <a:t>nh÷ng</a:t>
            </a:r>
            <a:r>
              <a:rPr lang="en-US" sz="2800" b="1" dirty="0">
                <a:solidFill>
                  <a:srgbClr val="C00000"/>
                </a:solidFill>
                <a:latin typeface=".VnTime" pitchFamily="34" charset="0"/>
              </a:rPr>
              <a:t> </a:t>
            </a:r>
            <a:r>
              <a:rPr lang="en-US" sz="2800" b="1" dirty="0" err="1">
                <a:solidFill>
                  <a:srgbClr val="C00000"/>
                </a:solidFill>
                <a:latin typeface=".VnTime" pitchFamily="34" charset="0"/>
              </a:rPr>
              <a:t>nÐt</a:t>
            </a:r>
            <a:r>
              <a:rPr lang="en-US" sz="2800" b="1" dirty="0">
                <a:solidFill>
                  <a:srgbClr val="C00000"/>
                </a:solidFill>
                <a:latin typeface=".VnTime" pitchFamily="34" charset="0"/>
              </a:rPr>
              <a:t> ®</a:t>
            </a:r>
            <a:r>
              <a:rPr lang="en-US" sz="2800" b="1" dirty="0" err="1">
                <a:solidFill>
                  <a:srgbClr val="C00000"/>
                </a:solidFill>
                <a:latin typeface=".VnTime" pitchFamily="34" charset="0"/>
              </a:rPr>
              <a:t>Ñp</a:t>
            </a:r>
            <a:r>
              <a:rPr lang="en-US" sz="2800" b="1" dirty="0">
                <a:solidFill>
                  <a:srgbClr val="C00000"/>
                </a:solidFill>
                <a:latin typeface=".VnTime" pitchFamily="34" charset="0"/>
              </a:rPr>
              <a:t> </a:t>
            </a:r>
            <a:r>
              <a:rPr lang="en-US" sz="2800" b="1" dirty="0" err="1">
                <a:solidFill>
                  <a:srgbClr val="C00000"/>
                </a:solidFill>
                <a:latin typeface=".VnTime" pitchFamily="34" charset="0"/>
              </a:rPr>
              <a:t>truyÒn</a:t>
            </a:r>
            <a:r>
              <a:rPr lang="en-US" sz="2800" b="1" dirty="0">
                <a:solidFill>
                  <a:srgbClr val="C00000"/>
                </a:solidFill>
                <a:latin typeface=".VnTime" pitchFamily="34" charset="0"/>
              </a:rPr>
              <a:t> </a:t>
            </a:r>
            <a:r>
              <a:rPr lang="en-US" sz="2800" b="1" dirty="0" err="1">
                <a:solidFill>
                  <a:srgbClr val="C00000"/>
                </a:solidFill>
                <a:latin typeface=".VnTime" pitchFamily="34" charset="0"/>
              </a:rPr>
              <a:t>thèng</a:t>
            </a:r>
            <a:r>
              <a:rPr lang="en-US" sz="2800" b="1" dirty="0">
                <a:solidFill>
                  <a:srgbClr val="C00000"/>
                </a:solidFill>
                <a:latin typeface=".VnTime" pitchFamily="34" charset="0"/>
              </a:rPr>
              <a:t> </a:t>
            </a:r>
            <a:r>
              <a:rPr lang="en-US" sz="2800" b="1" dirty="0" err="1">
                <a:solidFill>
                  <a:srgbClr val="C00000"/>
                </a:solidFill>
                <a:latin typeface=".VnTime" pitchFamily="34" charset="0"/>
              </a:rPr>
              <a:t>v¨n</a:t>
            </a:r>
            <a:r>
              <a:rPr lang="en-US" sz="2800" b="1" dirty="0">
                <a:solidFill>
                  <a:srgbClr val="C00000"/>
                </a:solidFill>
                <a:latin typeface=".VnTime" pitchFamily="34" charset="0"/>
              </a:rPr>
              <a:t> </a:t>
            </a:r>
            <a:r>
              <a:rPr lang="en-US" sz="2800" b="1" dirty="0" err="1">
                <a:solidFill>
                  <a:srgbClr val="C00000"/>
                </a:solidFill>
                <a:latin typeface=".VnTime" pitchFamily="34" charset="0"/>
              </a:rPr>
              <a:t>hãa</a:t>
            </a:r>
            <a:r>
              <a:rPr lang="en-US" sz="2800" b="1" dirty="0">
                <a:solidFill>
                  <a:srgbClr val="C00000"/>
                </a:solidFill>
                <a:latin typeface=".VnTime" pitchFamily="34" charset="0"/>
              </a:rPr>
              <a:t> </a:t>
            </a:r>
            <a:r>
              <a:rPr lang="en-US" sz="2800" b="1" dirty="0" err="1">
                <a:solidFill>
                  <a:srgbClr val="C00000"/>
                </a:solidFill>
                <a:latin typeface=".VnTime" pitchFamily="34" charset="0"/>
              </a:rPr>
              <a:t>cña</a:t>
            </a:r>
            <a:r>
              <a:rPr lang="en-US" sz="2800" b="1" dirty="0">
                <a:solidFill>
                  <a:srgbClr val="C00000"/>
                </a:solidFill>
                <a:latin typeface=".VnTime" pitchFamily="34" charset="0"/>
              </a:rPr>
              <a:t> </a:t>
            </a:r>
            <a:r>
              <a:rPr lang="en-US" sz="2800" b="1" dirty="0" err="1">
                <a:solidFill>
                  <a:srgbClr val="C00000"/>
                </a:solidFill>
                <a:latin typeface=".VnTime" pitchFamily="34" charset="0"/>
              </a:rPr>
              <a:t>d©n</a:t>
            </a:r>
            <a:r>
              <a:rPr lang="en-US" sz="2800" b="1" dirty="0">
                <a:solidFill>
                  <a:srgbClr val="C00000"/>
                </a:solidFill>
                <a:latin typeface=".VnTime" pitchFamily="34" charset="0"/>
              </a:rPr>
              <a:t> </a:t>
            </a:r>
            <a:r>
              <a:rPr lang="en-US" sz="2800" b="1" dirty="0" err="1">
                <a:solidFill>
                  <a:srgbClr val="C00000"/>
                </a:solidFill>
                <a:latin typeface=".VnTime" pitchFamily="34" charset="0"/>
              </a:rPr>
              <a:t>téc</a:t>
            </a:r>
            <a:r>
              <a:rPr lang="en-US" sz="2800" b="1" dirty="0">
                <a:solidFill>
                  <a:srgbClr val="C00000"/>
                </a:solidFill>
                <a:latin typeface=".VnTime" pitchFamily="34" charset="0"/>
              </a:rPr>
              <a:t>.</a:t>
            </a:r>
          </a:p>
          <a:p>
            <a:pPr algn="just"/>
            <a:endParaRPr lang="en-US" sz="2800" dirty="0">
              <a:solidFill>
                <a:srgbClr val="C00000"/>
              </a:solidFill>
              <a:latin typeface="Times New Roman" pitchFamily="18" charset="0"/>
              <a:cs typeface="Times New Roman" pitchFamily="18" charset="0"/>
            </a:endParaRPr>
          </a:p>
        </p:txBody>
      </p:sp>
      <p:sp>
        <p:nvSpPr>
          <p:cNvPr id="3" name="Rectangle 2"/>
          <p:cNvSpPr/>
          <p:nvPr/>
        </p:nvSpPr>
        <p:spPr>
          <a:xfrm>
            <a:off x="4805978" y="1472025"/>
            <a:ext cx="2633733" cy="446276"/>
          </a:xfrm>
          <a:prstGeom prst="rect">
            <a:avLst/>
          </a:prstGeom>
        </p:spPr>
        <p:txBody>
          <a:bodyPr wrap="none">
            <a:spAutoFit/>
          </a:bodyPr>
          <a:lstStyle/>
          <a:p>
            <a:pPr algn="r"/>
            <a:r>
              <a:rPr lang="en-US" sz="2300" b="1" i="1" dirty="0">
                <a:solidFill>
                  <a:srgbClr val="0000FF"/>
                </a:solidFill>
                <a:latin typeface="Times New Roman" panose="02020603050405020304" pitchFamily="18" charset="0"/>
                <a:cs typeface="Times New Roman" pitchFamily="18" charset="0"/>
              </a:rPr>
              <a:t>Theo</a:t>
            </a:r>
            <a:r>
              <a:rPr lang="en-US" sz="2300" b="1" dirty="0">
                <a:solidFill>
                  <a:srgbClr val="0000FF"/>
                </a:solidFill>
                <a:latin typeface="Times New Roman" panose="02020603050405020304" pitchFamily="18" charset="0"/>
                <a:cs typeface="Times New Roman" pitchFamily="18" charset="0"/>
              </a:rPr>
              <a:t> </a:t>
            </a:r>
            <a:r>
              <a:rPr lang="en-US" sz="2300" b="1" dirty="0" err="1">
                <a:solidFill>
                  <a:srgbClr val="0000FF"/>
                </a:solidFill>
                <a:latin typeface="Times New Roman" panose="02020603050405020304" pitchFamily="18" charset="0"/>
                <a:cs typeface="Times New Roman" pitchFamily="18" charset="0"/>
              </a:rPr>
              <a:t>Nguyễn</a:t>
            </a:r>
            <a:r>
              <a:rPr lang="en-US" sz="2300" b="1" dirty="0">
                <a:solidFill>
                  <a:srgbClr val="0000FF"/>
                </a:solidFill>
                <a:latin typeface="Times New Roman" panose="02020603050405020304" pitchFamily="18" charset="0"/>
                <a:cs typeface="Times New Roman" pitchFamily="18" charset="0"/>
              </a:rPr>
              <a:t> </a:t>
            </a:r>
            <a:r>
              <a:rPr lang="en-US" sz="2300" b="1" dirty="0" err="1">
                <a:solidFill>
                  <a:srgbClr val="0000FF"/>
                </a:solidFill>
                <a:latin typeface="Times New Roman" panose="02020603050405020304" pitchFamily="18" charset="0"/>
                <a:cs typeface="Times New Roman" pitchFamily="18" charset="0"/>
              </a:rPr>
              <a:t>Tuân</a:t>
            </a:r>
            <a:r>
              <a:rPr lang="en-US" sz="2300" b="1" dirty="0">
                <a:solidFill>
                  <a:srgbClr val="0000FF"/>
                </a:solidFill>
                <a:latin typeface="Times New Roman" panose="02020603050405020304" pitchFamily="18" charset="0"/>
                <a:cs typeface="Times New Roman" pitchFamily="18" charset="0"/>
              </a:rPr>
              <a:t> </a:t>
            </a:r>
          </a:p>
        </p:txBody>
      </p:sp>
      <p:sp>
        <p:nvSpPr>
          <p:cNvPr id="4" name="TextBox 3"/>
          <p:cNvSpPr txBox="1"/>
          <p:nvPr/>
        </p:nvSpPr>
        <p:spPr>
          <a:xfrm>
            <a:off x="175846" y="29308"/>
            <a:ext cx="8581292" cy="1384995"/>
          </a:xfrm>
          <a:prstGeom prst="rect">
            <a:avLst/>
          </a:prstGeom>
          <a:noFill/>
        </p:spPr>
        <p:txBody>
          <a:bodyPr wrap="square" rtlCol="0">
            <a:spAutoFit/>
          </a:bodyPr>
          <a:lstStyle/>
          <a:p>
            <a:pPr algn="ctr"/>
            <a:r>
              <a:rPr lang="en-US" sz="2800" b="1" dirty="0" err="1">
                <a:solidFill>
                  <a:srgbClr val="002060"/>
                </a:solidFill>
                <a:latin typeface="Times New Roman" panose="02020603050405020304" pitchFamily="18" charset="0"/>
                <a:cs typeface="Times New Roman" panose="02020603050405020304" pitchFamily="18" charset="0"/>
              </a:rPr>
              <a:t>Thứ</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hai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ngày</a:t>
            </a:r>
            <a:r>
              <a:rPr lang="en-US" sz="2800" b="1" dirty="0">
                <a:solidFill>
                  <a:srgbClr val="002060"/>
                </a:solidFill>
                <a:latin typeface="Times New Roman" panose="02020603050405020304" pitchFamily="18" charset="0"/>
                <a:cs typeface="Times New Roman" panose="02020603050405020304" pitchFamily="18" charset="0"/>
              </a:rPr>
              <a:t> </a:t>
            </a:r>
            <a:r>
              <a:rPr lang="vi-VN" sz="2800" b="1" dirty="0">
                <a:solidFill>
                  <a:srgbClr val="002060"/>
                </a:solidFill>
                <a:cs typeface="Times New Roman" panose="02020603050405020304" pitchFamily="18" charset="0"/>
              </a:rPr>
              <a:t>18</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tháng</a:t>
            </a:r>
            <a:r>
              <a:rPr lang="en-US" sz="2800" b="1" dirty="0">
                <a:solidFill>
                  <a:srgbClr val="002060"/>
                </a:solidFill>
                <a:latin typeface="Times New Roman" panose="02020603050405020304" pitchFamily="18" charset="0"/>
                <a:cs typeface="Times New Roman" panose="02020603050405020304" pitchFamily="18" charset="0"/>
              </a:rPr>
              <a:t> </a:t>
            </a:r>
            <a:r>
              <a:rPr lang="vi-VN" sz="2800" b="1" dirty="0">
                <a:solidFill>
                  <a:srgbClr val="002060"/>
                </a:solidFill>
                <a:cs typeface="Times New Roman" panose="02020603050405020304" pitchFamily="18" charset="0"/>
              </a:rPr>
              <a:t>03</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năm</a:t>
            </a:r>
            <a:r>
              <a:rPr lang="en-US" sz="2800" b="1" dirty="0">
                <a:solidFill>
                  <a:srgbClr val="002060"/>
                </a:solidFill>
                <a:latin typeface="Times New Roman" panose="02020603050405020304" pitchFamily="18" charset="0"/>
                <a:cs typeface="Times New Roman" panose="02020603050405020304" pitchFamily="18" charset="0"/>
              </a:rPr>
              <a:t> 202</a:t>
            </a:r>
            <a:r>
              <a:rPr lang="vi-VN" sz="2800" b="1" dirty="0">
                <a:solidFill>
                  <a:srgbClr val="002060"/>
                </a:solidFill>
                <a:cs typeface="Times New Roman" panose="02020603050405020304" pitchFamily="18" charset="0"/>
              </a:rPr>
              <a:t>4</a:t>
            </a:r>
            <a:endParaRPr lang="en-US" sz="2800" b="1" dirty="0">
              <a:solidFill>
                <a:srgbClr val="002060"/>
              </a:solidFill>
              <a:latin typeface="Times New Roman" panose="02020603050405020304" pitchFamily="18" charset="0"/>
              <a:cs typeface="Times New Roman" panose="02020603050405020304" pitchFamily="18" charset="0"/>
            </a:endParaRPr>
          </a:p>
          <a:p>
            <a:pPr algn="ctr"/>
            <a:r>
              <a:rPr lang="en-US" sz="2800" b="1" u="sng" dirty="0" err="1">
                <a:solidFill>
                  <a:srgbClr val="002060"/>
                </a:solidFill>
                <a:latin typeface="Times New Roman" panose="02020603050405020304" pitchFamily="18" charset="0"/>
                <a:cs typeface="Times New Roman" panose="02020603050405020304" pitchFamily="18" charset="0"/>
              </a:rPr>
              <a:t>Tập</a:t>
            </a:r>
            <a:r>
              <a:rPr lang="en-US" sz="2800" b="1" u="sng" dirty="0">
                <a:solidFill>
                  <a:srgbClr val="002060"/>
                </a:solidFill>
                <a:latin typeface="Times New Roman" panose="02020603050405020304" pitchFamily="18" charset="0"/>
                <a:cs typeface="Times New Roman" panose="02020603050405020304" pitchFamily="18" charset="0"/>
              </a:rPr>
              <a:t> </a:t>
            </a:r>
            <a:r>
              <a:rPr lang="en-US" sz="2800" b="1" u="sng" dirty="0" err="1">
                <a:solidFill>
                  <a:srgbClr val="002060"/>
                </a:solidFill>
                <a:latin typeface="Times New Roman" panose="02020603050405020304" pitchFamily="18" charset="0"/>
                <a:cs typeface="Times New Roman" panose="02020603050405020304" pitchFamily="18" charset="0"/>
              </a:rPr>
              <a:t>đọc</a:t>
            </a:r>
            <a:r>
              <a:rPr lang="vi-VN" sz="2800" b="1" dirty="0">
                <a:solidFill>
                  <a:srgbClr val="002060"/>
                </a:solidFill>
                <a:cs typeface="Times New Roman" panose="02020603050405020304" pitchFamily="18" charset="0"/>
              </a:rPr>
              <a:t>:</a:t>
            </a:r>
          </a:p>
          <a:p>
            <a:pPr algn="ctr"/>
            <a:r>
              <a:rPr lang="vi-VN" sz="2800" b="1" dirty="0">
                <a:solidFill>
                  <a:srgbClr val="002060"/>
                </a:solidFill>
                <a:cs typeface="Times New Roman" panose="02020603050405020304" pitchFamily="18" charset="0"/>
              </a:rPr>
              <a:t>Tranh làng Hồ</a:t>
            </a:r>
            <a:endParaRPr lang="en-US" sz="2800" b="1" dirty="0">
              <a:solidFill>
                <a:srgbClr val="00206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88887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pic>
        <p:nvPicPr>
          <p:cNvPr id="4" name="Picture 6" descr="ABARBLYL"/>
          <p:cNvPicPr>
            <a:picLocks noChangeAspect="1" noChangeArrowheads="1" noCrop="1"/>
          </p:cNvPicPr>
          <p:nvPr>
            <p:custDataLst>
              <p:tags r:id="rId2"/>
            </p:custDataLst>
          </p:nvPr>
        </p:nvPicPr>
        <p:blipFill>
          <a:blip r:embed="rId10">
            <a:extLst>
              <a:ext uri="{28A0092B-C50C-407E-A947-70E740481C1C}">
                <a14:useLocalDpi xmlns:a14="http://schemas.microsoft.com/office/drawing/2010/main" val="0"/>
              </a:ext>
            </a:extLst>
          </a:blip>
          <a:srcRect/>
          <a:stretch>
            <a:fillRect/>
          </a:stretch>
        </p:blipFill>
        <p:spPr bwMode="auto">
          <a:xfrm flipV="1">
            <a:off x="0" y="10981"/>
            <a:ext cx="9067800" cy="91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BARBLYL"/>
          <p:cNvPicPr>
            <a:picLocks noChangeAspect="1" noChangeArrowheads="1" noCrop="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flipV="1">
            <a:off x="0" y="6781800"/>
            <a:ext cx="9067800" cy="91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ABARBLYL"/>
          <p:cNvPicPr>
            <a:picLocks noChangeAspect="1" noChangeArrowheads="1" noCrop="1"/>
          </p:cNvPicPr>
          <p:nvPr>
            <p:custDataLst>
              <p:tags r:id="rId4"/>
            </p:custDataLst>
          </p:nvPr>
        </p:nvPicPr>
        <p:blipFill>
          <a:blip r:embed="rId10">
            <a:extLst>
              <a:ext uri="{28A0092B-C50C-407E-A947-70E740481C1C}">
                <a14:useLocalDpi xmlns:a14="http://schemas.microsoft.com/office/drawing/2010/main" val="0"/>
              </a:ext>
            </a:extLst>
          </a:blip>
          <a:srcRect/>
          <a:stretch>
            <a:fillRect/>
          </a:stretch>
        </p:blipFill>
        <p:spPr bwMode="auto">
          <a:xfrm rot="5400000" flipV="1">
            <a:off x="5645745" y="3424325"/>
            <a:ext cx="6918673" cy="7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BARBLYL"/>
          <p:cNvPicPr>
            <a:picLocks noChangeAspect="1" noChangeArrowheads="1" noCrop="1"/>
          </p:cNvPicPr>
          <p:nvPr>
            <p:custDataLst>
              <p:tags r:id="rId5"/>
            </p:custDataLst>
          </p:nvPr>
        </p:nvPicPr>
        <p:blipFill>
          <a:blip r:embed="rId10">
            <a:extLst>
              <a:ext uri="{28A0092B-C50C-407E-A947-70E740481C1C}">
                <a14:useLocalDpi xmlns:a14="http://schemas.microsoft.com/office/drawing/2010/main" val="0"/>
              </a:ext>
            </a:extLst>
          </a:blip>
          <a:srcRect/>
          <a:stretch>
            <a:fillRect/>
          </a:stretch>
        </p:blipFill>
        <p:spPr bwMode="auto">
          <a:xfrm rot="5400000" flipV="1">
            <a:off x="-3424323" y="3424323"/>
            <a:ext cx="6918673" cy="7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9"/>
          <p:cNvSpPr/>
          <p:nvPr>
            <p:custDataLst>
              <p:tags r:id="rId6"/>
            </p:custDataLst>
          </p:nvPr>
        </p:nvSpPr>
        <p:spPr>
          <a:xfrm>
            <a:off x="382137" y="2331642"/>
            <a:ext cx="6607091" cy="936625"/>
          </a:xfrm>
          <a:prstGeom prst="roundRect">
            <a:avLst/>
          </a:prstGeom>
          <a:solidFill>
            <a:srgbClr val="FFCCFF"/>
          </a:solidFill>
          <a:ln w="25400"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err="1">
                <a:solidFill>
                  <a:prstClr val="black"/>
                </a:solidFill>
                <a:latin typeface="Times New Roman" pitchFamily="18" charset="0"/>
                <a:cs typeface="Times New Roman" pitchFamily="18" charset="0"/>
              </a:rPr>
              <a:t>Hoạt</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động</a:t>
            </a:r>
            <a:r>
              <a:rPr lang="en-US" sz="3200" b="1" dirty="0">
                <a:solidFill>
                  <a:prstClr val="black"/>
                </a:solidFill>
                <a:latin typeface="Times New Roman" pitchFamily="18" charset="0"/>
                <a:cs typeface="Times New Roman" pitchFamily="18" charset="0"/>
              </a:rPr>
              <a:t> 3: </a:t>
            </a:r>
            <a:r>
              <a:rPr lang="en-US" sz="3200" b="1" dirty="0" err="1">
                <a:solidFill>
                  <a:prstClr val="black"/>
                </a:solidFill>
                <a:latin typeface="Times New Roman" pitchFamily="18" charset="0"/>
                <a:cs typeface="Times New Roman" pitchFamily="18" charset="0"/>
              </a:rPr>
              <a:t>Luyện</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đọc</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diễn</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cảm</a:t>
            </a:r>
            <a:endParaRPr lang="vi-VN" sz="3200" b="1" dirty="0">
              <a:solidFill>
                <a:prstClr val="black"/>
              </a:solidFill>
              <a:cs typeface="Times New Roman" pitchFamily="18" charset="0"/>
            </a:endParaRPr>
          </a:p>
        </p:txBody>
      </p:sp>
      <p:sp>
        <p:nvSpPr>
          <p:cNvPr id="9" name="Subtitle 2"/>
          <p:cNvSpPr txBox="1">
            <a:spLocks/>
          </p:cNvSpPr>
          <p:nvPr/>
        </p:nvSpPr>
        <p:spPr>
          <a:xfrm>
            <a:off x="566669" y="3361318"/>
            <a:ext cx="8190469" cy="7381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i="1" dirty="0" smtClean="0">
                <a:solidFill>
                  <a:prstClr val="black"/>
                </a:solidFill>
                <a:latin typeface="Times New Roman" pitchFamily="18" charset="0"/>
                <a:cs typeface="Times New Roman" pitchFamily="18" charset="0"/>
                <a:sym typeface="Wingdings"/>
              </a:rPr>
              <a:t>*3HS </a:t>
            </a:r>
            <a:r>
              <a:rPr lang="en-US" sz="3200" i="1" dirty="0" err="1" smtClean="0">
                <a:solidFill>
                  <a:prstClr val="black"/>
                </a:solidFill>
                <a:latin typeface="Times New Roman" pitchFamily="18" charset="0"/>
                <a:cs typeface="Times New Roman" pitchFamily="18" charset="0"/>
                <a:sym typeface="Wingdings"/>
              </a:rPr>
              <a:t>đọc</a:t>
            </a:r>
            <a:r>
              <a:rPr lang="en-US" sz="3200" i="1" dirty="0" smtClean="0">
                <a:solidFill>
                  <a:prstClr val="black"/>
                </a:solidFill>
                <a:latin typeface="Times New Roman" pitchFamily="18" charset="0"/>
                <a:cs typeface="Times New Roman" pitchFamily="18" charset="0"/>
                <a:sym typeface="Wingdings"/>
              </a:rPr>
              <a:t> </a:t>
            </a:r>
            <a:r>
              <a:rPr lang="en-US" sz="3200" i="1" dirty="0" err="1" smtClean="0">
                <a:solidFill>
                  <a:prstClr val="black"/>
                </a:solidFill>
                <a:latin typeface="Times New Roman" pitchFamily="18" charset="0"/>
                <a:cs typeface="Times New Roman" pitchFamily="18" charset="0"/>
                <a:sym typeface="Wingdings"/>
              </a:rPr>
              <a:t>nối</a:t>
            </a:r>
            <a:r>
              <a:rPr lang="en-US" sz="3200" i="1" dirty="0" smtClean="0">
                <a:solidFill>
                  <a:prstClr val="black"/>
                </a:solidFill>
                <a:latin typeface="Times New Roman" pitchFamily="18" charset="0"/>
                <a:cs typeface="Times New Roman" pitchFamily="18" charset="0"/>
                <a:sym typeface="Wingdings"/>
              </a:rPr>
              <a:t> </a:t>
            </a:r>
            <a:r>
              <a:rPr lang="en-US" sz="3200" i="1" dirty="0" err="1" smtClean="0">
                <a:solidFill>
                  <a:prstClr val="black"/>
                </a:solidFill>
                <a:latin typeface="Times New Roman" pitchFamily="18" charset="0"/>
                <a:cs typeface="Times New Roman" pitchFamily="18" charset="0"/>
                <a:sym typeface="Wingdings"/>
              </a:rPr>
              <a:t>tiếp</a:t>
            </a:r>
            <a:r>
              <a:rPr lang="en-US" sz="3200" i="1" dirty="0" smtClean="0">
                <a:solidFill>
                  <a:prstClr val="black"/>
                </a:solidFill>
                <a:latin typeface="Times New Roman" pitchFamily="18" charset="0"/>
                <a:cs typeface="Times New Roman" pitchFamily="18" charset="0"/>
                <a:sym typeface="Wingdings"/>
              </a:rPr>
              <a:t> </a:t>
            </a:r>
            <a:r>
              <a:rPr lang="en-US" sz="3200" i="1" dirty="0" err="1" smtClean="0">
                <a:solidFill>
                  <a:prstClr val="black"/>
                </a:solidFill>
                <a:latin typeface="Times New Roman" pitchFamily="18" charset="0"/>
                <a:cs typeface="Times New Roman" pitchFamily="18" charset="0"/>
                <a:sym typeface="Wingdings"/>
              </a:rPr>
              <a:t>bài</a:t>
            </a:r>
            <a:r>
              <a:rPr lang="en-US" sz="3200" i="1" dirty="0" smtClean="0">
                <a:solidFill>
                  <a:prstClr val="black"/>
                </a:solidFill>
                <a:latin typeface="Times New Roman" pitchFamily="18" charset="0"/>
                <a:cs typeface="Times New Roman" pitchFamily="18" charset="0"/>
                <a:sym typeface="Wingdings"/>
              </a:rPr>
              <a:t> 3 </a:t>
            </a:r>
            <a:r>
              <a:rPr lang="en-US" sz="3200" i="1" dirty="0" err="1" smtClean="0">
                <a:solidFill>
                  <a:prstClr val="black"/>
                </a:solidFill>
                <a:latin typeface="Times New Roman" pitchFamily="18" charset="0"/>
                <a:cs typeface="Times New Roman" pitchFamily="18" charset="0"/>
                <a:sym typeface="Wingdings"/>
              </a:rPr>
              <a:t>đoạn</a:t>
            </a:r>
            <a:r>
              <a:rPr lang="en-US" sz="3200" i="1" dirty="0" smtClean="0">
                <a:solidFill>
                  <a:prstClr val="black"/>
                </a:solidFill>
                <a:latin typeface="Times New Roman" pitchFamily="18" charset="0"/>
                <a:cs typeface="Times New Roman" pitchFamily="18" charset="0"/>
                <a:sym typeface="Wingdings"/>
              </a:rPr>
              <a:t> </a:t>
            </a:r>
            <a:r>
              <a:rPr lang="en-US" sz="3200" i="1" dirty="0" err="1" smtClean="0">
                <a:solidFill>
                  <a:prstClr val="black"/>
                </a:solidFill>
                <a:latin typeface="Times New Roman" pitchFamily="18" charset="0"/>
                <a:cs typeface="Times New Roman" pitchFamily="18" charset="0"/>
                <a:sym typeface="Wingdings"/>
              </a:rPr>
              <a:t>của</a:t>
            </a:r>
            <a:r>
              <a:rPr lang="en-US" sz="3200" i="1" dirty="0" smtClean="0">
                <a:solidFill>
                  <a:prstClr val="black"/>
                </a:solidFill>
                <a:latin typeface="Times New Roman" pitchFamily="18" charset="0"/>
                <a:cs typeface="Times New Roman" pitchFamily="18" charset="0"/>
                <a:sym typeface="Wingdings"/>
              </a:rPr>
              <a:t> </a:t>
            </a:r>
            <a:r>
              <a:rPr lang="en-US" sz="3200" i="1" dirty="0" err="1" smtClean="0">
                <a:solidFill>
                  <a:prstClr val="black"/>
                </a:solidFill>
                <a:latin typeface="Times New Roman" pitchFamily="18" charset="0"/>
                <a:cs typeface="Times New Roman" pitchFamily="18" charset="0"/>
                <a:sym typeface="Wingdings"/>
              </a:rPr>
              <a:t>bài</a:t>
            </a:r>
            <a:r>
              <a:rPr lang="en-US" sz="3200" i="1" dirty="0" smtClean="0">
                <a:solidFill>
                  <a:prstClr val="black"/>
                </a:solidFill>
                <a:latin typeface="Times New Roman" pitchFamily="18" charset="0"/>
                <a:cs typeface="Times New Roman" pitchFamily="18" charset="0"/>
                <a:sym typeface="Wingdings"/>
              </a:rPr>
              <a:t>:</a:t>
            </a:r>
          </a:p>
          <a:p>
            <a:pPr marL="609600" indent="-609600">
              <a:buFontTx/>
              <a:buNone/>
            </a:pPr>
            <a:r>
              <a:rPr lang="en-US" sz="3200" b="1" dirty="0" smtClean="0">
                <a:solidFill>
                  <a:srgbClr val="FF3300"/>
                </a:solidFill>
                <a:latin typeface="Times New Roman" pitchFamily="18" charset="0"/>
                <a:ea typeface="HP001 4H" pitchFamily="34" charset="-127"/>
                <a:cs typeface="Times New Roman" pitchFamily="18" charset="0"/>
              </a:rPr>
              <a:t>	</a:t>
            </a:r>
            <a:r>
              <a:rPr lang="en-US" sz="3200" b="1" dirty="0" err="1" smtClean="0">
                <a:solidFill>
                  <a:prstClr val="black"/>
                </a:solidFill>
                <a:latin typeface="Times New Roman" pitchFamily="18" charset="0"/>
                <a:ea typeface="HP001 4H" pitchFamily="34" charset="-127"/>
                <a:cs typeface="Times New Roman" pitchFamily="18" charset="0"/>
              </a:rPr>
              <a:t>Đoạn</a:t>
            </a:r>
            <a:r>
              <a:rPr lang="en-US" sz="3200" b="1" dirty="0" smtClean="0">
                <a:solidFill>
                  <a:prstClr val="black"/>
                </a:solidFill>
                <a:latin typeface="Times New Roman" pitchFamily="18" charset="0"/>
                <a:ea typeface="HP001 4H" pitchFamily="34" charset="-127"/>
                <a:cs typeface="Times New Roman" pitchFamily="18" charset="0"/>
              </a:rPr>
              <a:t> </a:t>
            </a:r>
            <a:r>
              <a:rPr lang="en-US" sz="3200" b="1" dirty="0">
                <a:solidFill>
                  <a:prstClr val="black"/>
                </a:solidFill>
                <a:latin typeface="Times New Roman" pitchFamily="18" charset="0"/>
                <a:ea typeface="HP001 4H" pitchFamily="34" charset="-127"/>
                <a:cs typeface="Times New Roman" pitchFamily="18" charset="0"/>
              </a:rPr>
              <a:t>1: “</a:t>
            </a:r>
            <a:r>
              <a:rPr lang="en-US" sz="3200" b="1" dirty="0" err="1">
                <a:solidFill>
                  <a:prstClr val="black"/>
                </a:solidFill>
                <a:latin typeface="Times New Roman" pitchFamily="18" charset="0"/>
                <a:ea typeface="HP001 4H" pitchFamily="34" charset="-127"/>
                <a:cs typeface="Times New Roman" pitchFamily="18" charset="0"/>
              </a:rPr>
              <a:t>Từ</a:t>
            </a:r>
            <a:r>
              <a:rPr lang="en-US" sz="3200" b="1" dirty="0">
                <a:solidFill>
                  <a:prstClr val="black"/>
                </a:solidFill>
                <a:latin typeface="Times New Roman" pitchFamily="18" charset="0"/>
                <a:ea typeface="HP001 4H" pitchFamily="34" charset="-127"/>
                <a:cs typeface="Times New Roman" pitchFamily="18" charset="0"/>
              </a:rPr>
              <a:t> </a:t>
            </a:r>
            <a:r>
              <a:rPr lang="en-US" sz="3200" b="1" dirty="0" err="1">
                <a:solidFill>
                  <a:prstClr val="black"/>
                </a:solidFill>
                <a:latin typeface="Times New Roman" pitchFamily="18" charset="0"/>
                <a:ea typeface="HP001 4H" pitchFamily="34" charset="-127"/>
                <a:cs typeface="Times New Roman" pitchFamily="18" charset="0"/>
              </a:rPr>
              <a:t>đầu</a:t>
            </a:r>
            <a:r>
              <a:rPr lang="en-US" sz="3200" b="1" dirty="0">
                <a:solidFill>
                  <a:prstClr val="black"/>
                </a:solidFill>
                <a:latin typeface="Times New Roman" pitchFamily="18" charset="0"/>
                <a:ea typeface="HP001 4H" pitchFamily="34" charset="-127"/>
                <a:cs typeface="Times New Roman" pitchFamily="18" charset="0"/>
              </a:rPr>
              <a:t> … </a:t>
            </a:r>
            <a:r>
              <a:rPr lang="en-US" sz="3200" b="1" i="1" dirty="0" err="1">
                <a:solidFill>
                  <a:prstClr val="black"/>
                </a:solidFill>
                <a:latin typeface="Times New Roman" pitchFamily="18" charset="0"/>
                <a:ea typeface="HP001 4H" pitchFamily="34" charset="-127"/>
                <a:cs typeface="Times New Roman" pitchFamily="18" charset="0"/>
              </a:rPr>
              <a:t>tươi</a:t>
            </a:r>
            <a:r>
              <a:rPr lang="en-US" sz="3200" b="1" i="1" dirty="0">
                <a:solidFill>
                  <a:prstClr val="black"/>
                </a:solidFill>
                <a:latin typeface="Times New Roman" pitchFamily="18" charset="0"/>
                <a:ea typeface="HP001 4H" pitchFamily="34" charset="-127"/>
                <a:cs typeface="Times New Roman" pitchFamily="18" charset="0"/>
              </a:rPr>
              <a:t> </a:t>
            </a:r>
            <a:r>
              <a:rPr lang="en-US" sz="3200" b="1" i="1" dirty="0" err="1">
                <a:solidFill>
                  <a:prstClr val="black"/>
                </a:solidFill>
                <a:latin typeface="Times New Roman" pitchFamily="18" charset="0"/>
                <a:ea typeface="HP001 4H" pitchFamily="34" charset="-127"/>
                <a:cs typeface="Times New Roman" pitchFamily="18" charset="0"/>
              </a:rPr>
              <a:t>vui</a:t>
            </a:r>
            <a:r>
              <a:rPr lang="vi-VN" sz="3200" b="1" dirty="0">
                <a:solidFill>
                  <a:prstClr val="black"/>
                </a:solidFill>
                <a:ea typeface="HP001 4H" pitchFamily="34" charset="-127"/>
                <a:cs typeface="Times New Roman" pitchFamily="18" charset="0"/>
              </a:rPr>
              <a:t>.</a:t>
            </a:r>
            <a:r>
              <a:rPr lang="en-US" sz="3200" b="1" dirty="0">
                <a:solidFill>
                  <a:prstClr val="black"/>
                </a:solidFill>
                <a:latin typeface="Times New Roman" pitchFamily="18" charset="0"/>
                <a:ea typeface="HP001 4H" pitchFamily="34" charset="-127"/>
                <a:cs typeface="Times New Roman" pitchFamily="18" charset="0"/>
              </a:rPr>
              <a:t>”</a:t>
            </a:r>
            <a:endParaRPr lang="en-US" sz="3200" b="1" i="1" dirty="0">
              <a:solidFill>
                <a:prstClr val="black"/>
              </a:solidFill>
              <a:latin typeface="Times New Roman" pitchFamily="18" charset="0"/>
              <a:ea typeface="HP001 4H" pitchFamily="34" charset="-127"/>
              <a:cs typeface="Times New Roman" pitchFamily="18" charset="0"/>
            </a:endParaRPr>
          </a:p>
          <a:p>
            <a:pPr marL="609600" indent="-609600">
              <a:buFontTx/>
              <a:buNone/>
            </a:pPr>
            <a:r>
              <a:rPr lang="en-US" sz="3200" b="1" dirty="0">
                <a:solidFill>
                  <a:prstClr val="black"/>
                </a:solidFill>
                <a:latin typeface="Times New Roman" pitchFamily="18" charset="0"/>
                <a:ea typeface="HP001 4H" pitchFamily="34" charset="-127"/>
                <a:cs typeface="Times New Roman" pitchFamily="18" charset="0"/>
              </a:rPr>
              <a:t>	</a:t>
            </a:r>
            <a:r>
              <a:rPr lang="en-US" sz="3200" b="1" dirty="0" err="1">
                <a:solidFill>
                  <a:prstClr val="black"/>
                </a:solidFill>
                <a:latin typeface="Times New Roman" pitchFamily="18" charset="0"/>
                <a:ea typeface="HP001 4H" pitchFamily="34" charset="-127"/>
                <a:cs typeface="Times New Roman" pitchFamily="18" charset="0"/>
              </a:rPr>
              <a:t>Đoạn</a:t>
            </a:r>
            <a:r>
              <a:rPr lang="en-US" sz="3200" b="1" dirty="0">
                <a:solidFill>
                  <a:prstClr val="black"/>
                </a:solidFill>
                <a:latin typeface="Times New Roman" pitchFamily="18" charset="0"/>
                <a:ea typeface="HP001 4H" pitchFamily="34" charset="-127"/>
                <a:cs typeface="Times New Roman" pitchFamily="18" charset="0"/>
              </a:rPr>
              <a:t> 2: “</a:t>
            </a:r>
            <a:r>
              <a:rPr lang="en-US" sz="3200" b="1" i="1" dirty="0" err="1">
                <a:solidFill>
                  <a:prstClr val="black"/>
                </a:solidFill>
                <a:latin typeface="Times New Roman" pitchFamily="18" charset="0"/>
                <a:ea typeface="HP001 4H" pitchFamily="34" charset="-127"/>
                <a:cs typeface="Times New Roman" pitchFamily="18" charset="0"/>
              </a:rPr>
              <a:t>Phải</a:t>
            </a:r>
            <a:r>
              <a:rPr lang="en-US" sz="3200" b="1" i="1" dirty="0">
                <a:solidFill>
                  <a:prstClr val="black"/>
                </a:solidFill>
                <a:latin typeface="Times New Roman" pitchFamily="18" charset="0"/>
                <a:ea typeface="HP001 4H" pitchFamily="34" charset="-127"/>
                <a:cs typeface="Times New Roman" pitchFamily="18" charset="0"/>
              </a:rPr>
              <a:t> </a:t>
            </a:r>
            <a:r>
              <a:rPr lang="en-US" sz="3200" b="1" i="1" dirty="0" err="1">
                <a:solidFill>
                  <a:prstClr val="black"/>
                </a:solidFill>
                <a:latin typeface="Times New Roman" pitchFamily="18" charset="0"/>
                <a:ea typeface="HP001 4H" pitchFamily="34" charset="-127"/>
                <a:cs typeface="Times New Roman" pitchFamily="18" charset="0"/>
              </a:rPr>
              <a:t>yêu</a:t>
            </a:r>
            <a:r>
              <a:rPr lang="en-US" sz="3200" b="1" i="1" dirty="0">
                <a:solidFill>
                  <a:prstClr val="black"/>
                </a:solidFill>
                <a:latin typeface="Times New Roman" pitchFamily="18" charset="0"/>
                <a:ea typeface="HP001 4H" pitchFamily="34" charset="-127"/>
                <a:cs typeface="Times New Roman" pitchFamily="18" charset="0"/>
              </a:rPr>
              <a:t> </a:t>
            </a:r>
            <a:r>
              <a:rPr lang="en-US" sz="3200" b="1" i="1" dirty="0" err="1">
                <a:solidFill>
                  <a:prstClr val="black"/>
                </a:solidFill>
                <a:latin typeface="Times New Roman" pitchFamily="18" charset="0"/>
                <a:ea typeface="HP001 4H" pitchFamily="34" charset="-127"/>
                <a:cs typeface="Times New Roman" pitchFamily="18" charset="0"/>
              </a:rPr>
              <a:t>mến</a:t>
            </a:r>
            <a:r>
              <a:rPr lang="en-US" sz="3200" b="1" dirty="0">
                <a:solidFill>
                  <a:prstClr val="black"/>
                </a:solidFill>
                <a:latin typeface="Times New Roman" pitchFamily="18" charset="0"/>
                <a:ea typeface="HP001 4H" pitchFamily="34" charset="-127"/>
                <a:cs typeface="Times New Roman" pitchFamily="18" charset="0"/>
              </a:rPr>
              <a:t>…</a:t>
            </a:r>
            <a:r>
              <a:rPr lang="en-US" sz="3200" b="1" dirty="0" err="1">
                <a:solidFill>
                  <a:prstClr val="black"/>
                </a:solidFill>
                <a:latin typeface="Times New Roman" pitchFamily="18" charset="0"/>
                <a:ea typeface="HP001 4H" pitchFamily="34" charset="-127"/>
                <a:cs typeface="Times New Roman" pitchFamily="18" charset="0"/>
              </a:rPr>
              <a:t>đến</a:t>
            </a:r>
            <a:r>
              <a:rPr lang="en-US" sz="3200" b="1" dirty="0">
                <a:solidFill>
                  <a:prstClr val="black"/>
                </a:solidFill>
                <a:latin typeface="Times New Roman" pitchFamily="18" charset="0"/>
                <a:ea typeface="HP001 4H" pitchFamily="34" charset="-127"/>
                <a:cs typeface="Times New Roman" pitchFamily="18" charset="0"/>
              </a:rPr>
              <a:t> </a:t>
            </a:r>
            <a:r>
              <a:rPr lang="en-US" sz="3200" b="1" i="1" dirty="0" err="1">
                <a:solidFill>
                  <a:prstClr val="black"/>
                </a:solidFill>
                <a:latin typeface="Times New Roman" pitchFamily="18" charset="0"/>
                <a:ea typeface="HP001 4H" pitchFamily="34" charset="-127"/>
                <a:cs typeface="Times New Roman" pitchFamily="18" charset="0"/>
              </a:rPr>
              <a:t>gà</a:t>
            </a:r>
            <a:r>
              <a:rPr lang="en-US" sz="3200" b="1" i="1" dirty="0">
                <a:solidFill>
                  <a:prstClr val="black"/>
                </a:solidFill>
                <a:latin typeface="Times New Roman" pitchFamily="18" charset="0"/>
                <a:ea typeface="HP001 4H" pitchFamily="34" charset="-127"/>
                <a:cs typeface="Times New Roman" pitchFamily="18" charset="0"/>
              </a:rPr>
              <a:t> </a:t>
            </a:r>
            <a:r>
              <a:rPr lang="en-US" sz="3200" b="1" i="1" dirty="0" err="1">
                <a:solidFill>
                  <a:prstClr val="black"/>
                </a:solidFill>
                <a:latin typeface="Times New Roman" pitchFamily="18" charset="0"/>
                <a:ea typeface="HP001 4H" pitchFamily="34" charset="-127"/>
                <a:cs typeface="Times New Roman" pitchFamily="18" charset="0"/>
              </a:rPr>
              <a:t>mái</a:t>
            </a:r>
            <a:r>
              <a:rPr lang="en-US" sz="3200" b="1" i="1" dirty="0">
                <a:solidFill>
                  <a:prstClr val="black"/>
                </a:solidFill>
                <a:latin typeface="Times New Roman" pitchFamily="18" charset="0"/>
                <a:ea typeface="HP001 4H" pitchFamily="34" charset="-127"/>
                <a:cs typeface="Times New Roman" pitchFamily="18" charset="0"/>
              </a:rPr>
              <a:t> </a:t>
            </a:r>
            <a:r>
              <a:rPr lang="en-US" sz="3200" b="1" i="1" dirty="0" err="1">
                <a:solidFill>
                  <a:prstClr val="black"/>
                </a:solidFill>
                <a:latin typeface="Times New Roman" pitchFamily="18" charset="0"/>
                <a:ea typeface="HP001 4H" pitchFamily="34" charset="-127"/>
                <a:cs typeface="Times New Roman" pitchFamily="18" charset="0"/>
              </a:rPr>
              <a:t>mẹ</a:t>
            </a:r>
            <a:r>
              <a:rPr lang="en-US" sz="3200" b="1" i="1" dirty="0">
                <a:solidFill>
                  <a:prstClr val="black"/>
                </a:solidFill>
                <a:latin typeface="Times New Roman" pitchFamily="18" charset="0"/>
                <a:ea typeface="HP001 4H" pitchFamily="34" charset="-127"/>
                <a:cs typeface="Times New Roman" pitchFamily="18" charset="0"/>
              </a:rPr>
              <a:t>.</a:t>
            </a:r>
            <a:r>
              <a:rPr lang="en-US" sz="3200" b="1" dirty="0">
                <a:solidFill>
                  <a:prstClr val="black"/>
                </a:solidFill>
                <a:latin typeface="Times New Roman" pitchFamily="18" charset="0"/>
                <a:ea typeface="HP001 4H" pitchFamily="34" charset="-127"/>
                <a:cs typeface="Times New Roman" pitchFamily="18" charset="0"/>
              </a:rPr>
              <a:t>”</a:t>
            </a:r>
            <a:endParaRPr lang="en-US" sz="3200" b="1" i="1" dirty="0">
              <a:solidFill>
                <a:prstClr val="black"/>
              </a:solidFill>
              <a:latin typeface="Times New Roman" pitchFamily="18" charset="0"/>
              <a:ea typeface="HP001 4H" pitchFamily="34" charset="-127"/>
              <a:cs typeface="Times New Roman" pitchFamily="18" charset="0"/>
            </a:endParaRPr>
          </a:p>
          <a:p>
            <a:pPr marL="609600" indent="-609600">
              <a:buFontTx/>
              <a:buNone/>
            </a:pPr>
            <a:r>
              <a:rPr lang="en-US" sz="3200" b="1" dirty="0">
                <a:solidFill>
                  <a:prstClr val="black"/>
                </a:solidFill>
                <a:latin typeface="Times New Roman" pitchFamily="18" charset="0"/>
                <a:ea typeface="HP001 4H" pitchFamily="34" charset="-127"/>
                <a:cs typeface="Times New Roman" pitchFamily="18" charset="0"/>
              </a:rPr>
              <a:t>	</a:t>
            </a:r>
            <a:r>
              <a:rPr lang="en-US" sz="3200" b="1" dirty="0" err="1">
                <a:solidFill>
                  <a:prstClr val="black"/>
                </a:solidFill>
                <a:latin typeface="Times New Roman" pitchFamily="18" charset="0"/>
                <a:ea typeface="HP001 4H" pitchFamily="34" charset="-127"/>
                <a:cs typeface="Times New Roman" pitchFamily="18" charset="0"/>
              </a:rPr>
              <a:t>Đoạn</a:t>
            </a:r>
            <a:r>
              <a:rPr lang="en-US" sz="3200" b="1" dirty="0">
                <a:solidFill>
                  <a:prstClr val="black"/>
                </a:solidFill>
                <a:latin typeface="Times New Roman" pitchFamily="18" charset="0"/>
                <a:ea typeface="HP001 4H" pitchFamily="34" charset="-127"/>
                <a:cs typeface="Times New Roman" pitchFamily="18" charset="0"/>
              </a:rPr>
              <a:t> 3:  </a:t>
            </a:r>
            <a:r>
              <a:rPr lang="en-US" sz="3200" b="1" dirty="0" err="1">
                <a:solidFill>
                  <a:prstClr val="black"/>
                </a:solidFill>
                <a:latin typeface="Times New Roman" pitchFamily="18" charset="0"/>
                <a:ea typeface="HP001 4H" pitchFamily="34" charset="-127"/>
                <a:cs typeface="Times New Roman" pitchFamily="18" charset="0"/>
              </a:rPr>
              <a:t>Phần</a:t>
            </a:r>
            <a:r>
              <a:rPr lang="en-US" sz="3200" b="1" dirty="0">
                <a:solidFill>
                  <a:prstClr val="black"/>
                </a:solidFill>
                <a:latin typeface="Times New Roman" pitchFamily="18" charset="0"/>
                <a:ea typeface="HP001 4H" pitchFamily="34" charset="-127"/>
                <a:cs typeface="Times New Roman" pitchFamily="18" charset="0"/>
              </a:rPr>
              <a:t> </a:t>
            </a:r>
            <a:r>
              <a:rPr lang="en-US" sz="3200" b="1" dirty="0" err="1">
                <a:solidFill>
                  <a:prstClr val="black"/>
                </a:solidFill>
                <a:latin typeface="Times New Roman" pitchFamily="18" charset="0"/>
                <a:ea typeface="HP001 4H" pitchFamily="34" charset="-127"/>
                <a:cs typeface="Times New Roman" pitchFamily="18" charset="0"/>
              </a:rPr>
              <a:t>còn</a:t>
            </a:r>
            <a:r>
              <a:rPr lang="en-US" sz="3200" b="1" dirty="0">
                <a:solidFill>
                  <a:prstClr val="black"/>
                </a:solidFill>
                <a:latin typeface="Times New Roman" pitchFamily="18" charset="0"/>
                <a:ea typeface="HP001 4H" pitchFamily="34" charset="-127"/>
                <a:cs typeface="Times New Roman" pitchFamily="18" charset="0"/>
              </a:rPr>
              <a:t> </a:t>
            </a:r>
            <a:r>
              <a:rPr lang="en-US" sz="3200" b="1" dirty="0" err="1">
                <a:solidFill>
                  <a:prstClr val="black"/>
                </a:solidFill>
                <a:latin typeface="Times New Roman" pitchFamily="18" charset="0"/>
                <a:ea typeface="HP001 4H" pitchFamily="34" charset="-127"/>
                <a:cs typeface="Times New Roman" pitchFamily="18" charset="0"/>
              </a:rPr>
              <a:t>lại</a:t>
            </a:r>
            <a:r>
              <a:rPr lang="en-US" sz="3200" b="1" dirty="0">
                <a:solidFill>
                  <a:prstClr val="black"/>
                </a:solidFill>
                <a:latin typeface="Times New Roman" pitchFamily="18" charset="0"/>
                <a:ea typeface="HP001 4H" pitchFamily="34" charset="-127"/>
                <a:cs typeface="Times New Roman" pitchFamily="18" charset="0"/>
              </a:rPr>
              <a:t>.</a:t>
            </a:r>
          </a:p>
          <a:p>
            <a:pPr marL="0" indent="0">
              <a:buFont typeface="Arial" panose="020B0604020202020204" pitchFamily="34" charset="0"/>
              <a:buNone/>
            </a:pPr>
            <a:endParaRPr lang="en-US" sz="3200" i="1" dirty="0" smtClean="0">
              <a:solidFill>
                <a:prstClr val="black"/>
              </a:solidFill>
              <a:latin typeface="Times New Roman" pitchFamily="18" charset="0"/>
              <a:cs typeface="Times New Roman" pitchFamily="18" charset="0"/>
              <a:sym typeface="Wingdings"/>
            </a:endParaRPr>
          </a:p>
          <a:p>
            <a:pPr marL="0" indent="0">
              <a:buFont typeface="Arial" panose="020B0604020202020204" pitchFamily="34" charset="0"/>
              <a:buNone/>
            </a:pPr>
            <a:endParaRPr lang="en-US" sz="3200" i="1" dirty="0" smtClean="0">
              <a:solidFill>
                <a:prstClr val="black"/>
              </a:solidFill>
              <a:latin typeface="Times New Roman" pitchFamily="18" charset="0"/>
              <a:cs typeface="Times New Roman" pitchFamily="18" charset="0"/>
              <a:sym typeface="Wingdings"/>
            </a:endParaRPr>
          </a:p>
        </p:txBody>
      </p:sp>
      <p:sp>
        <p:nvSpPr>
          <p:cNvPr id="12" name="Rectangle 11"/>
          <p:cNvSpPr/>
          <p:nvPr/>
        </p:nvSpPr>
        <p:spPr>
          <a:xfrm>
            <a:off x="4805978" y="1700625"/>
            <a:ext cx="2633733" cy="446276"/>
          </a:xfrm>
          <a:prstGeom prst="rect">
            <a:avLst/>
          </a:prstGeom>
        </p:spPr>
        <p:txBody>
          <a:bodyPr wrap="none">
            <a:spAutoFit/>
          </a:bodyPr>
          <a:lstStyle/>
          <a:p>
            <a:pPr algn="r"/>
            <a:r>
              <a:rPr lang="en-US" sz="2300" b="1" i="1" dirty="0">
                <a:solidFill>
                  <a:srgbClr val="0000FF"/>
                </a:solidFill>
                <a:latin typeface="Times New Roman" panose="02020603050405020304" pitchFamily="18" charset="0"/>
                <a:cs typeface="Times New Roman" pitchFamily="18" charset="0"/>
              </a:rPr>
              <a:t>Theo</a:t>
            </a:r>
            <a:r>
              <a:rPr lang="en-US" sz="2300" b="1" dirty="0">
                <a:solidFill>
                  <a:srgbClr val="0000FF"/>
                </a:solidFill>
                <a:latin typeface="Times New Roman" panose="02020603050405020304" pitchFamily="18" charset="0"/>
                <a:cs typeface="Times New Roman" pitchFamily="18" charset="0"/>
              </a:rPr>
              <a:t> </a:t>
            </a:r>
            <a:r>
              <a:rPr lang="en-US" sz="2300" b="1" dirty="0" err="1">
                <a:solidFill>
                  <a:srgbClr val="0000FF"/>
                </a:solidFill>
                <a:latin typeface="Times New Roman" panose="02020603050405020304" pitchFamily="18" charset="0"/>
                <a:cs typeface="Times New Roman" pitchFamily="18" charset="0"/>
              </a:rPr>
              <a:t>Nguyễn</a:t>
            </a:r>
            <a:r>
              <a:rPr lang="en-US" sz="2300" b="1" dirty="0">
                <a:solidFill>
                  <a:srgbClr val="0000FF"/>
                </a:solidFill>
                <a:latin typeface="Times New Roman" panose="02020603050405020304" pitchFamily="18" charset="0"/>
                <a:cs typeface="Times New Roman" pitchFamily="18" charset="0"/>
              </a:rPr>
              <a:t> </a:t>
            </a:r>
            <a:r>
              <a:rPr lang="en-US" sz="2300" b="1" dirty="0" err="1">
                <a:solidFill>
                  <a:srgbClr val="0000FF"/>
                </a:solidFill>
                <a:latin typeface="Times New Roman" panose="02020603050405020304" pitchFamily="18" charset="0"/>
                <a:cs typeface="Times New Roman" pitchFamily="18" charset="0"/>
              </a:rPr>
              <a:t>Tuân</a:t>
            </a:r>
            <a:r>
              <a:rPr lang="en-US" sz="2300" b="1" dirty="0">
                <a:solidFill>
                  <a:srgbClr val="0000FF"/>
                </a:solidFill>
                <a:latin typeface="Times New Roman" panose="02020603050405020304" pitchFamily="18" charset="0"/>
                <a:cs typeface="Times New Roman" pitchFamily="18" charset="0"/>
              </a:rPr>
              <a:t> </a:t>
            </a:r>
          </a:p>
        </p:txBody>
      </p:sp>
      <p:sp>
        <p:nvSpPr>
          <p:cNvPr id="13" name="TextBox 12"/>
          <p:cNvSpPr txBox="1"/>
          <p:nvPr/>
        </p:nvSpPr>
        <p:spPr>
          <a:xfrm>
            <a:off x="175846" y="349348"/>
            <a:ext cx="8581292" cy="1384995"/>
          </a:xfrm>
          <a:prstGeom prst="rect">
            <a:avLst/>
          </a:prstGeom>
          <a:noFill/>
        </p:spPr>
        <p:txBody>
          <a:bodyPr wrap="square" rtlCol="0">
            <a:spAutoFit/>
          </a:bodyPr>
          <a:lstStyle/>
          <a:p>
            <a:pPr algn="ctr"/>
            <a:r>
              <a:rPr lang="en-US" sz="2800" b="1" dirty="0" err="1">
                <a:solidFill>
                  <a:srgbClr val="002060"/>
                </a:solidFill>
                <a:latin typeface="Times New Roman" panose="02020603050405020304" pitchFamily="18" charset="0"/>
                <a:cs typeface="Times New Roman" panose="02020603050405020304" pitchFamily="18" charset="0"/>
              </a:rPr>
              <a:t>Thứ</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hai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ngày</a:t>
            </a:r>
            <a:r>
              <a:rPr lang="en-US" sz="2800" b="1" dirty="0">
                <a:solidFill>
                  <a:srgbClr val="002060"/>
                </a:solidFill>
                <a:latin typeface="Times New Roman" panose="02020603050405020304" pitchFamily="18" charset="0"/>
                <a:cs typeface="Times New Roman" panose="02020603050405020304" pitchFamily="18" charset="0"/>
              </a:rPr>
              <a:t> </a:t>
            </a:r>
            <a:r>
              <a:rPr lang="vi-VN" sz="2800" b="1" dirty="0">
                <a:solidFill>
                  <a:srgbClr val="002060"/>
                </a:solidFill>
                <a:cs typeface="Times New Roman" panose="02020603050405020304" pitchFamily="18" charset="0"/>
              </a:rPr>
              <a:t>18</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tháng</a:t>
            </a:r>
            <a:r>
              <a:rPr lang="en-US" sz="2800" b="1" dirty="0">
                <a:solidFill>
                  <a:srgbClr val="002060"/>
                </a:solidFill>
                <a:latin typeface="Times New Roman" panose="02020603050405020304" pitchFamily="18" charset="0"/>
                <a:cs typeface="Times New Roman" panose="02020603050405020304" pitchFamily="18" charset="0"/>
              </a:rPr>
              <a:t> </a:t>
            </a:r>
            <a:r>
              <a:rPr lang="vi-VN" sz="2800" b="1" dirty="0">
                <a:solidFill>
                  <a:srgbClr val="002060"/>
                </a:solidFill>
                <a:cs typeface="Times New Roman" panose="02020603050405020304" pitchFamily="18" charset="0"/>
              </a:rPr>
              <a:t>03</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năm</a:t>
            </a:r>
            <a:r>
              <a:rPr lang="en-US" sz="2800" b="1" dirty="0">
                <a:solidFill>
                  <a:srgbClr val="002060"/>
                </a:solidFill>
                <a:latin typeface="Times New Roman" panose="02020603050405020304" pitchFamily="18" charset="0"/>
                <a:cs typeface="Times New Roman" panose="02020603050405020304" pitchFamily="18" charset="0"/>
              </a:rPr>
              <a:t> 202</a:t>
            </a:r>
            <a:r>
              <a:rPr lang="vi-VN" sz="2800" b="1" dirty="0">
                <a:solidFill>
                  <a:srgbClr val="002060"/>
                </a:solidFill>
                <a:cs typeface="Times New Roman" panose="02020603050405020304" pitchFamily="18" charset="0"/>
              </a:rPr>
              <a:t>4</a:t>
            </a:r>
            <a:endParaRPr lang="en-US" sz="2800" b="1" dirty="0">
              <a:solidFill>
                <a:srgbClr val="002060"/>
              </a:solidFill>
              <a:latin typeface="Times New Roman" panose="02020603050405020304" pitchFamily="18" charset="0"/>
              <a:cs typeface="Times New Roman" panose="02020603050405020304" pitchFamily="18" charset="0"/>
            </a:endParaRPr>
          </a:p>
          <a:p>
            <a:pPr algn="ctr"/>
            <a:r>
              <a:rPr lang="en-US" sz="2800" b="1" u="sng" dirty="0" err="1">
                <a:solidFill>
                  <a:srgbClr val="002060"/>
                </a:solidFill>
                <a:latin typeface="Times New Roman" panose="02020603050405020304" pitchFamily="18" charset="0"/>
                <a:cs typeface="Times New Roman" panose="02020603050405020304" pitchFamily="18" charset="0"/>
              </a:rPr>
              <a:t>Tập</a:t>
            </a:r>
            <a:r>
              <a:rPr lang="en-US" sz="2800" b="1" u="sng" dirty="0">
                <a:solidFill>
                  <a:srgbClr val="002060"/>
                </a:solidFill>
                <a:latin typeface="Times New Roman" panose="02020603050405020304" pitchFamily="18" charset="0"/>
                <a:cs typeface="Times New Roman" panose="02020603050405020304" pitchFamily="18" charset="0"/>
              </a:rPr>
              <a:t> </a:t>
            </a:r>
            <a:r>
              <a:rPr lang="en-US" sz="2800" b="1" u="sng" dirty="0" err="1">
                <a:solidFill>
                  <a:srgbClr val="002060"/>
                </a:solidFill>
                <a:latin typeface="Times New Roman" panose="02020603050405020304" pitchFamily="18" charset="0"/>
                <a:cs typeface="Times New Roman" panose="02020603050405020304" pitchFamily="18" charset="0"/>
              </a:rPr>
              <a:t>đọc</a:t>
            </a:r>
            <a:r>
              <a:rPr lang="vi-VN" sz="2800" b="1" dirty="0">
                <a:solidFill>
                  <a:srgbClr val="002060"/>
                </a:solidFill>
                <a:cs typeface="Times New Roman" panose="02020603050405020304" pitchFamily="18" charset="0"/>
              </a:rPr>
              <a:t>:</a:t>
            </a:r>
          </a:p>
          <a:p>
            <a:pPr algn="ctr"/>
            <a:r>
              <a:rPr lang="vi-VN" sz="2800" b="1" dirty="0">
                <a:solidFill>
                  <a:srgbClr val="002060"/>
                </a:solidFill>
                <a:cs typeface="Times New Roman" panose="02020603050405020304" pitchFamily="18" charset="0"/>
              </a:rPr>
              <a:t>Tranh làng Hồ</a:t>
            </a:r>
            <a:endParaRPr lang="en-US" sz="2800" b="1" dirty="0">
              <a:solidFill>
                <a:srgbClr val="00206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28925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5"/>
          <p:cNvGrpSpPr>
            <a:grpSpLocks/>
          </p:cNvGrpSpPr>
          <p:nvPr/>
        </p:nvGrpSpPr>
        <p:grpSpPr bwMode="auto">
          <a:xfrm rot="-5550412">
            <a:off x="7799229" y="5765959"/>
            <a:ext cx="1219200" cy="1449388"/>
            <a:chOff x="2332" y="1554"/>
            <a:chExt cx="1105" cy="1218"/>
          </a:xfrm>
        </p:grpSpPr>
        <p:sp>
          <p:nvSpPr>
            <p:cNvPr id="14" name="Freeform 16"/>
            <p:cNvSpPr>
              <a:spLocks/>
            </p:cNvSpPr>
            <p:nvPr/>
          </p:nvSpPr>
          <p:spPr bwMode="auto">
            <a:xfrm>
              <a:off x="2450" y="2113"/>
              <a:ext cx="30" cy="30"/>
            </a:xfrm>
            <a:custGeom>
              <a:avLst/>
              <a:gdLst>
                <a:gd name="T0" fmla="*/ 31 w 61"/>
                <a:gd name="T1" fmla="*/ 60 h 60"/>
                <a:gd name="T2" fmla="*/ 18 w 61"/>
                <a:gd name="T3" fmla="*/ 57 h 60"/>
                <a:gd name="T4" fmla="*/ 9 w 61"/>
                <a:gd name="T5" fmla="*/ 50 h 60"/>
                <a:gd name="T6" fmla="*/ 2 w 61"/>
                <a:gd name="T7" fmla="*/ 41 h 60"/>
                <a:gd name="T8" fmla="*/ 0 w 61"/>
                <a:gd name="T9" fmla="*/ 30 h 60"/>
                <a:gd name="T10" fmla="*/ 2 w 61"/>
                <a:gd name="T11" fmla="*/ 18 h 60"/>
                <a:gd name="T12" fmla="*/ 9 w 61"/>
                <a:gd name="T13" fmla="*/ 8 h 60"/>
                <a:gd name="T14" fmla="*/ 18 w 61"/>
                <a:gd name="T15" fmla="*/ 2 h 60"/>
                <a:gd name="T16" fmla="*/ 31 w 61"/>
                <a:gd name="T17" fmla="*/ 0 h 60"/>
                <a:gd name="T18" fmla="*/ 42 w 61"/>
                <a:gd name="T19" fmla="*/ 2 h 60"/>
                <a:gd name="T20" fmla="*/ 52 w 61"/>
                <a:gd name="T21" fmla="*/ 8 h 60"/>
                <a:gd name="T22" fmla="*/ 58 w 61"/>
                <a:gd name="T23" fmla="*/ 18 h 60"/>
                <a:gd name="T24" fmla="*/ 61 w 61"/>
                <a:gd name="T25" fmla="*/ 30 h 60"/>
                <a:gd name="T26" fmla="*/ 58 w 61"/>
                <a:gd name="T27" fmla="*/ 41 h 60"/>
                <a:gd name="T28" fmla="*/ 52 w 61"/>
                <a:gd name="T29" fmla="*/ 50 h 60"/>
                <a:gd name="T30" fmla="*/ 42 w 61"/>
                <a:gd name="T31" fmla="*/ 57 h 60"/>
                <a:gd name="T32" fmla="*/ 31 w 61"/>
                <a:gd name="T3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15" name="Freeform 17"/>
            <p:cNvSpPr>
              <a:spLocks/>
            </p:cNvSpPr>
            <p:nvPr/>
          </p:nvSpPr>
          <p:spPr bwMode="auto">
            <a:xfrm>
              <a:off x="2431" y="2013"/>
              <a:ext cx="67" cy="91"/>
            </a:xfrm>
            <a:custGeom>
              <a:avLst/>
              <a:gdLst>
                <a:gd name="T0" fmla="*/ 50 w 132"/>
                <a:gd name="T1" fmla="*/ 182 h 182"/>
                <a:gd name="T2" fmla="*/ 80 w 132"/>
                <a:gd name="T3" fmla="*/ 182 h 182"/>
                <a:gd name="T4" fmla="*/ 85 w 132"/>
                <a:gd name="T5" fmla="*/ 174 h 182"/>
                <a:gd name="T6" fmla="*/ 98 w 132"/>
                <a:gd name="T7" fmla="*/ 154 h 182"/>
                <a:gd name="T8" fmla="*/ 113 w 132"/>
                <a:gd name="T9" fmla="*/ 125 h 182"/>
                <a:gd name="T10" fmla="*/ 125 w 132"/>
                <a:gd name="T11" fmla="*/ 91 h 182"/>
                <a:gd name="T12" fmla="*/ 132 w 132"/>
                <a:gd name="T13" fmla="*/ 58 h 182"/>
                <a:gd name="T14" fmla="*/ 128 w 132"/>
                <a:gd name="T15" fmla="*/ 29 h 182"/>
                <a:gd name="T16" fmla="*/ 107 w 132"/>
                <a:gd name="T17" fmla="*/ 9 h 182"/>
                <a:gd name="T18" fmla="*/ 67 w 132"/>
                <a:gd name="T19" fmla="*/ 0 h 182"/>
                <a:gd name="T20" fmla="*/ 25 w 132"/>
                <a:gd name="T21" fmla="*/ 9 h 182"/>
                <a:gd name="T22" fmla="*/ 4 w 132"/>
                <a:gd name="T23" fmla="*/ 29 h 182"/>
                <a:gd name="T24" fmla="*/ 0 w 132"/>
                <a:gd name="T25" fmla="*/ 58 h 182"/>
                <a:gd name="T26" fmla="*/ 6 w 132"/>
                <a:gd name="T27" fmla="*/ 91 h 182"/>
                <a:gd name="T28" fmla="*/ 18 w 132"/>
                <a:gd name="T29" fmla="*/ 125 h 182"/>
                <a:gd name="T30" fmla="*/ 33 w 132"/>
                <a:gd name="T31" fmla="*/ 154 h 182"/>
                <a:gd name="T32" fmla="*/ 46 w 132"/>
                <a:gd name="T33" fmla="*/ 174 h 182"/>
                <a:gd name="T34" fmla="*/ 50 w 132"/>
                <a:gd name="T35"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16" name="Freeform 18"/>
            <p:cNvSpPr>
              <a:spLocks/>
            </p:cNvSpPr>
            <p:nvPr/>
          </p:nvSpPr>
          <p:spPr bwMode="auto">
            <a:xfrm>
              <a:off x="2431" y="2013"/>
              <a:ext cx="67" cy="91"/>
            </a:xfrm>
            <a:custGeom>
              <a:avLst/>
              <a:gdLst>
                <a:gd name="T0" fmla="*/ 50 w 132"/>
                <a:gd name="T1" fmla="*/ 182 h 182"/>
                <a:gd name="T2" fmla="*/ 80 w 132"/>
                <a:gd name="T3" fmla="*/ 182 h 182"/>
                <a:gd name="T4" fmla="*/ 85 w 132"/>
                <a:gd name="T5" fmla="*/ 174 h 182"/>
                <a:gd name="T6" fmla="*/ 98 w 132"/>
                <a:gd name="T7" fmla="*/ 154 h 182"/>
                <a:gd name="T8" fmla="*/ 113 w 132"/>
                <a:gd name="T9" fmla="*/ 125 h 182"/>
                <a:gd name="T10" fmla="*/ 125 w 132"/>
                <a:gd name="T11" fmla="*/ 91 h 182"/>
                <a:gd name="T12" fmla="*/ 132 w 132"/>
                <a:gd name="T13" fmla="*/ 58 h 182"/>
                <a:gd name="T14" fmla="*/ 128 w 132"/>
                <a:gd name="T15" fmla="*/ 29 h 182"/>
                <a:gd name="T16" fmla="*/ 107 w 132"/>
                <a:gd name="T17" fmla="*/ 9 h 182"/>
                <a:gd name="T18" fmla="*/ 67 w 132"/>
                <a:gd name="T19" fmla="*/ 0 h 182"/>
                <a:gd name="T20" fmla="*/ 25 w 132"/>
                <a:gd name="T21" fmla="*/ 9 h 182"/>
                <a:gd name="T22" fmla="*/ 4 w 132"/>
                <a:gd name="T23" fmla="*/ 29 h 182"/>
                <a:gd name="T24" fmla="*/ 0 w 132"/>
                <a:gd name="T25" fmla="*/ 58 h 182"/>
                <a:gd name="T26" fmla="*/ 6 w 132"/>
                <a:gd name="T27" fmla="*/ 91 h 182"/>
                <a:gd name="T28" fmla="*/ 18 w 132"/>
                <a:gd name="T29" fmla="*/ 125 h 182"/>
                <a:gd name="T30" fmla="*/ 33 w 132"/>
                <a:gd name="T31" fmla="*/ 154 h 182"/>
                <a:gd name="T32" fmla="*/ 46 w 132"/>
                <a:gd name="T33" fmla="*/ 174 h 182"/>
                <a:gd name="T34" fmla="*/ 50 w 132"/>
                <a:gd name="T35"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17" name="Freeform 19"/>
            <p:cNvSpPr>
              <a:spLocks/>
            </p:cNvSpPr>
            <p:nvPr/>
          </p:nvSpPr>
          <p:spPr bwMode="auto">
            <a:xfrm>
              <a:off x="2359" y="2051"/>
              <a:ext cx="89" cy="73"/>
            </a:xfrm>
            <a:custGeom>
              <a:avLst/>
              <a:gdLst>
                <a:gd name="T0" fmla="*/ 163 w 177"/>
                <a:gd name="T1" fmla="*/ 144 h 146"/>
                <a:gd name="T2" fmla="*/ 177 w 177"/>
                <a:gd name="T3" fmla="*/ 118 h 146"/>
                <a:gd name="T4" fmla="*/ 172 w 177"/>
                <a:gd name="T5" fmla="*/ 110 h 146"/>
                <a:gd name="T6" fmla="*/ 161 w 177"/>
                <a:gd name="T7" fmla="*/ 89 h 146"/>
                <a:gd name="T8" fmla="*/ 144 w 177"/>
                <a:gd name="T9" fmla="*/ 62 h 146"/>
                <a:gd name="T10" fmla="*/ 122 w 177"/>
                <a:gd name="T11" fmla="*/ 33 h 146"/>
                <a:gd name="T12" fmla="*/ 95 w 177"/>
                <a:gd name="T13" fmla="*/ 11 h 146"/>
                <a:gd name="T14" fmla="*/ 69 w 177"/>
                <a:gd name="T15" fmla="*/ 0 h 146"/>
                <a:gd name="T16" fmla="*/ 40 w 177"/>
                <a:gd name="T17" fmla="*/ 7 h 146"/>
                <a:gd name="T18" fmla="*/ 14 w 177"/>
                <a:gd name="T19" fmla="*/ 38 h 146"/>
                <a:gd name="T20" fmla="*/ 3 w 177"/>
                <a:gd name="T21" fmla="*/ 60 h 146"/>
                <a:gd name="T22" fmla="*/ 0 w 177"/>
                <a:gd name="T23" fmla="*/ 78 h 146"/>
                <a:gd name="T24" fmla="*/ 1 w 177"/>
                <a:gd name="T25" fmla="*/ 94 h 146"/>
                <a:gd name="T26" fmla="*/ 8 w 177"/>
                <a:gd name="T27" fmla="*/ 106 h 146"/>
                <a:gd name="T28" fmla="*/ 17 w 177"/>
                <a:gd name="T29" fmla="*/ 117 h 146"/>
                <a:gd name="T30" fmla="*/ 30 w 177"/>
                <a:gd name="T31" fmla="*/ 126 h 146"/>
                <a:gd name="T32" fmla="*/ 46 w 177"/>
                <a:gd name="T33" fmla="*/ 132 h 146"/>
                <a:gd name="T34" fmla="*/ 62 w 177"/>
                <a:gd name="T35" fmla="*/ 138 h 146"/>
                <a:gd name="T36" fmla="*/ 79 w 177"/>
                <a:gd name="T37" fmla="*/ 141 h 146"/>
                <a:gd name="T38" fmla="*/ 98 w 177"/>
                <a:gd name="T39" fmla="*/ 143 h 146"/>
                <a:gd name="T40" fmla="*/ 115 w 177"/>
                <a:gd name="T41" fmla="*/ 144 h 146"/>
                <a:gd name="T42" fmla="*/ 130 w 177"/>
                <a:gd name="T43" fmla="*/ 146 h 146"/>
                <a:gd name="T44" fmla="*/ 144 w 177"/>
                <a:gd name="T45" fmla="*/ 146 h 146"/>
                <a:gd name="T46" fmla="*/ 154 w 177"/>
                <a:gd name="T47" fmla="*/ 144 h 146"/>
                <a:gd name="T48" fmla="*/ 161 w 177"/>
                <a:gd name="T49" fmla="*/ 144 h 146"/>
                <a:gd name="T50" fmla="*/ 163 w 177"/>
                <a:gd name="T51" fmla="*/ 1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18" name="Freeform 20"/>
            <p:cNvSpPr>
              <a:spLocks/>
            </p:cNvSpPr>
            <p:nvPr/>
          </p:nvSpPr>
          <p:spPr bwMode="auto">
            <a:xfrm>
              <a:off x="2359" y="2133"/>
              <a:ext cx="89" cy="71"/>
            </a:xfrm>
            <a:custGeom>
              <a:avLst/>
              <a:gdLst>
                <a:gd name="T0" fmla="*/ 178 w 178"/>
                <a:gd name="T1" fmla="*/ 27 h 143"/>
                <a:gd name="T2" fmla="*/ 164 w 178"/>
                <a:gd name="T3" fmla="*/ 1 h 143"/>
                <a:gd name="T4" fmla="*/ 162 w 178"/>
                <a:gd name="T5" fmla="*/ 1 h 143"/>
                <a:gd name="T6" fmla="*/ 155 w 178"/>
                <a:gd name="T7" fmla="*/ 1 h 143"/>
                <a:gd name="T8" fmla="*/ 145 w 178"/>
                <a:gd name="T9" fmla="*/ 0 h 143"/>
                <a:gd name="T10" fmla="*/ 131 w 178"/>
                <a:gd name="T11" fmla="*/ 0 h 143"/>
                <a:gd name="T12" fmla="*/ 116 w 178"/>
                <a:gd name="T13" fmla="*/ 1 h 143"/>
                <a:gd name="T14" fmla="*/ 99 w 178"/>
                <a:gd name="T15" fmla="*/ 2 h 143"/>
                <a:gd name="T16" fmla="*/ 80 w 178"/>
                <a:gd name="T17" fmla="*/ 5 h 143"/>
                <a:gd name="T18" fmla="*/ 63 w 178"/>
                <a:gd name="T19" fmla="*/ 7 h 143"/>
                <a:gd name="T20" fmla="*/ 46 w 178"/>
                <a:gd name="T21" fmla="*/ 13 h 143"/>
                <a:gd name="T22" fmla="*/ 31 w 178"/>
                <a:gd name="T23" fmla="*/ 18 h 143"/>
                <a:gd name="T24" fmla="*/ 18 w 178"/>
                <a:gd name="T25" fmla="*/ 27 h 143"/>
                <a:gd name="T26" fmla="*/ 8 w 178"/>
                <a:gd name="T27" fmla="*/ 37 h 143"/>
                <a:gd name="T28" fmla="*/ 2 w 178"/>
                <a:gd name="T29" fmla="*/ 50 h 143"/>
                <a:gd name="T30" fmla="*/ 0 w 178"/>
                <a:gd name="T31" fmla="*/ 65 h 143"/>
                <a:gd name="T32" fmla="*/ 4 w 178"/>
                <a:gd name="T33" fmla="*/ 83 h 143"/>
                <a:gd name="T34" fmla="*/ 14 w 178"/>
                <a:gd name="T35" fmla="*/ 104 h 143"/>
                <a:gd name="T36" fmla="*/ 41 w 178"/>
                <a:gd name="T37" fmla="*/ 135 h 143"/>
                <a:gd name="T38" fmla="*/ 69 w 178"/>
                <a:gd name="T39" fmla="*/ 143 h 143"/>
                <a:gd name="T40" fmla="*/ 96 w 178"/>
                <a:gd name="T41" fmla="*/ 132 h 143"/>
                <a:gd name="T42" fmla="*/ 122 w 178"/>
                <a:gd name="T43" fmla="*/ 111 h 143"/>
                <a:gd name="T44" fmla="*/ 145 w 178"/>
                <a:gd name="T45" fmla="*/ 83 h 143"/>
                <a:gd name="T46" fmla="*/ 162 w 178"/>
                <a:gd name="T47" fmla="*/ 55 h 143"/>
                <a:gd name="T48" fmla="*/ 174 w 178"/>
                <a:gd name="T49" fmla="*/ 35 h 143"/>
                <a:gd name="T50" fmla="*/ 178 w 178"/>
                <a:gd name="T51" fmla="*/ 2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19" name="Freeform 21"/>
            <p:cNvSpPr>
              <a:spLocks/>
            </p:cNvSpPr>
            <p:nvPr/>
          </p:nvSpPr>
          <p:spPr bwMode="auto">
            <a:xfrm>
              <a:off x="2432" y="2151"/>
              <a:ext cx="66" cy="90"/>
            </a:xfrm>
            <a:custGeom>
              <a:avLst/>
              <a:gdLst>
                <a:gd name="T0" fmla="*/ 82 w 132"/>
                <a:gd name="T1" fmla="*/ 0 h 181"/>
                <a:gd name="T2" fmla="*/ 52 w 132"/>
                <a:gd name="T3" fmla="*/ 0 h 181"/>
                <a:gd name="T4" fmla="*/ 47 w 132"/>
                <a:gd name="T5" fmla="*/ 8 h 181"/>
                <a:gd name="T6" fmla="*/ 35 w 132"/>
                <a:gd name="T7" fmla="*/ 29 h 181"/>
                <a:gd name="T8" fmla="*/ 20 w 132"/>
                <a:gd name="T9" fmla="*/ 57 h 181"/>
                <a:gd name="T10" fmla="*/ 7 w 132"/>
                <a:gd name="T11" fmla="*/ 90 h 181"/>
                <a:gd name="T12" fmla="*/ 0 w 132"/>
                <a:gd name="T13" fmla="*/ 123 h 181"/>
                <a:gd name="T14" fmla="*/ 5 w 132"/>
                <a:gd name="T15" fmla="*/ 152 h 181"/>
                <a:gd name="T16" fmla="*/ 24 w 132"/>
                <a:gd name="T17" fmla="*/ 172 h 181"/>
                <a:gd name="T18" fmla="*/ 64 w 132"/>
                <a:gd name="T19" fmla="*/ 181 h 181"/>
                <a:gd name="T20" fmla="*/ 106 w 132"/>
                <a:gd name="T21" fmla="*/ 172 h 181"/>
                <a:gd name="T22" fmla="*/ 127 w 132"/>
                <a:gd name="T23" fmla="*/ 152 h 181"/>
                <a:gd name="T24" fmla="*/ 132 w 132"/>
                <a:gd name="T25" fmla="*/ 123 h 181"/>
                <a:gd name="T26" fmla="*/ 127 w 132"/>
                <a:gd name="T27" fmla="*/ 90 h 181"/>
                <a:gd name="T28" fmla="*/ 114 w 132"/>
                <a:gd name="T29" fmla="*/ 57 h 181"/>
                <a:gd name="T30" fmla="*/ 99 w 132"/>
                <a:gd name="T31" fmla="*/ 29 h 181"/>
                <a:gd name="T32" fmla="*/ 86 w 132"/>
                <a:gd name="T33" fmla="*/ 8 h 181"/>
                <a:gd name="T34" fmla="*/ 82 w 132"/>
                <a:gd name="T35"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0" name="Freeform 22"/>
            <p:cNvSpPr>
              <a:spLocks/>
            </p:cNvSpPr>
            <p:nvPr/>
          </p:nvSpPr>
          <p:spPr bwMode="auto">
            <a:xfrm>
              <a:off x="2482" y="2132"/>
              <a:ext cx="88" cy="72"/>
            </a:xfrm>
            <a:custGeom>
              <a:avLst/>
              <a:gdLst>
                <a:gd name="T0" fmla="*/ 15 w 177"/>
                <a:gd name="T1" fmla="*/ 1 h 144"/>
                <a:gd name="T2" fmla="*/ 0 w 177"/>
                <a:gd name="T3" fmla="*/ 26 h 144"/>
                <a:gd name="T4" fmla="*/ 5 w 177"/>
                <a:gd name="T5" fmla="*/ 34 h 144"/>
                <a:gd name="T6" fmla="*/ 16 w 177"/>
                <a:gd name="T7" fmla="*/ 55 h 144"/>
                <a:gd name="T8" fmla="*/ 33 w 177"/>
                <a:gd name="T9" fmla="*/ 83 h 144"/>
                <a:gd name="T10" fmla="*/ 56 w 177"/>
                <a:gd name="T11" fmla="*/ 110 h 144"/>
                <a:gd name="T12" fmla="*/ 82 w 177"/>
                <a:gd name="T13" fmla="*/ 132 h 144"/>
                <a:gd name="T14" fmla="*/ 109 w 177"/>
                <a:gd name="T15" fmla="*/ 144 h 144"/>
                <a:gd name="T16" fmla="*/ 137 w 177"/>
                <a:gd name="T17" fmla="*/ 137 h 144"/>
                <a:gd name="T18" fmla="*/ 164 w 177"/>
                <a:gd name="T19" fmla="*/ 106 h 144"/>
                <a:gd name="T20" fmla="*/ 174 w 177"/>
                <a:gd name="T21" fmla="*/ 85 h 144"/>
                <a:gd name="T22" fmla="*/ 177 w 177"/>
                <a:gd name="T23" fmla="*/ 67 h 144"/>
                <a:gd name="T24" fmla="*/ 176 w 177"/>
                <a:gd name="T25" fmla="*/ 50 h 144"/>
                <a:gd name="T26" fmla="*/ 170 w 177"/>
                <a:gd name="T27" fmla="*/ 38 h 144"/>
                <a:gd name="T28" fmla="*/ 161 w 177"/>
                <a:gd name="T29" fmla="*/ 27 h 144"/>
                <a:gd name="T30" fmla="*/ 147 w 177"/>
                <a:gd name="T31" fmla="*/ 19 h 144"/>
                <a:gd name="T32" fmla="*/ 132 w 177"/>
                <a:gd name="T33" fmla="*/ 12 h 144"/>
                <a:gd name="T34" fmla="*/ 116 w 177"/>
                <a:gd name="T35" fmla="*/ 8 h 144"/>
                <a:gd name="T36" fmla="*/ 98 w 177"/>
                <a:gd name="T37" fmla="*/ 4 h 144"/>
                <a:gd name="T38" fmla="*/ 81 w 177"/>
                <a:gd name="T39" fmla="*/ 2 h 144"/>
                <a:gd name="T40" fmla="*/ 63 w 177"/>
                <a:gd name="T41" fmla="*/ 1 h 144"/>
                <a:gd name="T42" fmla="*/ 48 w 177"/>
                <a:gd name="T43" fmla="*/ 0 h 144"/>
                <a:gd name="T44" fmla="*/ 35 w 177"/>
                <a:gd name="T45" fmla="*/ 0 h 144"/>
                <a:gd name="T46" fmla="*/ 24 w 177"/>
                <a:gd name="T47" fmla="*/ 1 h 144"/>
                <a:gd name="T48" fmla="*/ 17 w 177"/>
                <a:gd name="T49" fmla="*/ 1 h 144"/>
                <a:gd name="T50" fmla="*/ 15 w 177"/>
                <a:gd name="T51" fmla="*/ 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1" name="Freeform 23"/>
            <p:cNvSpPr>
              <a:spLocks/>
            </p:cNvSpPr>
            <p:nvPr/>
          </p:nvSpPr>
          <p:spPr bwMode="auto">
            <a:xfrm>
              <a:off x="2481" y="2051"/>
              <a:ext cx="90" cy="72"/>
            </a:xfrm>
            <a:custGeom>
              <a:avLst/>
              <a:gdLst>
                <a:gd name="T0" fmla="*/ 0 w 180"/>
                <a:gd name="T1" fmla="*/ 116 h 143"/>
                <a:gd name="T2" fmla="*/ 15 w 180"/>
                <a:gd name="T3" fmla="*/ 142 h 143"/>
                <a:gd name="T4" fmla="*/ 17 w 180"/>
                <a:gd name="T5" fmla="*/ 142 h 143"/>
                <a:gd name="T6" fmla="*/ 24 w 180"/>
                <a:gd name="T7" fmla="*/ 142 h 143"/>
                <a:gd name="T8" fmla="*/ 34 w 180"/>
                <a:gd name="T9" fmla="*/ 143 h 143"/>
                <a:gd name="T10" fmla="*/ 48 w 180"/>
                <a:gd name="T11" fmla="*/ 143 h 143"/>
                <a:gd name="T12" fmla="*/ 63 w 180"/>
                <a:gd name="T13" fmla="*/ 142 h 143"/>
                <a:gd name="T14" fmla="*/ 80 w 180"/>
                <a:gd name="T15" fmla="*/ 141 h 143"/>
                <a:gd name="T16" fmla="*/ 99 w 180"/>
                <a:gd name="T17" fmla="*/ 139 h 143"/>
                <a:gd name="T18" fmla="*/ 116 w 180"/>
                <a:gd name="T19" fmla="*/ 135 h 143"/>
                <a:gd name="T20" fmla="*/ 133 w 180"/>
                <a:gd name="T21" fmla="*/ 131 h 143"/>
                <a:gd name="T22" fmla="*/ 148 w 180"/>
                <a:gd name="T23" fmla="*/ 125 h 143"/>
                <a:gd name="T24" fmla="*/ 161 w 180"/>
                <a:gd name="T25" fmla="*/ 117 h 143"/>
                <a:gd name="T26" fmla="*/ 171 w 180"/>
                <a:gd name="T27" fmla="*/ 106 h 143"/>
                <a:gd name="T28" fmla="*/ 177 w 180"/>
                <a:gd name="T29" fmla="*/ 94 h 143"/>
                <a:gd name="T30" fmla="*/ 180 w 180"/>
                <a:gd name="T31" fmla="*/ 79 h 143"/>
                <a:gd name="T32" fmla="*/ 175 w 180"/>
                <a:gd name="T33" fmla="*/ 60 h 143"/>
                <a:gd name="T34" fmla="*/ 166 w 180"/>
                <a:gd name="T35" fmla="*/ 40 h 143"/>
                <a:gd name="T36" fmla="*/ 138 w 180"/>
                <a:gd name="T37" fmla="*/ 7 h 143"/>
                <a:gd name="T38" fmla="*/ 109 w 180"/>
                <a:gd name="T39" fmla="*/ 0 h 143"/>
                <a:gd name="T40" fmla="*/ 82 w 180"/>
                <a:gd name="T41" fmla="*/ 10 h 143"/>
                <a:gd name="T42" fmla="*/ 56 w 180"/>
                <a:gd name="T43" fmla="*/ 32 h 143"/>
                <a:gd name="T44" fmla="*/ 33 w 180"/>
                <a:gd name="T45" fmla="*/ 59 h 143"/>
                <a:gd name="T46" fmla="*/ 16 w 180"/>
                <a:gd name="T47" fmla="*/ 87 h 143"/>
                <a:gd name="T48" fmla="*/ 4 w 180"/>
                <a:gd name="T49" fmla="*/ 108 h 143"/>
                <a:gd name="T50" fmla="*/ 0 w 180"/>
                <a:gd name="T51" fmla="*/ 11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2" name="Freeform 24"/>
            <p:cNvSpPr>
              <a:spLocks/>
            </p:cNvSpPr>
            <p:nvPr/>
          </p:nvSpPr>
          <p:spPr bwMode="auto">
            <a:xfrm>
              <a:off x="2654" y="1594"/>
              <a:ext cx="12" cy="12"/>
            </a:xfrm>
            <a:custGeom>
              <a:avLst/>
              <a:gdLst>
                <a:gd name="T0" fmla="*/ 12 w 24"/>
                <a:gd name="T1" fmla="*/ 24 h 24"/>
                <a:gd name="T2" fmla="*/ 8 w 24"/>
                <a:gd name="T3" fmla="*/ 23 h 24"/>
                <a:gd name="T4" fmla="*/ 3 w 24"/>
                <a:gd name="T5" fmla="*/ 21 h 24"/>
                <a:gd name="T6" fmla="*/ 1 w 24"/>
                <a:gd name="T7" fmla="*/ 16 h 24"/>
                <a:gd name="T8" fmla="*/ 0 w 24"/>
                <a:gd name="T9" fmla="*/ 11 h 24"/>
                <a:gd name="T10" fmla="*/ 1 w 24"/>
                <a:gd name="T11" fmla="*/ 7 h 24"/>
                <a:gd name="T12" fmla="*/ 3 w 24"/>
                <a:gd name="T13" fmla="*/ 3 h 24"/>
                <a:gd name="T14" fmla="*/ 8 w 24"/>
                <a:gd name="T15" fmla="*/ 1 h 24"/>
                <a:gd name="T16" fmla="*/ 12 w 24"/>
                <a:gd name="T17" fmla="*/ 0 h 24"/>
                <a:gd name="T18" fmla="*/ 17 w 24"/>
                <a:gd name="T19" fmla="*/ 1 h 24"/>
                <a:gd name="T20" fmla="*/ 20 w 24"/>
                <a:gd name="T21" fmla="*/ 3 h 24"/>
                <a:gd name="T22" fmla="*/ 23 w 24"/>
                <a:gd name="T23" fmla="*/ 7 h 24"/>
                <a:gd name="T24" fmla="*/ 24 w 24"/>
                <a:gd name="T25" fmla="*/ 11 h 24"/>
                <a:gd name="T26" fmla="*/ 23 w 24"/>
                <a:gd name="T27" fmla="*/ 16 h 24"/>
                <a:gd name="T28" fmla="*/ 20 w 24"/>
                <a:gd name="T29" fmla="*/ 21 h 24"/>
                <a:gd name="T30" fmla="*/ 17 w 24"/>
                <a:gd name="T31" fmla="*/ 23 h 24"/>
                <a:gd name="T32" fmla="*/ 12 w 24"/>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lnTo>
                    <a:pt x="8" y="23"/>
                  </a:lnTo>
                  <a:lnTo>
                    <a:pt x="3" y="21"/>
                  </a:lnTo>
                  <a:lnTo>
                    <a:pt x="1" y="16"/>
                  </a:lnTo>
                  <a:lnTo>
                    <a:pt x="0" y="11"/>
                  </a:lnTo>
                  <a:lnTo>
                    <a:pt x="1" y="7"/>
                  </a:lnTo>
                  <a:lnTo>
                    <a:pt x="3" y="3"/>
                  </a:lnTo>
                  <a:lnTo>
                    <a:pt x="8" y="1"/>
                  </a:lnTo>
                  <a:lnTo>
                    <a:pt x="12" y="0"/>
                  </a:lnTo>
                  <a:lnTo>
                    <a:pt x="17" y="1"/>
                  </a:lnTo>
                  <a:lnTo>
                    <a:pt x="20" y="3"/>
                  </a:lnTo>
                  <a:lnTo>
                    <a:pt x="23" y="7"/>
                  </a:lnTo>
                  <a:lnTo>
                    <a:pt x="24" y="11"/>
                  </a:lnTo>
                  <a:lnTo>
                    <a:pt x="23" y="16"/>
                  </a:lnTo>
                  <a:lnTo>
                    <a:pt x="20" y="21"/>
                  </a:lnTo>
                  <a:lnTo>
                    <a:pt x="17" y="23"/>
                  </a:lnTo>
                  <a:lnTo>
                    <a:pt x="12"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3" name="Freeform 25"/>
            <p:cNvSpPr>
              <a:spLocks/>
            </p:cNvSpPr>
            <p:nvPr/>
          </p:nvSpPr>
          <p:spPr bwMode="auto">
            <a:xfrm>
              <a:off x="2647" y="1554"/>
              <a:ext cx="26" cy="37"/>
            </a:xfrm>
            <a:custGeom>
              <a:avLst/>
              <a:gdLst>
                <a:gd name="T0" fmla="*/ 19 w 52"/>
                <a:gd name="T1" fmla="*/ 73 h 73"/>
                <a:gd name="T2" fmla="*/ 31 w 52"/>
                <a:gd name="T3" fmla="*/ 73 h 73"/>
                <a:gd name="T4" fmla="*/ 33 w 52"/>
                <a:gd name="T5" fmla="*/ 70 h 73"/>
                <a:gd name="T6" fmla="*/ 38 w 52"/>
                <a:gd name="T7" fmla="*/ 62 h 73"/>
                <a:gd name="T8" fmla="*/ 43 w 52"/>
                <a:gd name="T9" fmla="*/ 50 h 73"/>
                <a:gd name="T10" fmla="*/ 49 w 52"/>
                <a:gd name="T11" fmla="*/ 36 h 73"/>
                <a:gd name="T12" fmla="*/ 52 w 52"/>
                <a:gd name="T13" fmla="*/ 24 h 73"/>
                <a:gd name="T14" fmla="*/ 50 w 52"/>
                <a:gd name="T15" fmla="*/ 12 h 73"/>
                <a:gd name="T16" fmla="*/ 42 w 52"/>
                <a:gd name="T17" fmla="*/ 4 h 73"/>
                <a:gd name="T18" fmla="*/ 26 w 52"/>
                <a:gd name="T19" fmla="*/ 0 h 73"/>
                <a:gd name="T20" fmla="*/ 10 w 52"/>
                <a:gd name="T21" fmla="*/ 4 h 73"/>
                <a:gd name="T22" fmla="*/ 1 w 52"/>
                <a:gd name="T23" fmla="*/ 12 h 73"/>
                <a:gd name="T24" fmla="*/ 0 w 52"/>
                <a:gd name="T25" fmla="*/ 24 h 73"/>
                <a:gd name="T26" fmla="*/ 2 w 52"/>
                <a:gd name="T27" fmla="*/ 36 h 73"/>
                <a:gd name="T28" fmla="*/ 7 w 52"/>
                <a:gd name="T29" fmla="*/ 50 h 73"/>
                <a:gd name="T30" fmla="*/ 12 w 52"/>
                <a:gd name="T31" fmla="*/ 62 h 73"/>
                <a:gd name="T32" fmla="*/ 17 w 52"/>
                <a:gd name="T33" fmla="*/ 70 h 73"/>
                <a:gd name="T34" fmla="*/ 19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4" name="Freeform 26"/>
            <p:cNvSpPr>
              <a:spLocks/>
            </p:cNvSpPr>
            <p:nvPr/>
          </p:nvSpPr>
          <p:spPr bwMode="auto">
            <a:xfrm>
              <a:off x="2647" y="1554"/>
              <a:ext cx="26" cy="37"/>
            </a:xfrm>
            <a:custGeom>
              <a:avLst/>
              <a:gdLst>
                <a:gd name="T0" fmla="*/ 19 w 52"/>
                <a:gd name="T1" fmla="*/ 73 h 73"/>
                <a:gd name="T2" fmla="*/ 31 w 52"/>
                <a:gd name="T3" fmla="*/ 73 h 73"/>
                <a:gd name="T4" fmla="*/ 33 w 52"/>
                <a:gd name="T5" fmla="*/ 70 h 73"/>
                <a:gd name="T6" fmla="*/ 38 w 52"/>
                <a:gd name="T7" fmla="*/ 62 h 73"/>
                <a:gd name="T8" fmla="*/ 43 w 52"/>
                <a:gd name="T9" fmla="*/ 50 h 73"/>
                <a:gd name="T10" fmla="*/ 49 w 52"/>
                <a:gd name="T11" fmla="*/ 36 h 73"/>
                <a:gd name="T12" fmla="*/ 52 w 52"/>
                <a:gd name="T13" fmla="*/ 24 h 73"/>
                <a:gd name="T14" fmla="*/ 50 w 52"/>
                <a:gd name="T15" fmla="*/ 12 h 73"/>
                <a:gd name="T16" fmla="*/ 42 w 52"/>
                <a:gd name="T17" fmla="*/ 4 h 73"/>
                <a:gd name="T18" fmla="*/ 26 w 52"/>
                <a:gd name="T19" fmla="*/ 0 h 73"/>
                <a:gd name="T20" fmla="*/ 10 w 52"/>
                <a:gd name="T21" fmla="*/ 4 h 73"/>
                <a:gd name="T22" fmla="*/ 1 w 52"/>
                <a:gd name="T23" fmla="*/ 12 h 73"/>
                <a:gd name="T24" fmla="*/ 0 w 52"/>
                <a:gd name="T25" fmla="*/ 24 h 73"/>
                <a:gd name="T26" fmla="*/ 2 w 52"/>
                <a:gd name="T27" fmla="*/ 36 h 73"/>
                <a:gd name="T28" fmla="*/ 7 w 52"/>
                <a:gd name="T29" fmla="*/ 50 h 73"/>
                <a:gd name="T30" fmla="*/ 12 w 52"/>
                <a:gd name="T31" fmla="*/ 62 h 73"/>
                <a:gd name="T32" fmla="*/ 17 w 52"/>
                <a:gd name="T33" fmla="*/ 70 h 73"/>
                <a:gd name="T34" fmla="*/ 19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5" name="Freeform 27"/>
            <p:cNvSpPr>
              <a:spLocks/>
            </p:cNvSpPr>
            <p:nvPr/>
          </p:nvSpPr>
          <p:spPr bwMode="auto">
            <a:xfrm>
              <a:off x="2618" y="1569"/>
              <a:ext cx="36" cy="29"/>
            </a:xfrm>
            <a:custGeom>
              <a:avLst/>
              <a:gdLst>
                <a:gd name="T0" fmla="*/ 66 w 71"/>
                <a:gd name="T1" fmla="*/ 58 h 58"/>
                <a:gd name="T2" fmla="*/ 71 w 71"/>
                <a:gd name="T3" fmla="*/ 48 h 58"/>
                <a:gd name="T4" fmla="*/ 70 w 71"/>
                <a:gd name="T5" fmla="*/ 44 h 58"/>
                <a:gd name="T6" fmla="*/ 64 w 71"/>
                <a:gd name="T7" fmla="*/ 36 h 58"/>
                <a:gd name="T8" fmla="*/ 58 w 71"/>
                <a:gd name="T9" fmla="*/ 25 h 58"/>
                <a:gd name="T10" fmla="*/ 49 w 71"/>
                <a:gd name="T11" fmla="*/ 14 h 58"/>
                <a:gd name="T12" fmla="*/ 39 w 71"/>
                <a:gd name="T13" fmla="*/ 5 h 58"/>
                <a:gd name="T14" fmla="*/ 28 w 71"/>
                <a:gd name="T15" fmla="*/ 0 h 58"/>
                <a:gd name="T16" fmla="*/ 16 w 71"/>
                <a:gd name="T17" fmla="*/ 4 h 58"/>
                <a:gd name="T18" fmla="*/ 6 w 71"/>
                <a:gd name="T19" fmla="*/ 17 h 58"/>
                <a:gd name="T20" fmla="*/ 0 w 71"/>
                <a:gd name="T21" fmla="*/ 33 h 58"/>
                <a:gd name="T22" fmla="*/ 3 w 71"/>
                <a:gd name="T23" fmla="*/ 43 h 58"/>
                <a:gd name="T24" fmla="*/ 11 w 71"/>
                <a:gd name="T25" fmla="*/ 51 h 58"/>
                <a:gd name="T26" fmla="*/ 25 w 71"/>
                <a:gd name="T27" fmla="*/ 56 h 58"/>
                <a:gd name="T28" fmla="*/ 39 w 71"/>
                <a:gd name="T29" fmla="*/ 58 h 58"/>
                <a:gd name="T30" fmla="*/ 52 w 71"/>
                <a:gd name="T31" fmla="*/ 58 h 58"/>
                <a:gd name="T32" fmla="*/ 62 w 71"/>
                <a:gd name="T33" fmla="*/ 58 h 58"/>
                <a:gd name="T34" fmla="*/ 66 w 71"/>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8">
                  <a:moveTo>
                    <a:pt x="66" y="58"/>
                  </a:moveTo>
                  <a:lnTo>
                    <a:pt x="71" y="48"/>
                  </a:lnTo>
                  <a:lnTo>
                    <a:pt x="70" y="44"/>
                  </a:lnTo>
                  <a:lnTo>
                    <a:pt x="64" y="36"/>
                  </a:lnTo>
                  <a:lnTo>
                    <a:pt x="58" y="25"/>
                  </a:lnTo>
                  <a:lnTo>
                    <a:pt x="49" y="14"/>
                  </a:lnTo>
                  <a:lnTo>
                    <a:pt x="39" y="5"/>
                  </a:lnTo>
                  <a:lnTo>
                    <a:pt x="28" y="0"/>
                  </a:lnTo>
                  <a:lnTo>
                    <a:pt x="16" y="4"/>
                  </a:lnTo>
                  <a:lnTo>
                    <a:pt x="6" y="17"/>
                  </a:lnTo>
                  <a:lnTo>
                    <a:pt x="0" y="33"/>
                  </a:lnTo>
                  <a:lnTo>
                    <a:pt x="3" y="43"/>
                  </a:lnTo>
                  <a:lnTo>
                    <a:pt x="11" y="51"/>
                  </a:lnTo>
                  <a:lnTo>
                    <a:pt x="25" y="56"/>
                  </a:lnTo>
                  <a:lnTo>
                    <a:pt x="39" y="58"/>
                  </a:lnTo>
                  <a:lnTo>
                    <a:pt x="52" y="58"/>
                  </a:lnTo>
                  <a:lnTo>
                    <a:pt x="62"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6" name="Freeform 28"/>
            <p:cNvSpPr>
              <a:spLocks/>
            </p:cNvSpPr>
            <p:nvPr/>
          </p:nvSpPr>
          <p:spPr bwMode="auto">
            <a:xfrm>
              <a:off x="2618" y="1602"/>
              <a:ext cx="36" cy="28"/>
            </a:xfrm>
            <a:custGeom>
              <a:avLst/>
              <a:gdLst>
                <a:gd name="T0" fmla="*/ 71 w 71"/>
                <a:gd name="T1" fmla="*/ 10 h 57"/>
                <a:gd name="T2" fmla="*/ 66 w 71"/>
                <a:gd name="T3" fmla="*/ 0 h 57"/>
                <a:gd name="T4" fmla="*/ 62 w 71"/>
                <a:gd name="T5" fmla="*/ 0 h 57"/>
                <a:gd name="T6" fmla="*/ 53 w 71"/>
                <a:gd name="T7" fmla="*/ 0 h 57"/>
                <a:gd name="T8" fmla="*/ 39 w 71"/>
                <a:gd name="T9" fmla="*/ 0 h 57"/>
                <a:gd name="T10" fmla="*/ 25 w 71"/>
                <a:gd name="T11" fmla="*/ 2 h 57"/>
                <a:gd name="T12" fmla="*/ 13 w 71"/>
                <a:gd name="T13" fmla="*/ 7 h 57"/>
                <a:gd name="T14" fmla="*/ 3 w 71"/>
                <a:gd name="T15" fmla="*/ 15 h 57"/>
                <a:gd name="T16" fmla="*/ 0 w 71"/>
                <a:gd name="T17" fmla="*/ 25 h 57"/>
                <a:gd name="T18" fmla="*/ 6 w 71"/>
                <a:gd name="T19" fmla="*/ 42 h 57"/>
                <a:gd name="T20" fmla="*/ 16 w 71"/>
                <a:gd name="T21" fmla="*/ 54 h 57"/>
                <a:gd name="T22" fmla="*/ 28 w 71"/>
                <a:gd name="T23" fmla="*/ 57 h 57"/>
                <a:gd name="T24" fmla="*/ 39 w 71"/>
                <a:gd name="T25" fmla="*/ 53 h 57"/>
                <a:gd name="T26" fmla="*/ 49 w 71"/>
                <a:gd name="T27" fmla="*/ 44 h 57"/>
                <a:gd name="T28" fmla="*/ 58 w 71"/>
                <a:gd name="T29" fmla="*/ 33 h 57"/>
                <a:gd name="T30" fmla="*/ 64 w 71"/>
                <a:gd name="T31" fmla="*/ 22 h 57"/>
                <a:gd name="T32" fmla="*/ 70 w 71"/>
                <a:gd name="T33" fmla="*/ 14 h 57"/>
                <a:gd name="T34" fmla="*/ 71 w 71"/>
                <a:gd name="T35" fmla="*/ 1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71" y="10"/>
                  </a:moveTo>
                  <a:lnTo>
                    <a:pt x="66" y="0"/>
                  </a:lnTo>
                  <a:lnTo>
                    <a:pt x="62" y="0"/>
                  </a:lnTo>
                  <a:lnTo>
                    <a:pt x="53" y="0"/>
                  </a:lnTo>
                  <a:lnTo>
                    <a:pt x="39" y="0"/>
                  </a:lnTo>
                  <a:lnTo>
                    <a:pt x="25" y="2"/>
                  </a:lnTo>
                  <a:lnTo>
                    <a:pt x="13" y="7"/>
                  </a:lnTo>
                  <a:lnTo>
                    <a:pt x="3" y="15"/>
                  </a:lnTo>
                  <a:lnTo>
                    <a:pt x="0" y="25"/>
                  </a:lnTo>
                  <a:lnTo>
                    <a:pt x="6" y="42"/>
                  </a:lnTo>
                  <a:lnTo>
                    <a:pt x="16" y="54"/>
                  </a:lnTo>
                  <a:lnTo>
                    <a:pt x="28" y="57"/>
                  </a:lnTo>
                  <a:lnTo>
                    <a:pt x="39" y="53"/>
                  </a:lnTo>
                  <a:lnTo>
                    <a:pt x="49" y="44"/>
                  </a:lnTo>
                  <a:lnTo>
                    <a:pt x="58" y="33"/>
                  </a:lnTo>
                  <a:lnTo>
                    <a:pt x="64" y="22"/>
                  </a:lnTo>
                  <a:lnTo>
                    <a:pt x="70" y="14"/>
                  </a:lnTo>
                  <a:lnTo>
                    <a:pt x="71"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7" name="Freeform 29"/>
            <p:cNvSpPr>
              <a:spLocks/>
            </p:cNvSpPr>
            <p:nvPr/>
          </p:nvSpPr>
          <p:spPr bwMode="auto">
            <a:xfrm>
              <a:off x="2647" y="1610"/>
              <a:ext cx="26" cy="36"/>
            </a:xfrm>
            <a:custGeom>
              <a:avLst/>
              <a:gdLst>
                <a:gd name="T0" fmla="*/ 32 w 52"/>
                <a:gd name="T1" fmla="*/ 0 h 73"/>
                <a:gd name="T2" fmla="*/ 20 w 52"/>
                <a:gd name="T3" fmla="*/ 0 h 73"/>
                <a:gd name="T4" fmla="*/ 18 w 52"/>
                <a:gd name="T5" fmla="*/ 4 h 73"/>
                <a:gd name="T6" fmla="*/ 14 w 52"/>
                <a:gd name="T7" fmla="*/ 12 h 73"/>
                <a:gd name="T8" fmla="*/ 8 w 52"/>
                <a:gd name="T9" fmla="*/ 23 h 73"/>
                <a:gd name="T10" fmla="*/ 2 w 52"/>
                <a:gd name="T11" fmla="*/ 36 h 73"/>
                <a:gd name="T12" fmla="*/ 0 w 52"/>
                <a:gd name="T13" fmla="*/ 50 h 73"/>
                <a:gd name="T14" fmla="*/ 1 w 52"/>
                <a:gd name="T15" fmla="*/ 61 h 73"/>
                <a:gd name="T16" fmla="*/ 9 w 52"/>
                <a:gd name="T17" fmla="*/ 69 h 73"/>
                <a:gd name="T18" fmla="*/ 25 w 52"/>
                <a:gd name="T19" fmla="*/ 73 h 73"/>
                <a:gd name="T20" fmla="*/ 41 w 52"/>
                <a:gd name="T21" fmla="*/ 69 h 73"/>
                <a:gd name="T22" fmla="*/ 50 w 52"/>
                <a:gd name="T23" fmla="*/ 61 h 73"/>
                <a:gd name="T24" fmla="*/ 52 w 52"/>
                <a:gd name="T25" fmla="*/ 50 h 73"/>
                <a:gd name="T26" fmla="*/ 49 w 52"/>
                <a:gd name="T27" fmla="*/ 36 h 73"/>
                <a:gd name="T28" fmla="*/ 45 w 52"/>
                <a:gd name="T29" fmla="*/ 23 h 73"/>
                <a:gd name="T30" fmla="*/ 39 w 52"/>
                <a:gd name="T31" fmla="*/ 12 h 73"/>
                <a:gd name="T32" fmla="*/ 34 w 52"/>
                <a:gd name="T33" fmla="*/ 4 h 73"/>
                <a:gd name="T34" fmla="*/ 32 w 52"/>
                <a:gd name="T3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32" y="0"/>
                  </a:moveTo>
                  <a:lnTo>
                    <a:pt x="20" y="0"/>
                  </a:lnTo>
                  <a:lnTo>
                    <a:pt x="18" y="4"/>
                  </a:lnTo>
                  <a:lnTo>
                    <a:pt x="14" y="12"/>
                  </a:lnTo>
                  <a:lnTo>
                    <a:pt x="8" y="23"/>
                  </a:lnTo>
                  <a:lnTo>
                    <a:pt x="2" y="36"/>
                  </a:lnTo>
                  <a:lnTo>
                    <a:pt x="0" y="50"/>
                  </a:lnTo>
                  <a:lnTo>
                    <a:pt x="1" y="61"/>
                  </a:lnTo>
                  <a:lnTo>
                    <a:pt x="9" y="69"/>
                  </a:lnTo>
                  <a:lnTo>
                    <a:pt x="25" y="73"/>
                  </a:lnTo>
                  <a:lnTo>
                    <a:pt x="41" y="69"/>
                  </a:lnTo>
                  <a:lnTo>
                    <a:pt x="50" y="61"/>
                  </a:lnTo>
                  <a:lnTo>
                    <a:pt x="52" y="50"/>
                  </a:lnTo>
                  <a:lnTo>
                    <a:pt x="49" y="36"/>
                  </a:lnTo>
                  <a:lnTo>
                    <a:pt x="45" y="23"/>
                  </a:lnTo>
                  <a:lnTo>
                    <a:pt x="39" y="12"/>
                  </a:lnTo>
                  <a:lnTo>
                    <a:pt x="34" y="4"/>
                  </a:lnTo>
                  <a:lnTo>
                    <a:pt x="3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8" name="Freeform 30"/>
            <p:cNvSpPr>
              <a:spLocks/>
            </p:cNvSpPr>
            <p:nvPr/>
          </p:nvSpPr>
          <p:spPr bwMode="auto">
            <a:xfrm>
              <a:off x="2667" y="1602"/>
              <a:ext cx="36" cy="28"/>
            </a:xfrm>
            <a:custGeom>
              <a:avLst/>
              <a:gdLst>
                <a:gd name="T0" fmla="*/ 6 w 71"/>
                <a:gd name="T1" fmla="*/ 0 h 57"/>
                <a:gd name="T2" fmla="*/ 0 w 71"/>
                <a:gd name="T3" fmla="*/ 10 h 57"/>
                <a:gd name="T4" fmla="*/ 1 w 71"/>
                <a:gd name="T5" fmla="*/ 14 h 57"/>
                <a:gd name="T6" fmla="*/ 7 w 71"/>
                <a:gd name="T7" fmla="*/ 22 h 57"/>
                <a:gd name="T8" fmla="*/ 14 w 71"/>
                <a:gd name="T9" fmla="*/ 33 h 57"/>
                <a:gd name="T10" fmla="*/ 23 w 71"/>
                <a:gd name="T11" fmla="*/ 44 h 57"/>
                <a:gd name="T12" fmla="*/ 32 w 71"/>
                <a:gd name="T13" fmla="*/ 53 h 57"/>
                <a:gd name="T14" fmla="*/ 44 w 71"/>
                <a:gd name="T15" fmla="*/ 57 h 57"/>
                <a:gd name="T16" fmla="*/ 55 w 71"/>
                <a:gd name="T17" fmla="*/ 54 h 57"/>
                <a:gd name="T18" fmla="*/ 66 w 71"/>
                <a:gd name="T19" fmla="*/ 42 h 57"/>
                <a:gd name="T20" fmla="*/ 71 w 71"/>
                <a:gd name="T21" fmla="*/ 25 h 57"/>
                <a:gd name="T22" fmla="*/ 68 w 71"/>
                <a:gd name="T23" fmla="*/ 15 h 57"/>
                <a:gd name="T24" fmla="*/ 60 w 71"/>
                <a:gd name="T25" fmla="*/ 7 h 57"/>
                <a:gd name="T26" fmla="*/ 46 w 71"/>
                <a:gd name="T27" fmla="*/ 2 h 57"/>
                <a:gd name="T28" fmla="*/ 32 w 71"/>
                <a:gd name="T29" fmla="*/ 0 h 57"/>
                <a:gd name="T30" fmla="*/ 19 w 71"/>
                <a:gd name="T31" fmla="*/ 0 h 57"/>
                <a:gd name="T32" fmla="*/ 9 w 71"/>
                <a:gd name="T33" fmla="*/ 0 h 57"/>
                <a:gd name="T34" fmla="*/ 6 w 71"/>
                <a:gd name="T3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6" y="0"/>
                  </a:moveTo>
                  <a:lnTo>
                    <a:pt x="0" y="10"/>
                  </a:lnTo>
                  <a:lnTo>
                    <a:pt x="1" y="14"/>
                  </a:lnTo>
                  <a:lnTo>
                    <a:pt x="7" y="22"/>
                  </a:lnTo>
                  <a:lnTo>
                    <a:pt x="14" y="33"/>
                  </a:lnTo>
                  <a:lnTo>
                    <a:pt x="23" y="44"/>
                  </a:lnTo>
                  <a:lnTo>
                    <a:pt x="32" y="53"/>
                  </a:lnTo>
                  <a:lnTo>
                    <a:pt x="44" y="57"/>
                  </a:lnTo>
                  <a:lnTo>
                    <a:pt x="55" y="54"/>
                  </a:lnTo>
                  <a:lnTo>
                    <a:pt x="66" y="42"/>
                  </a:lnTo>
                  <a:lnTo>
                    <a:pt x="71" y="25"/>
                  </a:lnTo>
                  <a:lnTo>
                    <a:pt x="68" y="15"/>
                  </a:lnTo>
                  <a:lnTo>
                    <a:pt x="60" y="7"/>
                  </a:lnTo>
                  <a:lnTo>
                    <a:pt x="46" y="2"/>
                  </a:lnTo>
                  <a:lnTo>
                    <a:pt x="32" y="0"/>
                  </a:lnTo>
                  <a:lnTo>
                    <a:pt x="19"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9" name="Freeform 31"/>
            <p:cNvSpPr>
              <a:spLocks/>
            </p:cNvSpPr>
            <p:nvPr/>
          </p:nvSpPr>
          <p:spPr bwMode="auto">
            <a:xfrm>
              <a:off x="2667" y="1569"/>
              <a:ext cx="36" cy="28"/>
            </a:xfrm>
            <a:custGeom>
              <a:avLst/>
              <a:gdLst>
                <a:gd name="T0" fmla="*/ 0 w 71"/>
                <a:gd name="T1" fmla="*/ 47 h 57"/>
                <a:gd name="T2" fmla="*/ 6 w 71"/>
                <a:gd name="T3" fmla="*/ 57 h 57"/>
                <a:gd name="T4" fmla="*/ 9 w 71"/>
                <a:gd name="T5" fmla="*/ 57 h 57"/>
                <a:gd name="T6" fmla="*/ 19 w 71"/>
                <a:gd name="T7" fmla="*/ 57 h 57"/>
                <a:gd name="T8" fmla="*/ 32 w 71"/>
                <a:gd name="T9" fmla="*/ 57 h 57"/>
                <a:gd name="T10" fmla="*/ 46 w 71"/>
                <a:gd name="T11" fmla="*/ 55 h 57"/>
                <a:gd name="T12" fmla="*/ 59 w 71"/>
                <a:gd name="T13" fmla="*/ 50 h 57"/>
                <a:gd name="T14" fmla="*/ 68 w 71"/>
                <a:gd name="T15" fmla="*/ 43 h 57"/>
                <a:gd name="T16" fmla="*/ 71 w 71"/>
                <a:gd name="T17" fmla="*/ 32 h 57"/>
                <a:gd name="T18" fmla="*/ 66 w 71"/>
                <a:gd name="T19" fmla="*/ 17 h 57"/>
                <a:gd name="T20" fmla="*/ 55 w 71"/>
                <a:gd name="T21" fmla="*/ 4 h 57"/>
                <a:gd name="T22" fmla="*/ 44 w 71"/>
                <a:gd name="T23" fmla="*/ 0 h 57"/>
                <a:gd name="T24" fmla="*/ 32 w 71"/>
                <a:gd name="T25" fmla="*/ 4 h 57"/>
                <a:gd name="T26" fmla="*/ 23 w 71"/>
                <a:gd name="T27" fmla="*/ 13 h 57"/>
                <a:gd name="T28" fmla="*/ 14 w 71"/>
                <a:gd name="T29" fmla="*/ 23 h 57"/>
                <a:gd name="T30" fmla="*/ 7 w 71"/>
                <a:gd name="T31" fmla="*/ 35 h 57"/>
                <a:gd name="T32" fmla="*/ 1 w 71"/>
                <a:gd name="T33" fmla="*/ 43 h 57"/>
                <a:gd name="T34" fmla="*/ 0 w 71"/>
                <a:gd name="T35" fmla="*/ 4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0" y="47"/>
                  </a:moveTo>
                  <a:lnTo>
                    <a:pt x="6" y="57"/>
                  </a:lnTo>
                  <a:lnTo>
                    <a:pt x="9" y="57"/>
                  </a:lnTo>
                  <a:lnTo>
                    <a:pt x="19" y="57"/>
                  </a:lnTo>
                  <a:lnTo>
                    <a:pt x="32" y="57"/>
                  </a:lnTo>
                  <a:lnTo>
                    <a:pt x="46" y="55"/>
                  </a:lnTo>
                  <a:lnTo>
                    <a:pt x="59" y="50"/>
                  </a:lnTo>
                  <a:lnTo>
                    <a:pt x="68" y="43"/>
                  </a:lnTo>
                  <a:lnTo>
                    <a:pt x="71" y="32"/>
                  </a:lnTo>
                  <a:lnTo>
                    <a:pt x="66" y="17"/>
                  </a:lnTo>
                  <a:lnTo>
                    <a:pt x="55" y="4"/>
                  </a:lnTo>
                  <a:lnTo>
                    <a:pt x="44" y="0"/>
                  </a:lnTo>
                  <a:lnTo>
                    <a:pt x="32" y="4"/>
                  </a:lnTo>
                  <a:lnTo>
                    <a:pt x="23" y="13"/>
                  </a:lnTo>
                  <a:lnTo>
                    <a:pt x="14" y="23"/>
                  </a:lnTo>
                  <a:lnTo>
                    <a:pt x="7" y="35"/>
                  </a:lnTo>
                  <a:lnTo>
                    <a:pt x="1" y="43"/>
                  </a:lnTo>
                  <a:lnTo>
                    <a:pt x="0" y="4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0" name="Freeform 32"/>
            <p:cNvSpPr>
              <a:spLocks/>
            </p:cNvSpPr>
            <p:nvPr/>
          </p:nvSpPr>
          <p:spPr bwMode="auto">
            <a:xfrm>
              <a:off x="3368" y="2439"/>
              <a:ext cx="12" cy="12"/>
            </a:xfrm>
            <a:custGeom>
              <a:avLst/>
              <a:gdLst>
                <a:gd name="T0" fmla="*/ 11 w 24"/>
                <a:gd name="T1" fmla="*/ 24 h 24"/>
                <a:gd name="T2" fmla="*/ 7 w 24"/>
                <a:gd name="T3" fmla="*/ 23 h 24"/>
                <a:gd name="T4" fmla="*/ 3 w 24"/>
                <a:gd name="T5" fmla="*/ 20 h 24"/>
                <a:gd name="T6" fmla="*/ 1 w 24"/>
                <a:gd name="T7" fmla="*/ 16 h 24"/>
                <a:gd name="T8" fmla="*/ 0 w 24"/>
                <a:gd name="T9" fmla="*/ 11 h 24"/>
                <a:gd name="T10" fmla="*/ 1 w 24"/>
                <a:gd name="T11" fmla="*/ 7 h 24"/>
                <a:gd name="T12" fmla="*/ 3 w 24"/>
                <a:gd name="T13" fmla="*/ 3 h 24"/>
                <a:gd name="T14" fmla="*/ 7 w 24"/>
                <a:gd name="T15" fmla="*/ 1 h 24"/>
                <a:gd name="T16" fmla="*/ 11 w 24"/>
                <a:gd name="T17" fmla="*/ 0 h 24"/>
                <a:gd name="T18" fmla="*/ 16 w 24"/>
                <a:gd name="T19" fmla="*/ 1 h 24"/>
                <a:gd name="T20" fmla="*/ 20 w 24"/>
                <a:gd name="T21" fmla="*/ 3 h 24"/>
                <a:gd name="T22" fmla="*/ 23 w 24"/>
                <a:gd name="T23" fmla="*/ 7 h 24"/>
                <a:gd name="T24" fmla="*/ 24 w 24"/>
                <a:gd name="T25" fmla="*/ 11 h 24"/>
                <a:gd name="T26" fmla="*/ 23 w 24"/>
                <a:gd name="T27" fmla="*/ 16 h 24"/>
                <a:gd name="T28" fmla="*/ 20 w 24"/>
                <a:gd name="T29" fmla="*/ 20 h 24"/>
                <a:gd name="T30" fmla="*/ 16 w 24"/>
                <a:gd name="T31" fmla="*/ 23 h 24"/>
                <a:gd name="T32" fmla="*/ 11 w 24"/>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1" y="24"/>
                  </a:moveTo>
                  <a:lnTo>
                    <a:pt x="7" y="23"/>
                  </a:lnTo>
                  <a:lnTo>
                    <a:pt x="3" y="20"/>
                  </a:lnTo>
                  <a:lnTo>
                    <a:pt x="1" y="16"/>
                  </a:lnTo>
                  <a:lnTo>
                    <a:pt x="0" y="11"/>
                  </a:lnTo>
                  <a:lnTo>
                    <a:pt x="1" y="7"/>
                  </a:lnTo>
                  <a:lnTo>
                    <a:pt x="3" y="3"/>
                  </a:lnTo>
                  <a:lnTo>
                    <a:pt x="7" y="1"/>
                  </a:lnTo>
                  <a:lnTo>
                    <a:pt x="11" y="0"/>
                  </a:lnTo>
                  <a:lnTo>
                    <a:pt x="16" y="1"/>
                  </a:lnTo>
                  <a:lnTo>
                    <a:pt x="20" y="3"/>
                  </a:lnTo>
                  <a:lnTo>
                    <a:pt x="23" y="7"/>
                  </a:lnTo>
                  <a:lnTo>
                    <a:pt x="24" y="11"/>
                  </a:lnTo>
                  <a:lnTo>
                    <a:pt x="23" y="16"/>
                  </a:lnTo>
                  <a:lnTo>
                    <a:pt x="20" y="20"/>
                  </a:lnTo>
                  <a:lnTo>
                    <a:pt x="16" y="23"/>
                  </a:lnTo>
                  <a:lnTo>
                    <a:pt x="11"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1" name="Freeform 33"/>
            <p:cNvSpPr>
              <a:spLocks/>
            </p:cNvSpPr>
            <p:nvPr/>
          </p:nvSpPr>
          <p:spPr bwMode="auto">
            <a:xfrm>
              <a:off x="3361" y="2399"/>
              <a:ext cx="26" cy="36"/>
            </a:xfrm>
            <a:custGeom>
              <a:avLst/>
              <a:gdLst>
                <a:gd name="T0" fmla="*/ 19 w 53"/>
                <a:gd name="T1" fmla="*/ 73 h 73"/>
                <a:gd name="T2" fmla="*/ 32 w 53"/>
                <a:gd name="T3" fmla="*/ 73 h 73"/>
                <a:gd name="T4" fmla="*/ 34 w 53"/>
                <a:gd name="T5" fmla="*/ 69 h 73"/>
                <a:gd name="T6" fmla="*/ 39 w 53"/>
                <a:gd name="T7" fmla="*/ 61 h 73"/>
                <a:gd name="T8" fmla="*/ 45 w 53"/>
                <a:gd name="T9" fmla="*/ 50 h 73"/>
                <a:gd name="T10" fmla="*/ 50 w 53"/>
                <a:gd name="T11" fmla="*/ 36 h 73"/>
                <a:gd name="T12" fmla="*/ 53 w 53"/>
                <a:gd name="T13" fmla="*/ 23 h 73"/>
                <a:gd name="T14" fmla="*/ 50 w 53"/>
                <a:gd name="T15" fmla="*/ 12 h 73"/>
                <a:gd name="T16" fmla="*/ 42 w 53"/>
                <a:gd name="T17" fmla="*/ 4 h 73"/>
                <a:gd name="T18" fmla="*/ 26 w 53"/>
                <a:gd name="T19" fmla="*/ 0 h 73"/>
                <a:gd name="T20" fmla="*/ 10 w 53"/>
                <a:gd name="T21" fmla="*/ 4 h 73"/>
                <a:gd name="T22" fmla="*/ 1 w 53"/>
                <a:gd name="T23" fmla="*/ 12 h 73"/>
                <a:gd name="T24" fmla="*/ 0 w 53"/>
                <a:gd name="T25" fmla="*/ 23 h 73"/>
                <a:gd name="T26" fmla="*/ 2 w 53"/>
                <a:gd name="T27" fmla="*/ 36 h 73"/>
                <a:gd name="T28" fmla="*/ 7 w 53"/>
                <a:gd name="T29" fmla="*/ 50 h 73"/>
                <a:gd name="T30" fmla="*/ 12 w 53"/>
                <a:gd name="T31" fmla="*/ 61 h 73"/>
                <a:gd name="T32" fmla="*/ 17 w 53"/>
                <a:gd name="T33" fmla="*/ 69 h 73"/>
                <a:gd name="T34" fmla="*/ 19 w 53"/>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2" name="Freeform 34"/>
            <p:cNvSpPr>
              <a:spLocks/>
            </p:cNvSpPr>
            <p:nvPr/>
          </p:nvSpPr>
          <p:spPr bwMode="auto">
            <a:xfrm>
              <a:off x="3361" y="2399"/>
              <a:ext cx="26" cy="36"/>
            </a:xfrm>
            <a:custGeom>
              <a:avLst/>
              <a:gdLst>
                <a:gd name="T0" fmla="*/ 19 w 53"/>
                <a:gd name="T1" fmla="*/ 73 h 73"/>
                <a:gd name="T2" fmla="*/ 32 w 53"/>
                <a:gd name="T3" fmla="*/ 73 h 73"/>
                <a:gd name="T4" fmla="*/ 34 w 53"/>
                <a:gd name="T5" fmla="*/ 69 h 73"/>
                <a:gd name="T6" fmla="*/ 39 w 53"/>
                <a:gd name="T7" fmla="*/ 61 h 73"/>
                <a:gd name="T8" fmla="*/ 45 w 53"/>
                <a:gd name="T9" fmla="*/ 50 h 73"/>
                <a:gd name="T10" fmla="*/ 50 w 53"/>
                <a:gd name="T11" fmla="*/ 36 h 73"/>
                <a:gd name="T12" fmla="*/ 53 w 53"/>
                <a:gd name="T13" fmla="*/ 23 h 73"/>
                <a:gd name="T14" fmla="*/ 50 w 53"/>
                <a:gd name="T15" fmla="*/ 12 h 73"/>
                <a:gd name="T16" fmla="*/ 42 w 53"/>
                <a:gd name="T17" fmla="*/ 4 h 73"/>
                <a:gd name="T18" fmla="*/ 26 w 53"/>
                <a:gd name="T19" fmla="*/ 0 h 73"/>
                <a:gd name="T20" fmla="*/ 10 w 53"/>
                <a:gd name="T21" fmla="*/ 4 h 73"/>
                <a:gd name="T22" fmla="*/ 1 w 53"/>
                <a:gd name="T23" fmla="*/ 12 h 73"/>
                <a:gd name="T24" fmla="*/ 0 w 53"/>
                <a:gd name="T25" fmla="*/ 23 h 73"/>
                <a:gd name="T26" fmla="*/ 2 w 53"/>
                <a:gd name="T27" fmla="*/ 36 h 73"/>
                <a:gd name="T28" fmla="*/ 7 w 53"/>
                <a:gd name="T29" fmla="*/ 50 h 73"/>
                <a:gd name="T30" fmla="*/ 12 w 53"/>
                <a:gd name="T31" fmla="*/ 61 h 73"/>
                <a:gd name="T32" fmla="*/ 17 w 53"/>
                <a:gd name="T33" fmla="*/ 69 h 73"/>
                <a:gd name="T34" fmla="*/ 19 w 53"/>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3" name="Freeform 35"/>
            <p:cNvSpPr>
              <a:spLocks/>
            </p:cNvSpPr>
            <p:nvPr/>
          </p:nvSpPr>
          <p:spPr bwMode="auto">
            <a:xfrm>
              <a:off x="3331" y="2414"/>
              <a:ext cx="36" cy="29"/>
            </a:xfrm>
            <a:custGeom>
              <a:avLst/>
              <a:gdLst>
                <a:gd name="T0" fmla="*/ 66 w 71"/>
                <a:gd name="T1" fmla="*/ 58 h 58"/>
                <a:gd name="T2" fmla="*/ 71 w 71"/>
                <a:gd name="T3" fmla="*/ 47 h 58"/>
                <a:gd name="T4" fmla="*/ 70 w 71"/>
                <a:gd name="T5" fmla="*/ 44 h 58"/>
                <a:gd name="T6" fmla="*/ 64 w 71"/>
                <a:gd name="T7" fmla="*/ 36 h 58"/>
                <a:gd name="T8" fmla="*/ 58 w 71"/>
                <a:gd name="T9" fmla="*/ 24 h 58"/>
                <a:gd name="T10" fmla="*/ 49 w 71"/>
                <a:gd name="T11" fmla="*/ 14 h 58"/>
                <a:gd name="T12" fmla="*/ 39 w 71"/>
                <a:gd name="T13" fmla="*/ 5 h 58"/>
                <a:gd name="T14" fmla="*/ 28 w 71"/>
                <a:gd name="T15" fmla="*/ 0 h 58"/>
                <a:gd name="T16" fmla="*/ 16 w 71"/>
                <a:gd name="T17" fmla="*/ 4 h 58"/>
                <a:gd name="T18" fmla="*/ 6 w 71"/>
                <a:gd name="T19" fmla="*/ 16 h 58"/>
                <a:gd name="T20" fmla="*/ 0 w 71"/>
                <a:gd name="T21" fmla="*/ 32 h 58"/>
                <a:gd name="T22" fmla="*/ 3 w 71"/>
                <a:gd name="T23" fmla="*/ 43 h 58"/>
                <a:gd name="T24" fmla="*/ 13 w 71"/>
                <a:gd name="T25" fmla="*/ 51 h 58"/>
                <a:gd name="T26" fmla="*/ 25 w 71"/>
                <a:gd name="T27" fmla="*/ 55 h 58"/>
                <a:gd name="T28" fmla="*/ 39 w 71"/>
                <a:gd name="T29" fmla="*/ 58 h 58"/>
                <a:gd name="T30" fmla="*/ 53 w 71"/>
                <a:gd name="T31" fmla="*/ 58 h 58"/>
                <a:gd name="T32" fmla="*/ 62 w 71"/>
                <a:gd name="T33" fmla="*/ 58 h 58"/>
                <a:gd name="T34" fmla="*/ 66 w 71"/>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8">
                  <a:moveTo>
                    <a:pt x="66" y="58"/>
                  </a:moveTo>
                  <a:lnTo>
                    <a:pt x="71" y="47"/>
                  </a:lnTo>
                  <a:lnTo>
                    <a:pt x="70" y="44"/>
                  </a:lnTo>
                  <a:lnTo>
                    <a:pt x="64" y="36"/>
                  </a:lnTo>
                  <a:lnTo>
                    <a:pt x="58" y="24"/>
                  </a:lnTo>
                  <a:lnTo>
                    <a:pt x="49" y="14"/>
                  </a:lnTo>
                  <a:lnTo>
                    <a:pt x="39" y="5"/>
                  </a:lnTo>
                  <a:lnTo>
                    <a:pt x="28" y="0"/>
                  </a:lnTo>
                  <a:lnTo>
                    <a:pt x="16" y="4"/>
                  </a:lnTo>
                  <a:lnTo>
                    <a:pt x="6" y="16"/>
                  </a:lnTo>
                  <a:lnTo>
                    <a:pt x="0" y="32"/>
                  </a:lnTo>
                  <a:lnTo>
                    <a:pt x="3" y="43"/>
                  </a:lnTo>
                  <a:lnTo>
                    <a:pt x="13" y="51"/>
                  </a:lnTo>
                  <a:lnTo>
                    <a:pt x="25" y="55"/>
                  </a:lnTo>
                  <a:lnTo>
                    <a:pt x="39" y="58"/>
                  </a:lnTo>
                  <a:lnTo>
                    <a:pt x="53" y="58"/>
                  </a:lnTo>
                  <a:lnTo>
                    <a:pt x="62"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4" name="Freeform 36"/>
            <p:cNvSpPr>
              <a:spLocks/>
            </p:cNvSpPr>
            <p:nvPr/>
          </p:nvSpPr>
          <p:spPr bwMode="auto">
            <a:xfrm>
              <a:off x="3331" y="2447"/>
              <a:ext cx="37" cy="28"/>
            </a:xfrm>
            <a:custGeom>
              <a:avLst/>
              <a:gdLst>
                <a:gd name="T0" fmla="*/ 72 w 72"/>
                <a:gd name="T1" fmla="*/ 10 h 56"/>
                <a:gd name="T2" fmla="*/ 67 w 72"/>
                <a:gd name="T3" fmla="*/ 0 h 56"/>
                <a:gd name="T4" fmla="*/ 63 w 72"/>
                <a:gd name="T5" fmla="*/ 0 h 56"/>
                <a:gd name="T6" fmla="*/ 53 w 72"/>
                <a:gd name="T7" fmla="*/ 0 h 56"/>
                <a:gd name="T8" fmla="*/ 40 w 72"/>
                <a:gd name="T9" fmla="*/ 0 h 56"/>
                <a:gd name="T10" fmla="*/ 26 w 72"/>
                <a:gd name="T11" fmla="*/ 2 h 56"/>
                <a:gd name="T12" fmla="*/ 13 w 72"/>
                <a:gd name="T13" fmla="*/ 7 h 56"/>
                <a:gd name="T14" fmla="*/ 3 w 72"/>
                <a:gd name="T15" fmla="*/ 15 h 56"/>
                <a:gd name="T16" fmla="*/ 0 w 72"/>
                <a:gd name="T17" fmla="*/ 25 h 56"/>
                <a:gd name="T18" fmla="*/ 6 w 72"/>
                <a:gd name="T19" fmla="*/ 41 h 56"/>
                <a:gd name="T20" fmla="*/ 17 w 72"/>
                <a:gd name="T21" fmla="*/ 54 h 56"/>
                <a:gd name="T22" fmla="*/ 29 w 72"/>
                <a:gd name="T23" fmla="*/ 56 h 56"/>
                <a:gd name="T24" fmla="*/ 39 w 72"/>
                <a:gd name="T25" fmla="*/ 53 h 56"/>
                <a:gd name="T26" fmla="*/ 49 w 72"/>
                <a:gd name="T27" fmla="*/ 44 h 56"/>
                <a:gd name="T28" fmla="*/ 59 w 72"/>
                <a:gd name="T29" fmla="*/ 33 h 56"/>
                <a:gd name="T30" fmla="*/ 66 w 72"/>
                <a:gd name="T31" fmla="*/ 22 h 56"/>
                <a:gd name="T32" fmla="*/ 71 w 72"/>
                <a:gd name="T33" fmla="*/ 14 h 56"/>
                <a:gd name="T34" fmla="*/ 72 w 72"/>
                <a:gd name="T35" fmla="*/ 1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6">
                  <a:moveTo>
                    <a:pt x="72" y="10"/>
                  </a:moveTo>
                  <a:lnTo>
                    <a:pt x="67" y="0"/>
                  </a:lnTo>
                  <a:lnTo>
                    <a:pt x="63" y="0"/>
                  </a:lnTo>
                  <a:lnTo>
                    <a:pt x="53" y="0"/>
                  </a:lnTo>
                  <a:lnTo>
                    <a:pt x="40" y="0"/>
                  </a:lnTo>
                  <a:lnTo>
                    <a:pt x="26" y="2"/>
                  </a:lnTo>
                  <a:lnTo>
                    <a:pt x="13" y="7"/>
                  </a:lnTo>
                  <a:lnTo>
                    <a:pt x="3" y="15"/>
                  </a:lnTo>
                  <a:lnTo>
                    <a:pt x="0" y="25"/>
                  </a:lnTo>
                  <a:lnTo>
                    <a:pt x="6" y="41"/>
                  </a:lnTo>
                  <a:lnTo>
                    <a:pt x="17" y="54"/>
                  </a:lnTo>
                  <a:lnTo>
                    <a:pt x="29" y="56"/>
                  </a:lnTo>
                  <a:lnTo>
                    <a:pt x="39" y="53"/>
                  </a:lnTo>
                  <a:lnTo>
                    <a:pt x="49" y="44"/>
                  </a:lnTo>
                  <a:lnTo>
                    <a:pt x="59" y="33"/>
                  </a:lnTo>
                  <a:lnTo>
                    <a:pt x="66" y="22"/>
                  </a:lnTo>
                  <a:lnTo>
                    <a:pt x="71" y="14"/>
                  </a:lnTo>
                  <a:lnTo>
                    <a:pt x="72"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5" name="Freeform 37"/>
            <p:cNvSpPr>
              <a:spLocks/>
            </p:cNvSpPr>
            <p:nvPr/>
          </p:nvSpPr>
          <p:spPr bwMode="auto">
            <a:xfrm>
              <a:off x="3361" y="2454"/>
              <a:ext cx="26" cy="37"/>
            </a:xfrm>
            <a:custGeom>
              <a:avLst/>
              <a:gdLst>
                <a:gd name="T0" fmla="*/ 33 w 53"/>
                <a:gd name="T1" fmla="*/ 0 h 72"/>
                <a:gd name="T2" fmla="*/ 20 w 53"/>
                <a:gd name="T3" fmla="*/ 0 h 72"/>
                <a:gd name="T4" fmla="*/ 18 w 53"/>
                <a:gd name="T5" fmla="*/ 3 h 72"/>
                <a:gd name="T6" fmla="*/ 13 w 53"/>
                <a:gd name="T7" fmla="*/ 11 h 72"/>
                <a:gd name="T8" fmla="*/ 8 w 53"/>
                <a:gd name="T9" fmla="*/ 23 h 72"/>
                <a:gd name="T10" fmla="*/ 3 w 53"/>
                <a:gd name="T11" fmla="*/ 35 h 72"/>
                <a:gd name="T12" fmla="*/ 0 w 53"/>
                <a:gd name="T13" fmla="*/ 49 h 72"/>
                <a:gd name="T14" fmla="*/ 2 w 53"/>
                <a:gd name="T15" fmla="*/ 61 h 72"/>
                <a:gd name="T16" fmla="*/ 10 w 53"/>
                <a:gd name="T17" fmla="*/ 69 h 72"/>
                <a:gd name="T18" fmla="*/ 26 w 53"/>
                <a:gd name="T19" fmla="*/ 72 h 72"/>
                <a:gd name="T20" fmla="*/ 42 w 53"/>
                <a:gd name="T21" fmla="*/ 69 h 72"/>
                <a:gd name="T22" fmla="*/ 51 w 53"/>
                <a:gd name="T23" fmla="*/ 61 h 72"/>
                <a:gd name="T24" fmla="*/ 53 w 53"/>
                <a:gd name="T25" fmla="*/ 49 h 72"/>
                <a:gd name="T26" fmla="*/ 50 w 53"/>
                <a:gd name="T27" fmla="*/ 35 h 72"/>
                <a:gd name="T28" fmla="*/ 46 w 53"/>
                <a:gd name="T29" fmla="*/ 23 h 72"/>
                <a:gd name="T30" fmla="*/ 40 w 53"/>
                <a:gd name="T31" fmla="*/ 11 h 72"/>
                <a:gd name="T32" fmla="*/ 35 w 53"/>
                <a:gd name="T33" fmla="*/ 3 h 72"/>
                <a:gd name="T34" fmla="*/ 33 w 53"/>
                <a:gd name="T3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2">
                  <a:moveTo>
                    <a:pt x="33" y="0"/>
                  </a:moveTo>
                  <a:lnTo>
                    <a:pt x="20" y="0"/>
                  </a:lnTo>
                  <a:lnTo>
                    <a:pt x="18" y="3"/>
                  </a:lnTo>
                  <a:lnTo>
                    <a:pt x="13" y="11"/>
                  </a:lnTo>
                  <a:lnTo>
                    <a:pt x="8" y="23"/>
                  </a:lnTo>
                  <a:lnTo>
                    <a:pt x="3" y="35"/>
                  </a:lnTo>
                  <a:lnTo>
                    <a:pt x="0" y="49"/>
                  </a:lnTo>
                  <a:lnTo>
                    <a:pt x="2" y="61"/>
                  </a:lnTo>
                  <a:lnTo>
                    <a:pt x="10" y="69"/>
                  </a:lnTo>
                  <a:lnTo>
                    <a:pt x="26" y="72"/>
                  </a:lnTo>
                  <a:lnTo>
                    <a:pt x="42" y="69"/>
                  </a:lnTo>
                  <a:lnTo>
                    <a:pt x="51" y="61"/>
                  </a:lnTo>
                  <a:lnTo>
                    <a:pt x="53" y="49"/>
                  </a:lnTo>
                  <a:lnTo>
                    <a:pt x="50" y="35"/>
                  </a:lnTo>
                  <a:lnTo>
                    <a:pt x="46" y="23"/>
                  </a:lnTo>
                  <a:lnTo>
                    <a:pt x="40" y="11"/>
                  </a:lnTo>
                  <a:lnTo>
                    <a:pt x="35" y="3"/>
                  </a:lnTo>
                  <a:lnTo>
                    <a:pt x="3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6" name="Freeform 38"/>
            <p:cNvSpPr>
              <a:spLocks/>
            </p:cNvSpPr>
            <p:nvPr/>
          </p:nvSpPr>
          <p:spPr bwMode="auto">
            <a:xfrm>
              <a:off x="3381" y="2447"/>
              <a:ext cx="36" cy="28"/>
            </a:xfrm>
            <a:custGeom>
              <a:avLst/>
              <a:gdLst>
                <a:gd name="T0" fmla="*/ 6 w 71"/>
                <a:gd name="T1" fmla="*/ 0 h 56"/>
                <a:gd name="T2" fmla="*/ 0 w 71"/>
                <a:gd name="T3" fmla="*/ 10 h 56"/>
                <a:gd name="T4" fmla="*/ 1 w 71"/>
                <a:gd name="T5" fmla="*/ 14 h 56"/>
                <a:gd name="T6" fmla="*/ 7 w 71"/>
                <a:gd name="T7" fmla="*/ 22 h 56"/>
                <a:gd name="T8" fmla="*/ 14 w 71"/>
                <a:gd name="T9" fmla="*/ 33 h 56"/>
                <a:gd name="T10" fmla="*/ 23 w 71"/>
                <a:gd name="T11" fmla="*/ 44 h 56"/>
                <a:gd name="T12" fmla="*/ 32 w 71"/>
                <a:gd name="T13" fmla="*/ 53 h 56"/>
                <a:gd name="T14" fmla="*/ 44 w 71"/>
                <a:gd name="T15" fmla="*/ 56 h 56"/>
                <a:gd name="T16" fmla="*/ 55 w 71"/>
                <a:gd name="T17" fmla="*/ 54 h 56"/>
                <a:gd name="T18" fmla="*/ 66 w 71"/>
                <a:gd name="T19" fmla="*/ 41 h 56"/>
                <a:gd name="T20" fmla="*/ 71 w 71"/>
                <a:gd name="T21" fmla="*/ 25 h 56"/>
                <a:gd name="T22" fmla="*/ 68 w 71"/>
                <a:gd name="T23" fmla="*/ 15 h 56"/>
                <a:gd name="T24" fmla="*/ 59 w 71"/>
                <a:gd name="T25" fmla="*/ 7 h 56"/>
                <a:gd name="T26" fmla="*/ 46 w 71"/>
                <a:gd name="T27" fmla="*/ 2 h 56"/>
                <a:gd name="T28" fmla="*/ 32 w 71"/>
                <a:gd name="T29" fmla="*/ 0 h 56"/>
                <a:gd name="T30" fmla="*/ 20 w 71"/>
                <a:gd name="T31" fmla="*/ 0 h 56"/>
                <a:gd name="T32" fmla="*/ 9 w 71"/>
                <a:gd name="T33" fmla="*/ 0 h 56"/>
                <a:gd name="T34" fmla="*/ 6 w 71"/>
                <a:gd name="T3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6">
                  <a:moveTo>
                    <a:pt x="6" y="0"/>
                  </a:moveTo>
                  <a:lnTo>
                    <a:pt x="0" y="10"/>
                  </a:lnTo>
                  <a:lnTo>
                    <a:pt x="1" y="14"/>
                  </a:lnTo>
                  <a:lnTo>
                    <a:pt x="7" y="22"/>
                  </a:lnTo>
                  <a:lnTo>
                    <a:pt x="14" y="33"/>
                  </a:lnTo>
                  <a:lnTo>
                    <a:pt x="23" y="44"/>
                  </a:lnTo>
                  <a:lnTo>
                    <a:pt x="32" y="53"/>
                  </a:lnTo>
                  <a:lnTo>
                    <a:pt x="44" y="56"/>
                  </a:lnTo>
                  <a:lnTo>
                    <a:pt x="55" y="54"/>
                  </a:lnTo>
                  <a:lnTo>
                    <a:pt x="66" y="41"/>
                  </a:lnTo>
                  <a:lnTo>
                    <a:pt x="71" y="25"/>
                  </a:lnTo>
                  <a:lnTo>
                    <a:pt x="68" y="15"/>
                  </a:lnTo>
                  <a:lnTo>
                    <a:pt x="59" y="7"/>
                  </a:lnTo>
                  <a:lnTo>
                    <a:pt x="46" y="2"/>
                  </a:lnTo>
                  <a:lnTo>
                    <a:pt x="32" y="0"/>
                  </a:lnTo>
                  <a:lnTo>
                    <a:pt x="20"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7" name="Freeform 39"/>
            <p:cNvSpPr>
              <a:spLocks/>
            </p:cNvSpPr>
            <p:nvPr/>
          </p:nvSpPr>
          <p:spPr bwMode="auto">
            <a:xfrm>
              <a:off x="3380" y="2414"/>
              <a:ext cx="37" cy="28"/>
            </a:xfrm>
            <a:custGeom>
              <a:avLst/>
              <a:gdLst>
                <a:gd name="T0" fmla="*/ 0 w 72"/>
                <a:gd name="T1" fmla="*/ 46 h 57"/>
                <a:gd name="T2" fmla="*/ 6 w 72"/>
                <a:gd name="T3" fmla="*/ 57 h 57"/>
                <a:gd name="T4" fmla="*/ 9 w 72"/>
                <a:gd name="T5" fmla="*/ 57 h 57"/>
                <a:gd name="T6" fmla="*/ 19 w 72"/>
                <a:gd name="T7" fmla="*/ 57 h 57"/>
                <a:gd name="T8" fmla="*/ 32 w 72"/>
                <a:gd name="T9" fmla="*/ 57 h 57"/>
                <a:gd name="T10" fmla="*/ 47 w 72"/>
                <a:gd name="T11" fmla="*/ 54 h 57"/>
                <a:gd name="T12" fmla="*/ 60 w 72"/>
                <a:gd name="T13" fmla="*/ 50 h 57"/>
                <a:gd name="T14" fmla="*/ 69 w 72"/>
                <a:gd name="T15" fmla="*/ 43 h 57"/>
                <a:gd name="T16" fmla="*/ 72 w 72"/>
                <a:gd name="T17" fmla="*/ 31 h 57"/>
                <a:gd name="T18" fmla="*/ 67 w 72"/>
                <a:gd name="T19" fmla="*/ 16 h 57"/>
                <a:gd name="T20" fmla="*/ 55 w 72"/>
                <a:gd name="T21" fmla="*/ 4 h 57"/>
                <a:gd name="T22" fmla="*/ 44 w 72"/>
                <a:gd name="T23" fmla="*/ 0 h 57"/>
                <a:gd name="T24" fmla="*/ 33 w 72"/>
                <a:gd name="T25" fmla="*/ 4 h 57"/>
                <a:gd name="T26" fmla="*/ 23 w 72"/>
                <a:gd name="T27" fmla="*/ 13 h 57"/>
                <a:gd name="T28" fmla="*/ 14 w 72"/>
                <a:gd name="T29" fmla="*/ 23 h 57"/>
                <a:gd name="T30" fmla="*/ 7 w 72"/>
                <a:gd name="T31" fmla="*/ 35 h 57"/>
                <a:gd name="T32" fmla="*/ 1 w 72"/>
                <a:gd name="T33" fmla="*/ 43 h 57"/>
                <a:gd name="T34" fmla="*/ 0 w 72"/>
                <a:gd name="T35"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7">
                  <a:moveTo>
                    <a:pt x="0" y="46"/>
                  </a:moveTo>
                  <a:lnTo>
                    <a:pt x="6" y="57"/>
                  </a:lnTo>
                  <a:lnTo>
                    <a:pt x="9" y="57"/>
                  </a:lnTo>
                  <a:lnTo>
                    <a:pt x="19" y="57"/>
                  </a:lnTo>
                  <a:lnTo>
                    <a:pt x="32" y="57"/>
                  </a:lnTo>
                  <a:lnTo>
                    <a:pt x="47" y="54"/>
                  </a:lnTo>
                  <a:lnTo>
                    <a:pt x="60" y="50"/>
                  </a:lnTo>
                  <a:lnTo>
                    <a:pt x="69" y="43"/>
                  </a:lnTo>
                  <a:lnTo>
                    <a:pt x="72" y="31"/>
                  </a:lnTo>
                  <a:lnTo>
                    <a:pt x="67" y="16"/>
                  </a:lnTo>
                  <a:lnTo>
                    <a:pt x="55" y="4"/>
                  </a:lnTo>
                  <a:lnTo>
                    <a:pt x="44" y="0"/>
                  </a:lnTo>
                  <a:lnTo>
                    <a:pt x="33" y="4"/>
                  </a:lnTo>
                  <a:lnTo>
                    <a:pt x="23" y="13"/>
                  </a:lnTo>
                  <a:lnTo>
                    <a:pt x="14" y="23"/>
                  </a:lnTo>
                  <a:lnTo>
                    <a:pt x="7" y="35"/>
                  </a:lnTo>
                  <a:lnTo>
                    <a:pt x="1" y="43"/>
                  </a:lnTo>
                  <a:lnTo>
                    <a:pt x="0" y="4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8" name="Freeform 40"/>
            <p:cNvSpPr>
              <a:spLocks/>
            </p:cNvSpPr>
            <p:nvPr/>
          </p:nvSpPr>
          <p:spPr bwMode="auto">
            <a:xfrm>
              <a:off x="2672" y="2420"/>
              <a:ext cx="11" cy="12"/>
            </a:xfrm>
            <a:custGeom>
              <a:avLst/>
              <a:gdLst>
                <a:gd name="T0" fmla="*/ 12 w 23"/>
                <a:gd name="T1" fmla="*/ 24 h 24"/>
                <a:gd name="T2" fmla="*/ 7 w 23"/>
                <a:gd name="T3" fmla="*/ 23 h 24"/>
                <a:gd name="T4" fmla="*/ 4 w 23"/>
                <a:gd name="T5" fmla="*/ 20 h 24"/>
                <a:gd name="T6" fmla="*/ 1 w 23"/>
                <a:gd name="T7" fmla="*/ 17 h 24"/>
                <a:gd name="T8" fmla="*/ 0 w 23"/>
                <a:gd name="T9" fmla="*/ 12 h 24"/>
                <a:gd name="T10" fmla="*/ 1 w 23"/>
                <a:gd name="T11" fmla="*/ 8 h 24"/>
                <a:gd name="T12" fmla="*/ 4 w 23"/>
                <a:gd name="T13" fmla="*/ 3 h 24"/>
                <a:gd name="T14" fmla="*/ 7 w 23"/>
                <a:gd name="T15" fmla="*/ 1 h 24"/>
                <a:gd name="T16" fmla="*/ 12 w 23"/>
                <a:gd name="T17" fmla="*/ 0 h 24"/>
                <a:gd name="T18" fmla="*/ 16 w 23"/>
                <a:gd name="T19" fmla="*/ 1 h 24"/>
                <a:gd name="T20" fmla="*/ 20 w 23"/>
                <a:gd name="T21" fmla="*/ 3 h 24"/>
                <a:gd name="T22" fmla="*/ 22 w 23"/>
                <a:gd name="T23" fmla="*/ 8 h 24"/>
                <a:gd name="T24" fmla="*/ 23 w 23"/>
                <a:gd name="T25" fmla="*/ 12 h 24"/>
                <a:gd name="T26" fmla="*/ 22 w 23"/>
                <a:gd name="T27" fmla="*/ 17 h 24"/>
                <a:gd name="T28" fmla="*/ 20 w 23"/>
                <a:gd name="T29" fmla="*/ 20 h 24"/>
                <a:gd name="T30" fmla="*/ 16 w 23"/>
                <a:gd name="T31" fmla="*/ 23 h 24"/>
                <a:gd name="T32" fmla="*/ 12 w 23"/>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24">
                  <a:moveTo>
                    <a:pt x="12" y="24"/>
                  </a:moveTo>
                  <a:lnTo>
                    <a:pt x="7" y="23"/>
                  </a:lnTo>
                  <a:lnTo>
                    <a:pt x="4" y="20"/>
                  </a:lnTo>
                  <a:lnTo>
                    <a:pt x="1" y="17"/>
                  </a:lnTo>
                  <a:lnTo>
                    <a:pt x="0" y="12"/>
                  </a:lnTo>
                  <a:lnTo>
                    <a:pt x="1" y="8"/>
                  </a:lnTo>
                  <a:lnTo>
                    <a:pt x="4" y="3"/>
                  </a:lnTo>
                  <a:lnTo>
                    <a:pt x="7" y="1"/>
                  </a:lnTo>
                  <a:lnTo>
                    <a:pt x="12" y="0"/>
                  </a:lnTo>
                  <a:lnTo>
                    <a:pt x="16" y="1"/>
                  </a:lnTo>
                  <a:lnTo>
                    <a:pt x="20" y="3"/>
                  </a:lnTo>
                  <a:lnTo>
                    <a:pt x="22" y="8"/>
                  </a:lnTo>
                  <a:lnTo>
                    <a:pt x="23" y="12"/>
                  </a:lnTo>
                  <a:lnTo>
                    <a:pt x="22" y="17"/>
                  </a:lnTo>
                  <a:lnTo>
                    <a:pt x="20" y="20"/>
                  </a:lnTo>
                  <a:lnTo>
                    <a:pt x="16" y="23"/>
                  </a:lnTo>
                  <a:lnTo>
                    <a:pt x="12"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9" name="Freeform 41"/>
            <p:cNvSpPr>
              <a:spLocks/>
            </p:cNvSpPr>
            <p:nvPr/>
          </p:nvSpPr>
          <p:spPr bwMode="auto">
            <a:xfrm>
              <a:off x="2664" y="2381"/>
              <a:ext cx="26" cy="36"/>
            </a:xfrm>
            <a:custGeom>
              <a:avLst/>
              <a:gdLst>
                <a:gd name="T0" fmla="*/ 20 w 52"/>
                <a:gd name="T1" fmla="*/ 73 h 73"/>
                <a:gd name="T2" fmla="*/ 31 w 52"/>
                <a:gd name="T3" fmla="*/ 73 h 73"/>
                <a:gd name="T4" fmla="*/ 34 w 52"/>
                <a:gd name="T5" fmla="*/ 69 h 73"/>
                <a:gd name="T6" fmla="*/ 38 w 52"/>
                <a:gd name="T7" fmla="*/ 61 h 73"/>
                <a:gd name="T8" fmla="*/ 44 w 52"/>
                <a:gd name="T9" fmla="*/ 50 h 73"/>
                <a:gd name="T10" fmla="*/ 50 w 52"/>
                <a:gd name="T11" fmla="*/ 36 h 73"/>
                <a:gd name="T12" fmla="*/ 52 w 52"/>
                <a:gd name="T13" fmla="*/ 23 h 73"/>
                <a:gd name="T14" fmla="*/ 51 w 52"/>
                <a:gd name="T15" fmla="*/ 12 h 73"/>
                <a:gd name="T16" fmla="*/ 43 w 52"/>
                <a:gd name="T17" fmla="*/ 4 h 73"/>
                <a:gd name="T18" fmla="*/ 27 w 52"/>
                <a:gd name="T19" fmla="*/ 0 h 73"/>
                <a:gd name="T20" fmla="*/ 10 w 52"/>
                <a:gd name="T21" fmla="*/ 4 h 73"/>
                <a:gd name="T22" fmla="*/ 1 w 52"/>
                <a:gd name="T23" fmla="*/ 12 h 73"/>
                <a:gd name="T24" fmla="*/ 0 w 52"/>
                <a:gd name="T25" fmla="*/ 23 h 73"/>
                <a:gd name="T26" fmla="*/ 2 w 52"/>
                <a:gd name="T27" fmla="*/ 36 h 73"/>
                <a:gd name="T28" fmla="*/ 7 w 52"/>
                <a:gd name="T29" fmla="*/ 50 h 73"/>
                <a:gd name="T30" fmla="*/ 13 w 52"/>
                <a:gd name="T31" fmla="*/ 61 h 73"/>
                <a:gd name="T32" fmla="*/ 17 w 52"/>
                <a:gd name="T33" fmla="*/ 69 h 73"/>
                <a:gd name="T34" fmla="*/ 20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0" name="Freeform 42"/>
            <p:cNvSpPr>
              <a:spLocks/>
            </p:cNvSpPr>
            <p:nvPr/>
          </p:nvSpPr>
          <p:spPr bwMode="auto">
            <a:xfrm>
              <a:off x="2664" y="2381"/>
              <a:ext cx="26" cy="36"/>
            </a:xfrm>
            <a:custGeom>
              <a:avLst/>
              <a:gdLst>
                <a:gd name="T0" fmla="*/ 20 w 52"/>
                <a:gd name="T1" fmla="*/ 73 h 73"/>
                <a:gd name="T2" fmla="*/ 31 w 52"/>
                <a:gd name="T3" fmla="*/ 73 h 73"/>
                <a:gd name="T4" fmla="*/ 34 w 52"/>
                <a:gd name="T5" fmla="*/ 69 h 73"/>
                <a:gd name="T6" fmla="*/ 38 w 52"/>
                <a:gd name="T7" fmla="*/ 61 h 73"/>
                <a:gd name="T8" fmla="*/ 44 w 52"/>
                <a:gd name="T9" fmla="*/ 50 h 73"/>
                <a:gd name="T10" fmla="*/ 50 w 52"/>
                <a:gd name="T11" fmla="*/ 36 h 73"/>
                <a:gd name="T12" fmla="*/ 52 w 52"/>
                <a:gd name="T13" fmla="*/ 23 h 73"/>
                <a:gd name="T14" fmla="*/ 51 w 52"/>
                <a:gd name="T15" fmla="*/ 12 h 73"/>
                <a:gd name="T16" fmla="*/ 43 w 52"/>
                <a:gd name="T17" fmla="*/ 4 h 73"/>
                <a:gd name="T18" fmla="*/ 27 w 52"/>
                <a:gd name="T19" fmla="*/ 0 h 73"/>
                <a:gd name="T20" fmla="*/ 10 w 52"/>
                <a:gd name="T21" fmla="*/ 4 h 73"/>
                <a:gd name="T22" fmla="*/ 1 w 52"/>
                <a:gd name="T23" fmla="*/ 12 h 73"/>
                <a:gd name="T24" fmla="*/ 0 w 52"/>
                <a:gd name="T25" fmla="*/ 23 h 73"/>
                <a:gd name="T26" fmla="*/ 2 w 52"/>
                <a:gd name="T27" fmla="*/ 36 h 73"/>
                <a:gd name="T28" fmla="*/ 7 w 52"/>
                <a:gd name="T29" fmla="*/ 50 h 73"/>
                <a:gd name="T30" fmla="*/ 13 w 52"/>
                <a:gd name="T31" fmla="*/ 61 h 73"/>
                <a:gd name="T32" fmla="*/ 17 w 52"/>
                <a:gd name="T33" fmla="*/ 69 h 73"/>
                <a:gd name="T34" fmla="*/ 20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1" name="Freeform 43"/>
            <p:cNvSpPr>
              <a:spLocks/>
            </p:cNvSpPr>
            <p:nvPr/>
          </p:nvSpPr>
          <p:spPr bwMode="auto">
            <a:xfrm>
              <a:off x="2635" y="2396"/>
              <a:ext cx="35" cy="28"/>
            </a:xfrm>
            <a:custGeom>
              <a:avLst/>
              <a:gdLst>
                <a:gd name="T0" fmla="*/ 66 w 72"/>
                <a:gd name="T1" fmla="*/ 58 h 58"/>
                <a:gd name="T2" fmla="*/ 72 w 72"/>
                <a:gd name="T3" fmla="*/ 47 h 58"/>
                <a:gd name="T4" fmla="*/ 71 w 72"/>
                <a:gd name="T5" fmla="*/ 44 h 58"/>
                <a:gd name="T6" fmla="*/ 65 w 72"/>
                <a:gd name="T7" fmla="*/ 36 h 58"/>
                <a:gd name="T8" fmla="*/ 58 w 72"/>
                <a:gd name="T9" fmla="*/ 24 h 58"/>
                <a:gd name="T10" fmla="*/ 50 w 72"/>
                <a:gd name="T11" fmla="*/ 14 h 58"/>
                <a:gd name="T12" fmla="*/ 40 w 72"/>
                <a:gd name="T13" fmla="*/ 5 h 58"/>
                <a:gd name="T14" fmla="*/ 28 w 72"/>
                <a:gd name="T15" fmla="*/ 0 h 58"/>
                <a:gd name="T16" fmla="*/ 16 w 72"/>
                <a:gd name="T17" fmla="*/ 3 h 58"/>
                <a:gd name="T18" fmla="*/ 6 w 72"/>
                <a:gd name="T19" fmla="*/ 15 h 58"/>
                <a:gd name="T20" fmla="*/ 0 w 72"/>
                <a:gd name="T21" fmla="*/ 31 h 58"/>
                <a:gd name="T22" fmla="*/ 4 w 72"/>
                <a:gd name="T23" fmla="*/ 43 h 58"/>
                <a:gd name="T24" fmla="*/ 12 w 72"/>
                <a:gd name="T25" fmla="*/ 51 h 58"/>
                <a:gd name="T26" fmla="*/ 26 w 72"/>
                <a:gd name="T27" fmla="*/ 56 h 58"/>
                <a:gd name="T28" fmla="*/ 40 w 72"/>
                <a:gd name="T29" fmla="*/ 58 h 58"/>
                <a:gd name="T30" fmla="*/ 52 w 72"/>
                <a:gd name="T31" fmla="*/ 58 h 58"/>
                <a:gd name="T32" fmla="*/ 63 w 72"/>
                <a:gd name="T33" fmla="*/ 58 h 58"/>
                <a:gd name="T34" fmla="*/ 66 w 72"/>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8">
                  <a:moveTo>
                    <a:pt x="66" y="58"/>
                  </a:moveTo>
                  <a:lnTo>
                    <a:pt x="72" y="47"/>
                  </a:lnTo>
                  <a:lnTo>
                    <a:pt x="71" y="44"/>
                  </a:lnTo>
                  <a:lnTo>
                    <a:pt x="65" y="36"/>
                  </a:lnTo>
                  <a:lnTo>
                    <a:pt x="58" y="24"/>
                  </a:lnTo>
                  <a:lnTo>
                    <a:pt x="50" y="14"/>
                  </a:lnTo>
                  <a:lnTo>
                    <a:pt x="40" y="5"/>
                  </a:lnTo>
                  <a:lnTo>
                    <a:pt x="28" y="0"/>
                  </a:lnTo>
                  <a:lnTo>
                    <a:pt x="16" y="3"/>
                  </a:lnTo>
                  <a:lnTo>
                    <a:pt x="6" y="15"/>
                  </a:lnTo>
                  <a:lnTo>
                    <a:pt x="0" y="31"/>
                  </a:lnTo>
                  <a:lnTo>
                    <a:pt x="4" y="43"/>
                  </a:lnTo>
                  <a:lnTo>
                    <a:pt x="12" y="51"/>
                  </a:lnTo>
                  <a:lnTo>
                    <a:pt x="26" y="56"/>
                  </a:lnTo>
                  <a:lnTo>
                    <a:pt x="40" y="58"/>
                  </a:lnTo>
                  <a:lnTo>
                    <a:pt x="52" y="58"/>
                  </a:lnTo>
                  <a:lnTo>
                    <a:pt x="63"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2" name="Freeform 44"/>
            <p:cNvSpPr>
              <a:spLocks/>
            </p:cNvSpPr>
            <p:nvPr/>
          </p:nvSpPr>
          <p:spPr bwMode="auto">
            <a:xfrm>
              <a:off x="2635" y="2428"/>
              <a:ext cx="35" cy="29"/>
            </a:xfrm>
            <a:custGeom>
              <a:avLst/>
              <a:gdLst>
                <a:gd name="T0" fmla="*/ 72 w 72"/>
                <a:gd name="T1" fmla="*/ 10 h 56"/>
                <a:gd name="T2" fmla="*/ 66 w 72"/>
                <a:gd name="T3" fmla="*/ 0 h 56"/>
                <a:gd name="T4" fmla="*/ 63 w 72"/>
                <a:gd name="T5" fmla="*/ 0 h 56"/>
                <a:gd name="T6" fmla="*/ 53 w 72"/>
                <a:gd name="T7" fmla="*/ 0 h 56"/>
                <a:gd name="T8" fmla="*/ 40 w 72"/>
                <a:gd name="T9" fmla="*/ 0 h 56"/>
                <a:gd name="T10" fmla="*/ 26 w 72"/>
                <a:gd name="T11" fmla="*/ 2 h 56"/>
                <a:gd name="T12" fmla="*/ 13 w 72"/>
                <a:gd name="T13" fmla="*/ 7 h 56"/>
                <a:gd name="T14" fmla="*/ 4 w 72"/>
                <a:gd name="T15" fmla="*/ 14 h 56"/>
                <a:gd name="T16" fmla="*/ 0 w 72"/>
                <a:gd name="T17" fmla="*/ 25 h 56"/>
                <a:gd name="T18" fmla="*/ 6 w 72"/>
                <a:gd name="T19" fmla="*/ 40 h 56"/>
                <a:gd name="T20" fmla="*/ 16 w 72"/>
                <a:gd name="T21" fmla="*/ 53 h 56"/>
                <a:gd name="T22" fmla="*/ 28 w 72"/>
                <a:gd name="T23" fmla="*/ 56 h 56"/>
                <a:gd name="T24" fmla="*/ 40 w 72"/>
                <a:gd name="T25" fmla="*/ 53 h 56"/>
                <a:gd name="T26" fmla="*/ 50 w 72"/>
                <a:gd name="T27" fmla="*/ 44 h 56"/>
                <a:gd name="T28" fmla="*/ 58 w 72"/>
                <a:gd name="T29" fmla="*/ 33 h 56"/>
                <a:gd name="T30" fmla="*/ 65 w 72"/>
                <a:gd name="T31" fmla="*/ 22 h 56"/>
                <a:gd name="T32" fmla="*/ 71 w 72"/>
                <a:gd name="T33" fmla="*/ 14 h 56"/>
                <a:gd name="T34" fmla="*/ 72 w 72"/>
                <a:gd name="T35" fmla="*/ 1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6">
                  <a:moveTo>
                    <a:pt x="72" y="10"/>
                  </a:moveTo>
                  <a:lnTo>
                    <a:pt x="66" y="0"/>
                  </a:lnTo>
                  <a:lnTo>
                    <a:pt x="63" y="0"/>
                  </a:lnTo>
                  <a:lnTo>
                    <a:pt x="53" y="0"/>
                  </a:lnTo>
                  <a:lnTo>
                    <a:pt x="40" y="0"/>
                  </a:lnTo>
                  <a:lnTo>
                    <a:pt x="26" y="2"/>
                  </a:lnTo>
                  <a:lnTo>
                    <a:pt x="13" y="7"/>
                  </a:lnTo>
                  <a:lnTo>
                    <a:pt x="4" y="14"/>
                  </a:lnTo>
                  <a:lnTo>
                    <a:pt x="0" y="25"/>
                  </a:lnTo>
                  <a:lnTo>
                    <a:pt x="6" y="40"/>
                  </a:lnTo>
                  <a:lnTo>
                    <a:pt x="16" y="53"/>
                  </a:lnTo>
                  <a:lnTo>
                    <a:pt x="28" y="56"/>
                  </a:lnTo>
                  <a:lnTo>
                    <a:pt x="40" y="53"/>
                  </a:lnTo>
                  <a:lnTo>
                    <a:pt x="50" y="44"/>
                  </a:lnTo>
                  <a:lnTo>
                    <a:pt x="58" y="33"/>
                  </a:lnTo>
                  <a:lnTo>
                    <a:pt x="65" y="22"/>
                  </a:lnTo>
                  <a:lnTo>
                    <a:pt x="71" y="14"/>
                  </a:lnTo>
                  <a:lnTo>
                    <a:pt x="72"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3" name="Freeform 45"/>
            <p:cNvSpPr>
              <a:spLocks/>
            </p:cNvSpPr>
            <p:nvPr/>
          </p:nvSpPr>
          <p:spPr bwMode="auto">
            <a:xfrm>
              <a:off x="2664" y="2435"/>
              <a:ext cx="27" cy="37"/>
            </a:xfrm>
            <a:custGeom>
              <a:avLst/>
              <a:gdLst>
                <a:gd name="T0" fmla="*/ 32 w 53"/>
                <a:gd name="T1" fmla="*/ 0 h 72"/>
                <a:gd name="T2" fmla="*/ 21 w 53"/>
                <a:gd name="T3" fmla="*/ 0 h 72"/>
                <a:gd name="T4" fmla="*/ 19 w 53"/>
                <a:gd name="T5" fmla="*/ 3 h 72"/>
                <a:gd name="T6" fmla="*/ 14 w 53"/>
                <a:gd name="T7" fmla="*/ 11 h 72"/>
                <a:gd name="T8" fmla="*/ 8 w 53"/>
                <a:gd name="T9" fmla="*/ 23 h 72"/>
                <a:gd name="T10" fmla="*/ 2 w 53"/>
                <a:gd name="T11" fmla="*/ 35 h 72"/>
                <a:gd name="T12" fmla="*/ 0 w 53"/>
                <a:gd name="T13" fmla="*/ 49 h 72"/>
                <a:gd name="T14" fmla="*/ 2 w 53"/>
                <a:gd name="T15" fmla="*/ 61 h 72"/>
                <a:gd name="T16" fmla="*/ 10 w 53"/>
                <a:gd name="T17" fmla="*/ 69 h 72"/>
                <a:gd name="T18" fmla="*/ 27 w 53"/>
                <a:gd name="T19" fmla="*/ 72 h 72"/>
                <a:gd name="T20" fmla="*/ 43 w 53"/>
                <a:gd name="T21" fmla="*/ 69 h 72"/>
                <a:gd name="T22" fmla="*/ 51 w 53"/>
                <a:gd name="T23" fmla="*/ 61 h 72"/>
                <a:gd name="T24" fmla="*/ 53 w 53"/>
                <a:gd name="T25" fmla="*/ 49 h 72"/>
                <a:gd name="T26" fmla="*/ 51 w 53"/>
                <a:gd name="T27" fmla="*/ 35 h 72"/>
                <a:gd name="T28" fmla="*/ 45 w 53"/>
                <a:gd name="T29" fmla="*/ 23 h 72"/>
                <a:gd name="T30" fmla="*/ 39 w 53"/>
                <a:gd name="T31" fmla="*/ 11 h 72"/>
                <a:gd name="T32" fmla="*/ 35 w 53"/>
                <a:gd name="T33" fmla="*/ 3 h 72"/>
                <a:gd name="T34" fmla="*/ 32 w 53"/>
                <a:gd name="T3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2">
                  <a:moveTo>
                    <a:pt x="32" y="0"/>
                  </a:moveTo>
                  <a:lnTo>
                    <a:pt x="21" y="0"/>
                  </a:lnTo>
                  <a:lnTo>
                    <a:pt x="19" y="3"/>
                  </a:lnTo>
                  <a:lnTo>
                    <a:pt x="14" y="11"/>
                  </a:lnTo>
                  <a:lnTo>
                    <a:pt x="8" y="23"/>
                  </a:lnTo>
                  <a:lnTo>
                    <a:pt x="2" y="35"/>
                  </a:lnTo>
                  <a:lnTo>
                    <a:pt x="0" y="49"/>
                  </a:lnTo>
                  <a:lnTo>
                    <a:pt x="2" y="61"/>
                  </a:lnTo>
                  <a:lnTo>
                    <a:pt x="10" y="69"/>
                  </a:lnTo>
                  <a:lnTo>
                    <a:pt x="27" y="72"/>
                  </a:lnTo>
                  <a:lnTo>
                    <a:pt x="43" y="69"/>
                  </a:lnTo>
                  <a:lnTo>
                    <a:pt x="51" y="61"/>
                  </a:lnTo>
                  <a:lnTo>
                    <a:pt x="53" y="49"/>
                  </a:lnTo>
                  <a:lnTo>
                    <a:pt x="51" y="35"/>
                  </a:lnTo>
                  <a:lnTo>
                    <a:pt x="45" y="23"/>
                  </a:lnTo>
                  <a:lnTo>
                    <a:pt x="39" y="11"/>
                  </a:lnTo>
                  <a:lnTo>
                    <a:pt x="35" y="3"/>
                  </a:lnTo>
                  <a:lnTo>
                    <a:pt x="3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4" name="Freeform 46"/>
            <p:cNvSpPr>
              <a:spLocks/>
            </p:cNvSpPr>
            <p:nvPr/>
          </p:nvSpPr>
          <p:spPr bwMode="auto">
            <a:xfrm>
              <a:off x="2684" y="2428"/>
              <a:ext cx="35" cy="29"/>
            </a:xfrm>
            <a:custGeom>
              <a:avLst/>
              <a:gdLst>
                <a:gd name="T0" fmla="*/ 6 w 72"/>
                <a:gd name="T1" fmla="*/ 0 h 57"/>
                <a:gd name="T2" fmla="*/ 0 w 72"/>
                <a:gd name="T3" fmla="*/ 10 h 57"/>
                <a:gd name="T4" fmla="*/ 1 w 72"/>
                <a:gd name="T5" fmla="*/ 14 h 57"/>
                <a:gd name="T6" fmla="*/ 7 w 72"/>
                <a:gd name="T7" fmla="*/ 22 h 57"/>
                <a:gd name="T8" fmla="*/ 14 w 72"/>
                <a:gd name="T9" fmla="*/ 33 h 57"/>
                <a:gd name="T10" fmla="*/ 23 w 72"/>
                <a:gd name="T11" fmla="*/ 43 h 57"/>
                <a:gd name="T12" fmla="*/ 33 w 72"/>
                <a:gd name="T13" fmla="*/ 53 h 57"/>
                <a:gd name="T14" fmla="*/ 44 w 72"/>
                <a:gd name="T15" fmla="*/ 57 h 57"/>
                <a:gd name="T16" fmla="*/ 56 w 72"/>
                <a:gd name="T17" fmla="*/ 55 h 57"/>
                <a:gd name="T18" fmla="*/ 66 w 72"/>
                <a:gd name="T19" fmla="*/ 42 h 57"/>
                <a:gd name="T20" fmla="*/ 72 w 72"/>
                <a:gd name="T21" fmla="*/ 26 h 57"/>
                <a:gd name="T22" fmla="*/ 68 w 72"/>
                <a:gd name="T23" fmla="*/ 15 h 57"/>
                <a:gd name="T24" fmla="*/ 60 w 72"/>
                <a:gd name="T25" fmla="*/ 7 h 57"/>
                <a:gd name="T26" fmla="*/ 46 w 72"/>
                <a:gd name="T27" fmla="*/ 2 h 57"/>
                <a:gd name="T28" fmla="*/ 33 w 72"/>
                <a:gd name="T29" fmla="*/ 0 h 57"/>
                <a:gd name="T30" fmla="*/ 20 w 72"/>
                <a:gd name="T31" fmla="*/ 0 h 57"/>
                <a:gd name="T32" fmla="*/ 9 w 72"/>
                <a:gd name="T33" fmla="*/ 0 h 57"/>
                <a:gd name="T34" fmla="*/ 6 w 72"/>
                <a:gd name="T3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7">
                  <a:moveTo>
                    <a:pt x="6" y="0"/>
                  </a:moveTo>
                  <a:lnTo>
                    <a:pt x="0" y="10"/>
                  </a:lnTo>
                  <a:lnTo>
                    <a:pt x="1" y="14"/>
                  </a:lnTo>
                  <a:lnTo>
                    <a:pt x="7" y="22"/>
                  </a:lnTo>
                  <a:lnTo>
                    <a:pt x="14" y="33"/>
                  </a:lnTo>
                  <a:lnTo>
                    <a:pt x="23" y="43"/>
                  </a:lnTo>
                  <a:lnTo>
                    <a:pt x="33" y="53"/>
                  </a:lnTo>
                  <a:lnTo>
                    <a:pt x="44" y="57"/>
                  </a:lnTo>
                  <a:lnTo>
                    <a:pt x="56" y="55"/>
                  </a:lnTo>
                  <a:lnTo>
                    <a:pt x="66" y="42"/>
                  </a:lnTo>
                  <a:lnTo>
                    <a:pt x="72" y="26"/>
                  </a:lnTo>
                  <a:lnTo>
                    <a:pt x="68" y="15"/>
                  </a:lnTo>
                  <a:lnTo>
                    <a:pt x="60" y="7"/>
                  </a:lnTo>
                  <a:lnTo>
                    <a:pt x="46" y="2"/>
                  </a:lnTo>
                  <a:lnTo>
                    <a:pt x="33" y="0"/>
                  </a:lnTo>
                  <a:lnTo>
                    <a:pt x="20"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5" name="Freeform 47"/>
            <p:cNvSpPr>
              <a:spLocks/>
            </p:cNvSpPr>
            <p:nvPr/>
          </p:nvSpPr>
          <p:spPr bwMode="auto">
            <a:xfrm>
              <a:off x="2684" y="2395"/>
              <a:ext cx="35" cy="29"/>
            </a:xfrm>
            <a:custGeom>
              <a:avLst/>
              <a:gdLst>
                <a:gd name="T0" fmla="*/ 0 w 72"/>
                <a:gd name="T1" fmla="*/ 47 h 58"/>
                <a:gd name="T2" fmla="*/ 6 w 72"/>
                <a:gd name="T3" fmla="*/ 58 h 58"/>
                <a:gd name="T4" fmla="*/ 9 w 72"/>
                <a:gd name="T5" fmla="*/ 58 h 58"/>
                <a:gd name="T6" fmla="*/ 20 w 72"/>
                <a:gd name="T7" fmla="*/ 58 h 58"/>
                <a:gd name="T8" fmla="*/ 33 w 72"/>
                <a:gd name="T9" fmla="*/ 58 h 58"/>
                <a:gd name="T10" fmla="*/ 46 w 72"/>
                <a:gd name="T11" fmla="*/ 55 h 58"/>
                <a:gd name="T12" fmla="*/ 59 w 72"/>
                <a:gd name="T13" fmla="*/ 51 h 58"/>
                <a:gd name="T14" fmla="*/ 68 w 72"/>
                <a:gd name="T15" fmla="*/ 43 h 58"/>
                <a:gd name="T16" fmla="*/ 72 w 72"/>
                <a:gd name="T17" fmla="*/ 32 h 58"/>
                <a:gd name="T18" fmla="*/ 66 w 72"/>
                <a:gd name="T19" fmla="*/ 16 h 58"/>
                <a:gd name="T20" fmla="*/ 56 w 72"/>
                <a:gd name="T21" fmla="*/ 4 h 58"/>
                <a:gd name="T22" fmla="*/ 44 w 72"/>
                <a:gd name="T23" fmla="*/ 0 h 58"/>
                <a:gd name="T24" fmla="*/ 33 w 72"/>
                <a:gd name="T25" fmla="*/ 5 h 58"/>
                <a:gd name="T26" fmla="*/ 23 w 72"/>
                <a:gd name="T27" fmla="*/ 14 h 58"/>
                <a:gd name="T28" fmla="*/ 14 w 72"/>
                <a:gd name="T29" fmla="*/ 24 h 58"/>
                <a:gd name="T30" fmla="*/ 7 w 72"/>
                <a:gd name="T31" fmla="*/ 36 h 58"/>
                <a:gd name="T32" fmla="*/ 1 w 72"/>
                <a:gd name="T33" fmla="*/ 44 h 58"/>
                <a:gd name="T34" fmla="*/ 0 w 72"/>
                <a:gd name="T35" fmla="*/ 4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8">
                  <a:moveTo>
                    <a:pt x="0" y="47"/>
                  </a:moveTo>
                  <a:lnTo>
                    <a:pt x="6" y="58"/>
                  </a:lnTo>
                  <a:lnTo>
                    <a:pt x="9" y="58"/>
                  </a:lnTo>
                  <a:lnTo>
                    <a:pt x="20" y="58"/>
                  </a:lnTo>
                  <a:lnTo>
                    <a:pt x="33" y="58"/>
                  </a:lnTo>
                  <a:lnTo>
                    <a:pt x="46" y="55"/>
                  </a:lnTo>
                  <a:lnTo>
                    <a:pt x="59" y="51"/>
                  </a:lnTo>
                  <a:lnTo>
                    <a:pt x="68" y="43"/>
                  </a:lnTo>
                  <a:lnTo>
                    <a:pt x="72" y="32"/>
                  </a:lnTo>
                  <a:lnTo>
                    <a:pt x="66" y="16"/>
                  </a:lnTo>
                  <a:lnTo>
                    <a:pt x="56" y="4"/>
                  </a:lnTo>
                  <a:lnTo>
                    <a:pt x="44" y="0"/>
                  </a:lnTo>
                  <a:lnTo>
                    <a:pt x="33" y="5"/>
                  </a:lnTo>
                  <a:lnTo>
                    <a:pt x="23" y="14"/>
                  </a:lnTo>
                  <a:lnTo>
                    <a:pt x="14" y="24"/>
                  </a:lnTo>
                  <a:lnTo>
                    <a:pt x="7" y="36"/>
                  </a:lnTo>
                  <a:lnTo>
                    <a:pt x="1" y="44"/>
                  </a:lnTo>
                  <a:lnTo>
                    <a:pt x="0" y="4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6" name="Freeform 48"/>
            <p:cNvSpPr>
              <a:spLocks/>
            </p:cNvSpPr>
            <p:nvPr/>
          </p:nvSpPr>
          <p:spPr bwMode="auto">
            <a:xfrm>
              <a:off x="2471" y="1815"/>
              <a:ext cx="72" cy="84"/>
            </a:xfrm>
            <a:custGeom>
              <a:avLst/>
              <a:gdLst>
                <a:gd name="T0" fmla="*/ 144 w 144"/>
                <a:gd name="T1" fmla="*/ 0 h 167"/>
                <a:gd name="T2" fmla="*/ 143 w 144"/>
                <a:gd name="T3" fmla="*/ 28 h 167"/>
                <a:gd name="T4" fmla="*/ 138 w 144"/>
                <a:gd name="T5" fmla="*/ 57 h 167"/>
                <a:gd name="T6" fmla="*/ 129 w 144"/>
                <a:gd name="T7" fmla="*/ 84 h 167"/>
                <a:gd name="T8" fmla="*/ 116 w 144"/>
                <a:gd name="T9" fmla="*/ 111 h 167"/>
                <a:gd name="T10" fmla="*/ 100 w 144"/>
                <a:gd name="T11" fmla="*/ 135 h 167"/>
                <a:gd name="T12" fmla="*/ 82 w 144"/>
                <a:gd name="T13" fmla="*/ 152 h 167"/>
                <a:gd name="T14" fmla="*/ 60 w 144"/>
                <a:gd name="T15" fmla="*/ 164 h 167"/>
                <a:gd name="T16" fmla="*/ 36 w 144"/>
                <a:gd name="T17" fmla="*/ 167 h 167"/>
                <a:gd name="T18" fmla="*/ 16 w 144"/>
                <a:gd name="T19" fmla="*/ 163 h 167"/>
                <a:gd name="T20" fmla="*/ 5 w 144"/>
                <a:gd name="T21" fmla="*/ 152 h 167"/>
                <a:gd name="T22" fmla="*/ 0 w 144"/>
                <a:gd name="T23" fmla="*/ 140 h 167"/>
                <a:gd name="T24" fmla="*/ 2 w 144"/>
                <a:gd name="T25" fmla="*/ 123 h 167"/>
                <a:gd name="T26" fmla="*/ 12 w 144"/>
                <a:gd name="T27" fmla="*/ 109 h 167"/>
                <a:gd name="T28" fmla="*/ 24 w 144"/>
                <a:gd name="T29" fmla="*/ 96 h 167"/>
                <a:gd name="T30" fmla="*/ 42 w 144"/>
                <a:gd name="T31" fmla="*/ 85 h 167"/>
                <a:gd name="T32" fmla="*/ 62 w 144"/>
                <a:gd name="T33" fmla="*/ 82 h 167"/>
                <a:gd name="T34" fmla="*/ 80 w 144"/>
                <a:gd name="T35" fmla="*/ 79 h 167"/>
                <a:gd name="T36" fmla="*/ 95 w 144"/>
                <a:gd name="T37" fmla="*/ 69 h 167"/>
                <a:gd name="T38" fmla="*/ 108 w 144"/>
                <a:gd name="T39" fmla="*/ 57 h 167"/>
                <a:gd name="T40" fmla="*/ 121 w 144"/>
                <a:gd name="T41" fmla="*/ 41 h 167"/>
                <a:gd name="T42" fmla="*/ 130 w 144"/>
                <a:gd name="T43" fmla="*/ 26 h 167"/>
                <a:gd name="T44" fmla="*/ 138 w 144"/>
                <a:gd name="T45" fmla="*/ 13 h 167"/>
                <a:gd name="T46" fmla="*/ 143 w 144"/>
                <a:gd name="T47" fmla="*/ 4 h 167"/>
                <a:gd name="T48" fmla="*/ 144 w 144"/>
                <a:gd name="T49"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167">
                  <a:moveTo>
                    <a:pt x="144" y="0"/>
                  </a:moveTo>
                  <a:lnTo>
                    <a:pt x="143" y="28"/>
                  </a:lnTo>
                  <a:lnTo>
                    <a:pt x="138" y="57"/>
                  </a:lnTo>
                  <a:lnTo>
                    <a:pt x="129" y="84"/>
                  </a:lnTo>
                  <a:lnTo>
                    <a:pt x="116" y="111"/>
                  </a:lnTo>
                  <a:lnTo>
                    <a:pt x="100" y="135"/>
                  </a:lnTo>
                  <a:lnTo>
                    <a:pt x="82" y="152"/>
                  </a:lnTo>
                  <a:lnTo>
                    <a:pt x="60" y="164"/>
                  </a:lnTo>
                  <a:lnTo>
                    <a:pt x="36" y="167"/>
                  </a:lnTo>
                  <a:lnTo>
                    <a:pt x="16" y="163"/>
                  </a:lnTo>
                  <a:lnTo>
                    <a:pt x="5" y="152"/>
                  </a:lnTo>
                  <a:lnTo>
                    <a:pt x="0" y="140"/>
                  </a:lnTo>
                  <a:lnTo>
                    <a:pt x="2" y="123"/>
                  </a:lnTo>
                  <a:lnTo>
                    <a:pt x="12" y="109"/>
                  </a:lnTo>
                  <a:lnTo>
                    <a:pt x="24" y="96"/>
                  </a:lnTo>
                  <a:lnTo>
                    <a:pt x="42" y="85"/>
                  </a:lnTo>
                  <a:lnTo>
                    <a:pt x="62" y="82"/>
                  </a:lnTo>
                  <a:lnTo>
                    <a:pt x="80" y="79"/>
                  </a:lnTo>
                  <a:lnTo>
                    <a:pt x="95" y="69"/>
                  </a:lnTo>
                  <a:lnTo>
                    <a:pt x="108" y="57"/>
                  </a:lnTo>
                  <a:lnTo>
                    <a:pt x="121" y="41"/>
                  </a:lnTo>
                  <a:lnTo>
                    <a:pt x="130" y="26"/>
                  </a:lnTo>
                  <a:lnTo>
                    <a:pt x="138" y="13"/>
                  </a:lnTo>
                  <a:lnTo>
                    <a:pt x="143" y="4"/>
                  </a:lnTo>
                  <a:lnTo>
                    <a:pt x="14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7" name="Freeform 49"/>
            <p:cNvSpPr>
              <a:spLocks/>
            </p:cNvSpPr>
            <p:nvPr/>
          </p:nvSpPr>
          <p:spPr bwMode="auto">
            <a:xfrm>
              <a:off x="2436" y="1811"/>
              <a:ext cx="102" cy="40"/>
            </a:xfrm>
            <a:custGeom>
              <a:avLst/>
              <a:gdLst>
                <a:gd name="T0" fmla="*/ 204 w 204"/>
                <a:gd name="T1" fmla="*/ 0 h 82"/>
                <a:gd name="T2" fmla="*/ 196 w 204"/>
                <a:gd name="T3" fmla="*/ 10 h 82"/>
                <a:gd name="T4" fmla="*/ 187 w 204"/>
                <a:gd name="T5" fmla="*/ 21 h 82"/>
                <a:gd name="T6" fmla="*/ 175 w 204"/>
                <a:gd name="T7" fmla="*/ 31 h 82"/>
                <a:gd name="T8" fmla="*/ 165 w 204"/>
                <a:gd name="T9" fmla="*/ 40 h 82"/>
                <a:gd name="T10" fmla="*/ 152 w 204"/>
                <a:gd name="T11" fmla="*/ 50 h 82"/>
                <a:gd name="T12" fmla="*/ 139 w 204"/>
                <a:gd name="T13" fmla="*/ 58 h 82"/>
                <a:gd name="T14" fmla="*/ 127 w 204"/>
                <a:gd name="T15" fmla="*/ 65 h 82"/>
                <a:gd name="T16" fmla="*/ 114 w 204"/>
                <a:gd name="T17" fmla="*/ 70 h 82"/>
                <a:gd name="T18" fmla="*/ 100 w 204"/>
                <a:gd name="T19" fmla="*/ 76 h 82"/>
                <a:gd name="T20" fmla="*/ 88 w 204"/>
                <a:gd name="T21" fmla="*/ 80 h 82"/>
                <a:gd name="T22" fmla="*/ 74 w 204"/>
                <a:gd name="T23" fmla="*/ 81 h 82"/>
                <a:gd name="T24" fmla="*/ 61 w 204"/>
                <a:gd name="T25" fmla="*/ 82 h 82"/>
                <a:gd name="T26" fmla="*/ 48 w 204"/>
                <a:gd name="T27" fmla="*/ 81 h 82"/>
                <a:gd name="T28" fmla="*/ 37 w 204"/>
                <a:gd name="T29" fmla="*/ 77 h 82"/>
                <a:gd name="T30" fmla="*/ 25 w 204"/>
                <a:gd name="T31" fmla="*/ 71 h 82"/>
                <a:gd name="T32" fmla="*/ 15 w 204"/>
                <a:gd name="T33" fmla="*/ 65 h 82"/>
                <a:gd name="T34" fmla="*/ 2 w 204"/>
                <a:gd name="T35" fmla="*/ 48 h 82"/>
                <a:gd name="T36" fmla="*/ 0 w 204"/>
                <a:gd name="T37" fmla="*/ 33 h 82"/>
                <a:gd name="T38" fmla="*/ 6 w 204"/>
                <a:gd name="T39" fmla="*/ 21 h 82"/>
                <a:gd name="T40" fmla="*/ 17 w 204"/>
                <a:gd name="T41" fmla="*/ 10 h 82"/>
                <a:gd name="T42" fmla="*/ 33 w 204"/>
                <a:gd name="T43" fmla="*/ 3 h 82"/>
                <a:gd name="T44" fmla="*/ 52 w 204"/>
                <a:gd name="T45" fmla="*/ 1 h 82"/>
                <a:gd name="T46" fmla="*/ 71 w 204"/>
                <a:gd name="T47" fmla="*/ 5 h 82"/>
                <a:gd name="T48" fmla="*/ 90 w 204"/>
                <a:gd name="T49" fmla="*/ 15 h 82"/>
                <a:gd name="T50" fmla="*/ 105 w 204"/>
                <a:gd name="T51" fmla="*/ 22 h 82"/>
                <a:gd name="T52" fmla="*/ 123 w 204"/>
                <a:gd name="T53" fmla="*/ 24 h 82"/>
                <a:gd name="T54" fmla="*/ 142 w 204"/>
                <a:gd name="T55" fmla="*/ 22 h 82"/>
                <a:gd name="T56" fmla="*/ 160 w 204"/>
                <a:gd name="T57" fmla="*/ 17 h 82"/>
                <a:gd name="T58" fmla="*/ 177 w 204"/>
                <a:gd name="T59" fmla="*/ 12 h 82"/>
                <a:gd name="T60" fmla="*/ 191 w 204"/>
                <a:gd name="T61" fmla="*/ 6 h 82"/>
                <a:gd name="T62" fmla="*/ 200 w 204"/>
                <a:gd name="T63" fmla="*/ 2 h 82"/>
                <a:gd name="T64" fmla="*/ 204 w 204"/>
                <a:gd name="T6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 h="82">
                  <a:moveTo>
                    <a:pt x="204" y="0"/>
                  </a:moveTo>
                  <a:lnTo>
                    <a:pt x="196" y="10"/>
                  </a:lnTo>
                  <a:lnTo>
                    <a:pt x="187" y="21"/>
                  </a:lnTo>
                  <a:lnTo>
                    <a:pt x="175" y="31"/>
                  </a:lnTo>
                  <a:lnTo>
                    <a:pt x="165" y="40"/>
                  </a:lnTo>
                  <a:lnTo>
                    <a:pt x="152" y="50"/>
                  </a:lnTo>
                  <a:lnTo>
                    <a:pt x="139" y="58"/>
                  </a:lnTo>
                  <a:lnTo>
                    <a:pt x="127" y="65"/>
                  </a:lnTo>
                  <a:lnTo>
                    <a:pt x="114" y="70"/>
                  </a:lnTo>
                  <a:lnTo>
                    <a:pt x="100" y="76"/>
                  </a:lnTo>
                  <a:lnTo>
                    <a:pt x="88" y="80"/>
                  </a:lnTo>
                  <a:lnTo>
                    <a:pt x="74" y="81"/>
                  </a:lnTo>
                  <a:lnTo>
                    <a:pt x="61" y="82"/>
                  </a:lnTo>
                  <a:lnTo>
                    <a:pt x="48" y="81"/>
                  </a:lnTo>
                  <a:lnTo>
                    <a:pt x="37" y="77"/>
                  </a:lnTo>
                  <a:lnTo>
                    <a:pt x="25" y="71"/>
                  </a:lnTo>
                  <a:lnTo>
                    <a:pt x="15" y="65"/>
                  </a:lnTo>
                  <a:lnTo>
                    <a:pt x="2" y="48"/>
                  </a:lnTo>
                  <a:lnTo>
                    <a:pt x="0" y="33"/>
                  </a:lnTo>
                  <a:lnTo>
                    <a:pt x="6" y="21"/>
                  </a:lnTo>
                  <a:lnTo>
                    <a:pt x="17" y="10"/>
                  </a:lnTo>
                  <a:lnTo>
                    <a:pt x="33" y="3"/>
                  </a:lnTo>
                  <a:lnTo>
                    <a:pt x="52" y="1"/>
                  </a:lnTo>
                  <a:lnTo>
                    <a:pt x="71" y="5"/>
                  </a:lnTo>
                  <a:lnTo>
                    <a:pt x="90" y="15"/>
                  </a:lnTo>
                  <a:lnTo>
                    <a:pt x="105" y="22"/>
                  </a:lnTo>
                  <a:lnTo>
                    <a:pt x="123" y="24"/>
                  </a:lnTo>
                  <a:lnTo>
                    <a:pt x="142" y="22"/>
                  </a:lnTo>
                  <a:lnTo>
                    <a:pt x="160" y="17"/>
                  </a:lnTo>
                  <a:lnTo>
                    <a:pt x="177" y="12"/>
                  </a:lnTo>
                  <a:lnTo>
                    <a:pt x="191" y="6"/>
                  </a:lnTo>
                  <a:lnTo>
                    <a:pt x="200" y="2"/>
                  </a:lnTo>
                  <a:lnTo>
                    <a:pt x="20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8" name="Freeform 50"/>
            <p:cNvSpPr>
              <a:spLocks/>
            </p:cNvSpPr>
            <p:nvPr/>
          </p:nvSpPr>
          <p:spPr bwMode="auto">
            <a:xfrm>
              <a:off x="2534" y="1815"/>
              <a:ext cx="42" cy="104"/>
            </a:xfrm>
            <a:custGeom>
              <a:avLst/>
              <a:gdLst>
                <a:gd name="T0" fmla="*/ 24 w 84"/>
                <a:gd name="T1" fmla="*/ 0 h 208"/>
                <a:gd name="T2" fmla="*/ 42 w 84"/>
                <a:gd name="T3" fmla="*/ 21 h 208"/>
                <a:gd name="T4" fmla="*/ 59 w 84"/>
                <a:gd name="T5" fmla="*/ 45 h 208"/>
                <a:gd name="T6" fmla="*/ 71 w 84"/>
                <a:gd name="T7" fmla="*/ 73 h 208"/>
                <a:gd name="T8" fmla="*/ 79 w 84"/>
                <a:gd name="T9" fmla="*/ 100 h 208"/>
                <a:gd name="T10" fmla="*/ 84 w 84"/>
                <a:gd name="T11" fmla="*/ 128 h 208"/>
                <a:gd name="T12" fmla="*/ 82 w 84"/>
                <a:gd name="T13" fmla="*/ 155 h 208"/>
                <a:gd name="T14" fmla="*/ 74 w 84"/>
                <a:gd name="T15" fmla="*/ 178 h 208"/>
                <a:gd name="T16" fmla="*/ 57 w 84"/>
                <a:gd name="T17" fmla="*/ 197 h 208"/>
                <a:gd name="T18" fmla="*/ 40 w 84"/>
                <a:gd name="T19" fmla="*/ 208 h 208"/>
                <a:gd name="T20" fmla="*/ 25 w 84"/>
                <a:gd name="T21" fmla="*/ 208 h 208"/>
                <a:gd name="T22" fmla="*/ 12 w 84"/>
                <a:gd name="T23" fmla="*/ 201 h 208"/>
                <a:gd name="T24" fmla="*/ 4 w 84"/>
                <a:gd name="T25" fmla="*/ 187 h 208"/>
                <a:gd name="T26" fmla="*/ 0 w 84"/>
                <a:gd name="T27" fmla="*/ 170 h 208"/>
                <a:gd name="T28" fmla="*/ 1 w 84"/>
                <a:gd name="T29" fmla="*/ 151 h 208"/>
                <a:gd name="T30" fmla="*/ 7 w 84"/>
                <a:gd name="T31" fmla="*/ 133 h 208"/>
                <a:gd name="T32" fmla="*/ 19 w 84"/>
                <a:gd name="T33" fmla="*/ 115 h 208"/>
                <a:gd name="T34" fmla="*/ 34 w 84"/>
                <a:gd name="T35" fmla="*/ 84 h 208"/>
                <a:gd name="T36" fmla="*/ 34 w 84"/>
                <a:gd name="T37" fmla="*/ 46 h 208"/>
                <a:gd name="T38" fmla="*/ 27 w 84"/>
                <a:gd name="T39" fmla="*/ 14 h 208"/>
                <a:gd name="T40" fmla="*/ 24 w 84"/>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208">
                  <a:moveTo>
                    <a:pt x="24" y="0"/>
                  </a:moveTo>
                  <a:lnTo>
                    <a:pt x="42" y="21"/>
                  </a:lnTo>
                  <a:lnTo>
                    <a:pt x="59" y="45"/>
                  </a:lnTo>
                  <a:lnTo>
                    <a:pt x="71" y="73"/>
                  </a:lnTo>
                  <a:lnTo>
                    <a:pt x="79" y="100"/>
                  </a:lnTo>
                  <a:lnTo>
                    <a:pt x="84" y="128"/>
                  </a:lnTo>
                  <a:lnTo>
                    <a:pt x="82" y="155"/>
                  </a:lnTo>
                  <a:lnTo>
                    <a:pt x="74" y="178"/>
                  </a:lnTo>
                  <a:lnTo>
                    <a:pt x="57" y="197"/>
                  </a:lnTo>
                  <a:lnTo>
                    <a:pt x="40" y="208"/>
                  </a:lnTo>
                  <a:lnTo>
                    <a:pt x="25" y="208"/>
                  </a:lnTo>
                  <a:lnTo>
                    <a:pt x="12" y="201"/>
                  </a:lnTo>
                  <a:lnTo>
                    <a:pt x="4" y="187"/>
                  </a:lnTo>
                  <a:lnTo>
                    <a:pt x="0" y="170"/>
                  </a:lnTo>
                  <a:lnTo>
                    <a:pt x="1" y="151"/>
                  </a:lnTo>
                  <a:lnTo>
                    <a:pt x="7" y="133"/>
                  </a:lnTo>
                  <a:lnTo>
                    <a:pt x="19" y="115"/>
                  </a:lnTo>
                  <a:lnTo>
                    <a:pt x="34" y="84"/>
                  </a:lnTo>
                  <a:lnTo>
                    <a:pt x="34" y="46"/>
                  </a:lnTo>
                  <a:lnTo>
                    <a:pt x="27" y="14"/>
                  </a:lnTo>
                  <a:lnTo>
                    <a:pt x="2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9" name="Freeform 51"/>
            <p:cNvSpPr>
              <a:spLocks/>
            </p:cNvSpPr>
            <p:nvPr/>
          </p:nvSpPr>
          <p:spPr bwMode="auto">
            <a:xfrm>
              <a:off x="2551" y="1812"/>
              <a:ext cx="72" cy="84"/>
            </a:xfrm>
            <a:custGeom>
              <a:avLst/>
              <a:gdLst>
                <a:gd name="T0" fmla="*/ 0 w 144"/>
                <a:gd name="T1" fmla="*/ 0 h 170"/>
                <a:gd name="T2" fmla="*/ 27 w 144"/>
                <a:gd name="T3" fmla="*/ 7 h 170"/>
                <a:gd name="T4" fmla="*/ 54 w 144"/>
                <a:gd name="T5" fmla="*/ 18 h 170"/>
                <a:gd name="T6" fmla="*/ 81 w 144"/>
                <a:gd name="T7" fmla="*/ 33 h 170"/>
                <a:gd name="T8" fmla="*/ 104 w 144"/>
                <a:gd name="T9" fmla="*/ 50 h 170"/>
                <a:gd name="T10" fmla="*/ 123 w 144"/>
                <a:gd name="T11" fmla="*/ 71 h 170"/>
                <a:gd name="T12" fmla="*/ 137 w 144"/>
                <a:gd name="T13" fmla="*/ 92 h 170"/>
                <a:gd name="T14" fmla="*/ 144 w 144"/>
                <a:gd name="T15" fmla="*/ 117 h 170"/>
                <a:gd name="T16" fmla="*/ 142 w 144"/>
                <a:gd name="T17" fmla="*/ 141 h 170"/>
                <a:gd name="T18" fmla="*/ 134 w 144"/>
                <a:gd name="T19" fmla="*/ 159 h 170"/>
                <a:gd name="T20" fmla="*/ 121 w 144"/>
                <a:gd name="T21" fmla="*/ 168 h 170"/>
                <a:gd name="T22" fmla="*/ 107 w 144"/>
                <a:gd name="T23" fmla="*/ 170 h 170"/>
                <a:gd name="T24" fmla="*/ 94 w 144"/>
                <a:gd name="T25" fmla="*/ 164 h 170"/>
                <a:gd name="T26" fmla="*/ 80 w 144"/>
                <a:gd name="T27" fmla="*/ 152 h 170"/>
                <a:gd name="T28" fmla="*/ 69 w 144"/>
                <a:gd name="T29" fmla="*/ 136 h 170"/>
                <a:gd name="T30" fmla="*/ 64 w 144"/>
                <a:gd name="T31" fmla="*/ 118 h 170"/>
                <a:gd name="T32" fmla="*/ 65 w 144"/>
                <a:gd name="T33" fmla="*/ 97 h 170"/>
                <a:gd name="T34" fmla="*/ 65 w 144"/>
                <a:gd name="T35" fmla="*/ 80 h 170"/>
                <a:gd name="T36" fmla="*/ 59 w 144"/>
                <a:gd name="T37" fmla="*/ 63 h 170"/>
                <a:gd name="T38" fmla="*/ 49 w 144"/>
                <a:gd name="T39" fmla="*/ 46 h 170"/>
                <a:gd name="T40" fmla="*/ 36 w 144"/>
                <a:gd name="T41" fmla="*/ 31 h 170"/>
                <a:gd name="T42" fmla="*/ 23 w 144"/>
                <a:gd name="T43" fmla="*/ 19 h 170"/>
                <a:gd name="T44" fmla="*/ 12 w 144"/>
                <a:gd name="T45" fmla="*/ 10 h 170"/>
                <a:gd name="T46" fmla="*/ 4 w 144"/>
                <a:gd name="T47" fmla="*/ 3 h 170"/>
                <a:gd name="T48" fmla="*/ 0 w 144"/>
                <a:gd name="T49"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170">
                  <a:moveTo>
                    <a:pt x="0" y="0"/>
                  </a:moveTo>
                  <a:lnTo>
                    <a:pt x="27" y="7"/>
                  </a:lnTo>
                  <a:lnTo>
                    <a:pt x="54" y="18"/>
                  </a:lnTo>
                  <a:lnTo>
                    <a:pt x="81" y="33"/>
                  </a:lnTo>
                  <a:lnTo>
                    <a:pt x="104" y="50"/>
                  </a:lnTo>
                  <a:lnTo>
                    <a:pt x="123" y="71"/>
                  </a:lnTo>
                  <a:lnTo>
                    <a:pt x="137" y="92"/>
                  </a:lnTo>
                  <a:lnTo>
                    <a:pt x="144" y="117"/>
                  </a:lnTo>
                  <a:lnTo>
                    <a:pt x="142" y="141"/>
                  </a:lnTo>
                  <a:lnTo>
                    <a:pt x="134" y="159"/>
                  </a:lnTo>
                  <a:lnTo>
                    <a:pt x="121" y="168"/>
                  </a:lnTo>
                  <a:lnTo>
                    <a:pt x="107" y="170"/>
                  </a:lnTo>
                  <a:lnTo>
                    <a:pt x="94" y="164"/>
                  </a:lnTo>
                  <a:lnTo>
                    <a:pt x="80" y="152"/>
                  </a:lnTo>
                  <a:lnTo>
                    <a:pt x="69" y="136"/>
                  </a:lnTo>
                  <a:lnTo>
                    <a:pt x="64" y="118"/>
                  </a:lnTo>
                  <a:lnTo>
                    <a:pt x="65" y="97"/>
                  </a:lnTo>
                  <a:lnTo>
                    <a:pt x="65" y="80"/>
                  </a:lnTo>
                  <a:lnTo>
                    <a:pt x="59" y="63"/>
                  </a:lnTo>
                  <a:lnTo>
                    <a:pt x="49" y="46"/>
                  </a:lnTo>
                  <a:lnTo>
                    <a:pt x="36" y="31"/>
                  </a:lnTo>
                  <a:lnTo>
                    <a:pt x="23" y="19"/>
                  </a:lnTo>
                  <a:lnTo>
                    <a:pt x="12" y="10"/>
                  </a:lnTo>
                  <a:lnTo>
                    <a:pt x="4" y="3"/>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50" name="Freeform 52"/>
            <p:cNvSpPr>
              <a:spLocks/>
            </p:cNvSpPr>
            <p:nvPr/>
          </p:nvSpPr>
          <p:spPr bwMode="auto">
            <a:xfrm>
              <a:off x="2558" y="1793"/>
              <a:ext cx="99" cy="51"/>
            </a:xfrm>
            <a:custGeom>
              <a:avLst/>
              <a:gdLst>
                <a:gd name="T0" fmla="*/ 0 w 199"/>
                <a:gd name="T1" fmla="*/ 18 h 103"/>
                <a:gd name="T2" fmla="*/ 13 w 199"/>
                <a:gd name="T3" fmla="*/ 13 h 103"/>
                <a:gd name="T4" fmla="*/ 27 w 199"/>
                <a:gd name="T5" fmla="*/ 8 h 103"/>
                <a:gd name="T6" fmla="*/ 40 w 199"/>
                <a:gd name="T7" fmla="*/ 5 h 103"/>
                <a:gd name="T8" fmla="*/ 54 w 199"/>
                <a:gd name="T9" fmla="*/ 3 h 103"/>
                <a:gd name="T10" fmla="*/ 69 w 199"/>
                <a:gd name="T11" fmla="*/ 0 h 103"/>
                <a:gd name="T12" fmla="*/ 84 w 199"/>
                <a:gd name="T13" fmla="*/ 0 h 103"/>
                <a:gd name="T14" fmla="*/ 99 w 199"/>
                <a:gd name="T15" fmla="*/ 0 h 103"/>
                <a:gd name="T16" fmla="*/ 114 w 199"/>
                <a:gd name="T17" fmla="*/ 1 h 103"/>
                <a:gd name="T18" fmla="*/ 128 w 199"/>
                <a:gd name="T19" fmla="*/ 4 h 103"/>
                <a:gd name="T20" fmla="*/ 141 w 199"/>
                <a:gd name="T21" fmla="*/ 8 h 103"/>
                <a:gd name="T22" fmla="*/ 153 w 199"/>
                <a:gd name="T23" fmla="*/ 13 h 103"/>
                <a:gd name="T24" fmla="*/ 165 w 199"/>
                <a:gd name="T25" fmla="*/ 19 h 103"/>
                <a:gd name="T26" fmla="*/ 175 w 199"/>
                <a:gd name="T27" fmla="*/ 27 h 103"/>
                <a:gd name="T28" fmla="*/ 183 w 199"/>
                <a:gd name="T29" fmla="*/ 35 h 103"/>
                <a:gd name="T30" fmla="*/ 190 w 199"/>
                <a:gd name="T31" fmla="*/ 45 h 103"/>
                <a:gd name="T32" fmla="*/ 196 w 199"/>
                <a:gd name="T33" fmla="*/ 57 h 103"/>
                <a:gd name="T34" fmla="*/ 199 w 199"/>
                <a:gd name="T35" fmla="*/ 76 h 103"/>
                <a:gd name="T36" fmla="*/ 194 w 199"/>
                <a:gd name="T37" fmla="*/ 91 h 103"/>
                <a:gd name="T38" fmla="*/ 182 w 199"/>
                <a:gd name="T39" fmla="*/ 99 h 103"/>
                <a:gd name="T40" fmla="*/ 167 w 199"/>
                <a:gd name="T41" fmla="*/ 103 h 103"/>
                <a:gd name="T42" fmla="*/ 150 w 199"/>
                <a:gd name="T43" fmla="*/ 101 h 103"/>
                <a:gd name="T44" fmla="*/ 132 w 199"/>
                <a:gd name="T45" fmla="*/ 92 h 103"/>
                <a:gd name="T46" fmla="*/ 118 w 199"/>
                <a:gd name="T47" fmla="*/ 80 h 103"/>
                <a:gd name="T48" fmla="*/ 106 w 199"/>
                <a:gd name="T49" fmla="*/ 63 h 103"/>
                <a:gd name="T50" fmla="*/ 97 w 199"/>
                <a:gd name="T51" fmla="*/ 49 h 103"/>
                <a:gd name="T52" fmla="*/ 82 w 199"/>
                <a:gd name="T53" fmla="*/ 37 h 103"/>
                <a:gd name="T54" fmla="*/ 65 w 199"/>
                <a:gd name="T55" fmla="*/ 29 h 103"/>
                <a:gd name="T56" fmla="*/ 46 w 199"/>
                <a:gd name="T57" fmla="*/ 25 h 103"/>
                <a:gd name="T58" fmla="*/ 29 w 199"/>
                <a:gd name="T59" fmla="*/ 21 h 103"/>
                <a:gd name="T60" fmla="*/ 14 w 199"/>
                <a:gd name="T61" fmla="*/ 19 h 103"/>
                <a:gd name="T62" fmla="*/ 4 w 199"/>
                <a:gd name="T63" fmla="*/ 18 h 103"/>
                <a:gd name="T64" fmla="*/ 0 w 199"/>
                <a:gd name="T65" fmla="*/ 1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9" h="103">
                  <a:moveTo>
                    <a:pt x="0" y="18"/>
                  </a:moveTo>
                  <a:lnTo>
                    <a:pt x="13" y="13"/>
                  </a:lnTo>
                  <a:lnTo>
                    <a:pt x="27" y="8"/>
                  </a:lnTo>
                  <a:lnTo>
                    <a:pt x="40" y="5"/>
                  </a:lnTo>
                  <a:lnTo>
                    <a:pt x="54" y="3"/>
                  </a:lnTo>
                  <a:lnTo>
                    <a:pt x="69" y="0"/>
                  </a:lnTo>
                  <a:lnTo>
                    <a:pt x="84" y="0"/>
                  </a:lnTo>
                  <a:lnTo>
                    <a:pt x="99" y="0"/>
                  </a:lnTo>
                  <a:lnTo>
                    <a:pt x="114" y="1"/>
                  </a:lnTo>
                  <a:lnTo>
                    <a:pt x="128" y="4"/>
                  </a:lnTo>
                  <a:lnTo>
                    <a:pt x="141" y="8"/>
                  </a:lnTo>
                  <a:lnTo>
                    <a:pt x="153" y="13"/>
                  </a:lnTo>
                  <a:lnTo>
                    <a:pt x="165" y="19"/>
                  </a:lnTo>
                  <a:lnTo>
                    <a:pt x="175" y="27"/>
                  </a:lnTo>
                  <a:lnTo>
                    <a:pt x="183" y="35"/>
                  </a:lnTo>
                  <a:lnTo>
                    <a:pt x="190" y="45"/>
                  </a:lnTo>
                  <a:lnTo>
                    <a:pt x="196" y="57"/>
                  </a:lnTo>
                  <a:lnTo>
                    <a:pt x="199" y="76"/>
                  </a:lnTo>
                  <a:lnTo>
                    <a:pt x="194" y="91"/>
                  </a:lnTo>
                  <a:lnTo>
                    <a:pt x="182" y="99"/>
                  </a:lnTo>
                  <a:lnTo>
                    <a:pt x="167" y="103"/>
                  </a:lnTo>
                  <a:lnTo>
                    <a:pt x="150" y="101"/>
                  </a:lnTo>
                  <a:lnTo>
                    <a:pt x="132" y="92"/>
                  </a:lnTo>
                  <a:lnTo>
                    <a:pt x="118" y="80"/>
                  </a:lnTo>
                  <a:lnTo>
                    <a:pt x="106" y="63"/>
                  </a:lnTo>
                  <a:lnTo>
                    <a:pt x="97" y="49"/>
                  </a:lnTo>
                  <a:lnTo>
                    <a:pt x="82" y="37"/>
                  </a:lnTo>
                  <a:lnTo>
                    <a:pt x="65" y="29"/>
                  </a:lnTo>
                  <a:lnTo>
                    <a:pt x="46" y="25"/>
                  </a:lnTo>
                  <a:lnTo>
                    <a:pt x="29" y="21"/>
                  </a:lnTo>
                  <a:lnTo>
                    <a:pt x="14" y="19"/>
                  </a:lnTo>
                  <a:lnTo>
                    <a:pt x="4" y="18"/>
                  </a:lnTo>
                  <a:lnTo>
                    <a:pt x="0" y="1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51" name="Freeform 53"/>
            <p:cNvSpPr>
              <a:spLocks/>
            </p:cNvSpPr>
            <p:nvPr/>
          </p:nvSpPr>
          <p:spPr bwMode="auto">
            <a:xfrm>
              <a:off x="2631" y="2659"/>
              <a:ext cx="53" cy="98"/>
            </a:xfrm>
            <a:custGeom>
              <a:avLst/>
              <a:gdLst>
                <a:gd name="T0" fmla="*/ 95 w 107"/>
                <a:gd name="T1" fmla="*/ 0 h 195"/>
                <a:gd name="T2" fmla="*/ 103 w 107"/>
                <a:gd name="T3" fmla="*/ 26 h 195"/>
                <a:gd name="T4" fmla="*/ 107 w 107"/>
                <a:gd name="T5" fmla="*/ 55 h 195"/>
                <a:gd name="T6" fmla="*/ 107 w 107"/>
                <a:gd name="T7" fmla="*/ 85 h 195"/>
                <a:gd name="T8" fmla="*/ 104 w 107"/>
                <a:gd name="T9" fmla="*/ 114 h 195"/>
                <a:gd name="T10" fmla="*/ 96 w 107"/>
                <a:gd name="T11" fmla="*/ 141 h 195"/>
                <a:gd name="T12" fmla="*/ 83 w 107"/>
                <a:gd name="T13" fmla="*/ 164 h 195"/>
                <a:gd name="T14" fmla="*/ 66 w 107"/>
                <a:gd name="T15" fmla="*/ 183 h 195"/>
                <a:gd name="T16" fmla="*/ 44 w 107"/>
                <a:gd name="T17" fmla="*/ 193 h 195"/>
                <a:gd name="T18" fmla="*/ 24 w 107"/>
                <a:gd name="T19" fmla="*/ 195 h 195"/>
                <a:gd name="T20" fmla="*/ 10 w 107"/>
                <a:gd name="T21" fmla="*/ 190 h 195"/>
                <a:gd name="T22" fmla="*/ 3 w 107"/>
                <a:gd name="T23" fmla="*/ 177 h 195"/>
                <a:gd name="T24" fmla="*/ 0 w 107"/>
                <a:gd name="T25" fmla="*/ 162 h 195"/>
                <a:gd name="T26" fmla="*/ 3 w 107"/>
                <a:gd name="T27" fmla="*/ 145 h 195"/>
                <a:gd name="T28" fmla="*/ 12 w 107"/>
                <a:gd name="T29" fmla="*/ 127 h 195"/>
                <a:gd name="T30" fmla="*/ 24 w 107"/>
                <a:gd name="T31" fmla="*/ 114 h 195"/>
                <a:gd name="T32" fmla="*/ 43 w 107"/>
                <a:gd name="T33" fmla="*/ 103 h 195"/>
                <a:gd name="T34" fmla="*/ 58 w 107"/>
                <a:gd name="T35" fmla="*/ 94 h 195"/>
                <a:gd name="T36" fmla="*/ 69 w 107"/>
                <a:gd name="T37" fmla="*/ 80 h 195"/>
                <a:gd name="T38" fmla="*/ 79 w 107"/>
                <a:gd name="T39" fmla="*/ 64 h 195"/>
                <a:gd name="T40" fmla="*/ 86 w 107"/>
                <a:gd name="T41" fmla="*/ 46 h 195"/>
                <a:gd name="T42" fmla="*/ 90 w 107"/>
                <a:gd name="T43" fmla="*/ 28 h 195"/>
                <a:gd name="T44" fmla="*/ 92 w 107"/>
                <a:gd name="T45" fmla="*/ 13 h 195"/>
                <a:gd name="T46" fmla="*/ 95 w 107"/>
                <a:gd name="T47" fmla="*/ 3 h 195"/>
                <a:gd name="T48" fmla="*/ 95 w 107"/>
                <a:gd name="T49"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 h="195">
                  <a:moveTo>
                    <a:pt x="95" y="0"/>
                  </a:moveTo>
                  <a:lnTo>
                    <a:pt x="103" y="26"/>
                  </a:lnTo>
                  <a:lnTo>
                    <a:pt x="107" y="55"/>
                  </a:lnTo>
                  <a:lnTo>
                    <a:pt x="107" y="85"/>
                  </a:lnTo>
                  <a:lnTo>
                    <a:pt x="104" y="114"/>
                  </a:lnTo>
                  <a:lnTo>
                    <a:pt x="96" y="141"/>
                  </a:lnTo>
                  <a:lnTo>
                    <a:pt x="83" y="164"/>
                  </a:lnTo>
                  <a:lnTo>
                    <a:pt x="66" y="183"/>
                  </a:lnTo>
                  <a:lnTo>
                    <a:pt x="44" y="193"/>
                  </a:lnTo>
                  <a:lnTo>
                    <a:pt x="24" y="195"/>
                  </a:lnTo>
                  <a:lnTo>
                    <a:pt x="10" y="190"/>
                  </a:lnTo>
                  <a:lnTo>
                    <a:pt x="3" y="177"/>
                  </a:lnTo>
                  <a:lnTo>
                    <a:pt x="0" y="162"/>
                  </a:lnTo>
                  <a:lnTo>
                    <a:pt x="3" y="145"/>
                  </a:lnTo>
                  <a:lnTo>
                    <a:pt x="12" y="127"/>
                  </a:lnTo>
                  <a:lnTo>
                    <a:pt x="24" y="114"/>
                  </a:lnTo>
                  <a:lnTo>
                    <a:pt x="43" y="103"/>
                  </a:lnTo>
                  <a:lnTo>
                    <a:pt x="58" y="94"/>
                  </a:lnTo>
                  <a:lnTo>
                    <a:pt x="69" y="80"/>
                  </a:lnTo>
                  <a:lnTo>
                    <a:pt x="79" y="64"/>
                  </a:lnTo>
                  <a:lnTo>
                    <a:pt x="86" y="46"/>
                  </a:lnTo>
                  <a:lnTo>
                    <a:pt x="90" y="28"/>
                  </a:lnTo>
                  <a:lnTo>
                    <a:pt x="92" y="13"/>
                  </a:lnTo>
                  <a:lnTo>
                    <a:pt x="95" y="3"/>
                  </a:lnTo>
                  <a:lnTo>
                    <a:pt x="9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52" name="Freeform 54"/>
            <p:cNvSpPr>
              <a:spLocks/>
            </p:cNvSpPr>
            <p:nvPr/>
          </p:nvSpPr>
          <p:spPr bwMode="auto">
            <a:xfrm>
              <a:off x="2581" y="2656"/>
              <a:ext cx="91" cy="63"/>
            </a:xfrm>
            <a:custGeom>
              <a:avLst/>
              <a:gdLst>
                <a:gd name="T0" fmla="*/ 183 w 183"/>
                <a:gd name="T1" fmla="*/ 0 h 126"/>
                <a:gd name="T2" fmla="*/ 173 w 183"/>
                <a:gd name="T3" fmla="*/ 25 h 126"/>
                <a:gd name="T4" fmla="*/ 159 w 183"/>
                <a:gd name="T5" fmla="*/ 51 h 126"/>
                <a:gd name="T6" fmla="*/ 141 w 183"/>
                <a:gd name="T7" fmla="*/ 74 h 126"/>
                <a:gd name="T8" fmla="*/ 120 w 183"/>
                <a:gd name="T9" fmla="*/ 94 h 126"/>
                <a:gd name="T10" fmla="*/ 97 w 183"/>
                <a:gd name="T11" fmla="*/ 111 h 126"/>
                <a:gd name="T12" fmla="*/ 73 w 183"/>
                <a:gd name="T13" fmla="*/ 122 h 126"/>
                <a:gd name="T14" fmla="*/ 48 w 183"/>
                <a:gd name="T15" fmla="*/ 126 h 126"/>
                <a:gd name="T16" fmla="*/ 24 w 183"/>
                <a:gd name="T17" fmla="*/ 120 h 126"/>
                <a:gd name="T18" fmla="*/ 7 w 183"/>
                <a:gd name="T19" fmla="*/ 109 h 126"/>
                <a:gd name="T20" fmla="*/ 0 w 183"/>
                <a:gd name="T21" fmla="*/ 96 h 126"/>
                <a:gd name="T22" fmla="*/ 1 w 183"/>
                <a:gd name="T23" fmla="*/ 82 h 126"/>
                <a:gd name="T24" fmla="*/ 8 w 183"/>
                <a:gd name="T25" fmla="*/ 69 h 126"/>
                <a:gd name="T26" fmla="*/ 22 w 183"/>
                <a:gd name="T27" fmla="*/ 58 h 126"/>
                <a:gd name="T28" fmla="*/ 39 w 183"/>
                <a:gd name="T29" fmla="*/ 50 h 126"/>
                <a:gd name="T30" fmla="*/ 58 w 183"/>
                <a:gd name="T31" fmla="*/ 46 h 126"/>
                <a:gd name="T32" fmla="*/ 78 w 183"/>
                <a:gd name="T33" fmla="*/ 50 h 126"/>
                <a:gd name="T34" fmla="*/ 96 w 183"/>
                <a:gd name="T35" fmla="*/ 52 h 126"/>
                <a:gd name="T36" fmla="*/ 113 w 183"/>
                <a:gd name="T37" fmla="*/ 48 h 126"/>
                <a:gd name="T38" fmla="*/ 130 w 183"/>
                <a:gd name="T39" fmla="*/ 40 h 126"/>
                <a:gd name="T40" fmla="*/ 148 w 183"/>
                <a:gd name="T41" fmla="*/ 30 h 126"/>
                <a:gd name="T42" fmla="*/ 161 w 183"/>
                <a:gd name="T43" fmla="*/ 20 h 126"/>
                <a:gd name="T44" fmla="*/ 173 w 183"/>
                <a:gd name="T45" fmla="*/ 10 h 126"/>
                <a:gd name="T46" fmla="*/ 181 w 183"/>
                <a:gd name="T47" fmla="*/ 2 h 126"/>
                <a:gd name="T48" fmla="*/ 183 w 183"/>
                <a:gd name="T49"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3" h="126">
                  <a:moveTo>
                    <a:pt x="183" y="0"/>
                  </a:moveTo>
                  <a:lnTo>
                    <a:pt x="173" y="25"/>
                  </a:lnTo>
                  <a:lnTo>
                    <a:pt x="159" y="51"/>
                  </a:lnTo>
                  <a:lnTo>
                    <a:pt x="141" y="74"/>
                  </a:lnTo>
                  <a:lnTo>
                    <a:pt x="120" y="94"/>
                  </a:lnTo>
                  <a:lnTo>
                    <a:pt x="97" y="111"/>
                  </a:lnTo>
                  <a:lnTo>
                    <a:pt x="73" y="122"/>
                  </a:lnTo>
                  <a:lnTo>
                    <a:pt x="48" y="126"/>
                  </a:lnTo>
                  <a:lnTo>
                    <a:pt x="24" y="120"/>
                  </a:lnTo>
                  <a:lnTo>
                    <a:pt x="7" y="109"/>
                  </a:lnTo>
                  <a:lnTo>
                    <a:pt x="0" y="96"/>
                  </a:lnTo>
                  <a:lnTo>
                    <a:pt x="1" y="82"/>
                  </a:lnTo>
                  <a:lnTo>
                    <a:pt x="8" y="69"/>
                  </a:lnTo>
                  <a:lnTo>
                    <a:pt x="22" y="58"/>
                  </a:lnTo>
                  <a:lnTo>
                    <a:pt x="39" y="50"/>
                  </a:lnTo>
                  <a:lnTo>
                    <a:pt x="58" y="46"/>
                  </a:lnTo>
                  <a:lnTo>
                    <a:pt x="78" y="50"/>
                  </a:lnTo>
                  <a:lnTo>
                    <a:pt x="96" y="52"/>
                  </a:lnTo>
                  <a:lnTo>
                    <a:pt x="113" y="48"/>
                  </a:lnTo>
                  <a:lnTo>
                    <a:pt x="130" y="40"/>
                  </a:lnTo>
                  <a:lnTo>
                    <a:pt x="148" y="30"/>
                  </a:lnTo>
                  <a:lnTo>
                    <a:pt x="161" y="20"/>
                  </a:lnTo>
                  <a:lnTo>
                    <a:pt x="173" y="10"/>
                  </a:lnTo>
                  <a:lnTo>
                    <a:pt x="181" y="2"/>
                  </a:lnTo>
                  <a:lnTo>
                    <a:pt x="18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53" name="Freeform 55"/>
            <p:cNvSpPr>
              <a:spLocks/>
            </p:cNvSpPr>
            <p:nvPr/>
          </p:nvSpPr>
          <p:spPr bwMode="auto">
            <a:xfrm>
              <a:off x="2681" y="2658"/>
              <a:ext cx="52" cy="98"/>
            </a:xfrm>
            <a:custGeom>
              <a:avLst/>
              <a:gdLst>
                <a:gd name="T0" fmla="*/ 0 w 102"/>
                <a:gd name="T1" fmla="*/ 0 h 197"/>
                <a:gd name="T2" fmla="*/ 23 w 102"/>
                <a:gd name="T3" fmla="*/ 14 h 197"/>
                <a:gd name="T4" fmla="*/ 46 w 102"/>
                <a:gd name="T5" fmla="*/ 33 h 197"/>
                <a:gd name="T6" fmla="*/ 66 w 102"/>
                <a:gd name="T7" fmla="*/ 54 h 197"/>
                <a:gd name="T8" fmla="*/ 83 w 102"/>
                <a:gd name="T9" fmla="*/ 77 h 197"/>
                <a:gd name="T10" fmla="*/ 95 w 102"/>
                <a:gd name="T11" fmla="*/ 103 h 197"/>
                <a:gd name="T12" fmla="*/ 102 w 102"/>
                <a:gd name="T13" fmla="*/ 128 h 197"/>
                <a:gd name="T14" fmla="*/ 102 w 102"/>
                <a:gd name="T15" fmla="*/ 153 h 197"/>
                <a:gd name="T16" fmla="*/ 93 w 102"/>
                <a:gd name="T17" fmla="*/ 177 h 197"/>
                <a:gd name="T18" fmla="*/ 79 w 102"/>
                <a:gd name="T19" fmla="*/ 191 h 197"/>
                <a:gd name="T20" fmla="*/ 65 w 102"/>
                <a:gd name="T21" fmla="*/ 197 h 197"/>
                <a:gd name="T22" fmla="*/ 51 w 102"/>
                <a:gd name="T23" fmla="*/ 194 h 197"/>
                <a:gd name="T24" fmla="*/ 39 w 102"/>
                <a:gd name="T25" fmla="*/ 183 h 197"/>
                <a:gd name="T26" fmla="*/ 30 w 102"/>
                <a:gd name="T27" fmla="*/ 170 h 197"/>
                <a:gd name="T28" fmla="*/ 25 w 102"/>
                <a:gd name="T29" fmla="*/ 151 h 197"/>
                <a:gd name="T30" fmla="*/ 25 w 102"/>
                <a:gd name="T31" fmla="*/ 132 h 197"/>
                <a:gd name="T32" fmla="*/ 32 w 102"/>
                <a:gd name="T33" fmla="*/ 112 h 197"/>
                <a:gd name="T34" fmla="*/ 37 w 102"/>
                <a:gd name="T35" fmla="*/ 96 h 197"/>
                <a:gd name="T36" fmla="*/ 35 w 102"/>
                <a:gd name="T37" fmla="*/ 77 h 197"/>
                <a:gd name="T38" fmla="*/ 31 w 102"/>
                <a:gd name="T39" fmla="*/ 59 h 197"/>
                <a:gd name="T40" fmla="*/ 24 w 102"/>
                <a:gd name="T41" fmla="*/ 41 h 197"/>
                <a:gd name="T42" fmla="*/ 16 w 102"/>
                <a:gd name="T43" fmla="*/ 24 h 197"/>
                <a:gd name="T44" fmla="*/ 8 w 102"/>
                <a:gd name="T45" fmla="*/ 12 h 197"/>
                <a:gd name="T46" fmla="*/ 2 w 102"/>
                <a:gd name="T47" fmla="*/ 4 h 197"/>
                <a:gd name="T48" fmla="*/ 0 w 102"/>
                <a:gd name="T4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 h="197">
                  <a:moveTo>
                    <a:pt x="0" y="0"/>
                  </a:moveTo>
                  <a:lnTo>
                    <a:pt x="23" y="14"/>
                  </a:lnTo>
                  <a:lnTo>
                    <a:pt x="46" y="33"/>
                  </a:lnTo>
                  <a:lnTo>
                    <a:pt x="66" y="54"/>
                  </a:lnTo>
                  <a:lnTo>
                    <a:pt x="83" y="77"/>
                  </a:lnTo>
                  <a:lnTo>
                    <a:pt x="95" y="103"/>
                  </a:lnTo>
                  <a:lnTo>
                    <a:pt x="102" y="128"/>
                  </a:lnTo>
                  <a:lnTo>
                    <a:pt x="102" y="153"/>
                  </a:lnTo>
                  <a:lnTo>
                    <a:pt x="93" y="177"/>
                  </a:lnTo>
                  <a:lnTo>
                    <a:pt x="79" y="191"/>
                  </a:lnTo>
                  <a:lnTo>
                    <a:pt x="65" y="197"/>
                  </a:lnTo>
                  <a:lnTo>
                    <a:pt x="51" y="194"/>
                  </a:lnTo>
                  <a:lnTo>
                    <a:pt x="39" y="183"/>
                  </a:lnTo>
                  <a:lnTo>
                    <a:pt x="30" y="170"/>
                  </a:lnTo>
                  <a:lnTo>
                    <a:pt x="25" y="151"/>
                  </a:lnTo>
                  <a:lnTo>
                    <a:pt x="25" y="132"/>
                  </a:lnTo>
                  <a:lnTo>
                    <a:pt x="32" y="112"/>
                  </a:lnTo>
                  <a:lnTo>
                    <a:pt x="37" y="96"/>
                  </a:lnTo>
                  <a:lnTo>
                    <a:pt x="35" y="77"/>
                  </a:lnTo>
                  <a:lnTo>
                    <a:pt x="31" y="59"/>
                  </a:lnTo>
                  <a:lnTo>
                    <a:pt x="24" y="41"/>
                  </a:lnTo>
                  <a:lnTo>
                    <a:pt x="16" y="24"/>
                  </a:lnTo>
                  <a:lnTo>
                    <a:pt x="8" y="12"/>
                  </a:lnTo>
                  <a:lnTo>
                    <a:pt x="2" y="4"/>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54" name="Freeform 56"/>
            <p:cNvSpPr>
              <a:spLocks/>
            </p:cNvSpPr>
            <p:nvPr/>
          </p:nvSpPr>
          <p:spPr bwMode="auto">
            <a:xfrm>
              <a:off x="2684" y="2652"/>
              <a:ext cx="90" cy="64"/>
            </a:xfrm>
            <a:custGeom>
              <a:avLst/>
              <a:gdLst>
                <a:gd name="T0" fmla="*/ 0 w 180"/>
                <a:gd name="T1" fmla="*/ 2 h 129"/>
                <a:gd name="T2" fmla="*/ 28 w 180"/>
                <a:gd name="T3" fmla="*/ 0 h 129"/>
                <a:gd name="T4" fmla="*/ 57 w 180"/>
                <a:gd name="T5" fmla="*/ 1 h 129"/>
                <a:gd name="T6" fmla="*/ 87 w 180"/>
                <a:gd name="T7" fmla="*/ 7 h 129"/>
                <a:gd name="T8" fmla="*/ 114 w 180"/>
                <a:gd name="T9" fmla="*/ 16 h 129"/>
                <a:gd name="T10" fmla="*/ 140 w 180"/>
                <a:gd name="T11" fmla="*/ 30 h 129"/>
                <a:gd name="T12" fmla="*/ 159 w 180"/>
                <a:gd name="T13" fmla="*/ 46 h 129"/>
                <a:gd name="T14" fmla="*/ 173 w 180"/>
                <a:gd name="T15" fmla="*/ 67 h 129"/>
                <a:gd name="T16" fmla="*/ 180 w 180"/>
                <a:gd name="T17" fmla="*/ 91 h 129"/>
                <a:gd name="T18" fmla="*/ 178 w 180"/>
                <a:gd name="T19" fmla="*/ 110 h 129"/>
                <a:gd name="T20" fmla="*/ 170 w 180"/>
                <a:gd name="T21" fmla="*/ 123 h 129"/>
                <a:gd name="T22" fmla="*/ 156 w 180"/>
                <a:gd name="T23" fmla="*/ 129 h 129"/>
                <a:gd name="T24" fmla="*/ 141 w 180"/>
                <a:gd name="T25" fmla="*/ 128 h 129"/>
                <a:gd name="T26" fmla="*/ 125 w 180"/>
                <a:gd name="T27" fmla="*/ 121 h 129"/>
                <a:gd name="T28" fmla="*/ 110 w 180"/>
                <a:gd name="T29" fmla="*/ 109 h 129"/>
                <a:gd name="T30" fmla="*/ 98 w 180"/>
                <a:gd name="T31" fmla="*/ 93 h 129"/>
                <a:gd name="T32" fmla="*/ 93 w 180"/>
                <a:gd name="T33" fmla="*/ 73 h 129"/>
                <a:gd name="T34" fmla="*/ 87 w 180"/>
                <a:gd name="T35" fmla="*/ 57 h 129"/>
                <a:gd name="T36" fmla="*/ 75 w 180"/>
                <a:gd name="T37" fmla="*/ 44 h 129"/>
                <a:gd name="T38" fmla="*/ 60 w 180"/>
                <a:gd name="T39" fmla="*/ 31 h 129"/>
                <a:gd name="T40" fmla="*/ 44 w 180"/>
                <a:gd name="T41" fmla="*/ 20 h 129"/>
                <a:gd name="T42" fmla="*/ 28 w 180"/>
                <a:gd name="T43" fmla="*/ 12 h 129"/>
                <a:gd name="T44" fmla="*/ 14 w 180"/>
                <a:gd name="T45" fmla="*/ 7 h 129"/>
                <a:gd name="T46" fmla="*/ 4 w 180"/>
                <a:gd name="T47" fmla="*/ 3 h 129"/>
                <a:gd name="T48" fmla="*/ 0 w 180"/>
                <a:gd name="T49" fmla="*/ 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0" h="129">
                  <a:moveTo>
                    <a:pt x="0" y="2"/>
                  </a:moveTo>
                  <a:lnTo>
                    <a:pt x="28" y="0"/>
                  </a:lnTo>
                  <a:lnTo>
                    <a:pt x="57" y="1"/>
                  </a:lnTo>
                  <a:lnTo>
                    <a:pt x="87" y="7"/>
                  </a:lnTo>
                  <a:lnTo>
                    <a:pt x="114" y="16"/>
                  </a:lnTo>
                  <a:lnTo>
                    <a:pt x="140" y="30"/>
                  </a:lnTo>
                  <a:lnTo>
                    <a:pt x="159" y="46"/>
                  </a:lnTo>
                  <a:lnTo>
                    <a:pt x="173" y="67"/>
                  </a:lnTo>
                  <a:lnTo>
                    <a:pt x="180" y="91"/>
                  </a:lnTo>
                  <a:lnTo>
                    <a:pt x="178" y="110"/>
                  </a:lnTo>
                  <a:lnTo>
                    <a:pt x="170" y="123"/>
                  </a:lnTo>
                  <a:lnTo>
                    <a:pt x="156" y="129"/>
                  </a:lnTo>
                  <a:lnTo>
                    <a:pt x="141" y="128"/>
                  </a:lnTo>
                  <a:lnTo>
                    <a:pt x="125" y="121"/>
                  </a:lnTo>
                  <a:lnTo>
                    <a:pt x="110" y="109"/>
                  </a:lnTo>
                  <a:lnTo>
                    <a:pt x="98" y="93"/>
                  </a:lnTo>
                  <a:lnTo>
                    <a:pt x="93" y="73"/>
                  </a:lnTo>
                  <a:lnTo>
                    <a:pt x="87" y="57"/>
                  </a:lnTo>
                  <a:lnTo>
                    <a:pt x="75" y="44"/>
                  </a:lnTo>
                  <a:lnTo>
                    <a:pt x="60" y="31"/>
                  </a:lnTo>
                  <a:lnTo>
                    <a:pt x="44" y="20"/>
                  </a:lnTo>
                  <a:lnTo>
                    <a:pt x="28" y="12"/>
                  </a:lnTo>
                  <a:lnTo>
                    <a:pt x="14" y="7"/>
                  </a:lnTo>
                  <a:lnTo>
                    <a:pt x="4" y="3"/>
                  </a:lnTo>
                  <a:lnTo>
                    <a:pt x="0"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55" name="Freeform 57"/>
            <p:cNvSpPr>
              <a:spLocks/>
            </p:cNvSpPr>
            <p:nvPr/>
          </p:nvSpPr>
          <p:spPr bwMode="auto">
            <a:xfrm>
              <a:off x="2688" y="2614"/>
              <a:ext cx="103" cy="42"/>
            </a:xfrm>
            <a:custGeom>
              <a:avLst/>
              <a:gdLst>
                <a:gd name="T0" fmla="*/ 0 w 206"/>
                <a:gd name="T1" fmla="*/ 54 h 85"/>
                <a:gd name="T2" fmla="*/ 11 w 206"/>
                <a:gd name="T3" fmla="*/ 45 h 85"/>
                <a:gd name="T4" fmla="*/ 22 w 206"/>
                <a:gd name="T5" fmla="*/ 37 h 85"/>
                <a:gd name="T6" fmla="*/ 34 w 206"/>
                <a:gd name="T7" fmla="*/ 30 h 85"/>
                <a:gd name="T8" fmla="*/ 46 w 206"/>
                <a:gd name="T9" fmla="*/ 23 h 85"/>
                <a:gd name="T10" fmla="*/ 60 w 206"/>
                <a:gd name="T11" fmla="*/ 16 h 85"/>
                <a:gd name="T12" fmla="*/ 74 w 206"/>
                <a:gd name="T13" fmla="*/ 11 h 85"/>
                <a:gd name="T14" fmla="*/ 88 w 206"/>
                <a:gd name="T15" fmla="*/ 7 h 85"/>
                <a:gd name="T16" fmla="*/ 103 w 206"/>
                <a:gd name="T17" fmla="*/ 3 h 85"/>
                <a:gd name="T18" fmla="*/ 117 w 206"/>
                <a:gd name="T19" fmla="*/ 1 h 85"/>
                <a:gd name="T20" fmla="*/ 130 w 206"/>
                <a:gd name="T21" fmla="*/ 0 h 85"/>
                <a:gd name="T22" fmla="*/ 143 w 206"/>
                <a:gd name="T23" fmla="*/ 1 h 85"/>
                <a:gd name="T24" fmla="*/ 156 w 206"/>
                <a:gd name="T25" fmla="*/ 3 h 85"/>
                <a:gd name="T26" fmla="*/ 168 w 206"/>
                <a:gd name="T27" fmla="*/ 7 h 85"/>
                <a:gd name="T28" fmla="*/ 179 w 206"/>
                <a:gd name="T29" fmla="*/ 12 h 85"/>
                <a:gd name="T30" fmla="*/ 189 w 206"/>
                <a:gd name="T31" fmla="*/ 19 h 85"/>
                <a:gd name="T32" fmla="*/ 197 w 206"/>
                <a:gd name="T33" fmla="*/ 29 h 85"/>
                <a:gd name="T34" fmla="*/ 206 w 206"/>
                <a:gd name="T35" fmla="*/ 47 h 85"/>
                <a:gd name="T36" fmla="*/ 206 w 206"/>
                <a:gd name="T37" fmla="*/ 62 h 85"/>
                <a:gd name="T38" fmla="*/ 198 w 206"/>
                <a:gd name="T39" fmla="*/ 73 h 85"/>
                <a:gd name="T40" fmla="*/ 185 w 206"/>
                <a:gd name="T41" fmla="*/ 82 h 85"/>
                <a:gd name="T42" fmla="*/ 167 w 206"/>
                <a:gd name="T43" fmla="*/ 85 h 85"/>
                <a:gd name="T44" fmla="*/ 149 w 206"/>
                <a:gd name="T45" fmla="*/ 84 h 85"/>
                <a:gd name="T46" fmla="*/ 132 w 206"/>
                <a:gd name="T47" fmla="*/ 76 h 85"/>
                <a:gd name="T48" fmla="*/ 116 w 206"/>
                <a:gd name="T49" fmla="*/ 63 h 85"/>
                <a:gd name="T50" fmla="*/ 102 w 206"/>
                <a:gd name="T51" fmla="*/ 53 h 85"/>
                <a:gd name="T52" fmla="*/ 84 w 206"/>
                <a:gd name="T53" fmla="*/ 47 h 85"/>
                <a:gd name="T54" fmla="*/ 66 w 206"/>
                <a:gd name="T55" fmla="*/ 45 h 85"/>
                <a:gd name="T56" fmla="*/ 46 w 206"/>
                <a:gd name="T57" fmla="*/ 46 h 85"/>
                <a:gd name="T58" fmla="*/ 29 w 206"/>
                <a:gd name="T59" fmla="*/ 48 h 85"/>
                <a:gd name="T60" fmla="*/ 14 w 206"/>
                <a:gd name="T61" fmla="*/ 50 h 85"/>
                <a:gd name="T62" fmla="*/ 4 w 206"/>
                <a:gd name="T63" fmla="*/ 53 h 85"/>
                <a:gd name="T64" fmla="*/ 0 w 206"/>
                <a:gd name="T65" fmla="*/ 5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6" h="85">
                  <a:moveTo>
                    <a:pt x="0" y="54"/>
                  </a:moveTo>
                  <a:lnTo>
                    <a:pt x="11" y="45"/>
                  </a:lnTo>
                  <a:lnTo>
                    <a:pt x="22" y="37"/>
                  </a:lnTo>
                  <a:lnTo>
                    <a:pt x="34" y="30"/>
                  </a:lnTo>
                  <a:lnTo>
                    <a:pt x="46" y="23"/>
                  </a:lnTo>
                  <a:lnTo>
                    <a:pt x="60" y="16"/>
                  </a:lnTo>
                  <a:lnTo>
                    <a:pt x="74" y="11"/>
                  </a:lnTo>
                  <a:lnTo>
                    <a:pt x="88" y="7"/>
                  </a:lnTo>
                  <a:lnTo>
                    <a:pt x="103" y="3"/>
                  </a:lnTo>
                  <a:lnTo>
                    <a:pt x="117" y="1"/>
                  </a:lnTo>
                  <a:lnTo>
                    <a:pt x="130" y="0"/>
                  </a:lnTo>
                  <a:lnTo>
                    <a:pt x="143" y="1"/>
                  </a:lnTo>
                  <a:lnTo>
                    <a:pt x="156" y="3"/>
                  </a:lnTo>
                  <a:lnTo>
                    <a:pt x="168" y="7"/>
                  </a:lnTo>
                  <a:lnTo>
                    <a:pt x="179" y="12"/>
                  </a:lnTo>
                  <a:lnTo>
                    <a:pt x="189" y="19"/>
                  </a:lnTo>
                  <a:lnTo>
                    <a:pt x="197" y="29"/>
                  </a:lnTo>
                  <a:lnTo>
                    <a:pt x="206" y="47"/>
                  </a:lnTo>
                  <a:lnTo>
                    <a:pt x="206" y="62"/>
                  </a:lnTo>
                  <a:lnTo>
                    <a:pt x="198" y="73"/>
                  </a:lnTo>
                  <a:lnTo>
                    <a:pt x="185" y="82"/>
                  </a:lnTo>
                  <a:lnTo>
                    <a:pt x="167" y="85"/>
                  </a:lnTo>
                  <a:lnTo>
                    <a:pt x="149" y="84"/>
                  </a:lnTo>
                  <a:lnTo>
                    <a:pt x="132" y="76"/>
                  </a:lnTo>
                  <a:lnTo>
                    <a:pt x="116" y="63"/>
                  </a:lnTo>
                  <a:lnTo>
                    <a:pt x="102" y="53"/>
                  </a:lnTo>
                  <a:lnTo>
                    <a:pt x="84" y="47"/>
                  </a:lnTo>
                  <a:lnTo>
                    <a:pt x="66" y="45"/>
                  </a:lnTo>
                  <a:lnTo>
                    <a:pt x="46" y="46"/>
                  </a:lnTo>
                  <a:lnTo>
                    <a:pt x="29" y="48"/>
                  </a:lnTo>
                  <a:lnTo>
                    <a:pt x="14" y="50"/>
                  </a:lnTo>
                  <a:lnTo>
                    <a:pt x="4" y="53"/>
                  </a:lnTo>
                  <a:lnTo>
                    <a:pt x="0" y="5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56" name="Freeform 58"/>
            <p:cNvSpPr>
              <a:spLocks/>
            </p:cNvSpPr>
            <p:nvPr/>
          </p:nvSpPr>
          <p:spPr bwMode="auto">
            <a:xfrm>
              <a:off x="2360" y="2408"/>
              <a:ext cx="74" cy="47"/>
            </a:xfrm>
            <a:custGeom>
              <a:avLst/>
              <a:gdLst>
                <a:gd name="T0" fmla="*/ 0 w 147"/>
                <a:gd name="T1" fmla="*/ 5 h 95"/>
                <a:gd name="T2" fmla="*/ 22 w 147"/>
                <a:gd name="T3" fmla="*/ 2 h 95"/>
                <a:gd name="T4" fmla="*/ 45 w 147"/>
                <a:gd name="T5" fmla="*/ 0 h 95"/>
                <a:gd name="T6" fmla="*/ 68 w 147"/>
                <a:gd name="T7" fmla="*/ 3 h 95"/>
                <a:gd name="T8" fmla="*/ 91 w 147"/>
                <a:gd name="T9" fmla="*/ 8 h 95"/>
                <a:gd name="T10" fmla="*/ 111 w 147"/>
                <a:gd name="T11" fmla="*/ 17 h 95"/>
                <a:gd name="T12" fmla="*/ 128 w 147"/>
                <a:gd name="T13" fmla="*/ 29 h 95"/>
                <a:gd name="T14" fmla="*/ 141 w 147"/>
                <a:gd name="T15" fmla="*/ 44 h 95"/>
                <a:gd name="T16" fmla="*/ 147 w 147"/>
                <a:gd name="T17" fmla="*/ 63 h 95"/>
                <a:gd name="T18" fmla="*/ 146 w 147"/>
                <a:gd name="T19" fmla="*/ 79 h 95"/>
                <a:gd name="T20" fmla="*/ 141 w 147"/>
                <a:gd name="T21" fmla="*/ 89 h 95"/>
                <a:gd name="T22" fmla="*/ 130 w 147"/>
                <a:gd name="T23" fmla="*/ 94 h 95"/>
                <a:gd name="T24" fmla="*/ 119 w 147"/>
                <a:gd name="T25" fmla="*/ 95 h 95"/>
                <a:gd name="T26" fmla="*/ 105 w 147"/>
                <a:gd name="T27" fmla="*/ 90 h 95"/>
                <a:gd name="T28" fmla="*/ 93 w 147"/>
                <a:gd name="T29" fmla="*/ 82 h 95"/>
                <a:gd name="T30" fmla="*/ 83 w 147"/>
                <a:gd name="T31" fmla="*/ 70 h 95"/>
                <a:gd name="T32" fmla="*/ 77 w 147"/>
                <a:gd name="T33" fmla="*/ 55 h 95"/>
                <a:gd name="T34" fmla="*/ 71 w 147"/>
                <a:gd name="T35" fmla="*/ 43 h 95"/>
                <a:gd name="T36" fmla="*/ 62 w 147"/>
                <a:gd name="T37" fmla="*/ 33 h 95"/>
                <a:gd name="T38" fmla="*/ 50 w 147"/>
                <a:gd name="T39" fmla="*/ 23 h 95"/>
                <a:gd name="T40" fmla="*/ 36 w 147"/>
                <a:gd name="T41" fmla="*/ 17 h 95"/>
                <a:gd name="T42" fmla="*/ 22 w 147"/>
                <a:gd name="T43" fmla="*/ 12 h 95"/>
                <a:gd name="T44" fmla="*/ 10 w 147"/>
                <a:gd name="T45" fmla="*/ 7 h 95"/>
                <a:gd name="T46" fmla="*/ 3 w 147"/>
                <a:gd name="T47" fmla="*/ 6 h 95"/>
                <a:gd name="T48" fmla="*/ 0 w 147"/>
                <a:gd name="T49" fmla="*/ 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 h="95">
                  <a:moveTo>
                    <a:pt x="0" y="5"/>
                  </a:moveTo>
                  <a:lnTo>
                    <a:pt x="22" y="2"/>
                  </a:lnTo>
                  <a:lnTo>
                    <a:pt x="45" y="0"/>
                  </a:lnTo>
                  <a:lnTo>
                    <a:pt x="68" y="3"/>
                  </a:lnTo>
                  <a:lnTo>
                    <a:pt x="91" y="8"/>
                  </a:lnTo>
                  <a:lnTo>
                    <a:pt x="111" y="17"/>
                  </a:lnTo>
                  <a:lnTo>
                    <a:pt x="128" y="29"/>
                  </a:lnTo>
                  <a:lnTo>
                    <a:pt x="141" y="44"/>
                  </a:lnTo>
                  <a:lnTo>
                    <a:pt x="147" y="63"/>
                  </a:lnTo>
                  <a:lnTo>
                    <a:pt x="146" y="79"/>
                  </a:lnTo>
                  <a:lnTo>
                    <a:pt x="141" y="89"/>
                  </a:lnTo>
                  <a:lnTo>
                    <a:pt x="130" y="94"/>
                  </a:lnTo>
                  <a:lnTo>
                    <a:pt x="119" y="95"/>
                  </a:lnTo>
                  <a:lnTo>
                    <a:pt x="105" y="90"/>
                  </a:lnTo>
                  <a:lnTo>
                    <a:pt x="93" y="82"/>
                  </a:lnTo>
                  <a:lnTo>
                    <a:pt x="83" y="70"/>
                  </a:lnTo>
                  <a:lnTo>
                    <a:pt x="77" y="55"/>
                  </a:lnTo>
                  <a:lnTo>
                    <a:pt x="71" y="43"/>
                  </a:lnTo>
                  <a:lnTo>
                    <a:pt x="62" y="33"/>
                  </a:lnTo>
                  <a:lnTo>
                    <a:pt x="50" y="23"/>
                  </a:lnTo>
                  <a:lnTo>
                    <a:pt x="36" y="17"/>
                  </a:lnTo>
                  <a:lnTo>
                    <a:pt x="22" y="12"/>
                  </a:lnTo>
                  <a:lnTo>
                    <a:pt x="10" y="7"/>
                  </a:lnTo>
                  <a:lnTo>
                    <a:pt x="3" y="6"/>
                  </a:lnTo>
                  <a:lnTo>
                    <a:pt x="0" y="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57" name="Freeform 59"/>
            <p:cNvSpPr>
              <a:spLocks/>
            </p:cNvSpPr>
            <p:nvPr/>
          </p:nvSpPr>
          <p:spPr bwMode="auto">
            <a:xfrm>
              <a:off x="2357" y="2414"/>
              <a:ext cx="43" cy="77"/>
            </a:xfrm>
            <a:custGeom>
              <a:avLst/>
              <a:gdLst>
                <a:gd name="T0" fmla="*/ 0 w 87"/>
                <a:gd name="T1" fmla="*/ 0 h 154"/>
                <a:gd name="T2" fmla="*/ 20 w 87"/>
                <a:gd name="T3" fmla="*/ 10 h 154"/>
                <a:gd name="T4" fmla="*/ 38 w 87"/>
                <a:gd name="T5" fmla="*/ 24 h 154"/>
                <a:gd name="T6" fmla="*/ 56 w 87"/>
                <a:gd name="T7" fmla="*/ 40 h 154"/>
                <a:gd name="T8" fmla="*/ 69 w 87"/>
                <a:gd name="T9" fmla="*/ 59 h 154"/>
                <a:gd name="T10" fmla="*/ 81 w 87"/>
                <a:gd name="T11" fmla="*/ 78 h 154"/>
                <a:gd name="T12" fmla="*/ 87 w 87"/>
                <a:gd name="T13" fmla="*/ 98 h 154"/>
                <a:gd name="T14" fmla="*/ 87 w 87"/>
                <a:gd name="T15" fmla="*/ 119 h 154"/>
                <a:gd name="T16" fmla="*/ 81 w 87"/>
                <a:gd name="T17" fmla="*/ 137 h 154"/>
                <a:gd name="T18" fmla="*/ 71 w 87"/>
                <a:gd name="T19" fmla="*/ 150 h 154"/>
                <a:gd name="T20" fmla="*/ 59 w 87"/>
                <a:gd name="T21" fmla="*/ 154 h 154"/>
                <a:gd name="T22" fmla="*/ 49 w 87"/>
                <a:gd name="T23" fmla="*/ 152 h 154"/>
                <a:gd name="T24" fmla="*/ 38 w 87"/>
                <a:gd name="T25" fmla="*/ 144 h 154"/>
                <a:gd name="T26" fmla="*/ 30 w 87"/>
                <a:gd name="T27" fmla="*/ 133 h 154"/>
                <a:gd name="T28" fmla="*/ 26 w 87"/>
                <a:gd name="T29" fmla="*/ 119 h 154"/>
                <a:gd name="T30" fmla="*/ 26 w 87"/>
                <a:gd name="T31" fmla="*/ 103 h 154"/>
                <a:gd name="T32" fmla="*/ 30 w 87"/>
                <a:gd name="T33" fmla="*/ 88 h 154"/>
                <a:gd name="T34" fmla="*/ 34 w 87"/>
                <a:gd name="T35" fmla="*/ 74 h 154"/>
                <a:gd name="T36" fmla="*/ 31 w 87"/>
                <a:gd name="T37" fmla="*/ 60 h 154"/>
                <a:gd name="T38" fmla="*/ 27 w 87"/>
                <a:gd name="T39" fmla="*/ 45 h 154"/>
                <a:gd name="T40" fmla="*/ 21 w 87"/>
                <a:gd name="T41" fmla="*/ 31 h 154"/>
                <a:gd name="T42" fmla="*/ 14 w 87"/>
                <a:gd name="T43" fmla="*/ 19 h 154"/>
                <a:gd name="T44" fmla="*/ 7 w 87"/>
                <a:gd name="T45" fmla="*/ 9 h 154"/>
                <a:gd name="T46" fmla="*/ 3 w 87"/>
                <a:gd name="T47" fmla="*/ 2 h 154"/>
                <a:gd name="T48" fmla="*/ 0 w 87"/>
                <a:gd name="T4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 h="154">
                  <a:moveTo>
                    <a:pt x="0" y="0"/>
                  </a:moveTo>
                  <a:lnTo>
                    <a:pt x="20" y="10"/>
                  </a:lnTo>
                  <a:lnTo>
                    <a:pt x="38" y="24"/>
                  </a:lnTo>
                  <a:lnTo>
                    <a:pt x="56" y="40"/>
                  </a:lnTo>
                  <a:lnTo>
                    <a:pt x="69" y="59"/>
                  </a:lnTo>
                  <a:lnTo>
                    <a:pt x="81" y="78"/>
                  </a:lnTo>
                  <a:lnTo>
                    <a:pt x="87" y="98"/>
                  </a:lnTo>
                  <a:lnTo>
                    <a:pt x="87" y="119"/>
                  </a:lnTo>
                  <a:lnTo>
                    <a:pt x="81" y="137"/>
                  </a:lnTo>
                  <a:lnTo>
                    <a:pt x="71" y="150"/>
                  </a:lnTo>
                  <a:lnTo>
                    <a:pt x="59" y="154"/>
                  </a:lnTo>
                  <a:lnTo>
                    <a:pt x="49" y="152"/>
                  </a:lnTo>
                  <a:lnTo>
                    <a:pt x="38" y="144"/>
                  </a:lnTo>
                  <a:lnTo>
                    <a:pt x="30" y="133"/>
                  </a:lnTo>
                  <a:lnTo>
                    <a:pt x="26" y="119"/>
                  </a:lnTo>
                  <a:lnTo>
                    <a:pt x="26" y="103"/>
                  </a:lnTo>
                  <a:lnTo>
                    <a:pt x="30" y="88"/>
                  </a:lnTo>
                  <a:lnTo>
                    <a:pt x="34" y="74"/>
                  </a:lnTo>
                  <a:lnTo>
                    <a:pt x="31" y="60"/>
                  </a:lnTo>
                  <a:lnTo>
                    <a:pt x="27" y="45"/>
                  </a:lnTo>
                  <a:lnTo>
                    <a:pt x="21" y="31"/>
                  </a:lnTo>
                  <a:lnTo>
                    <a:pt x="14" y="19"/>
                  </a:lnTo>
                  <a:lnTo>
                    <a:pt x="7" y="9"/>
                  </a:lnTo>
                  <a:lnTo>
                    <a:pt x="3" y="2"/>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58" name="Freeform 60"/>
            <p:cNvSpPr>
              <a:spLocks/>
            </p:cNvSpPr>
            <p:nvPr/>
          </p:nvSpPr>
          <p:spPr bwMode="auto">
            <a:xfrm>
              <a:off x="2359" y="2373"/>
              <a:ext cx="81" cy="34"/>
            </a:xfrm>
            <a:custGeom>
              <a:avLst/>
              <a:gdLst>
                <a:gd name="T0" fmla="*/ 0 w 161"/>
                <a:gd name="T1" fmla="*/ 69 h 69"/>
                <a:gd name="T2" fmla="*/ 14 w 161"/>
                <a:gd name="T3" fmla="*/ 52 h 69"/>
                <a:gd name="T4" fmla="*/ 30 w 161"/>
                <a:gd name="T5" fmla="*/ 36 h 69"/>
                <a:gd name="T6" fmla="*/ 49 w 161"/>
                <a:gd name="T7" fmla="*/ 22 h 69"/>
                <a:gd name="T8" fmla="*/ 69 w 161"/>
                <a:gd name="T9" fmla="*/ 11 h 69"/>
                <a:gd name="T10" fmla="*/ 90 w 161"/>
                <a:gd name="T11" fmla="*/ 4 h 69"/>
                <a:gd name="T12" fmla="*/ 110 w 161"/>
                <a:gd name="T13" fmla="*/ 0 h 69"/>
                <a:gd name="T14" fmla="*/ 130 w 161"/>
                <a:gd name="T15" fmla="*/ 4 h 69"/>
                <a:gd name="T16" fmla="*/ 147 w 161"/>
                <a:gd name="T17" fmla="*/ 13 h 69"/>
                <a:gd name="T18" fmla="*/ 158 w 161"/>
                <a:gd name="T19" fmla="*/ 25 h 69"/>
                <a:gd name="T20" fmla="*/ 161 w 161"/>
                <a:gd name="T21" fmla="*/ 37 h 69"/>
                <a:gd name="T22" fmla="*/ 156 w 161"/>
                <a:gd name="T23" fmla="*/ 47 h 69"/>
                <a:gd name="T24" fmla="*/ 148 w 161"/>
                <a:gd name="T25" fmla="*/ 55 h 69"/>
                <a:gd name="T26" fmla="*/ 136 w 161"/>
                <a:gd name="T27" fmla="*/ 61 h 69"/>
                <a:gd name="T28" fmla="*/ 121 w 161"/>
                <a:gd name="T29" fmla="*/ 64 h 69"/>
                <a:gd name="T30" fmla="*/ 105 w 161"/>
                <a:gd name="T31" fmla="*/ 61 h 69"/>
                <a:gd name="T32" fmla="*/ 90 w 161"/>
                <a:gd name="T33" fmla="*/ 54 h 69"/>
                <a:gd name="T34" fmla="*/ 77 w 161"/>
                <a:gd name="T35" fmla="*/ 49 h 69"/>
                <a:gd name="T36" fmla="*/ 63 w 161"/>
                <a:gd name="T37" fmla="*/ 47 h 69"/>
                <a:gd name="T38" fmla="*/ 48 w 161"/>
                <a:gd name="T39" fmla="*/ 50 h 69"/>
                <a:gd name="T40" fmla="*/ 34 w 161"/>
                <a:gd name="T41" fmla="*/ 54 h 69"/>
                <a:gd name="T42" fmla="*/ 21 w 161"/>
                <a:gd name="T43" fmla="*/ 59 h 69"/>
                <a:gd name="T44" fmla="*/ 10 w 161"/>
                <a:gd name="T45" fmla="*/ 64 h 69"/>
                <a:gd name="T46" fmla="*/ 2 w 161"/>
                <a:gd name="T47" fmla="*/ 68 h 69"/>
                <a:gd name="T48" fmla="*/ 0 w 161"/>
                <a:gd name="T4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1" h="69">
                  <a:moveTo>
                    <a:pt x="0" y="69"/>
                  </a:moveTo>
                  <a:lnTo>
                    <a:pt x="14" y="52"/>
                  </a:lnTo>
                  <a:lnTo>
                    <a:pt x="30" y="36"/>
                  </a:lnTo>
                  <a:lnTo>
                    <a:pt x="49" y="22"/>
                  </a:lnTo>
                  <a:lnTo>
                    <a:pt x="69" y="11"/>
                  </a:lnTo>
                  <a:lnTo>
                    <a:pt x="90" y="4"/>
                  </a:lnTo>
                  <a:lnTo>
                    <a:pt x="110" y="0"/>
                  </a:lnTo>
                  <a:lnTo>
                    <a:pt x="130" y="4"/>
                  </a:lnTo>
                  <a:lnTo>
                    <a:pt x="147" y="13"/>
                  </a:lnTo>
                  <a:lnTo>
                    <a:pt x="158" y="25"/>
                  </a:lnTo>
                  <a:lnTo>
                    <a:pt x="161" y="37"/>
                  </a:lnTo>
                  <a:lnTo>
                    <a:pt x="156" y="47"/>
                  </a:lnTo>
                  <a:lnTo>
                    <a:pt x="148" y="55"/>
                  </a:lnTo>
                  <a:lnTo>
                    <a:pt x="136" y="61"/>
                  </a:lnTo>
                  <a:lnTo>
                    <a:pt x="121" y="64"/>
                  </a:lnTo>
                  <a:lnTo>
                    <a:pt x="105" y="61"/>
                  </a:lnTo>
                  <a:lnTo>
                    <a:pt x="90" y="54"/>
                  </a:lnTo>
                  <a:lnTo>
                    <a:pt x="77" y="49"/>
                  </a:lnTo>
                  <a:lnTo>
                    <a:pt x="63" y="47"/>
                  </a:lnTo>
                  <a:lnTo>
                    <a:pt x="48" y="50"/>
                  </a:lnTo>
                  <a:lnTo>
                    <a:pt x="34" y="54"/>
                  </a:lnTo>
                  <a:lnTo>
                    <a:pt x="21" y="59"/>
                  </a:lnTo>
                  <a:lnTo>
                    <a:pt x="10" y="64"/>
                  </a:lnTo>
                  <a:lnTo>
                    <a:pt x="2" y="68"/>
                  </a:lnTo>
                  <a:lnTo>
                    <a:pt x="0" y="6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59" name="Freeform 61"/>
            <p:cNvSpPr>
              <a:spLocks/>
            </p:cNvSpPr>
            <p:nvPr/>
          </p:nvSpPr>
          <p:spPr bwMode="auto">
            <a:xfrm>
              <a:off x="2356" y="2338"/>
              <a:ext cx="57" cy="66"/>
            </a:xfrm>
            <a:custGeom>
              <a:avLst/>
              <a:gdLst>
                <a:gd name="T0" fmla="*/ 0 w 114"/>
                <a:gd name="T1" fmla="*/ 133 h 133"/>
                <a:gd name="T2" fmla="*/ 1 w 114"/>
                <a:gd name="T3" fmla="*/ 111 h 133"/>
                <a:gd name="T4" fmla="*/ 5 w 114"/>
                <a:gd name="T5" fmla="*/ 88 h 133"/>
                <a:gd name="T6" fmla="*/ 11 w 114"/>
                <a:gd name="T7" fmla="*/ 65 h 133"/>
                <a:gd name="T8" fmla="*/ 22 w 114"/>
                <a:gd name="T9" fmla="*/ 44 h 133"/>
                <a:gd name="T10" fmla="*/ 35 w 114"/>
                <a:gd name="T11" fmla="*/ 25 h 133"/>
                <a:gd name="T12" fmla="*/ 49 w 114"/>
                <a:gd name="T13" fmla="*/ 12 h 133"/>
                <a:gd name="T14" fmla="*/ 67 w 114"/>
                <a:gd name="T15" fmla="*/ 2 h 133"/>
                <a:gd name="T16" fmla="*/ 86 w 114"/>
                <a:gd name="T17" fmla="*/ 0 h 133"/>
                <a:gd name="T18" fmla="*/ 102 w 114"/>
                <a:gd name="T19" fmla="*/ 4 h 133"/>
                <a:gd name="T20" fmla="*/ 112 w 114"/>
                <a:gd name="T21" fmla="*/ 12 h 133"/>
                <a:gd name="T22" fmla="*/ 114 w 114"/>
                <a:gd name="T23" fmla="*/ 22 h 133"/>
                <a:gd name="T24" fmla="*/ 112 w 114"/>
                <a:gd name="T25" fmla="*/ 35 h 133"/>
                <a:gd name="T26" fmla="*/ 105 w 114"/>
                <a:gd name="T27" fmla="*/ 46 h 133"/>
                <a:gd name="T28" fmla="*/ 94 w 114"/>
                <a:gd name="T29" fmla="*/ 56 h 133"/>
                <a:gd name="T30" fmla="*/ 81 w 114"/>
                <a:gd name="T31" fmla="*/ 65 h 133"/>
                <a:gd name="T32" fmla="*/ 64 w 114"/>
                <a:gd name="T33" fmla="*/ 67 h 133"/>
                <a:gd name="T34" fmla="*/ 52 w 114"/>
                <a:gd name="T35" fmla="*/ 69 h 133"/>
                <a:gd name="T36" fmla="*/ 39 w 114"/>
                <a:gd name="T37" fmla="*/ 77 h 133"/>
                <a:gd name="T38" fmla="*/ 29 w 114"/>
                <a:gd name="T39" fmla="*/ 88 h 133"/>
                <a:gd name="T40" fmla="*/ 18 w 114"/>
                <a:gd name="T41" fmla="*/ 99 h 133"/>
                <a:gd name="T42" fmla="*/ 11 w 114"/>
                <a:gd name="T43" fmla="*/ 112 h 133"/>
                <a:gd name="T44" fmla="*/ 5 w 114"/>
                <a:gd name="T45" fmla="*/ 122 h 133"/>
                <a:gd name="T46" fmla="*/ 1 w 114"/>
                <a:gd name="T47" fmla="*/ 130 h 133"/>
                <a:gd name="T48" fmla="*/ 0 w 114"/>
                <a:gd name="T49"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4" h="133">
                  <a:moveTo>
                    <a:pt x="0" y="133"/>
                  </a:moveTo>
                  <a:lnTo>
                    <a:pt x="1" y="111"/>
                  </a:lnTo>
                  <a:lnTo>
                    <a:pt x="5" y="88"/>
                  </a:lnTo>
                  <a:lnTo>
                    <a:pt x="11" y="65"/>
                  </a:lnTo>
                  <a:lnTo>
                    <a:pt x="22" y="44"/>
                  </a:lnTo>
                  <a:lnTo>
                    <a:pt x="35" y="25"/>
                  </a:lnTo>
                  <a:lnTo>
                    <a:pt x="49" y="12"/>
                  </a:lnTo>
                  <a:lnTo>
                    <a:pt x="67" y="2"/>
                  </a:lnTo>
                  <a:lnTo>
                    <a:pt x="86" y="0"/>
                  </a:lnTo>
                  <a:lnTo>
                    <a:pt x="102" y="4"/>
                  </a:lnTo>
                  <a:lnTo>
                    <a:pt x="112" y="12"/>
                  </a:lnTo>
                  <a:lnTo>
                    <a:pt x="114" y="22"/>
                  </a:lnTo>
                  <a:lnTo>
                    <a:pt x="112" y="35"/>
                  </a:lnTo>
                  <a:lnTo>
                    <a:pt x="105" y="46"/>
                  </a:lnTo>
                  <a:lnTo>
                    <a:pt x="94" y="56"/>
                  </a:lnTo>
                  <a:lnTo>
                    <a:pt x="81" y="65"/>
                  </a:lnTo>
                  <a:lnTo>
                    <a:pt x="64" y="67"/>
                  </a:lnTo>
                  <a:lnTo>
                    <a:pt x="52" y="69"/>
                  </a:lnTo>
                  <a:lnTo>
                    <a:pt x="39" y="77"/>
                  </a:lnTo>
                  <a:lnTo>
                    <a:pt x="29" y="88"/>
                  </a:lnTo>
                  <a:lnTo>
                    <a:pt x="18" y="99"/>
                  </a:lnTo>
                  <a:lnTo>
                    <a:pt x="11" y="112"/>
                  </a:lnTo>
                  <a:lnTo>
                    <a:pt x="5" y="122"/>
                  </a:lnTo>
                  <a:lnTo>
                    <a:pt x="1" y="130"/>
                  </a:lnTo>
                  <a:lnTo>
                    <a:pt x="0" y="1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60" name="Freeform 62"/>
            <p:cNvSpPr>
              <a:spLocks/>
            </p:cNvSpPr>
            <p:nvPr/>
          </p:nvSpPr>
          <p:spPr bwMode="auto">
            <a:xfrm>
              <a:off x="2332" y="2318"/>
              <a:ext cx="35" cy="82"/>
            </a:xfrm>
            <a:custGeom>
              <a:avLst/>
              <a:gdLst>
                <a:gd name="T0" fmla="*/ 30 w 70"/>
                <a:gd name="T1" fmla="*/ 163 h 163"/>
                <a:gd name="T2" fmla="*/ 18 w 70"/>
                <a:gd name="T3" fmla="*/ 145 h 163"/>
                <a:gd name="T4" fmla="*/ 9 w 70"/>
                <a:gd name="T5" fmla="*/ 124 h 163"/>
                <a:gd name="T6" fmla="*/ 3 w 70"/>
                <a:gd name="T7" fmla="*/ 101 h 163"/>
                <a:gd name="T8" fmla="*/ 0 w 70"/>
                <a:gd name="T9" fmla="*/ 78 h 163"/>
                <a:gd name="T10" fmla="*/ 0 w 70"/>
                <a:gd name="T11" fmla="*/ 56 h 163"/>
                <a:gd name="T12" fmla="*/ 4 w 70"/>
                <a:gd name="T13" fmla="*/ 36 h 163"/>
                <a:gd name="T14" fmla="*/ 13 w 70"/>
                <a:gd name="T15" fmla="*/ 18 h 163"/>
                <a:gd name="T16" fmla="*/ 28 w 70"/>
                <a:gd name="T17" fmla="*/ 6 h 163"/>
                <a:gd name="T18" fmla="*/ 43 w 70"/>
                <a:gd name="T19" fmla="*/ 0 h 163"/>
                <a:gd name="T20" fmla="*/ 56 w 70"/>
                <a:gd name="T21" fmla="*/ 2 h 163"/>
                <a:gd name="T22" fmla="*/ 64 w 70"/>
                <a:gd name="T23" fmla="*/ 9 h 163"/>
                <a:gd name="T24" fmla="*/ 70 w 70"/>
                <a:gd name="T25" fmla="*/ 21 h 163"/>
                <a:gd name="T26" fmla="*/ 70 w 70"/>
                <a:gd name="T27" fmla="*/ 34 h 163"/>
                <a:gd name="T28" fmla="*/ 68 w 70"/>
                <a:gd name="T29" fmla="*/ 48 h 163"/>
                <a:gd name="T30" fmla="*/ 59 w 70"/>
                <a:gd name="T31" fmla="*/ 62 h 163"/>
                <a:gd name="T32" fmla="*/ 48 w 70"/>
                <a:gd name="T33" fmla="*/ 74 h 163"/>
                <a:gd name="T34" fmla="*/ 33 w 70"/>
                <a:gd name="T35" fmla="*/ 97 h 163"/>
                <a:gd name="T36" fmla="*/ 27 w 70"/>
                <a:gd name="T37" fmla="*/ 127 h 163"/>
                <a:gd name="T38" fmla="*/ 28 w 70"/>
                <a:gd name="T39" fmla="*/ 152 h 163"/>
                <a:gd name="T40" fmla="*/ 30 w 70"/>
                <a:gd name="T41"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163">
                  <a:moveTo>
                    <a:pt x="30" y="163"/>
                  </a:moveTo>
                  <a:lnTo>
                    <a:pt x="18" y="145"/>
                  </a:lnTo>
                  <a:lnTo>
                    <a:pt x="9" y="124"/>
                  </a:lnTo>
                  <a:lnTo>
                    <a:pt x="3" y="101"/>
                  </a:lnTo>
                  <a:lnTo>
                    <a:pt x="0" y="78"/>
                  </a:lnTo>
                  <a:lnTo>
                    <a:pt x="0" y="56"/>
                  </a:lnTo>
                  <a:lnTo>
                    <a:pt x="4" y="36"/>
                  </a:lnTo>
                  <a:lnTo>
                    <a:pt x="13" y="18"/>
                  </a:lnTo>
                  <a:lnTo>
                    <a:pt x="28" y="6"/>
                  </a:lnTo>
                  <a:lnTo>
                    <a:pt x="43" y="0"/>
                  </a:lnTo>
                  <a:lnTo>
                    <a:pt x="56" y="2"/>
                  </a:lnTo>
                  <a:lnTo>
                    <a:pt x="64" y="9"/>
                  </a:lnTo>
                  <a:lnTo>
                    <a:pt x="70" y="21"/>
                  </a:lnTo>
                  <a:lnTo>
                    <a:pt x="70" y="34"/>
                  </a:lnTo>
                  <a:lnTo>
                    <a:pt x="68" y="48"/>
                  </a:lnTo>
                  <a:lnTo>
                    <a:pt x="59" y="62"/>
                  </a:lnTo>
                  <a:lnTo>
                    <a:pt x="48" y="74"/>
                  </a:lnTo>
                  <a:lnTo>
                    <a:pt x="33" y="97"/>
                  </a:lnTo>
                  <a:lnTo>
                    <a:pt x="27" y="127"/>
                  </a:lnTo>
                  <a:lnTo>
                    <a:pt x="28" y="152"/>
                  </a:lnTo>
                  <a:lnTo>
                    <a:pt x="30" y="16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61" name="Freeform 63"/>
            <p:cNvSpPr>
              <a:spLocks/>
            </p:cNvSpPr>
            <p:nvPr/>
          </p:nvSpPr>
          <p:spPr bwMode="auto">
            <a:xfrm>
              <a:off x="2376" y="1599"/>
              <a:ext cx="180" cy="174"/>
            </a:xfrm>
            <a:custGeom>
              <a:avLst/>
              <a:gdLst>
                <a:gd name="T0" fmla="*/ 8 w 361"/>
                <a:gd name="T1" fmla="*/ 6 h 348"/>
                <a:gd name="T2" fmla="*/ 0 w 361"/>
                <a:gd name="T3" fmla="*/ 1 h 348"/>
                <a:gd name="T4" fmla="*/ 0 w 361"/>
                <a:gd name="T5" fmla="*/ 0 h 348"/>
                <a:gd name="T6" fmla="*/ 8 w 361"/>
                <a:gd name="T7" fmla="*/ 0 h 348"/>
                <a:gd name="T8" fmla="*/ 23 w 361"/>
                <a:gd name="T9" fmla="*/ 4 h 348"/>
                <a:gd name="T10" fmla="*/ 44 w 361"/>
                <a:gd name="T11" fmla="*/ 8 h 348"/>
                <a:gd name="T12" fmla="*/ 69 w 361"/>
                <a:gd name="T13" fmla="*/ 16 h 348"/>
                <a:gd name="T14" fmla="*/ 98 w 361"/>
                <a:gd name="T15" fmla="*/ 27 h 348"/>
                <a:gd name="T16" fmla="*/ 129 w 361"/>
                <a:gd name="T17" fmla="*/ 39 h 348"/>
                <a:gd name="T18" fmla="*/ 162 w 361"/>
                <a:gd name="T19" fmla="*/ 55 h 348"/>
                <a:gd name="T20" fmla="*/ 196 w 361"/>
                <a:gd name="T21" fmla="*/ 74 h 348"/>
                <a:gd name="T22" fmla="*/ 229 w 361"/>
                <a:gd name="T23" fmla="*/ 96 h 348"/>
                <a:gd name="T24" fmla="*/ 262 w 361"/>
                <a:gd name="T25" fmla="*/ 120 h 348"/>
                <a:gd name="T26" fmla="*/ 291 w 361"/>
                <a:gd name="T27" fmla="*/ 146 h 348"/>
                <a:gd name="T28" fmla="*/ 317 w 361"/>
                <a:gd name="T29" fmla="*/ 178 h 348"/>
                <a:gd name="T30" fmla="*/ 340 w 361"/>
                <a:gd name="T31" fmla="*/ 210 h 348"/>
                <a:gd name="T32" fmla="*/ 356 w 361"/>
                <a:gd name="T33" fmla="*/ 247 h 348"/>
                <a:gd name="T34" fmla="*/ 361 w 361"/>
                <a:gd name="T35" fmla="*/ 267 h 348"/>
                <a:gd name="T36" fmla="*/ 358 w 361"/>
                <a:gd name="T37" fmla="*/ 287 h 348"/>
                <a:gd name="T38" fmla="*/ 354 w 361"/>
                <a:gd name="T39" fmla="*/ 304 h 348"/>
                <a:gd name="T40" fmla="*/ 346 w 361"/>
                <a:gd name="T41" fmla="*/ 319 h 348"/>
                <a:gd name="T42" fmla="*/ 336 w 361"/>
                <a:gd name="T43" fmla="*/ 331 h 348"/>
                <a:gd name="T44" fmla="*/ 328 w 361"/>
                <a:gd name="T45" fmla="*/ 340 h 348"/>
                <a:gd name="T46" fmla="*/ 323 w 361"/>
                <a:gd name="T47" fmla="*/ 346 h 348"/>
                <a:gd name="T48" fmla="*/ 320 w 361"/>
                <a:gd name="T49" fmla="*/ 348 h 348"/>
                <a:gd name="T50" fmla="*/ 321 w 361"/>
                <a:gd name="T51" fmla="*/ 346 h 348"/>
                <a:gd name="T52" fmla="*/ 326 w 361"/>
                <a:gd name="T53" fmla="*/ 341 h 348"/>
                <a:gd name="T54" fmla="*/ 331 w 361"/>
                <a:gd name="T55" fmla="*/ 332 h 348"/>
                <a:gd name="T56" fmla="*/ 336 w 361"/>
                <a:gd name="T57" fmla="*/ 320 h 348"/>
                <a:gd name="T58" fmla="*/ 340 w 361"/>
                <a:gd name="T59" fmla="*/ 305 h 348"/>
                <a:gd name="T60" fmla="*/ 342 w 361"/>
                <a:gd name="T61" fmla="*/ 287 h 348"/>
                <a:gd name="T62" fmla="*/ 341 w 361"/>
                <a:gd name="T63" fmla="*/ 267 h 348"/>
                <a:gd name="T64" fmla="*/ 336 w 361"/>
                <a:gd name="T65" fmla="*/ 244 h 348"/>
                <a:gd name="T66" fmla="*/ 326 w 361"/>
                <a:gd name="T67" fmla="*/ 220 h 348"/>
                <a:gd name="T68" fmla="*/ 309 w 361"/>
                <a:gd name="T69" fmla="*/ 194 h 348"/>
                <a:gd name="T70" fmla="*/ 283 w 361"/>
                <a:gd name="T71" fmla="*/ 165 h 348"/>
                <a:gd name="T72" fmla="*/ 250 w 361"/>
                <a:gd name="T73" fmla="*/ 136 h 348"/>
                <a:gd name="T74" fmla="*/ 207 w 361"/>
                <a:gd name="T75" fmla="*/ 105 h 348"/>
                <a:gd name="T76" fmla="*/ 153 w 361"/>
                <a:gd name="T77" fmla="*/ 73 h 348"/>
                <a:gd name="T78" fmla="*/ 88 w 361"/>
                <a:gd name="T79" fmla="*/ 39 h 348"/>
                <a:gd name="T80" fmla="*/ 8 w 361"/>
                <a:gd name="T81" fmla="*/ 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61" h="348">
                  <a:moveTo>
                    <a:pt x="8" y="6"/>
                  </a:moveTo>
                  <a:lnTo>
                    <a:pt x="0" y="1"/>
                  </a:lnTo>
                  <a:lnTo>
                    <a:pt x="0" y="0"/>
                  </a:lnTo>
                  <a:lnTo>
                    <a:pt x="8" y="0"/>
                  </a:lnTo>
                  <a:lnTo>
                    <a:pt x="23" y="4"/>
                  </a:lnTo>
                  <a:lnTo>
                    <a:pt x="44" y="8"/>
                  </a:lnTo>
                  <a:lnTo>
                    <a:pt x="69" y="16"/>
                  </a:lnTo>
                  <a:lnTo>
                    <a:pt x="98" y="27"/>
                  </a:lnTo>
                  <a:lnTo>
                    <a:pt x="129" y="39"/>
                  </a:lnTo>
                  <a:lnTo>
                    <a:pt x="162" y="55"/>
                  </a:lnTo>
                  <a:lnTo>
                    <a:pt x="196" y="74"/>
                  </a:lnTo>
                  <a:lnTo>
                    <a:pt x="229" y="96"/>
                  </a:lnTo>
                  <a:lnTo>
                    <a:pt x="262" y="120"/>
                  </a:lnTo>
                  <a:lnTo>
                    <a:pt x="291" y="146"/>
                  </a:lnTo>
                  <a:lnTo>
                    <a:pt x="317" y="178"/>
                  </a:lnTo>
                  <a:lnTo>
                    <a:pt x="340" y="210"/>
                  </a:lnTo>
                  <a:lnTo>
                    <a:pt x="356" y="247"/>
                  </a:lnTo>
                  <a:lnTo>
                    <a:pt x="361" y="267"/>
                  </a:lnTo>
                  <a:lnTo>
                    <a:pt x="358" y="287"/>
                  </a:lnTo>
                  <a:lnTo>
                    <a:pt x="354" y="304"/>
                  </a:lnTo>
                  <a:lnTo>
                    <a:pt x="346" y="319"/>
                  </a:lnTo>
                  <a:lnTo>
                    <a:pt x="336" y="331"/>
                  </a:lnTo>
                  <a:lnTo>
                    <a:pt x="328" y="340"/>
                  </a:lnTo>
                  <a:lnTo>
                    <a:pt x="323" y="346"/>
                  </a:lnTo>
                  <a:lnTo>
                    <a:pt x="320" y="348"/>
                  </a:lnTo>
                  <a:lnTo>
                    <a:pt x="321" y="346"/>
                  </a:lnTo>
                  <a:lnTo>
                    <a:pt x="326" y="341"/>
                  </a:lnTo>
                  <a:lnTo>
                    <a:pt x="331" y="332"/>
                  </a:lnTo>
                  <a:lnTo>
                    <a:pt x="336" y="320"/>
                  </a:lnTo>
                  <a:lnTo>
                    <a:pt x="340" y="305"/>
                  </a:lnTo>
                  <a:lnTo>
                    <a:pt x="342" y="287"/>
                  </a:lnTo>
                  <a:lnTo>
                    <a:pt x="341" y="267"/>
                  </a:lnTo>
                  <a:lnTo>
                    <a:pt x="336" y="244"/>
                  </a:lnTo>
                  <a:lnTo>
                    <a:pt x="326" y="220"/>
                  </a:lnTo>
                  <a:lnTo>
                    <a:pt x="309" y="194"/>
                  </a:lnTo>
                  <a:lnTo>
                    <a:pt x="283" y="165"/>
                  </a:lnTo>
                  <a:lnTo>
                    <a:pt x="250" y="136"/>
                  </a:lnTo>
                  <a:lnTo>
                    <a:pt x="207" y="105"/>
                  </a:lnTo>
                  <a:lnTo>
                    <a:pt x="153" y="73"/>
                  </a:lnTo>
                  <a:lnTo>
                    <a:pt x="88" y="39"/>
                  </a:lnTo>
                  <a:lnTo>
                    <a:pt x="8"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62" name="Freeform 64"/>
            <p:cNvSpPr>
              <a:spLocks/>
            </p:cNvSpPr>
            <p:nvPr/>
          </p:nvSpPr>
          <p:spPr bwMode="auto">
            <a:xfrm>
              <a:off x="2332" y="2439"/>
              <a:ext cx="63" cy="171"/>
            </a:xfrm>
            <a:custGeom>
              <a:avLst/>
              <a:gdLst>
                <a:gd name="T0" fmla="*/ 25 w 126"/>
                <a:gd name="T1" fmla="*/ 0 h 343"/>
                <a:gd name="T2" fmla="*/ 10 w 126"/>
                <a:gd name="T3" fmla="*/ 30 h 343"/>
                <a:gd name="T4" fmla="*/ 2 w 126"/>
                <a:gd name="T5" fmla="*/ 71 h 343"/>
                <a:gd name="T6" fmla="*/ 0 w 126"/>
                <a:gd name="T7" fmla="*/ 121 h 343"/>
                <a:gd name="T8" fmla="*/ 5 w 126"/>
                <a:gd name="T9" fmla="*/ 175 h 343"/>
                <a:gd name="T10" fmla="*/ 19 w 126"/>
                <a:gd name="T11" fmla="*/ 228 h 343"/>
                <a:gd name="T12" fmla="*/ 43 w 126"/>
                <a:gd name="T13" fmla="*/ 276 h 343"/>
                <a:gd name="T14" fmla="*/ 79 w 126"/>
                <a:gd name="T15" fmla="*/ 316 h 343"/>
                <a:gd name="T16" fmla="*/ 126 w 126"/>
                <a:gd name="T17" fmla="*/ 343 h 343"/>
                <a:gd name="T18" fmla="*/ 123 w 126"/>
                <a:gd name="T19" fmla="*/ 341 h 343"/>
                <a:gd name="T20" fmla="*/ 115 w 126"/>
                <a:gd name="T21" fmla="*/ 332 h 343"/>
                <a:gd name="T22" fmla="*/ 102 w 126"/>
                <a:gd name="T23" fmla="*/ 321 h 343"/>
                <a:gd name="T24" fmla="*/ 87 w 126"/>
                <a:gd name="T25" fmla="*/ 306 h 343"/>
                <a:gd name="T26" fmla="*/ 71 w 126"/>
                <a:gd name="T27" fmla="*/ 288 h 343"/>
                <a:gd name="T28" fmla="*/ 55 w 126"/>
                <a:gd name="T29" fmla="*/ 267 h 343"/>
                <a:gd name="T30" fmla="*/ 41 w 126"/>
                <a:gd name="T31" fmla="*/ 245 h 343"/>
                <a:gd name="T32" fmla="*/ 30 w 126"/>
                <a:gd name="T33" fmla="*/ 221 h 343"/>
                <a:gd name="T34" fmla="*/ 19 w 126"/>
                <a:gd name="T35" fmla="*/ 183 h 343"/>
                <a:gd name="T36" fmla="*/ 13 w 126"/>
                <a:gd name="T37" fmla="*/ 145 h 343"/>
                <a:gd name="T38" fmla="*/ 12 w 126"/>
                <a:gd name="T39" fmla="*/ 108 h 343"/>
                <a:gd name="T40" fmla="*/ 13 w 126"/>
                <a:gd name="T41" fmla="*/ 73 h 343"/>
                <a:gd name="T42" fmla="*/ 17 w 126"/>
                <a:gd name="T43" fmla="*/ 43 h 343"/>
                <a:gd name="T44" fmla="*/ 20 w 126"/>
                <a:gd name="T45" fmla="*/ 20 h 343"/>
                <a:gd name="T46" fmla="*/ 24 w 126"/>
                <a:gd name="T47" fmla="*/ 5 h 343"/>
                <a:gd name="T48" fmla="*/ 25 w 126"/>
                <a:gd name="T49"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 h="343">
                  <a:moveTo>
                    <a:pt x="25" y="0"/>
                  </a:moveTo>
                  <a:lnTo>
                    <a:pt x="10" y="30"/>
                  </a:lnTo>
                  <a:lnTo>
                    <a:pt x="2" y="71"/>
                  </a:lnTo>
                  <a:lnTo>
                    <a:pt x="0" y="121"/>
                  </a:lnTo>
                  <a:lnTo>
                    <a:pt x="5" y="175"/>
                  </a:lnTo>
                  <a:lnTo>
                    <a:pt x="19" y="228"/>
                  </a:lnTo>
                  <a:lnTo>
                    <a:pt x="43" y="276"/>
                  </a:lnTo>
                  <a:lnTo>
                    <a:pt x="79" y="316"/>
                  </a:lnTo>
                  <a:lnTo>
                    <a:pt x="126" y="343"/>
                  </a:lnTo>
                  <a:lnTo>
                    <a:pt x="123" y="341"/>
                  </a:lnTo>
                  <a:lnTo>
                    <a:pt x="115" y="332"/>
                  </a:lnTo>
                  <a:lnTo>
                    <a:pt x="102" y="321"/>
                  </a:lnTo>
                  <a:lnTo>
                    <a:pt x="87" y="306"/>
                  </a:lnTo>
                  <a:lnTo>
                    <a:pt x="71" y="288"/>
                  </a:lnTo>
                  <a:lnTo>
                    <a:pt x="55" y="267"/>
                  </a:lnTo>
                  <a:lnTo>
                    <a:pt x="41" y="245"/>
                  </a:lnTo>
                  <a:lnTo>
                    <a:pt x="30" y="221"/>
                  </a:lnTo>
                  <a:lnTo>
                    <a:pt x="19" y="183"/>
                  </a:lnTo>
                  <a:lnTo>
                    <a:pt x="13" y="145"/>
                  </a:lnTo>
                  <a:lnTo>
                    <a:pt x="12" y="108"/>
                  </a:lnTo>
                  <a:lnTo>
                    <a:pt x="13" y="73"/>
                  </a:lnTo>
                  <a:lnTo>
                    <a:pt x="17" y="43"/>
                  </a:lnTo>
                  <a:lnTo>
                    <a:pt x="20" y="20"/>
                  </a:lnTo>
                  <a:lnTo>
                    <a:pt x="24" y="5"/>
                  </a:lnTo>
                  <a:lnTo>
                    <a:pt x="2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63" name="Freeform 65"/>
            <p:cNvSpPr>
              <a:spLocks/>
            </p:cNvSpPr>
            <p:nvPr/>
          </p:nvSpPr>
          <p:spPr bwMode="auto">
            <a:xfrm>
              <a:off x="2684" y="2480"/>
              <a:ext cx="165" cy="80"/>
            </a:xfrm>
            <a:custGeom>
              <a:avLst/>
              <a:gdLst>
                <a:gd name="T0" fmla="*/ 332 w 332"/>
                <a:gd name="T1" fmla="*/ 160 h 160"/>
                <a:gd name="T2" fmla="*/ 326 w 332"/>
                <a:gd name="T3" fmla="*/ 146 h 160"/>
                <a:gd name="T4" fmla="*/ 318 w 332"/>
                <a:gd name="T5" fmla="*/ 130 h 160"/>
                <a:gd name="T6" fmla="*/ 305 w 332"/>
                <a:gd name="T7" fmla="*/ 114 h 160"/>
                <a:gd name="T8" fmla="*/ 290 w 332"/>
                <a:gd name="T9" fmla="*/ 96 h 160"/>
                <a:gd name="T10" fmla="*/ 273 w 332"/>
                <a:gd name="T11" fmla="*/ 79 h 160"/>
                <a:gd name="T12" fmla="*/ 254 w 332"/>
                <a:gd name="T13" fmla="*/ 63 h 160"/>
                <a:gd name="T14" fmla="*/ 232 w 332"/>
                <a:gd name="T15" fmla="*/ 48 h 160"/>
                <a:gd name="T16" fmla="*/ 208 w 332"/>
                <a:gd name="T17" fmla="*/ 34 h 160"/>
                <a:gd name="T18" fmla="*/ 183 w 332"/>
                <a:gd name="T19" fmla="*/ 21 h 160"/>
                <a:gd name="T20" fmla="*/ 158 w 332"/>
                <a:gd name="T21" fmla="*/ 11 h 160"/>
                <a:gd name="T22" fmla="*/ 132 w 332"/>
                <a:gd name="T23" fmla="*/ 4 h 160"/>
                <a:gd name="T24" fmla="*/ 104 w 332"/>
                <a:gd name="T25" fmla="*/ 0 h 160"/>
                <a:gd name="T26" fmla="*/ 77 w 332"/>
                <a:gd name="T27" fmla="*/ 0 h 160"/>
                <a:gd name="T28" fmla="*/ 51 w 332"/>
                <a:gd name="T29" fmla="*/ 2 h 160"/>
                <a:gd name="T30" fmla="*/ 26 w 332"/>
                <a:gd name="T31" fmla="*/ 10 h 160"/>
                <a:gd name="T32" fmla="*/ 0 w 332"/>
                <a:gd name="T33" fmla="*/ 23 h 160"/>
                <a:gd name="T34" fmla="*/ 5 w 332"/>
                <a:gd name="T35" fmla="*/ 21 h 160"/>
                <a:gd name="T36" fmla="*/ 15 w 332"/>
                <a:gd name="T37" fmla="*/ 19 h 160"/>
                <a:gd name="T38" fmla="*/ 33 w 332"/>
                <a:gd name="T39" fmla="*/ 17 h 160"/>
                <a:gd name="T40" fmla="*/ 54 w 332"/>
                <a:gd name="T41" fmla="*/ 15 h 160"/>
                <a:gd name="T42" fmla="*/ 79 w 332"/>
                <a:gd name="T43" fmla="*/ 13 h 160"/>
                <a:gd name="T44" fmla="*/ 105 w 332"/>
                <a:gd name="T45" fmla="*/ 15 h 160"/>
                <a:gd name="T46" fmla="*/ 132 w 332"/>
                <a:gd name="T47" fmla="*/ 18 h 160"/>
                <a:gd name="T48" fmla="*/ 157 w 332"/>
                <a:gd name="T49" fmla="*/ 24 h 160"/>
                <a:gd name="T50" fmla="*/ 194 w 332"/>
                <a:gd name="T51" fmla="*/ 39 h 160"/>
                <a:gd name="T52" fmla="*/ 226 w 332"/>
                <a:gd name="T53" fmla="*/ 59 h 160"/>
                <a:gd name="T54" fmla="*/ 256 w 332"/>
                <a:gd name="T55" fmla="*/ 81 h 160"/>
                <a:gd name="T56" fmla="*/ 282 w 332"/>
                <a:gd name="T57" fmla="*/ 104 h 160"/>
                <a:gd name="T58" fmla="*/ 303 w 332"/>
                <a:gd name="T59" fmla="*/ 125 h 160"/>
                <a:gd name="T60" fmla="*/ 318 w 332"/>
                <a:gd name="T61" fmla="*/ 144 h 160"/>
                <a:gd name="T62" fmla="*/ 329 w 332"/>
                <a:gd name="T63" fmla="*/ 155 h 160"/>
                <a:gd name="T64" fmla="*/ 332 w 332"/>
                <a:gd name="T65"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2" h="160">
                  <a:moveTo>
                    <a:pt x="332" y="160"/>
                  </a:moveTo>
                  <a:lnTo>
                    <a:pt x="326" y="146"/>
                  </a:lnTo>
                  <a:lnTo>
                    <a:pt x="318" y="130"/>
                  </a:lnTo>
                  <a:lnTo>
                    <a:pt x="305" y="114"/>
                  </a:lnTo>
                  <a:lnTo>
                    <a:pt x="290" y="96"/>
                  </a:lnTo>
                  <a:lnTo>
                    <a:pt x="273" y="79"/>
                  </a:lnTo>
                  <a:lnTo>
                    <a:pt x="254" y="63"/>
                  </a:lnTo>
                  <a:lnTo>
                    <a:pt x="232" y="48"/>
                  </a:lnTo>
                  <a:lnTo>
                    <a:pt x="208" y="34"/>
                  </a:lnTo>
                  <a:lnTo>
                    <a:pt x="183" y="21"/>
                  </a:lnTo>
                  <a:lnTo>
                    <a:pt x="158" y="11"/>
                  </a:lnTo>
                  <a:lnTo>
                    <a:pt x="132" y="4"/>
                  </a:lnTo>
                  <a:lnTo>
                    <a:pt x="104" y="0"/>
                  </a:lnTo>
                  <a:lnTo>
                    <a:pt x="77" y="0"/>
                  </a:lnTo>
                  <a:lnTo>
                    <a:pt x="51" y="2"/>
                  </a:lnTo>
                  <a:lnTo>
                    <a:pt x="26" y="10"/>
                  </a:lnTo>
                  <a:lnTo>
                    <a:pt x="0" y="23"/>
                  </a:lnTo>
                  <a:lnTo>
                    <a:pt x="5" y="21"/>
                  </a:lnTo>
                  <a:lnTo>
                    <a:pt x="15" y="19"/>
                  </a:lnTo>
                  <a:lnTo>
                    <a:pt x="33" y="17"/>
                  </a:lnTo>
                  <a:lnTo>
                    <a:pt x="54" y="15"/>
                  </a:lnTo>
                  <a:lnTo>
                    <a:pt x="79" y="13"/>
                  </a:lnTo>
                  <a:lnTo>
                    <a:pt x="105" y="15"/>
                  </a:lnTo>
                  <a:lnTo>
                    <a:pt x="132" y="18"/>
                  </a:lnTo>
                  <a:lnTo>
                    <a:pt x="157" y="24"/>
                  </a:lnTo>
                  <a:lnTo>
                    <a:pt x="194" y="39"/>
                  </a:lnTo>
                  <a:lnTo>
                    <a:pt x="226" y="59"/>
                  </a:lnTo>
                  <a:lnTo>
                    <a:pt x="256" y="81"/>
                  </a:lnTo>
                  <a:lnTo>
                    <a:pt x="282" y="104"/>
                  </a:lnTo>
                  <a:lnTo>
                    <a:pt x="303" y="125"/>
                  </a:lnTo>
                  <a:lnTo>
                    <a:pt x="318" y="144"/>
                  </a:lnTo>
                  <a:lnTo>
                    <a:pt x="329" y="155"/>
                  </a:lnTo>
                  <a:lnTo>
                    <a:pt x="332" y="16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64" name="Freeform 66"/>
            <p:cNvSpPr>
              <a:spLocks/>
            </p:cNvSpPr>
            <p:nvPr/>
          </p:nvSpPr>
          <p:spPr bwMode="auto">
            <a:xfrm>
              <a:off x="2464" y="1984"/>
              <a:ext cx="186" cy="670"/>
            </a:xfrm>
            <a:custGeom>
              <a:avLst/>
              <a:gdLst>
                <a:gd name="T0" fmla="*/ 330 w 373"/>
                <a:gd name="T1" fmla="*/ 1333 h 1340"/>
                <a:gd name="T2" fmla="*/ 242 w 373"/>
                <a:gd name="T3" fmla="*/ 1323 h 1340"/>
                <a:gd name="T4" fmla="*/ 162 w 373"/>
                <a:gd name="T5" fmla="*/ 1304 h 1340"/>
                <a:gd name="T6" fmla="*/ 96 w 373"/>
                <a:gd name="T7" fmla="*/ 1268 h 1340"/>
                <a:gd name="T8" fmla="*/ 53 w 373"/>
                <a:gd name="T9" fmla="*/ 1211 h 1340"/>
                <a:gd name="T10" fmla="*/ 42 w 373"/>
                <a:gd name="T11" fmla="*/ 1130 h 1340"/>
                <a:gd name="T12" fmla="*/ 68 w 373"/>
                <a:gd name="T13" fmla="*/ 1017 h 1340"/>
                <a:gd name="T14" fmla="*/ 142 w 373"/>
                <a:gd name="T15" fmla="*/ 867 h 1340"/>
                <a:gd name="T16" fmla="*/ 248 w 373"/>
                <a:gd name="T17" fmla="*/ 700 h 1340"/>
                <a:gd name="T18" fmla="*/ 318 w 373"/>
                <a:gd name="T19" fmla="*/ 556 h 1340"/>
                <a:gd name="T20" fmla="*/ 357 w 373"/>
                <a:gd name="T21" fmla="*/ 426 h 1340"/>
                <a:gd name="T22" fmla="*/ 368 w 373"/>
                <a:gd name="T23" fmla="*/ 310 h 1340"/>
                <a:gd name="T24" fmla="*/ 355 w 373"/>
                <a:gd name="T25" fmla="*/ 210 h 1340"/>
                <a:gd name="T26" fmla="*/ 323 w 373"/>
                <a:gd name="T27" fmla="*/ 129 h 1340"/>
                <a:gd name="T28" fmla="*/ 276 w 373"/>
                <a:gd name="T29" fmla="*/ 65 h 1340"/>
                <a:gd name="T30" fmla="*/ 218 w 373"/>
                <a:gd name="T31" fmla="*/ 22 h 1340"/>
                <a:gd name="T32" fmla="*/ 162 w 373"/>
                <a:gd name="T33" fmla="*/ 2 h 1340"/>
                <a:gd name="T34" fmla="*/ 119 w 373"/>
                <a:gd name="T35" fmla="*/ 2 h 1340"/>
                <a:gd name="T36" fmla="*/ 84 w 373"/>
                <a:gd name="T37" fmla="*/ 15 h 1340"/>
                <a:gd name="T38" fmla="*/ 56 w 373"/>
                <a:gd name="T39" fmla="*/ 35 h 1340"/>
                <a:gd name="T40" fmla="*/ 33 w 373"/>
                <a:gd name="T41" fmla="*/ 62 h 1340"/>
                <a:gd name="T42" fmla="*/ 16 w 373"/>
                <a:gd name="T43" fmla="*/ 87 h 1340"/>
                <a:gd name="T44" fmla="*/ 6 w 373"/>
                <a:gd name="T45" fmla="*/ 108 h 1340"/>
                <a:gd name="T46" fmla="*/ 1 w 373"/>
                <a:gd name="T47" fmla="*/ 121 h 1340"/>
                <a:gd name="T48" fmla="*/ 1 w 373"/>
                <a:gd name="T49" fmla="*/ 122 h 1340"/>
                <a:gd name="T50" fmla="*/ 8 w 373"/>
                <a:gd name="T51" fmla="*/ 111 h 1340"/>
                <a:gd name="T52" fmla="*/ 23 w 373"/>
                <a:gd name="T53" fmla="*/ 94 h 1340"/>
                <a:gd name="T54" fmla="*/ 44 w 373"/>
                <a:gd name="T55" fmla="*/ 75 h 1340"/>
                <a:gd name="T56" fmla="*/ 69 w 373"/>
                <a:gd name="T57" fmla="*/ 54 h 1340"/>
                <a:gd name="T58" fmla="*/ 99 w 373"/>
                <a:gd name="T59" fmla="*/ 37 h 1340"/>
                <a:gd name="T60" fmla="*/ 133 w 373"/>
                <a:gd name="T61" fmla="*/ 27 h 1340"/>
                <a:gd name="T62" fmla="*/ 170 w 373"/>
                <a:gd name="T63" fmla="*/ 27 h 1340"/>
                <a:gd name="T64" fmla="*/ 210 w 373"/>
                <a:gd name="T65" fmla="*/ 42 h 1340"/>
                <a:gd name="T66" fmla="*/ 253 w 373"/>
                <a:gd name="T67" fmla="*/ 72 h 1340"/>
                <a:gd name="T68" fmla="*/ 293 w 373"/>
                <a:gd name="T69" fmla="*/ 114 h 1340"/>
                <a:gd name="T70" fmla="*/ 327 w 373"/>
                <a:gd name="T71" fmla="*/ 169 h 1340"/>
                <a:gd name="T72" fmla="*/ 350 w 373"/>
                <a:gd name="T73" fmla="*/ 236 h 1340"/>
                <a:gd name="T74" fmla="*/ 361 w 373"/>
                <a:gd name="T75" fmla="*/ 313 h 1340"/>
                <a:gd name="T76" fmla="*/ 353 w 373"/>
                <a:gd name="T77" fmla="*/ 402 h 1340"/>
                <a:gd name="T78" fmla="*/ 322 w 373"/>
                <a:gd name="T79" fmla="*/ 501 h 1340"/>
                <a:gd name="T80" fmla="*/ 268 w 373"/>
                <a:gd name="T81" fmla="*/ 610 h 1340"/>
                <a:gd name="T82" fmla="*/ 205 w 373"/>
                <a:gd name="T83" fmla="*/ 715 h 1340"/>
                <a:gd name="T84" fmla="*/ 145 w 373"/>
                <a:gd name="T85" fmla="*/ 813 h 1340"/>
                <a:gd name="T86" fmla="*/ 92 w 373"/>
                <a:gd name="T87" fmla="*/ 902 h 1340"/>
                <a:gd name="T88" fmla="*/ 49 w 373"/>
                <a:gd name="T89" fmla="*/ 984 h 1340"/>
                <a:gd name="T90" fmla="*/ 19 w 373"/>
                <a:gd name="T91" fmla="*/ 1060 h 1340"/>
                <a:gd name="T92" fmla="*/ 7 w 373"/>
                <a:gd name="T93" fmla="*/ 1130 h 1340"/>
                <a:gd name="T94" fmla="*/ 19 w 373"/>
                <a:gd name="T95" fmla="*/ 1193 h 1340"/>
                <a:gd name="T96" fmla="*/ 56 w 373"/>
                <a:gd name="T97" fmla="*/ 1249 h 1340"/>
                <a:gd name="T98" fmla="*/ 104 w 373"/>
                <a:gd name="T99" fmla="*/ 1290 h 1340"/>
                <a:gd name="T100" fmla="*/ 158 w 373"/>
                <a:gd name="T101" fmla="*/ 1317 h 1340"/>
                <a:gd name="T102" fmla="*/ 215 w 373"/>
                <a:gd name="T103" fmla="*/ 1332 h 1340"/>
                <a:gd name="T104" fmla="*/ 269 w 373"/>
                <a:gd name="T105" fmla="*/ 1339 h 1340"/>
                <a:gd name="T106" fmla="*/ 316 w 373"/>
                <a:gd name="T107" fmla="*/ 1340 h 1340"/>
                <a:gd name="T108" fmla="*/ 350 w 373"/>
                <a:gd name="T109" fmla="*/ 1338 h 1340"/>
                <a:gd name="T110" fmla="*/ 371 w 373"/>
                <a:gd name="T111" fmla="*/ 1336 h 1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65" name="Freeform 67"/>
            <p:cNvSpPr>
              <a:spLocks/>
            </p:cNvSpPr>
            <p:nvPr/>
          </p:nvSpPr>
          <p:spPr bwMode="auto">
            <a:xfrm>
              <a:off x="2886" y="2685"/>
              <a:ext cx="55" cy="62"/>
            </a:xfrm>
            <a:custGeom>
              <a:avLst/>
              <a:gdLst>
                <a:gd name="T0" fmla="*/ 99 w 110"/>
                <a:gd name="T1" fmla="*/ 62 h 123"/>
                <a:gd name="T2" fmla="*/ 105 w 110"/>
                <a:gd name="T3" fmla="*/ 56 h 123"/>
                <a:gd name="T4" fmla="*/ 110 w 110"/>
                <a:gd name="T5" fmla="*/ 48 h 123"/>
                <a:gd name="T6" fmla="*/ 110 w 110"/>
                <a:gd name="T7" fmla="*/ 39 h 123"/>
                <a:gd name="T8" fmla="*/ 108 w 110"/>
                <a:gd name="T9" fmla="*/ 31 h 123"/>
                <a:gd name="T10" fmla="*/ 102 w 110"/>
                <a:gd name="T11" fmla="*/ 25 h 123"/>
                <a:gd name="T12" fmla="*/ 94 w 110"/>
                <a:gd name="T13" fmla="*/ 21 h 123"/>
                <a:gd name="T14" fmla="*/ 86 w 110"/>
                <a:gd name="T15" fmla="*/ 20 h 123"/>
                <a:gd name="T16" fmla="*/ 77 w 110"/>
                <a:gd name="T17" fmla="*/ 23 h 123"/>
                <a:gd name="T18" fmla="*/ 74 w 110"/>
                <a:gd name="T19" fmla="*/ 13 h 123"/>
                <a:gd name="T20" fmla="*/ 70 w 110"/>
                <a:gd name="T21" fmla="*/ 6 h 123"/>
                <a:gd name="T22" fmla="*/ 63 w 110"/>
                <a:gd name="T23" fmla="*/ 2 h 123"/>
                <a:gd name="T24" fmla="*/ 55 w 110"/>
                <a:gd name="T25" fmla="*/ 0 h 123"/>
                <a:gd name="T26" fmla="*/ 48 w 110"/>
                <a:gd name="T27" fmla="*/ 2 h 123"/>
                <a:gd name="T28" fmla="*/ 41 w 110"/>
                <a:gd name="T29" fmla="*/ 6 h 123"/>
                <a:gd name="T30" fmla="*/ 36 w 110"/>
                <a:gd name="T31" fmla="*/ 13 h 123"/>
                <a:gd name="T32" fmla="*/ 34 w 110"/>
                <a:gd name="T33" fmla="*/ 23 h 123"/>
                <a:gd name="T34" fmla="*/ 25 w 110"/>
                <a:gd name="T35" fmla="*/ 20 h 123"/>
                <a:gd name="T36" fmla="*/ 17 w 110"/>
                <a:gd name="T37" fmla="*/ 20 h 123"/>
                <a:gd name="T38" fmla="*/ 9 w 110"/>
                <a:gd name="T39" fmla="*/ 24 h 123"/>
                <a:gd name="T40" fmla="*/ 3 w 110"/>
                <a:gd name="T41" fmla="*/ 31 h 123"/>
                <a:gd name="T42" fmla="*/ 1 w 110"/>
                <a:gd name="T43" fmla="*/ 39 h 123"/>
                <a:gd name="T44" fmla="*/ 1 w 110"/>
                <a:gd name="T45" fmla="*/ 47 h 123"/>
                <a:gd name="T46" fmla="*/ 4 w 110"/>
                <a:gd name="T47" fmla="*/ 55 h 123"/>
                <a:gd name="T48" fmla="*/ 11 w 110"/>
                <a:gd name="T49" fmla="*/ 61 h 123"/>
                <a:gd name="T50" fmla="*/ 4 w 110"/>
                <a:gd name="T51" fmla="*/ 66 h 123"/>
                <a:gd name="T52" fmla="*/ 0 w 110"/>
                <a:gd name="T53" fmla="*/ 74 h 123"/>
                <a:gd name="T54" fmla="*/ 0 w 110"/>
                <a:gd name="T55" fmla="*/ 84 h 123"/>
                <a:gd name="T56" fmla="*/ 2 w 110"/>
                <a:gd name="T57" fmla="*/ 92 h 123"/>
                <a:gd name="T58" fmla="*/ 8 w 110"/>
                <a:gd name="T59" fmla="*/ 97 h 123"/>
                <a:gd name="T60" fmla="*/ 16 w 110"/>
                <a:gd name="T61" fmla="*/ 101 h 123"/>
                <a:gd name="T62" fmla="*/ 24 w 110"/>
                <a:gd name="T63" fmla="*/ 102 h 123"/>
                <a:gd name="T64" fmla="*/ 33 w 110"/>
                <a:gd name="T65" fmla="*/ 100 h 123"/>
                <a:gd name="T66" fmla="*/ 35 w 110"/>
                <a:gd name="T67" fmla="*/ 109 h 123"/>
                <a:gd name="T68" fmla="*/ 40 w 110"/>
                <a:gd name="T69" fmla="*/ 116 h 123"/>
                <a:gd name="T70" fmla="*/ 46 w 110"/>
                <a:gd name="T71" fmla="*/ 121 h 123"/>
                <a:gd name="T72" fmla="*/ 54 w 110"/>
                <a:gd name="T73" fmla="*/ 123 h 123"/>
                <a:gd name="T74" fmla="*/ 62 w 110"/>
                <a:gd name="T75" fmla="*/ 121 h 123"/>
                <a:gd name="T76" fmla="*/ 69 w 110"/>
                <a:gd name="T77" fmla="*/ 116 h 123"/>
                <a:gd name="T78" fmla="*/ 73 w 110"/>
                <a:gd name="T79" fmla="*/ 109 h 123"/>
                <a:gd name="T80" fmla="*/ 76 w 110"/>
                <a:gd name="T81" fmla="*/ 101 h 123"/>
                <a:gd name="T82" fmla="*/ 85 w 110"/>
                <a:gd name="T83" fmla="*/ 103 h 123"/>
                <a:gd name="T84" fmla="*/ 93 w 110"/>
                <a:gd name="T85" fmla="*/ 102 h 123"/>
                <a:gd name="T86" fmla="*/ 101 w 110"/>
                <a:gd name="T87" fmla="*/ 99 h 123"/>
                <a:gd name="T88" fmla="*/ 107 w 110"/>
                <a:gd name="T89" fmla="*/ 93 h 123"/>
                <a:gd name="T90" fmla="*/ 109 w 110"/>
                <a:gd name="T91" fmla="*/ 85 h 123"/>
                <a:gd name="T92" fmla="*/ 109 w 110"/>
                <a:gd name="T93" fmla="*/ 77 h 123"/>
                <a:gd name="T94" fmla="*/ 105 w 110"/>
                <a:gd name="T95" fmla="*/ 69 h 123"/>
                <a:gd name="T96" fmla="*/ 99 w 110"/>
                <a:gd name="T97"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0" h="123">
                  <a:moveTo>
                    <a:pt x="99" y="62"/>
                  </a:moveTo>
                  <a:lnTo>
                    <a:pt x="105" y="56"/>
                  </a:lnTo>
                  <a:lnTo>
                    <a:pt x="110" y="48"/>
                  </a:lnTo>
                  <a:lnTo>
                    <a:pt x="110" y="39"/>
                  </a:lnTo>
                  <a:lnTo>
                    <a:pt x="108" y="31"/>
                  </a:lnTo>
                  <a:lnTo>
                    <a:pt x="102" y="25"/>
                  </a:lnTo>
                  <a:lnTo>
                    <a:pt x="94" y="21"/>
                  </a:lnTo>
                  <a:lnTo>
                    <a:pt x="86" y="20"/>
                  </a:lnTo>
                  <a:lnTo>
                    <a:pt x="77" y="23"/>
                  </a:lnTo>
                  <a:lnTo>
                    <a:pt x="74" y="13"/>
                  </a:lnTo>
                  <a:lnTo>
                    <a:pt x="70" y="6"/>
                  </a:lnTo>
                  <a:lnTo>
                    <a:pt x="63" y="2"/>
                  </a:lnTo>
                  <a:lnTo>
                    <a:pt x="55" y="0"/>
                  </a:lnTo>
                  <a:lnTo>
                    <a:pt x="48" y="2"/>
                  </a:lnTo>
                  <a:lnTo>
                    <a:pt x="41" y="6"/>
                  </a:lnTo>
                  <a:lnTo>
                    <a:pt x="36" y="13"/>
                  </a:lnTo>
                  <a:lnTo>
                    <a:pt x="34" y="23"/>
                  </a:lnTo>
                  <a:lnTo>
                    <a:pt x="25" y="20"/>
                  </a:lnTo>
                  <a:lnTo>
                    <a:pt x="17" y="20"/>
                  </a:lnTo>
                  <a:lnTo>
                    <a:pt x="9" y="24"/>
                  </a:lnTo>
                  <a:lnTo>
                    <a:pt x="3" y="31"/>
                  </a:lnTo>
                  <a:lnTo>
                    <a:pt x="1" y="39"/>
                  </a:lnTo>
                  <a:lnTo>
                    <a:pt x="1" y="47"/>
                  </a:lnTo>
                  <a:lnTo>
                    <a:pt x="4" y="55"/>
                  </a:lnTo>
                  <a:lnTo>
                    <a:pt x="11" y="61"/>
                  </a:lnTo>
                  <a:lnTo>
                    <a:pt x="4" y="66"/>
                  </a:lnTo>
                  <a:lnTo>
                    <a:pt x="0" y="74"/>
                  </a:lnTo>
                  <a:lnTo>
                    <a:pt x="0" y="84"/>
                  </a:lnTo>
                  <a:lnTo>
                    <a:pt x="2" y="92"/>
                  </a:lnTo>
                  <a:lnTo>
                    <a:pt x="8" y="97"/>
                  </a:lnTo>
                  <a:lnTo>
                    <a:pt x="16" y="101"/>
                  </a:lnTo>
                  <a:lnTo>
                    <a:pt x="24" y="102"/>
                  </a:lnTo>
                  <a:lnTo>
                    <a:pt x="33" y="100"/>
                  </a:lnTo>
                  <a:lnTo>
                    <a:pt x="35" y="109"/>
                  </a:lnTo>
                  <a:lnTo>
                    <a:pt x="40" y="116"/>
                  </a:lnTo>
                  <a:lnTo>
                    <a:pt x="46" y="121"/>
                  </a:lnTo>
                  <a:lnTo>
                    <a:pt x="54" y="123"/>
                  </a:lnTo>
                  <a:lnTo>
                    <a:pt x="62" y="121"/>
                  </a:lnTo>
                  <a:lnTo>
                    <a:pt x="69" y="116"/>
                  </a:lnTo>
                  <a:lnTo>
                    <a:pt x="73" y="109"/>
                  </a:lnTo>
                  <a:lnTo>
                    <a:pt x="76" y="101"/>
                  </a:lnTo>
                  <a:lnTo>
                    <a:pt x="85" y="103"/>
                  </a:lnTo>
                  <a:lnTo>
                    <a:pt x="93" y="102"/>
                  </a:lnTo>
                  <a:lnTo>
                    <a:pt x="101" y="99"/>
                  </a:lnTo>
                  <a:lnTo>
                    <a:pt x="107" y="93"/>
                  </a:lnTo>
                  <a:lnTo>
                    <a:pt x="109" y="85"/>
                  </a:lnTo>
                  <a:lnTo>
                    <a:pt x="109" y="77"/>
                  </a:lnTo>
                  <a:lnTo>
                    <a:pt x="105" y="69"/>
                  </a:lnTo>
                  <a:lnTo>
                    <a:pt x="99" y="6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66" name="Freeform 68"/>
            <p:cNvSpPr>
              <a:spLocks/>
            </p:cNvSpPr>
            <p:nvPr/>
          </p:nvSpPr>
          <p:spPr bwMode="auto">
            <a:xfrm>
              <a:off x="2905" y="2708"/>
              <a:ext cx="16" cy="16"/>
            </a:xfrm>
            <a:custGeom>
              <a:avLst/>
              <a:gdLst>
                <a:gd name="T0" fmla="*/ 15 w 31"/>
                <a:gd name="T1" fmla="*/ 33 h 33"/>
                <a:gd name="T2" fmla="*/ 9 w 31"/>
                <a:gd name="T3" fmla="*/ 32 h 33"/>
                <a:gd name="T4" fmla="*/ 4 w 31"/>
                <a:gd name="T5" fmla="*/ 28 h 33"/>
                <a:gd name="T6" fmla="*/ 1 w 31"/>
                <a:gd name="T7" fmla="*/ 24 h 33"/>
                <a:gd name="T8" fmla="*/ 0 w 31"/>
                <a:gd name="T9" fmla="*/ 17 h 33"/>
                <a:gd name="T10" fmla="*/ 1 w 31"/>
                <a:gd name="T11" fmla="*/ 10 h 33"/>
                <a:gd name="T12" fmla="*/ 4 w 31"/>
                <a:gd name="T13" fmla="*/ 5 h 33"/>
                <a:gd name="T14" fmla="*/ 9 w 31"/>
                <a:gd name="T15" fmla="*/ 2 h 33"/>
                <a:gd name="T16" fmla="*/ 15 w 31"/>
                <a:gd name="T17" fmla="*/ 0 h 33"/>
                <a:gd name="T18" fmla="*/ 22 w 31"/>
                <a:gd name="T19" fmla="*/ 2 h 33"/>
                <a:gd name="T20" fmla="*/ 26 w 31"/>
                <a:gd name="T21" fmla="*/ 5 h 33"/>
                <a:gd name="T22" fmla="*/ 30 w 31"/>
                <a:gd name="T23" fmla="*/ 10 h 33"/>
                <a:gd name="T24" fmla="*/ 31 w 31"/>
                <a:gd name="T25" fmla="*/ 17 h 33"/>
                <a:gd name="T26" fmla="*/ 30 w 31"/>
                <a:gd name="T27" fmla="*/ 24 h 33"/>
                <a:gd name="T28" fmla="*/ 26 w 31"/>
                <a:gd name="T29" fmla="*/ 28 h 33"/>
                <a:gd name="T30" fmla="*/ 22 w 31"/>
                <a:gd name="T31" fmla="*/ 32 h 33"/>
                <a:gd name="T32" fmla="*/ 15 w 31"/>
                <a:gd name="T3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3">
                  <a:moveTo>
                    <a:pt x="15" y="33"/>
                  </a:moveTo>
                  <a:lnTo>
                    <a:pt x="9" y="32"/>
                  </a:lnTo>
                  <a:lnTo>
                    <a:pt x="4" y="28"/>
                  </a:lnTo>
                  <a:lnTo>
                    <a:pt x="1" y="24"/>
                  </a:lnTo>
                  <a:lnTo>
                    <a:pt x="0" y="17"/>
                  </a:lnTo>
                  <a:lnTo>
                    <a:pt x="1" y="10"/>
                  </a:lnTo>
                  <a:lnTo>
                    <a:pt x="4" y="5"/>
                  </a:lnTo>
                  <a:lnTo>
                    <a:pt x="9" y="2"/>
                  </a:lnTo>
                  <a:lnTo>
                    <a:pt x="15" y="0"/>
                  </a:lnTo>
                  <a:lnTo>
                    <a:pt x="22" y="2"/>
                  </a:lnTo>
                  <a:lnTo>
                    <a:pt x="26" y="5"/>
                  </a:lnTo>
                  <a:lnTo>
                    <a:pt x="30" y="10"/>
                  </a:lnTo>
                  <a:lnTo>
                    <a:pt x="31" y="17"/>
                  </a:lnTo>
                  <a:lnTo>
                    <a:pt x="30" y="24"/>
                  </a:lnTo>
                  <a:lnTo>
                    <a:pt x="26" y="28"/>
                  </a:lnTo>
                  <a:lnTo>
                    <a:pt x="22" y="32"/>
                  </a:lnTo>
                  <a:lnTo>
                    <a:pt x="15" y="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67" name="Freeform 69"/>
            <p:cNvSpPr>
              <a:spLocks/>
            </p:cNvSpPr>
            <p:nvPr/>
          </p:nvSpPr>
          <p:spPr bwMode="auto">
            <a:xfrm>
              <a:off x="2366" y="2699"/>
              <a:ext cx="56" cy="61"/>
            </a:xfrm>
            <a:custGeom>
              <a:avLst/>
              <a:gdLst>
                <a:gd name="T0" fmla="*/ 101 w 111"/>
                <a:gd name="T1" fmla="*/ 61 h 122"/>
                <a:gd name="T2" fmla="*/ 108 w 111"/>
                <a:gd name="T3" fmla="*/ 55 h 122"/>
                <a:gd name="T4" fmla="*/ 111 w 111"/>
                <a:gd name="T5" fmla="*/ 47 h 122"/>
                <a:gd name="T6" fmla="*/ 111 w 111"/>
                <a:gd name="T7" fmla="*/ 39 h 122"/>
                <a:gd name="T8" fmla="*/ 109 w 111"/>
                <a:gd name="T9" fmla="*/ 31 h 122"/>
                <a:gd name="T10" fmla="*/ 103 w 111"/>
                <a:gd name="T11" fmla="*/ 24 h 122"/>
                <a:gd name="T12" fmla="*/ 96 w 111"/>
                <a:gd name="T13" fmla="*/ 21 h 122"/>
                <a:gd name="T14" fmla="*/ 88 w 111"/>
                <a:gd name="T15" fmla="*/ 20 h 122"/>
                <a:gd name="T16" fmla="*/ 79 w 111"/>
                <a:gd name="T17" fmla="*/ 22 h 122"/>
                <a:gd name="T18" fmla="*/ 77 w 111"/>
                <a:gd name="T19" fmla="*/ 13 h 122"/>
                <a:gd name="T20" fmla="*/ 71 w 111"/>
                <a:gd name="T21" fmla="*/ 6 h 122"/>
                <a:gd name="T22" fmla="*/ 64 w 111"/>
                <a:gd name="T23" fmla="*/ 1 h 122"/>
                <a:gd name="T24" fmla="*/ 56 w 111"/>
                <a:gd name="T25" fmla="*/ 0 h 122"/>
                <a:gd name="T26" fmla="*/ 48 w 111"/>
                <a:gd name="T27" fmla="*/ 1 h 122"/>
                <a:gd name="T28" fmla="*/ 41 w 111"/>
                <a:gd name="T29" fmla="*/ 6 h 122"/>
                <a:gd name="T30" fmla="*/ 36 w 111"/>
                <a:gd name="T31" fmla="*/ 13 h 122"/>
                <a:gd name="T32" fmla="*/ 34 w 111"/>
                <a:gd name="T33" fmla="*/ 22 h 122"/>
                <a:gd name="T34" fmla="*/ 25 w 111"/>
                <a:gd name="T35" fmla="*/ 20 h 122"/>
                <a:gd name="T36" fmla="*/ 17 w 111"/>
                <a:gd name="T37" fmla="*/ 20 h 122"/>
                <a:gd name="T38" fmla="*/ 9 w 111"/>
                <a:gd name="T39" fmla="*/ 23 h 122"/>
                <a:gd name="T40" fmla="*/ 3 w 111"/>
                <a:gd name="T41" fmla="*/ 30 h 122"/>
                <a:gd name="T42" fmla="*/ 1 w 111"/>
                <a:gd name="T43" fmla="*/ 38 h 122"/>
                <a:gd name="T44" fmla="*/ 1 w 111"/>
                <a:gd name="T45" fmla="*/ 46 h 122"/>
                <a:gd name="T46" fmla="*/ 4 w 111"/>
                <a:gd name="T47" fmla="*/ 54 h 122"/>
                <a:gd name="T48" fmla="*/ 11 w 111"/>
                <a:gd name="T49" fmla="*/ 60 h 122"/>
                <a:gd name="T50" fmla="*/ 4 w 111"/>
                <a:gd name="T51" fmla="*/ 66 h 122"/>
                <a:gd name="T52" fmla="*/ 1 w 111"/>
                <a:gd name="T53" fmla="*/ 74 h 122"/>
                <a:gd name="T54" fmla="*/ 0 w 111"/>
                <a:gd name="T55" fmla="*/ 83 h 122"/>
                <a:gd name="T56" fmla="*/ 2 w 111"/>
                <a:gd name="T57" fmla="*/ 91 h 122"/>
                <a:gd name="T58" fmla="*/ 8 w 111"/>
                <a:gd name="T59" fmla="*/ 98 h 122"/>
                <a:gd name="T60" fmla="*/ 16 w 111"/>
                <a:gd name="T61" fmla="*/ 102 h 122"/>
                <a:gd name="T62" fmla="*/ 24 w 111"/>
                <a:gd name="T63" fmla="*/ 102 h 122"/>
                <a:gd name="T64" fmla="*/ 33 w 111"/>
                <a:gd name="T65" fmla="*/ 99 h 122"/>
                <a:gd name="T66" fmla="*/ 35 w 111"/>
                <a:gd name="T67" fmla="*/ 108 h 122"/>
                <a:gd name="T68" fmla="*/ 40 w 111"/>
                <a:gd name="T69" fmla="*/ 115 h 122"/>
                <a:gd name="T70" fmla="*/ 47 w 111"/>
                <a:gd name="T71" fmla="*/ 120 h 122"/>
                <a:gd name="T72" fmla="*/ 55 w 111"/>
                <a:gd name="T73" fmla="*/ 122 h 122"/>
                <a:gd name="T74" fmla="*/ 63 w 111"/>
                <a:gd name="T75" fmla="*/ 120 h 122"/>
                <a:gd name="T76" fmla="*/ 70 w 111"/>
                <a:gd name="T77" fmla="*/ 115 h 122"/>
                <a:gd name="T78" fmla="*/ 76 w 111"/>
                <a:gd name="T79" fmla="*/ 108 h 122"/>
                <a:gd name="T80" fmla="*/ 78 w 111"/>
                <a:gd name="T81" fmla="*/ 100 h 122"/>
                <a:gd name="T82" fmla="*/ 87 w 111"/>
                <a:gd name="T83" fmla="*/ 103 h 122"/>
                <a:gd name="T84" fmla="*/ 95 w 111"/>
                <a:gd name="T85" fmla="*/ 102 h 122"/>
                <a:gd name="T86" fmla="*/ 103 w 111"/>
                <a:gd name="T87" fmla="*/ 98 h 122"/>
                <a:gd name="T88" fmla="*/ 109 w 111"/>
                <a:gd name="T89" fmla="*/ 92 h 122"/>
                <a:gd name="T90" fmla="*/ 111 w 111"/>
                <a:gd name="T91" fmla="*/ 84 h 122"/>
                <a:gd name="T92" fmla="*/ 110 w 111"/>
                <a:gd name="T93" fmla="*/ 76 h 122"/>
                <a:gd name="T94" fmla="*/ 107 w 111"/>
                <a:gd name="T95" fmla="*/ 68 h 122"/>
                <a:gd name="T96" fmla="*/ 101 w 111"/>
                <a:gd name="T97" fmla="*/ 6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122">
                  <a:moveTo>
                    <a:pt x="101" y="61"/>
                  </a:moveTo>
                  <a:lnTo>
                    <a:pt x="108" y="55"/>
                  </a:lnTo>
                  <a:lnTo>
                    <a:pt x="111" y="47"/>
                  </a:lnTo>
                  <a:lnTo>
                    <a:pt x="111" y="39"/>
                  </a:lnTo>
                  <a:lnTo>
                    <a:pt x="109" y="31"/>
                  </a:lnTo>
                  <a:lnTo>
                    <a:pt x="103" y="24"/>
                  </a:lnTo>
                  <a:lnTo>
                    <a:pt x="96" y="21"/>
                  </a:lnTo>
                  <a:lnTo>
                    <a:pt x="88" y="20"/>
                  </a:lnTo>
                  <a:lnTo>
                    <a:pt x="79" y="22"/>
                  </a:lnTo>
                  <a:lnTo>
                    <a:pt x="77" y="13"/>
                  </a:lnTo>
                  <a:lnTo>
                    <a:pt x="71" y="6"/>
                  </a:lnTo>
                  <a:lnTo>
                    <a:pt x="64" y="1"/>
                  </a:lnTo>
                  <a:lnTo>
                    <a:pt x="56" y="0"/>
                  </a:lnTo>
                  <a:lnTo>
                    <a:pt x="48" y="1"/>
                  </a:lnTo>
                  <a:lnTo>
                    <a:pt x="41" y="6"/>
                  </a:lnTo>
                  <a:lnTo>
                    <a:pt x="36" y="13"/>
                  </a:lnTo>
                  <a:lnTo>
                    <a:pt x="34" y="22"/>
                  </a:lnTo>
                  <a:lnTo>
                    <a:pt x="25" y="20"/>
                  </a:lnTo>
                  <a:lnTo>
                    <a:pt x="17" y="20"/>
                  </a:lnTo>
                  <a:lnTo>
                    <a:pt x="9" y="23"/>
                  </a:lnTo>
                  <a:lnTo>
                    <a:pt x="3" y="30"/>
                  </a:lnTo>
                  <a:lnTo>
                    <a:pt x="1" y="38"/>
                  </a:lnTo>
                  <a:lnTo>
                    <a:pt x="1" y="46"/>
                  </a:lnTo>
                  <a:lnTo>
                    <a:pt x="4" y="54"/>
                  </a:lnTo>
                  <a:lnTo>
                    <a:pt x="11" y="60"/>
                  </a:lnTo>
                  <a:lnTo>
                    <a:pt x="4" y="66"/>
                  </a:lnTo>
                  <a:lnTo>
                    <a:pt x="1" y="74"/>
                  </a:lnTo>
                  <a:lnTo>
                    <a:pt x="0" y="83"/>
                  </a:lnTo>
                  <a:lnTo>
                    <a:pt x="2" y="91"/>
                  </a:lnTo>
                  <a:lnTo>
                    <a:pt x="8" y="98"/>
                  </a:lnTo>
                  <a:lnTo>
                    <a:pt x="16" y="102"/>
                  </a:lnTo>
                  <a:lnTo>
                    <a:pt x="24" y="102"/>
                  </a:lnTo>
                  <a:lnTo>
                    <a:pt x="33" y="99"/>
                  </a:lnTo>
                  <a:lnTo>
                    <a:pt x="35" y="108"/>
                  </a:lnTo>
                  <a:lnTo>
                    <a:pt x="40" y="115"/>
                  </a:lnTo>
                  <a:lnTo>
                    <a:pt x="47" y="120"/>
                  </a:lnTo>
                  <a:lnTo>
                    <a:pt x="55" y="122"/>
                  </a:lnTo>
                  <a:lnTo>
                    <a:pt x="63" y="120"/>
                  </a:lnTo>
                  <a:lnTo>
                    <a:pt x="70" y="115"/>
                  </a:lnTo>
                  <a:lnTo>
                    <a:pt x="76" y="108"/>
                  </a:lnTo>
                  <a:lnTo>
                    <a:pt x="78" y="100"/>
                  </a:lnTo>
                  <a:lnTo>
                    <a:pt x="87" y="103"/>
                  </a:lnTo>
                  <a:lnTo>
                    <a:pt x="95" y="102"/>
                  </a:lnTo>
                  <a:lnTo>
                    <a:pt x="103" y="98"/>
                  </a:lnTo>
                  <a:lnTo>
                    <a:pt x="109" y="92"/>
                  </a:lnTo>
                  <a:lnTo>
                    <a:pt x="111" y="84"/>
                  </a:lnTo>
                  <a:lnTo>
                    <a:pt x="110" y="76"/>
                  </a:lnTo>
                  <a:lnTo>
                    <a:pt x="107" y="68"/>
                  </a:lnTo>
                  <a:lnTo>
                    <a:pt x="101" y="6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68" name="Freeform 70"/>
            <p:cNvSpPr>
              <a:spLocks/>
            </p:cNvSpPr>
            <p:nvPr/>
          </p:nvSpPr>
          <p:spPr bwMode="auto">
            <a:xfrm>
              <a:off x="2385" y="2721"/>
              <a:ext cx="16" cy="16"/>
            </a:xfrm>
            <a:custGeom>
              <a:avLst/>
              <a:gdLst>
                <a:gd name="T0" fmla="*/ 16 w 32"/>
                <a:gd name="T1" fmla="*/ 32 h 32"/>
                <a:gd name="T2" fmla="*/ 9 w 32"/>
                <a:gd name="T3" fmla="*/ 31 h 32"/>
                <a:gd name="T4" fmla="*/ 4 w 32"/>
                <a:gd name="T5" fmla="*/ 28 h 32"/>
                <a:gd name="T6" fmla="*/ 1 w 32"/>
                <a:gd name="T7" fmla="*/ 23 h 32"/>
                <a:gd name="T8" fmla="*/ 0 w 32"/>
                <a:gd name="T9" fmla="*/ 16 h 32"/>
                <a:gd name="T10" fmla="*/ 1 w 32"/>
                <a:gd name="T11" fmla="*/ 9 h 32"/>
                <a:gd name="T12" fmla="*/ 4 w 32"/>
                <a:gd name="T13" fmla="*/ 5 h 32"/>
                <a:gd name="T14" fmla="*/ 9 w 32"/>
                <a:gd name="T15" fmla="*/ 1 h 32"/>
                <a:gd name="T16" fmla="*/ 16 w 32"/>
                <a:gd name="T17" fmla="*/ 0 h 32"/>
                <a:gd name="T18" fmla="*/ 23 w 32"/>
                <a:gd name="T19" fmla="*/ 1 h 32"/>
                <a:gd name="T20" fmla="*/ 27 w 32"/>
                <a:gd name="T21" fmla="*/ 5 h 32"/>
                <a:gd name="T22" fmla="*/ 31 w 32"/>
                <a:gd name="T23" fmla="*/ 9 h 32"/>
                <a:gd name="T24" fmla="*/ 32 w 32"/>
                <a:gd name="T25" fmla="*/ 16 h 32"/>
                <a:gd name="T26" fmla="*/ 31 w 32"/>
                <a:gd name="T27" fmla="*/ 23 h 32"/>
                <a:gd name="T28" fmla="*/ 27 w 32"/>
                <a:gd name="T29" fmla="*/ 28 h 32"/>
                <a:gd name="T30" fmla="*/ 23 w 32"/>
                <a:gd name="T31" fmla="*/ 31 h 32"/>
                <a:gd name="T32" fmla="*/ 16 w 32"/>
                <a:gd name="T3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2">
                  <a:moveTo>
                    <a:pt x="16" y="32"/>
                  </a:moveTo>
                  <a:lnTo>
                    <a:pt x="9" y="31"/>
                  </a:lnTo>
                  <a:lnTo>
                    <a:pt x="4" y="28"/>
                  </a:lnTo>
                  <a:lnTo>
                    <a:pt x="1" y="23"/>
                  </a:lnTo>
                  <a:lnTo>
                    <a:pt x="0" y="16"/>
                  </a:lnTo>
                  <a:lnTo>
                    <a:pt x="1" y="9"/>
                  </a:lnTo>
                  <a:lnTo>
                    <a:pt x="4" y="5"/>
                  </a:lnTo>
                  <a:lnTo>
                    <a:pt x="9" y="1"/>
                  </a:lnTo>
                  <a:lnTo>
                    <a:pt x="16" y="0"/>
                  </a:lnTo>
                  <a:lnTo>
                    <a:pt x="23" y="1"/>
                  </a:lnTo>
                  <a:lnTo>
                    <a:pt x="27" y="5"/>
                  </a:lnTo>
                  <a:lnTo>
                    <a:pt x="31" y="9"/>
                  </a:lnTo>
                  <a:lnTo>
                    <a:pt x="32" y="16"/>
                  </a:lnTo>
                  <a:lnTo>
                    <a:pt x="31" y="23"/>
                  </a:lnTo>
                  <a:lnTo>
                    <a:pt x="27" y="28"/>
                  </a:lnTo>
                  <a:lnTo>
                    <a:pt x="23" y="31"/>
                  </a:lnTo>
                  <a:lnTo>
                    <a:pt x="16" y="3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69" name="Freeform 71"/>
            <p:cNvSpPr>
              <a:spLocks/>
            </p:cNvSpPr>
            <p:nvPr/>
          </p:nvSpPr>
          <p:spPr bwMode="auto">
            <a:xfrm>
              <a:off x="2400" y="1686"/>
              <a:ext cx="68" cy="74"/>
            </a:xfrm>
            <a:custGeom>
              <a:avLst/>
              <a:gdLst>
                <a:gd name="T0" fmla="*/ 131 w 136"/>
                <a:gd name="T1" fmla="*/ 67 h 149"/>
                <a:gd name="T2" fmla="*/ 136 w 136"/>
                <a:gd name="T3" fmla="*/ 47 h 149"/>
                <a:gd name="T4" fmla="*/ 129 w 136"/>
                <a:gd name="T5" fmla="*/ 34 h 149"/>
                <a:gd name="T6" fmla="*/ 121 w 136"/>
                <a:gd name="T7" fmla="*/ 28 h 149"/>
                <a:gd name="T8" fmla="*/ 112 w 136"/>
                <a:gd name="T9" fmla="*/ 26 h 149"/>
                <a:gd name="T10" fmla="*/ 102 w 136"/>
                <a:gd name="T11" fmla="*/ 26 h 149"/>
                <a:gd name="T12" fmla="*/ 94 w 136"/>
                <a:gd name="T13" fmla="*/ 18 h 149"/>
                <a:gd name="T14" fmla="*/ 79 w 136"/>
                <a:gd name="T15" fmla="*/ 3 h 149"/>
                <a:gd name="T16" fmla="*/ 58 w 136"/>
                <a:gd name="T17" fmla="*/ 3 h 149"/>
                <a:gd name="T18" fmla="*/ 44 w 136"/>
                <a:gd name="T19" fmla="*/ 16 h 149"/>
                <a:gd name="T20" fmla="*/ 36 w 136"/>
                <a:gd name="T21" fmla="*/ 24 h 149"/>
                <a:gd name="T22" fmla="*/ 25 w 136"/>
                <a:gd name="T23" fmla="*/ 24 h 149"/>
                <a:gd name="T24" fmla="*/ 15 w 136"/>
                <a:gd name="T25" fmla="*/ 27 h 149"/>
                <a:gd name="T26" fmla="*/ 7 w 136"/>
                <a:gd name="T27" fmla="*/ 32 h 149"/>
                <a:gd name="T28" fmla="*/ 0 w 136"/>
                <a:gd name="T29" fmla="*/ 46 h 149"/>
                <a:gd name="T30" fmla="*/ 6 w 136"/>
                <a:gd name="T31" fmla="*/ 66 h 149"/>
                <a:gd name="T32" fmla="*/ 5 w 136"/>
                <a:gd name="T33" fmla="*/ 81 h 149"/>
                <a:gd name="T34" fmla="*/ 0 w 136"/>
                <a:gd name="T35" fmla="*/ 100 h 149"/>
                <a:gd name="T36" fmla="*/ 7 w 136"/>
                <a:gd name="T37" fmla="*/ 115 h 149"/>
                <a:gd name="T38" fmla="*/ 14 w 136"/>
                <a:gd name="T39" fmla="*/ 121 h 149"/>
                <a:gd name="T40" fmla="*/ 25 w 136"/>
                <a:gd name="T41" fmla="*/ 123 h 149"/>
                <a:gd name="T42" fmla="*/ 34 w 136"/>
                <a:gd name="T43" fmla="*/ 122 h 149"/>
                <a:gd name="T44" fmla="*/ 42 w 136"/>
                <a:gd name="T45" fmla="*/ 132 h 149"/>
                <a:gd name="T46" fmla="*/ 57 w 136"/>
                <a:gd name="T47" fmla="*/ 147 h 149"/>
                <a:gd name="T48" fmla="*/ 78 w 136"/>
                <a:gd name="T49" fmla="*/ 147 h 149"/>
                <a:gd name="T50" fmla="*/ 91 w 136"/>
                <a:gd name="T51" fmla="*/ 133 h 149"/>
                <a:gd name="T52" fmla="*/ 100 w 136"/>
                <a:gd name="T53" fmla="*/ 123 h 149"/>
                <a:gd name="T54" fmla="*/ 111 w 136"/>
                <a:gd name="T55" fmla="*/ 125 h 149"/>
                <a:gd name="T56" fmla="*/ 120 w 136"/>
                <a:gd name="T57" fmla="*/ 122 h 149"/>
                <a:gd name="T58" fmla="*/ 128 w 136"/>
                <a:gd name="T59" fmla="*/ 117 h 149"/>
                <a:gd name="T60" fmla="*/ 135 w 136"/>
                <a:gd name="T61" fmla="*/ 103 h 149"/>
                <a:gd name="T62" fmla="*/ 129 w 136"/>
                <a:gd name="T63" fmla="*/ 8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9">
                  <a:moveTo>
                    <a:pt x="123" y="75"/>
                  </a:moveTo>
                  <a:lnTo>
                    <a:pt x="131" y="67"/>
                  </a:lnTo>
                  <a:lnTo>
                    <a:pt x="135" y="58"/>
                  </a:lnTo>
                  <a:lnTo>
                    <a:pt x="136" y="47"/>
                  </a:lnTo>
                  <a:lnTo>
                    <a:pt x="133" y="38"/>
                  </a:lnTo>
                  <a:lnTo>
                    <a:pt x="129" y="34"/>
                  </a:lnTo>
                  <a:lnTo>
                    <a:pt x="126" y="30"/>
                  </a:lnTo>
                  <a:lnTo>
                    <a:pt x="121" y="28"/>
                  </a:lnTo>
                  <a:lnTo>
                    <a:pt x="117" y="26"/>
                  </a:lnTo>
                  <a:lnTo>
                    <a:pt x="112" y="26"/>
                  </a:lnTo>
                  <a:lnTo>
                    <a:pt x="106" y="26"/>
                  </a:lnTo>
                  <a:lnTo>
                    <a:pt x="102" y="26"/>
                  </a:lnTo>
                  <a:lnTo>
                    <a:pt x="96" y="28"/>
                  </a:lnTo>
                  <a:lnTo>
                    <a:pt x="94" y="18"/>
                  </a:lnTo>
                  <a:lnTo>
                    <a:pt x="88" y="8"/>
                  </a:lnTo>
                  <a:lnTo>
                    <a:pt x="79" y="3"/>
                  </a:lnTo>
                  <a:lnTo>
                    <a:pt x="68" y="0"/>
                  </a:lnTo>
                  <a:lnTo>
                    <a:pt x="58" y="3"/>
                  </a:lnTo>
                  <a:lnTo>
                    <a:pt x="50" y="8"/>
                  </a:lnTo>
                  <a:lnTo>
                    <a:pt x="44" y="16"/>
                  </a:lnTo>
                  <a:lnTo>
                    <a:pt x="42" y="27"/>
                  </a:lnTo>
                  <a:lnTo>
                    <a:pt x="36" y="24"/>
                  </a:lnTo>
                  <a:lnTo>
                    <a:pt x="30" y="24"/>
                  </a:lnTo>
                  <a:lnTo>
                    <a:pt x="25" y="24"/>
                  </a:lnTo>
                  <a:lnTo>
                    <a:pt x="20" y="24"/>
                  </a:lnTo>
                  <a:lnTo>
                    <a:pt x="15" y="27"/>
                  </a:lnTo>
                  <a:lnTo>
                    <a:pt x="11" y="29"/>
                  </a:lnTo>
                  <a:lnTo>
                    <a:pt x="7" y="32"/>
                  </a:lnTo>
                  <a:lnTo>
                    <a:pt x="4" y="37"/>
                  </a:lnTo>
                  <a:lnTo>
                    <a:pt x="0" y="46"/>
                  </a:lnTo>
                  <a:lnTo>
                    <a:pt x="2" y="57"/>
                  </a:lnTo>
                  <a:lnTo>
                    <a:pt x="6" y="66"/>
                  </a:lnTo>
                  <a:lnTo>
                    <a:pt x="13" y="74"/>
                  </a:lnTo>
                  <a:lnTo>
                    <a:pt x="5" y="81"/>
                  </a:lnTo>
                  <a:lnTo>
                    <a:pt x="0" y="90"/>
                  </a:lnTo>
                  <a:lnTo>
                    <a:pt x="0" y="100"/>
                  </a:lnTo>
                  <a:lnTo>
                    <a:pt x="4" y="111"/>
                  </a:lnTo>
                  <a:lnTo>
                    <a:pt x="7" y="115"/>
                  </a:lnTo>
                  <a:lnTo>
                    <a:pt x="11" y="119"/>
                  </a:lnTo>
                  <a:lnTo>
                    <a:pt x="14" y="121"/>
                  </a:lnTo>
                  <a:lnTo>
                    <a:pt x="19" y="122"/>
                  </a:lnTo>
                  <a:lnTo>
                    <a:pt x="25" y="123"/>
                  </a:lnTo>
                  <a:lnTo>
                    <a:pt x="29" y="123"/>
                  </a:lnTo>
                  <a:lnTo>
                    <a:pt x="34" y="122"/>
                  </a:lnTo>
                  <a:lnTo>
                    <a:pt x="40" y="121"/>
                  </a:lnTo>
                  <a:lnTo>
                    <a:pt x="42" y="132"/>
                  </a:lnTo>
                  <a:lnTo>
                    <a:pt x="49" y="141"/>
                  </a:lnTo>
                  <a:lnTo>
                    <a:pt x="57" y="147"/>
                  </a:lnTo>
                  <a:lnTo>
                    <a:pt x="67" y="149"/>
                  </a:lnTo>
                  <a:lnTo>
                    <a:pt x="78" y="147"/>
                  </a:lnTo>
                  <a:lnTo>
                    <a:pt x="86" y="141"/>
                  </a:lnTo>
                  <a:lnTo>
                    <a:pt x="91" y="133"/>
                  </a:lnTo>
                  <a:lnTo>
                    <a:pt x="94" y="122"/>
                  </a:lnTo>
                  <a:lnTo>
                    <a:pt x="100" y="123"/>
                  </a:lnTo>
                  <a:lnTo>
                    <a:pt x="105" y="125"/>
                  </a:lnTo>
                  <a:lnTo>
                    <a:pt x="111" y="125"/>
                  </a:lnTo>
                  <a:lnTo>
                    <a:pt x="116" y="123"/>
                  </a:lnTo>
                  <a:lnTo>
                    <a:pt x="120" y="122"/>
                  </a:lnTo>
                  <a:lnTo>
                    <a:pt x="125" y="120"/>
                  </a:lnTo>
                  <a:lnTo>
                    <a:pt x="128" y="117"/>
                  </a:lnTo>
                  <a:lnTo>
                    <a:pt x="132" y="112"/>
                  </a:lnTo>
                  <a:lnTo>
                    <a:pt x="135" y="103"/>
                  </a:lnTo>
                  <a:lnTo>
                    <a:pt x="134" y="92"/>
                  </a:lnTo>
                  <a:lnTo>
                    <a:pt x="129" y="83"/>
                  </a:lnTo>
                  <a:lnTo>
                    <a:pt x="123" y="7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70" name="Freeform 72"/>
            <p:cNvSpPr>
              <a:spLocks/>
            </p:cNvSpPr>
            <p:nvPr/>
          </p:nvSpPr>
          <p:spPr bwMode="auto">
            <a:xfrm>
              <a:off x="2423" y="1713"/>
              <a:ext cx="20" cy="20"/>
            </a:xfrm>
            <a:custGeom>
              <a:avLst/>
              <a:gdLst>
                <a:gd name="T0" fmla="*/ 19 w 39"/>
                <a:gd name="T1" fmla="*/ 40 h 40"/>
                <a:gd name="T2" fmla="*/ 11 w 39"/>
                <a:gd name="T3" fmla="*/ 38 h 40"/>
                <a:gd name="T4" fmla="*/ 5 w 39"/>
                <a:gd name="T5" fmla="*/ 34 h 40"/>
                <a:gd name="T6" fmla="*/ 1 w 39"/>
                <a:gd name="T7" fmla="*/ 27 h 40"/>
                <a:gd name="T8" fmla="*/ 0 w 39"/>
                <a:gd name="T9" fmla="*/ 20 h 40"/>
                <a:gd name="T10" fmla="*/ 1 w 39"/>
                <a:gd name="T11" fmla="*/ 12 h 40"/>
                <a:gd name="T12" fmla="*/ 5 w 39"/>
                <a:gd name="T13" fmla="*/ 6 h 40"/>
                <a:gd name="T14" fmla="*/ 11 w 39"/>
                <a:gd name="T15" fmla="*/ 2 h 40"/>
                <a:gd name="T16" fmla="*/ 19 w 39"/>
                <a:gd name="T17" fmla="*/ 0 h 40"/>
                <a:gd name="T18" fmla="*/ 26 w 39"/>
                <a:gd name="T19" fmla="*/ 2 h 40"/>
                <a:gd name="T20" fmla="*/ 33 w 39"/>
                <a:gd name="T21" fmla="*/ 6 h 40"/>
                <a:gd name="T22" fmla="*/ 38 w 39"/>
                <a:gd name="T23" fmla="*/ 12 h 40"/>
                <a:gd name="T24" fmla="*/ 39 w 39"/>
                <a:gd name="T25" fmla="*/ 20 h 40"/>
                <a:gd name="T26" fmla="*/ 38 w 39"/>
                <a:gd name="T27" fmla="*/ 27 h 40"/>
                <a:gd name="T28" fmla="*/ 33 w 39"/>
                <a:gd name="T29" fmla="*/ 34 h 40"/>
                <a:gd name="T30" fmla="*/ 26 w 39"/>
                <a:gd name="T31" fmla="*/ 38 h 40"/>
                <a:gd name="T32" fmla="*/ 19 w 39"/>
                <a:gd name="T3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40">
                  <a:moveTo>
                    <a:pt x="19" y="40"/>
                  </a:moveTo>
                  <a:lnTo>
                    <a:pt x="11" y="38"/>
                  </a:lnTo>
                  <a:lnTo>
                    <a:pt x="5" y="34"/>
                  </a:lnTo>
                  <a:lnTo>
                    <a:pt x="1" y="27"/>
                  </a:lnTo>
                  <a:lnTo>
                    <a:pt x="0" y="20"/>
                  </a:lnTo>
                  <a:lnTo>
                    <a:pt x="1" y="12"/>
                  </a:lnTo>
                  <a:lnTo>
                    <a:pt x="5" y="6"/>
                  </a:lnTo>
                  <a:lnTo>
                    <a:pt x="11" y="2"/>
                  </a:lnTo>
                  <a:lnTo>
                    <a:pt x="19" y="0"/>
                  </a:lnTo>
                  <a:lnTo>
                    <a:pt x="26" y="2"/>
                  </a:lnTo>
                  <a:lnTo>
                    <a:pt x="33" y="6"/>
                  </a:lnTo>
                  <a:lnTo>
                    <a:pt x="38" y="12"/>
                  </a:lnTo>
                  <a:lnTo>
                    <a:pt x="39" y="20"/>
                  </a:lnTo>
                  <a:lnTo>
                    <a:pt x="38" y="27"/>
                  </a:lnTo>
                  <a:lnTo>
                    <a:pt x="33" y="34"/>
                  </a:lnTo>
                  <a:lnTo>
                    <a:pt x="26" y="38"/>
                  </a:lnTo>
                  <a:lnTo>
                    <a:pt x="19" y="4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71" name="Freeform 73"/>
            <p:cNvSpPr>
              <a:spLocks/>
            </p:cNvSpPr>
            <p:nvPr/>
          </p:nvSpPr>
          <p:spPr bwMode="auto">
            <a:xfrm>
              <a:off x="3282" y="2529"/>
              <a:ext cx="64" cy="90"/>
            </a:xfrm>
            <a:custGeom>
              <a:avLst/>
              <a:gdLst>
                <a:gd name="T0" fmla="*/ 0 w 129"/>
                <a:gd name="T1" fmla="*/ 181 h 181"/>
                <a:gd name="T2" fmla="*/ 25 w 129"/>
                <a:gd name="T3" fmla="*/ 172 h 181"/>
                <a:gd name="T4" fmla="*/ 52 w 129"/>
                <a:gd name="T5" fmla="*/ 158 h 181"/>
                <a:gd name="T6" fmla="*/ 76 w 129"/>
                <a:gd name="T7" fmla="*/ 141 h 181"/>
                <a:gd name="T8" fmla="*/ 97 w 129"/>
                <a:gd name="T9" fmla="*/ 120 h 181"/>
                <a:gd name="T10" fmla="*/ 114 w 129"/>
                <a:gd name="T11" fmla="*/ 98 h 181"/>
                <a:gd name="T12" fmla="*/ 124 w 129"/>
                <a:gd name="T13" fmla="*/ 74 h 181"/>
                <a:gd name="T14" fmla="*/ 129 w 129"/>
                <a:gd name="T15" fmla="*/ 50 h 181"/>
                <a:gd name="T16" fmla="*/ 124 w 129"/>
                <a:gd name="T17" fmla="*/ 26 h 181"/>
                <a:gd name="T18" fmla="*/ 114 w 129"/>
                <a:gd name="T19" fmla="*/ 8 h 181"/>
                <a:gd name="T20" fmla="*/ 100 w 129"/>
                <a:gd name="T21" fmla="*/ 0 h 181"/>
                <a:gd name="T22" fmla="*/ 86 w 129"/>
                <a:gd name="T23" fmla="*/ 1 h 181"/>
                <a:gd name="T24" fmla="*/ 72 w 129"/>
                <a:gd name="T25" fmla="*/ 8 h 181"/>
                <a:gd name="T26" fmla="*/ 61 w 129"/>
                <a:gd name="T27" fmla="*/ 21 h 181"/>
                <a:gd name="T28" fmla="*/ 53 w 129"/>
                <a:gd name="T29" fmla="*/ 38 h 181"/>
                <a:gd name="T30" fmla="*/ 49 w 129"/>
                <a:gd name="T31" fmla="*/ 58 h 181"/>
                <a:gd name="T32" fmla="*/ 52 w 129"/>
                <a:gd name="T33" fmla="*/ 79 h 181"/>
                <a:gd name="T34" fmla="*/ 54 w 129"/>
                <a:gd name="T35" fmla="*/ 95 h 181"/>
                <a:gd name="T36" fmla="*/ 49 w 129"/>
                <a:gd name="T37" fmla="*/ 113 h 181"/>
                <a:gd name="T38" fmla="*/ 41 w 129"/>
                <a:gd name="T39" fmla="*/ 129 h 181"/>
                <a:gd name="T40" fmla="*/ 31 w 129"/>
                <a:gd name="T41" fmla="*/ 145 h 181"/>
                <a:gd name="T42" fmla="*/ 19 w 129"/>
                <a:gd name="T43" fmla="*/ 160 h 181"/>
                <a:gd name="T44" fmla="*/ 10 w 129"/>
                <a:gd name="T45" fmla="*/ 171 h 181"/>
                <a:gd name="T46" fmla="*/ 2 w 129"/>
                <a:gd name="T47" fmla="*/ 179 h 181"/>
                <a:gd name="T48" fmla="*/ 0 w 129"/>
                <a:gd name="T49"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9" h="181">
                  <a:moveTo>
                    <a:pt x="0" y="181"/>
                  </a:moveTo>
                  <a:lnTo>
                    <a:pt x="25" y="172"/>
                  </a:lnTo>
                  <a:lnTo>
                    <a:pt x="52" y="158"/>
                  </a:lnTo>
                  <a:lnTo>
                    <a:pt x="76" y="141"/>
                  </a:lnTo>
                  <a:lnTo>
                    <a:pt x="97" y="120"/>
                  </a:lnTo>
                  <a:lnTo>
                    <a:pt x="114" y="98"/>
                  </a:lnTo>
                  <a:lnTo>
                    <a:pt x="124" y="74"/>
                  </a:lnTo>
                  <a:lnTo>
                    <a:pt x="129" y="50"/>
                  </a:lnTo>
                  <a:lnTo>
                    <a:pt x="124" y="26"/>
                  </a:lnTo>
                  <a:lnTo>
                    <a:pt x="114" y="8"/>
                  </a:lnTo>
                  <a:lnTo>
                    <a:pt x="100" y="0"/>
                  </a:lnTo>
                  <a:lnTo>
                    <a:pt x="86" y="1"/>
                  </a:lnTo>
                  <a:lnTo>
                    <a:pt x="72" y="8"/>
                  </a:lnTo>
                  <a:lnTo>
                    <a:pt x="61" y="21"/>
                  </a:lnTo>
                  <a:lnTo>
                    <a:pt x="53" y="38"/>
                  </a:lnTo>
                  <a:lnTo>
                    <a:pt x="49" y="58"/>
                  </a:lnTo>
                  <a:lnTo>
                    <a:pt x="52" y="79"/>
                  </a:lnTo>
                  <a:lnTo>
                    <a:pt x="54" y="95"/>
                  </a:lnTo>
                  <a:lnTo>
                    <a:pt x="49" y="113"/>
                  </a:lnTo>
                  <a:lnTo>
                    <a:pt x="41" y="129"/>
                  </a:lnTo>
                  <a:lnTo>
                    <a:pt x="31" y="145"/>
                  </a:lnTo>
                  <a:lnTo>
                    <a:pt x="19" y="160"/>
                  </a:lnTo>
                  <a:lnTo>
                    <a:pt x="10" y="171"/>
                  </a:lnTo>
                  <a:lnTo>
                    <a:pt x="2" y="179"/>
                  </a:lnTo>
                  <a:lnTo>
                    <a:pt x="0" y="18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72" name="Freeform 74"/>
            <p:cNvSpPr>
              <a:spLocks/>
            </p:cNvSpPr>
            <p:nvPr/>
          </p:nvSpPr>
          <p:spPr bwMode="auto">
            <a:xfrm>
              <a:off x="3251" y="2513"/>
              <a:ext cx="45" cy="103"/>
            </a:xfrm>
            <a:custGeom>
              <a:avLst/>
              <a:gdLst>
                <a:gd name="T0" fmla="*/ 50 w 90"/>
                <a:gd name="T1" fmla="*/ 206 h 206"/>
                <a:gd name="T2" fmla="*/ 65 w 90"/>
                <a:gd name="T3" fmla="*/ 183 h 206"/>
                <a:gd name="T4" fmla="*/ 77 w 90"/>
                <a:gd name="T5" fmla="*/ 157 h 206"/>
                <a:gd name="T6" fmla="*/ 85 w 90"/>
                <a:gd name="T7" fmla="*/ 128 h 206"/>
                <a:gd name="T8" fmla="*/ 90 w 90"/>
                <a:gd name="T9" fmla="*/ 99 h 206"/>
                <a:gd name="T10" fmla="*/ 88 w 90"/>
                <a:gd name="T11" fmla="*/ 70 h 206"/>
                <a:gd name="T12" fmla="*/ 83 w 90"/>
                <a:gd name="T13" fmla="*/ 45 h 206"/>
                <a:gd name="T14" fmla="*/ 70 w 90"/>
                <a:gd name="T15" fmla="*/ 23 h 206"/>
                <a:gd name="T16" fmla="*/ 52 w 90"/>
                <a:gd name="T17" fmla="*/ 7 h 206"/>
                <a:gd name="T18" fmla="*/ 33 w 90"/>
                <a:gd name="T19" fmla="*/ 0 h 206"/>
                <a:gd name="T20" fmla="*/ 18 w 90"/>
                <a:gd name="T21" fmla="*/ 2 h 206"/>
                <a:gd name="T22" fmla="*/ 7 w 90"/>
                <a:gd name="T23" fmla="*/ 12 h 206"/>
                <a:gd name="T24" fmla="*/ 1 w 90"/>
                <a:gd name="T25" fmla="*/ 26 h 206"/>
                <a:gd name="T26" fmla="*/ 0 w 90"/>
                <a:gd name="T27" fmla="*/ 43 h 206"/>
                <a:gd name="T28" fmla="*/ 3 w 90"/>
                <a:gd name="T29" fmla="*/ 61 h 206"/>
                <a:gd name="T30" fmla="*/ 12 w 90"/>
                <a:gd name="T31" fmla="*/ 80 h 206"/>
                <a:gd name="T32" fmla="*/ 27 w 90"/>
                <a:gd name="T33" fmla="*/ 93 h 206"/>
                <a:gd name="T34" fmla="*/ 39 w 90"/>
                <a:gd name="T35" fmla="*/ 106 h 206"/>
                <a:gd name="T36" fmla="*/ 47 w 90"/>
                <a:gd name="T37" fmla="*/ 122 h 206"/>
                <a:gd name="T38" fmla="*/ 52 w 90"/>
                <a:gd name="T39" fmla="*/ 141 h 206"/>
                <a:gd name="T40" fmla="*/ 53 w 90"/>
                <a:gd name="T41" fmla="*/ 159 h 206"/>
                <a:gd name="T42" fmla="*/ 53 w 90"/>
                <a:gd name="T43" fmla="*/ 178 h 206"/>
                <a:gd name="T44" fmla="*/ 53 w 90"/>
                <a:gd name="T45" fmla="*/ 193 h 206"/>
                <a:gd name="T46" fmla="*/ 50 w 90"/>
                <a:gd name="T47" fmla="*/ 203 h 206"/>
                <a:gd name="T48" fmla="*/ 50 w 90"/>
                <a:gd name="T49"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0" h="206">
                  <a:moveTo>
                    <a:pt x="50" y="206"/>
                  </a:moveTo>
                  <a:lnTo>
                    <a:pt x="65" y="183"/>
                  </a:lnTo>
                  <a:lnTo>
                    <a:pt x="77" y="157"/>
                  </a:lnTo>
                  <a:lnTo>
                    <a:pt x="85" y="128"/>
                  </a:lnTo>
                  <a:lnTo>
                    <a:pt x="90" y="99"/>
                  </a:lnTo>
                  <a:lnTo>
                    <a:pt x="88" y="70"/>
                  </a:lnTo>
                  <a:lnTo>
                    <a:pt x="83" y="45"/>
                  </a:lnTo>
                  <a:lnTo>
                    <a:pt x="70" y="23"/>
                  </a:lnTo>
                  <a:lnTo>
                    <a:pt x="52" y="7"/>
                  </a:lnTo>
                  <a:lnTo>
                    <a:pt x="33" y="0"/>
                  </a:lnTo>
                  <a:lnTo>
                    <a:pt x="18" y="2"/>
                  </a:lnTo>
                  <a:lnTo>
                    <a:pt x="7" y="12"/>
                  </a:lnTo>
                  <a:lnTo>
                    <a:pt x="1" y="26"/>
                  </a:lnTo>
                  <a:lnTo>
                    <a:pt x="0" y="43"/>
                  </a:lnTo>
                  <a:lnTo>
                    <a:pt x="3" y="61"/>
                  </a:lnTo>
                  <a:lnTo>
                    <a:pt x="12" y="80"/>
                  </a:lnTo>
                  <a:lnTo>
                    <a:pt x="27" y="93"/>
                  </a:lnTo>
                  <a:lnTo>
                    <a:pt x="39" y="106"/>
                  </a:lnTo>
                  <a:lnTo>
                    <a:pt x="47" y="122"/>
                  </a:lnTo>
                  <a:lnTo>
                    <a:pt x="52" y="141"/>
                  </a:lnTo>
                  <a:lnTo>
                    <a:pt x="53" y="159"/>
                  </a:lnTo>
                  <a:lnTo>
                    <a:pt x="53" y="178"/>
                  </a:lnTo>
                  <a:lnTo>
                    <a:pt x="53" y="193"/>
                  </a:lnTo>
                  <a:lnTo>
                    <a:pt x="50" y="203"/>
                  </a:lnTo>
                  <a:lnTo>
                    <a:pt x="50" y="20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73" name="Freeform 75"/>
            <p:cNvSpPr>
              <a:spLocks/>
            </p:cNvSpPr>
            <p:nvPr/>
          </p:nvSpPr>
          <p:spPr bwMode="auto">
            <a:xfrm>
              <a:off x="3283" y="2583"/>
              <a:ext cx="100" cy="50"/>
            </a:xfrm>
            <a:custGeom>
              <a:avLst/>
              <a:gdLst>
                <a:gd name="T0" fmla="*/ 0 w 201"/>
                <a:gd name="T1" fmla="*/ 78 h 99"/>
                <a:gd name="T2" fmla="*/ 13 w 201"/>
                <a:gd name="T3" fmla="*/ 84 h 99"/>
                <a:gd name="T4" fmla="*/ 26 w 201"/>
                <a:gd name="T5" fmla="*/ 88 h 99"/>
                <a:gd name="T6" fmla="*/ 39 w 201"/>
                <a:gd name="T7" fmla="*/ 92 h 99"/>
                <a:gd name="T8" fmla="*/ 53 w 201"/>
                <a:gd name="T9" fmla="*/ 95 h 99"/>
                <a:gd name="T10" fmla="*/ 68 w 201"/>
                <a:gd name="T11" fmla="*/ 98 h 99"/>
                <a:gd name="T12" fmla="*/ 83 w 201"/>
                <a:gd name="T13" fmla="*/ 99 h 99"/>
                <a:gd name="T14" fmla="*/ 98 w 201"/>
                <a:gd name="T15" fmla="*/ 99 h 99"/>
                <a:gd name="T16" fmla="*/ 113 w 201"/>
                <a:gd name="T17" fmla="*/ 99 h 99"/>
                <a:gd name="T18" fmla="*/ 127 w 201"/>
                <a:gd name="T19" fmla="*/ 96 h 99"/>
                <a:gd name="T20" fmla="*/ 140 w 201"/>
                <a:gd name="T21" fmla="*/ 93 h 99"/>
                <a:gd name="T22" fmla="*/ 152 w 201"/>
                <a:gd name="T23" fmla="*/ 90 h 99"/>
                <a:gd name="T24" fmla="*/ 165 w 201"/>
                <a:gd name="T25" fmla="*/ 84 h 99"/>
                <a:gd name="T26" fmla="*/ 175 w 201"/>
                <a:gd name="T27" fmla="*/ 77 h 99"/>
                <a:gd name="T28" fmla="*/ 184 w 201"/>
                <a:gd name="T29" fmla="*/ 68 h 99"/>
                <a:gd name="T30" fmla="*/ 191 w 201"/>
                <a:gd name="T31" fmla="*/ 58 h 99"/>
                <a:gd name="T32" fmla="*/ 197 w 201"/>
                <a:gd name="T33" fmla="*/ 47 h 99"/>
                <a:gd name="T34" fmla="*/ 201 w 201"/>
                <a:gd name="T35" fmla="*/ 27 h 99"/>
                <a:gd name="T36" fmla="*/ 196 w 201"/>
                <a:gd name="T37" fmla="*/ 12 h 99"/>
                <a:gd name="T38" fmla="*/ 186 w 201"/>
                <a:gd name="T39" fmla="*/ 3 h 99"/>
                <a:gd name="T40" fmla="*/ 171 w 201"/>
                <a:gd name="T41" fmla="*/ 0 h 99"/>
                <a:gd name="T42" fmla="*/ 153 w 201"/>
                <a:gd name="T43" fmla="*/ 2 h 99"/>
                <a:gd name="T44" fmla="*/ 136 w 201"/>
                <a:gd name="T45" fmla="*/ 9 h 99"/>
                <a:gd name="T46" fmla="*/ 120 w 201"/>
                <a:gd name="T47" fmla="*/ 20 h 99"/>
                <a:gd name="T48" fmla="*/ 108 w 201"/>
                <a:gd name="T49" fmla="*/ 38 h 99"/>
                <a:gd name="T50" fmla="*/ 98 w 201"/>
                <a:gd name="T51" fmla="*/ 52 h 99"/>
                <a:gd name="T52" fmla="*/ 83 w 201"/>
                <a:gd name="T53" fmla="*/ 62 h 99"/>
                <a:gd name="T54" fmla="*/ 66 w 201"/>
                <a:gd name="T55" fmla="*/ 69 h 99"/>
                <a:gd name="T56" fmla="*/ 47 w 201"/>
                <a:gd name="T57" fmla="*/ 73 h 99"/>
                <a:gd name="T58" fmla="*/ 29 w 201"/>
                <a:gd name="T59" fmla="*/ 76 h 99"/>
                <a:gd name="T60" fmla="*/ 14 w 201"/>
                <a:gd name="T61" fmla="*/ 78 h 99"/>
                <a:gd name="T62" fmla="*/ 4 w 201"/>
                <a:gd name="T63" fmla="*/ 78 h 99"/>
                <a:gd name="T64" fmla="*/ 0 w 201"/>
                <a:gd name="T65" fmla="*/ 7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99">
                  <a:moveTo>
                    <a:pt x="0" y="78"/>
                  </a:moveTo>
                  <a:lnTo>
                    <a:pt x="13" y="84"/>
                  </a:lnTo>
                  <a:lnTo>
                    <a:pt x="26" y="88"/>
                  </a:lnTo>
                  <a:lnTo>
                    <a:pt x="39" y="92"/>
                  </a:lnTo>
                  <a:lnTo>
                    <a:pt x="53" y="95"/>
                  </a:lnTo>
                  <a:lnTo>
                    <a:pt x="68" y="98"/>
                  </a:lnTo>
                  <a:lnTo>
                    <a:pt x="83" y="99"/>
                  </a:lnTo>
                  <a:lnTo>
                    <a:pt x="98" y="99"/>
                  </a:lnTo>
                  <a:lnTo>
                    <a:pt x="113" y="99"/>
                  </a:lnTo>
                  <a:lnTo>
                    <a:pt x="127" y="96"/>
                  </a:lnTo>
                  <a:lnTo>
                    <a:pt x="140" y="93"/>
                  </a:lnTo>
                  <a:lnTo>
                    <a:pt x="152" y="90"/>
                  </a:lnTo>
                  <a:lnTo>
                    <a:pt x="165" y="84"/>
                  </a:lnTo>
                  <a:lnTo>
                    <a:pt x="175" y="77"/>
                  </a:lnTo>
                  <a:lnTo>
                    <a:pt x="184" y="68"/>
                  </a:lnTo>
                  <a:lnTo>
                    <a:pt x="191" y="58"/>
                  </a:lnTo>
                  <a:lnTo>
                    <a:pt x="197" y="47"/>
                  </a:lnTo>
                  <a:lnTo>
                    <a:pt x="201" y="27"/>
                  </a:lnTo>
                  <a:lnTo>
                    <a:pt x="196" y="12"/>
                  </a:lnTo>
                  <a:lnTo>
                    <a:pt x="186" y="3"/>
                  </a:lnTo>
                  <a:lnTo>
                    <a:pt x="171" y="0"/>
                  </a:lnTo>
                  <a:lnTo>
                    <a:pt x="153" y="2"/>
                  </a:lnTo>
                  <a:lnTo>
                    <a:pt x="136" y="9"/>
                  </a:lnTo>
                  <a:lnTo>
                    <a:pt x="120" y="20"/>
                  </a:lnTo>
                  <a:lnTo>
                    <a:pt x="108" y="38"/>
                  </a:lnTo>
                  <a:lnTo>
                    <a:pt x="98" y="52"/>
                  </a:lnTo>
                  <a:lnTo>
                    <a:pt x="83" y="62"/>
                  </a:lnTo>
                  <a:lnTo>
                    <a:pt x="66" y="69"/>
                  </a:lnTo>
                  <a:lnTo>
                    <a:pt x="47" y="73"/>
                  </a:lnTo>
                  <a:lnTo>
                    <a:pt x="29" y="76"/>
                  </a:lnTo>
                  <a:lnTo>
                    <a:pt x="14" y="78"/>
                  </a:lnTo>
                  <a:lnTo>
                    <a:pt x="4" y="78"/>
                  </a:lnTo>
                  <a:lnTo>
                    <a:pt x="0" y="7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74" name="Freeform 76"/>
            <p:cNvSpPr>
              <a:spLocks/>
            </p:cNvSpPr>
            <p:nvPr/>
          </p:nvSpPr>
          <p:spPr bwMode="auto">
            <a:xfrm>
              <a:off x="3281" y="2628"/>
              <a:ext cx="99" cy="50"/>
            </a:xfrm>
            <a:custGeom>
              <a:avLst/>
              <a:gdLst>
                <a:gd name="T0" fmla="*/ 0 w 198"/>
                <a:gd name="T1" fmla="*/ 0 h 100"/>
                <a:gd name="T2" fmla="*/ 15 w 198"/>
                <a:gd name="T3" fmla="*/ 23 h 100"/>
                <a:gd name="T4" fmla="*/ 33 w 198"/>
                <a:gd name="T5" fmla="*/ 44 h 100"/>
                <a:gd name="T6" fmla="*/ 55 w 198"/>
                <a:gd name="T7" fmla="*/ 65 h 100"/>
                <a:gd name="T8" fmla="*/ 79 w 198"/>
                <a:gd name="T9" fmla="*/ 81 h 100"/>
                <a:gd name="T10" fmla="*/ 105 w 198"/>
                <a:gd name="T11" fmla="*/ 94 h 100"/>
                <a:gd name="T12" fmla="*/ 130 w 198"/>
                <a:gd name="T13" fmla="*/ 100 h 100"/>
                <a:gd name="T14" fmla="*/ 154 w 198"/>
                <a:gd name="T15" fmla="*/ 99 h 100"/>
                <a:gd name="T16" fmla="*/ 177 w 198"/>
                <a:gd name="T17" fmla="*/ 89 h 100"/>
                <a:gd name="T18" fmla="*/ 192 w 198"/>
                <a:gd name="T19" fmla="*/ 76 h 100"/>
                <a:gd name="T20" fmla="*/ 198 w 198"/>
                <a:gd name="T21" fmla="*/ 61 h 100"/>
                <a:gd name="T22" fmla="*/ 194 w 198"/>
                <a:gd name="T23" fmla="*/ 47 h 100"/>
                <a:gd name="T24" fmla="*/ 184 w 198"/>
                <a:gd name="T25" fmla="*/ 35 h 100"/>
                <a:gd name="T26" fmla="*/ 169 w 198"/>
                <a:gd name="T27" fmla="*/ 26 h 100"/>
                <a:gd name="T28" fmla="*/ 151 w 198"/>
                <a:gd name="T29" fmla="*/ 21 h 100"/>
                <a:gd name="T30" fmla="*/ 131 w 198"/>
                <a:gd name="T31" fmla="*/ 23 h 100"/>
                <a:gd name="T32" fmla="*/ 111 w 198"/>
                <a:gd name="T33" fmla="*/ 29 h 100"/>
                <a:gd name="T34" fmla="*/ 95 w 198"/>
                <a:gd name="T35" fmla="*/ 34 h 100"/>
                <a:gd name="T36" fmla="*/ 78 w 198"/>
                <a:gd name="T37" fmla="*/ 34 h 100"/>
                <a:gd name="T38" fmla="*/ 58 w 198"/>
                <a:gd name="T39" fmla="*/ 29 h 100"/>
                <a:gd name="T40" fmla="*/ 41 w 198"/>
                <a:gd name="T41" fmla="*/ 23 h 100"/>
                <a:gd name="T42" fmla="*/ 25 w 198"/>
                <a:gd name="T43" fmla="*/ 15 h 100"/>
                <a:gd name="T44" fmla="*/ 11 w 198"/>
                <a:gd name="T45" fmla="*/ 8 h 100"/>
                <a:gd name="T46" fmla="*/ 3 w 198"/>
                <a:gd name="T47" fmla="*/ 2 h 100"/>
                <a:gd name="T48" fmla="*/ 0 w 198"/>
                <a:gd name="T49"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8" h="100">
                  <a:moveTo>
                    <a:pt x="0" y="0"/>
                  </a:moveTo>
                  <a:lnTo>
                    <a:pt x="15" y="23"/>
                  </a:lnTo>
                  <a:lnTo>
                    <a:pt x="33" y="44"/>
                  </a:lnTo>
                  <a:lnTo>
                    <a:pt x="55" y="65"/>
                  </a:lnTo>
                  <a:lnTo>
                    <a:pt x="79" y="81"/>
                  </a:lnTo>
                  <a:lnTo>
                    <a:pt x="105" y="94"/>
                  </a:lnTo>
                  <a:lnTo>
                    <a:pt x="130" y="100"/>
                  </a:lnTo>
                  <a:lnTo>
                    <a:pt x="154" y="99"/>
                  </a:lnTo>
                  <a:lnTo>
                    <a:pt x="177" y="89"/>
                  </a:lnTo>
                  <a:lnTo>
                    <a:pt x="192" y="76"/>
                  </a:lnTo>
                  <a:lnTo>
                    <a:pt x="198" y="61"/>
                  </a:lnTo>
                  <a:lnTo>
                    <a:pt x="194" y="47"/>
                  </a:lnTo>
                  <a:lnTo>
                    <a:pt x="184" y="35"/>
                  </a:lnTo>
                  <a:lnTo>
                    <a:pt x="169" y="26"/>
                  </a:lnTo>
                  <a:lnTo>
                    <a:pt x="151" y="21"/>
                  </a:lnTo>
                  <a:lnTo>
                    <a:pt x="131" y="23"/>
                  </a:lnTo>
                  <a:lnTo>
                    <a:pt x="111" y="29"/>
                  </a:lnTo>
                  <a:lnTo>
                    <a:pt x="95" y="34"/>
                  </a:lnTo>
                  <a:lnTo>
                    <a:pt x="78" y="34"/>
                  </a:lnTo>
                  <a:lnTo>
                    <a:pt x="58" y="29"/>
                  </a:lnTo>
                  <a:lnTo>
                    <a:pt x="41" y="23"/>
                  </a:lnTo>
                  <a:lnTo>
                    <a:pt x="25" y="15"/>
                  </a:lnTo>
                  <a:lnTo>
                    <a:pt x="11" y="8"/>
                  </a:lnTo>
                  <a:lnTo>
                    <a:pt x="3" y="2"/>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75" name="Freeform 77"/>
            <p:cNvSpPr>
              <a:spLocks/>
            </p:cNvSpPr>
            <p:nvPr/>
          </p:nvSpPr>
          <p:spPr bwMode="auto">
            <a:xfrm>
              <a:off x="3273" y="2637"/>
              <a:ext cx="68" cy="87"/>
            </a:xfrm>
            <a:custGeom>
              <a:avLst/>
              <a:gdLst>
                <a:gd name="T0" fmla="*/ 0 w 136"/>
                <a:gd name="T1" fmla="*/ 0 h 174"/>
                <a:gd name="T2" fmla="*/ 0 w 136"/>
                <a:gd name="T3" fmla="*/ 28 h 174"/>
                <a:gd name="T4" fmla="*/ 2 w 136"/>
                <a:gd name="T5" fmla="*/ 56 h 174"/>
                <a:gd name="T6" fmla="*/ 10 w 136"/>
                <a:gd name="T7" fmla="*/ 85 h 174"/>
                <a:gd name="T8" fmla="*/ 20 w 136"/>
                <a:gd name="T9" fmla="*/ 113 h 174"/>
                <a:gd name="T10" fmla="*/ 35 w 136"/>
                <a:gd name="T11" fmla="*/ 137 h 174"/>
                <a:gd name="T12" fmla="*/ 53 w 136"/>
                <a:gd name="T13" fmla="*/ 157 h 174"/>
                <a:gd name="T14" fmla="*/ 74 w 136"/>
                <a:gd name="T15" fmla="*/ 169 h 174"/>
                <a:gd name="T16" fmla="*/ 99 w 136"/>
                <a:gd name="T17" fmla="*/ 174 h 174"/>
                <a:gd name="T18" fmla="*/ 118 w 136"/>
                <a:gd name="T19" fmla="*/ 170 h 174"/>
                <a:gd name="T20" fmla="*/ 131 w 136"/>
                <a:gd name="T21" fmla="*/ 161 h 174"/>
                <a:gd name="T22" fmla="*/ 136 w 136"/>
                <a:gd name="T23" fmla="*/ 147 h 174"/>
                <a:gd name="T24" fmla="*/ 133 w 136"/>
                <a:gd name="T25" fmla="*/ 132 h 174"/>
                <a:gd name="T26" fmla="*/ 126 w 136"/>
                <a:gd name="T27" fmla="*/ 116 h 174"/>
                <a:gd name="T28" fmla="*/ 114 w 136"/>
                <a:gd name="T29" fmla="*/ 102 h 174"/>
                <a:gd name="T30" fmla="*/ 96 w 136"/>
                <a:gd name="T31" fmla="*/ 92 h 174"/>
                <a:gd name="T32" fmla="*/ 77 w 136"/>
                <a:gd name="T33" fmla="*/ 88 h 174"/>
                <a:gd name="T34" fmla="*/ 61 w 136"/>
                <a:gd name="T35" fmla="*/ 83 h 174"/>
                <a:gd name="T36" fmla="*/ 46 w 136"/>
                <a:gd name="T37" fmla="*/ 73 h 174"/>
                <a:gd name="T38" fmla="*/ 32 w 136"/>
                <a:gd name="T39" fmla="*/ 59 h 174"/>
                <a:gd name="T40" fmla="*/ 21 w 136"/>
                <a:gd name="T41" fmla="*/ 43 h 174"/>
                <a:gd name="T42" fmla="*/ 12 w 136"/>
                <a:gd name="T43" fmla="*/ 26 h 174"/>
                <a:gd name="T44" fmla="*/ 5 w 136"/>
                <a:gd name="T45" fmla="*/ 13 h 174"/>
                <a:gd name="T46" fmla="*/ 1 w 136"/>
                <a:gd name="T47" fmla="*/ 3 h 174"/>
                <a:gd name="T48" fmla="*/ 0 w 136"/>
                <a:gd name="T4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6" h="174">
                  <a:moveTo>
                    <a:pt x="0" y="0"/>
                  </a:moveTo>
                  <a:lnTo>
                    <a:pt x="0" y="28"/>
                  </a:lnTo>
                  <a:lnTo>
                    <a:pt x="2" y="56"/>
                  </a:lnTo>
                  <a:lnTo>
                    <a:pt x="10" y="85"/>
                  </a:lnTo>
                  <a:lnTo>
                    <a:pt x="20" y="113"/>
                  </a:lnTo>
                  <a:lnTo>
                    <a:pt x="35" y="137"/>
                  </a:lnTo>
                  <a:lnTo>
                    <a:pt x="53" y="157"/>
                  </a:lnTo>
                  <a:lnTo>
                    <a:pt x="74" y="169"/>
                  </a:lnTo>
                  <a:lnTo>
                    <a:pt x="99" y="174"/>
                  </a:lnTo>
                  <a:lnTo>
                    <a:pt x="118" y="170"/>
                  </a:lnTo>
                  <a:lnTo>
                    <a:pt x="131" y="161"/>
                  </a:lnTo>
                  <a:lnTo>
                    <a:pt x="136" y="147"/>
                  </a:lnTo>
                  <a:lnTo>
                    <a:pt x="133" y="132"/>
                  </a:lnTo>
                  <a:lnTo>
                    <a:pt x="126" y="116"/>
                  </a:lnTo>
                  <a:lnTo>
                    <a:pt x="114" y="102"/>
                  </a:lnTo>
                  <a:lnTo>
                    <a:pt x="96" y="92"/>
                  </a:lnTo>
                  <a:lnTo>
                    <a:pt x="77" y="88"/>
                  </a:lnTo>
                  <a:lnTo>
                    <a:pt x="61" y="83"/>
                  </a:lnTo>
                  <a:lnTo>
                    <a:pt x="46" y="73"/>
                  </a:lnTo>
                  <a:lnTo>
                    <a:pt x="32" y="59"/>
                  </a:lnTo>
                  <a:lnTo>
                    <a:pt x="21" y="43"/>
                  </a:lnTo>
                  <a:lnTo>
                    <a:pt x="12" y="26"/>
                  </a:lnTo>
                  <a:lnTo>
                    <a:pt x="5" y="13"/>
                  </a:lnTo>
                  <a:lnTo>
                    <a:pt x="1" y="3"/>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76" name="Freeform 78"/>
            <p:cNvSpPr>
              <a:spLocks/>
            </p:cNvSpPr>
            <p:nvPr/>
          </p:nvSpPr>
          <p:spPr bwMode="auto">
            <a:xfrm>
              <a:off x="3028" y="2593"/>
              <a:ext cx="234" cy="81"/>
            </a:xfrm>
            <a:custGeom>
              <a:avLst/>
              <a:gdLst>
                <a:gd name="T0" fmla="*/ 9 w 469"/>
                <a:gd name="T1" fmla="*/ 5 h 163"/>
                <a:gd name="T2" fmla="*/ 1 w 469"/>
                <a:gd name="T3" fmla="*/ 0 h 163"/>
                <a:gd name="T4" fmla="*/ 0 w 469"/>
                <a:gd name="T5" fmla="*/ 2 h 163"/>
                <a:gd name="T6" fmla="*/ 6 w 469"/>
                <a:gd name="T7" fmla="*/ 8 h 163"/>
                <a:gd name="T8" fmla="*/ 16 w 469"/>
                <a:gd name="T9" fmla="*/ 19 h 163"/>
                <a:gd name="T10" fmla="*/ 32 w 469"/>
                <a:gd name="T11" fmla="*/ 34 h 163"/>
                <a:gd name="T12" fmla="*/ 53 w 469"/>
                <a:gd name="T13" fmla="*/ 50 h 163"/>
                <a:gd name="T14" fmla="*/ 78 w 469"/>
                <a:gd name="T15" fmla="*/ 67 h 163"/>
                <a:gd name="T16" fmla="*/ 107 w 469"/>
                <a:gd name="T17" fmla="*/ 85 h 163"/>
                <a:gd name="T18" fmla="*/ 138 w 469"/>
                <a:gd name="T19" fmla="*/ 104 h 163"/>
                <a:gd name="T20" fmla="*/ 173 w 469"/>
                <a:gd name="T21" fmla="*/ 121 h 163"/>
                <a:gd name="T22" fmla="*/ 210 w 469"/>
                <a:gd name="T23" fmla="*/ 137 h 163"/>
                <a:gd name="T24" fmla="*/ 248 w 469"/>
                <a:gd name="T25" fmla="*/ 149 h 163"/>
                <a:gd name="T26" fmla="*/ 287 w 469"/>
                <a:gd name="T27" fmla="*/ 158 h 163"/>
                <a:gd name="T28" fmla="*/ 326 w 469"/>
                <a:gd name="T29" fmla="*/ 163 h 163"/>
                <a:gd name="T30" fmla="*/ 366 w 469"/>
                <a:gd name="T31" fmla="*/ 161 h 163"/>
                <a:gd name="T32" fmla="*/ 405 w 469"/>
                <a:gd name="T33" fmla="*/ 154 h 163"/>
                <a:gd name="T34" fmla="*/ 425 w 469"/>
                <a:gd name="T35" fmla="*/ 146 h 163"/>
                <a:gd name="T36" fmla="*/ 440 w 469"/>
                <a:gd name="T37" fmla="*/ 135 h 163"/>
                <a:gd name="T38" fmla="*/ 451 w 469"/>
                <a:gd name="T39" fmla="*/ 121 h 163"/>
                <a:gd name="T40" fmla="*/ 460 w 469"/>
                <a:gd name="T41" fmla="*/ 106 h 163"/>
                <a:gd name="T42" fmla="*/ 464 w 469"/>
                <a:gd name="T43" fmla="*/ 91 h 163"/>
                <a:gd name="T44" fmla="*/ 468 w 469"/>
                <a:gd name="T45" fmla="*/ 80 h 163"/>
                <a:gd name="T46" fmla="*/ 469 w 469"/>
                <a:gd name="T47" fmla="*/ 72 h 163"/>
                <a:gd name="T48" fmla="*/ 469 w 469"/>
                <a:gd name="T49" fmla="*/ 68 h 163"/>
                <a:gd name="T50" fmla="*/ 468 w 469"/>
                <a:gd name="T51" fmla="*/ 70 h 163"/>
                <a:gd name="T52" fmla="*/ 465 w 469"/>
                <a:gd name="T53" fmla="*/ 76 h 163"/>
                <a:gd name="T54" fmla="*/ 462 w 469"/>
                <a:gd name="T55" fmla="*/ 85 h 163"/>
                <a:gd name="T56" fmla="*/ 455 w 469"/>
                <a:gd name="T57" fmla="*/ 97 h 163"/>
                <a:gd name="T58" fmla="*/ 445 w 469"/>
                <a:gd name="T59" fmla="*/ 108 h 163"/>
                <a:gd name="T60" fmla="*/ 432 w 469"/>
                <a:gd name="T61" fmla="*/ 121 h 163"/>
                <a:gd name="T62" fmla="*/ 415 w 469"/>
                <a:gd name="T63" fmla="*/ 131 h 163"/>
                <a:gd name="T64" fmla="*/ 393 w 469"/>
                <a:gd name="T65" fmla="*/ 139 h 163"/>
                <a:gd name="T66" fmla="*/ 366 w 469"/>
                <a:gd name="T67" fmla="*/ 145 h 163"/>
                <a:gd name="T68" fmla="*/ 335 w 469"/>
                <a:gd name="T69" fmla="*/ 145 h 163"/>
                <a:gd name="T70" fmla="*/ 297 w 469"/>
                <a:gd name="T71" fmla="*/ 142 h 163"/>
                <a:gd name="T72" fmla="*/ 255 w 469"/>
                <a:gd name="T73" fmla="*/ 130 h 163"/>
                <a:gd name="T74" fmla="*/ 204 w 469"/>
                <a:gd name="T75" fmla="*/ 113 h 163"/>
                <a:gd name="T76" fmla="*/ 146 w 469"/>
                <a:gd name="T77" fmla="*/ 87 h 163"/>
                <a:gd name="T78" fmla="*/ 82 w 469"/>
                <a:gd name="T79" fmla="*/ 51 h 163"/>
                <a:gd name="T80" fmla="*/ 9 w 469"/>
                <a:gd name="T81" fmla="*/ 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69" h="163">
                  <a:moveTo>
                    <a:pt x="9" y="5"/>
                  </a:moveTo>
                  <a:lnTo>
                    <a:pt x="1" y="0"/>
                  </a:lnTo>
                  <a:lnTo>
                    <a:pt x="0" y="2"/>
                  </a:lnTo>
                  <a:lnTo>
                    <a:pt x="6" y="8"/>
                  </a:lnTo>
                  <a:lnTo>
                    <a:pt x="16" y="19"/>
                  </a:lnTo>
                  <a:lnTo>
                    <a:pt x="32" y="34"/>
                  </a:lnTo>
                  <a:lnTo>
                    <a:pt x="53" y="50"/>
                  </a:lnTo>
                  <a:lnTo>
                    <a:pt x="78" y="67"/>
                  </a:lnTo>
                  <a:lnTo>
                    <a:pt x="107" y="85"/>
                  </a:lnTo>
                  <a:lnTo>
                    <a:pt x="138" y="104"/>
                  </a:lnTo>
                  <a:lnTo>
                    <a:pt x="173" y="121"/>
                  </a:lnTo>
                  <a:lnTo>
                    <a:pt x="210" y="137"/>
                  </a:lnTo>
                  <a:lnTo>
                    <a:pt x="248" y="149"/>
                  </a:lnTo>
                  <a:lnTo>
                    <a:pt x="287" y="158"/>
                  </a:lnTo>
                  <a:lnTo>
                    <a:pt x="326" y="163"/>
                  </a:lnTo>
                  <a:lnTo>
                    <a:pt x="366" y="161"/>
                  </a:lnTo>
                  <a:lnTo>
                    <a:pt x="405" y="154"/>
                  </a:lnTo>
                  <a:lnTo>
                    <a:pt x="425" y="146"/>
                  </a:lnTo>
                  <a:lnTo>
                    <a:pt x="440" y="135"/>
                  </a:lnTo>
                  <a:lnTo>
                    <a:pt x="451" y="121"/>
                  </a:lnTo>
                  <a:lnTo>
                    <a:pt x="460" y="106"/>
                  </a:lnTo>
                  <a:lnTo>
                    <a:pt x="464" y="91"/>
                  </a:lnTo>
                  <a:lnTo>
                    <a:pt x="468" y="80"/>
                  </a:lnTo>
                  <a:lnTo>
                    <a:pt x="469" y="72"/>
                  </a:lnTo>
                  <a:lnTo>
                    <a:pt x="469" y="68"/>
                  </a:lnTo>
                  <a:lnTo>
                    <a:pt x="468" y="70"/>
                  </a:lnTo>
                  <a:lnTo>
                    <a:pt x="465" y="76"/>
                  </a:lnTo>
                  <a:lnTo>
                    <a:pt x="462" y="85"/>
                  </a:lnTo>
                  <a:lnTo>
                    <a:pt x="455" y="97"/>
                  </a:lnTo>
                  <a:lnTo>
                    <a:pt x="445" y="108"/>
                  </a:lnTo>
                  <a:lnTo>
                    <a:pt x="432" y="121"/>
                  </a:lnTo>
                  <a:lnTo>
                    <a:pt x="415" y="131"/>
                  </a:lnTo>
                  <a:lnTo>
                    <a:pt x="393" y="139"/>
                  </a:lnTo>
                  <a:lnTo>
                    <a:pt x="366" y="145"/>
                  </a:lnTo>
                  <a:lnTo>
                    <a:pt x="335" y="145"/>
                  </a:lnTo>
                  <a:lnTo>
                    <a:pt x="297" y="142"/>
                  </a:lnTo>
                  <a:lnTo>
                    <a:pt x="255" y="130"/>
                  </a:lnTo>
                  <a:lnTo>
                    <a:pt x="204" y="113"/>
                  </a:lnTo>
                  <a:lnTo>
                    <a:pt x="146" y="87"/>
                  </a:lnTo>
                  <a:lnTo>
                    <a:pt x="82" y="51"/>
                  </a:lnTo>
                  <a:lnTo>
                    <a:pt x="9" y="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77" name="Freeform 79"/>
            <p:cNvSpPr>
              <a:spLocks/>
            </p:cNvSpPr>
            <p:nvPr/>
          </p:nvSpPr>
          <p:spPr bwMode="auto">
            <a:xfrm>
              <a:off x="3125" y="2508"/>
              <a:ext cx="71" cy="73"/>
            </a:xfrm>
            <a:custGeom>
              <a:avLst/>
              <a:gdLst>
                <a:gd name="T0" fmla="*/ 85 w 142"/>
                <a:gd name="T1" fmla="*/ 134 h 145"/>
                <a:gd name="T2" fmla="*/ 67 w 142"/>
                <a:gd name="T3" fmla="*/ 145 h 145"/>
                <a:gd name="T4" fmla="*/ 48 w 142"/>
                <a:gd name="T5" fmla="*/ 140 h 145"/>
                <a:gd name="T6" fmla="*/ 37 w 142"/>
                <a:gd name="T7" fmla="*/ 124 h 145"/>
                <a:gd name="T8" fmla="*/ 30 w 142"/>
                <a:gd name="T9" fmla="*/ 114 h 145"/>
                <a:gd name="T10" fmla="*/ 20 w 142"/>
                <a:gd name="T11" fmla="*/ 113 h 145"/>
                <a:gd name="T12" fmla="*/ 11 w 142"/>
                <a:gd name="T13" fmla="*/ 108 h 145"/>
                <a:gd name="T14" fmla="*/ 4 w 142"/>
                <a:gd name="T15" fmla="*/ 101 h 145"/>
                <a:gd name="T16" fmla="*/ 0 w 142"/>
                <a:gd name="T17" fmla="*/ 86 h 145"/>
                <a:gd name="T18" fmla="*/ 9 w 142"/>
                <a:gd name="T19" fmla="*/ 68 h 145"/>
                <a:gd name="T20" fmla="*/ 12 w 142"/>
                <a:gd name="T21" fmla="*/ 53 h 145"/>
                <a:gd name="T22" fmla="*/ 11 w 142"/>
                <a:gd name="T23" fmla="*/ 32 h 145"/>
                <a:gd name="T24" fmla="*/ 19 w 142"/>
                <a:gd name="T25" fmla="*/ 20 h 145"/>
                <a:gd name="T26" fmla="*/ 28 w 142"/>
                <a:gd name="T27" fmla="*/ 16 h 145"/>
                <a:gd name="T28" fmla="*/ 38 w 142"/>
                <a:gd name="T29" fmla="*/ 15 h 145"/>
                <a:gd name="T30" fmla="*/ 49 w 142"/>
                <a:gd name="T31" fmla="*/ 18 h 145"/>
                <a:gd name="T32" fmla="*/ 58 w 142"/>
                <a:gd name="T33" fmla="*/ 10 h 145"/>
                <a:gd name="T34" fmla="*/ 75 w 142"/>
                <a:gd name="T35" fmla="*/ 0 h 145"/>
                <a:gd name="T36" fmla="*/ 95 w 142"/>
                <a:gd name="T37" fmla="*/ 3 h 145"/>
                <a:gd name="T38" fmla="*/ 106 w 142"/>
                <a:gd name="T39" fmla="*/ 21 h 145"/>
                <a:gd name="T40" fmla="*/ 112 w 142"/>
                <a:gd name="T41" fmla="*/ 30 h 145"/>
                <a:gd name="T42" fmla="*/ 123 w 142"/>
                <a:gd name="T43" fmla="*/ 31 h 145"/>
                <a:gd name="T44" fmla="*/ 133 w 142"/>
                <a:gd name="T45" fmla="*/ 36 h 145"/>
                <a:gd name="T46" fmla="*/ 139 w 142"/>
                <a:gd name="T47" fmla="*/ 44 h 145"/>
                <a:gd name="T48" fmla="*/ 142 w 142"/>
                <a:gd name="T49" fmla="*/ 58 h 145"/>
                <a:gd name="T50" fmla="*/ 134 w 142"/>
                <a:gd name="T51" fmla="*/ 76 h 145"/>
                <a:gd name="T52" fmla="*/ 131 w 142"/>
                <a:gd name="T53" fmla="*/ 92 h 145"/>
                <a:gd name="T54" fmla="*/ 132 w 142"/>
                <a:gd name="T55" fmla="*/ 112 h 145"/>
                <a:gd name="T56" fmla="*/ 124 w 142"/>
                <a:gd name="T57" fmla="*/ 124 h 145"/>
                <a:gd name="T58" fmla="*/ 114 w 142"/>
                <a:gd name="T59" fmla="*/ 129 h 145"/>
                <a:gd name="T60" fmla="*/ 104 w 142"/>
                <a:gd name="T61" fmla="*/ 129 h 145"/>
                <a:gd name="T62" fmla="*/ 94 w 142"/>
                <a:gd name="T63" fmla="*/ 12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2" h="145">
                  <a:moveTo>
                    <a:pt x="89" y="123"/>
                  </a:moveTo>
                  <a:lnTo>
                    <a:pt x="85" y="134"/>
                  </a:lnTo>
                  <a:lnTo>
                    <a:pt x="76" y="140"/>
                  </a:lnTo>
                  <a:lnTo>
                    <a:pt x="67" y="145"/>
                  </a:lnTo>
                  <a:lnTo>
                    <a:pt x="57" y="145"/>
                  </a:lnTo>
                  <a:lnTo>
                    <a:pt x="48" y="140"/>
                  </a:lnTo>
                  <a:lnTo>
                    <a:pt x="41" y="134"/>
                  </a:lnTo>
                  <a:lnTo>
                    <a:pt x="37" y="124"/>
                  </a:lnTo>
                  <a:lnTo>
                    <a:pt x="36" y="113"/>
                  </a:lnTo>
                  <a:lnTo>
                    <a:pt x="30" y="114"/>
                  </a:lnTo>
                  <a:lnTo>
                    <a:pt x="25" y="114"/>
                  </a:lnTo>
                  <a:lnTo>
                    <a:pt x="20" y="113"/>
                  </a:lnTo>
                  <a:lnTo>
                    <a:pt x="15" y="112"/>
                  </a:lnTo>
                  <a:lnTo>
                    <a:pt x="11" y="108"/>
                  </a:lnTo>
                  <a:lnTo>
                    <a:pt x="7" y="105"/>
                  </a:lnTo>
                  <a:lnTo>
                    <a:pt x="4" y="101"/>
                  </a:lnTo>
                  <a:lnTo>
                    <a:pt x="2" y="97"/>
                  </a:lnTo>
                  <a:lnTo>
                    <a:pt x="0" y="86"/>
                  </a:lnTo>
                  <a:lnTo>
                    <a:pt x="3" y="76"/>
                  </a:lnTo>
                  <a:lnTo>
                    <a:pt x="9" y="68"/>
                  </a:lnTo>
                  <a:lnTo>
                    <a:pt x="18" y="62"/>
                  </a:lnTo>
                  <a:lnTo>
                    <a:pt x="12" y="53"/>
                  </a:lnTo>
                  <a:lnTo>
                    <a:pt x="10" y="43"/>
                  </a:lnTo>
                  <a:lnTo>
                    <a:pt x="11" y="32"/>
                  </a:lnTo>
                  <a:lnTo>
                    <a:pt x="15" y="23"/>
                  </a:lnTo>
                  <a:lnTo>
                    <a:pt x="19" y="20"/>
                  </a:lnTo>
                  <a:lnTo>
                    <a:pt x="24" y="17"/>
                  </a:lnTo>
                  <a:lnTo>
                    <a:pt x="28" y="16"/>
                  </a:lnTo>
                  <a:lnTo>
                    <a:pt x="33" y="15"/>
                  </a:lnTo>
                  <a:lnTo>
                    <a:pt x="38" y="15"/>
                  </a:lnTo>
                  <a:lnTo>
                    <a:pt x="43" y="16"/>
                  </a:lnTo>
                  <a:lnTo>
                    <a:pt x="49" y="18"/>
                  </a:lnTo>
                  <a:lnTo>
                    <a:pt x="53" y="21"/>
                  </a:lnTo>
                  <a:lnTo>
                    <a:pt x="58" y="10"/>
                  </a:lnTo>
                  <a:lnTo>
                    <a:pt x="66" y="3"/>
                  </a:lnTo>
                  <a:lnTo>
                    <a:pt x="75" y="0"/>
                  </a:lnTo>
                  <a:lnTo>
                    <a:pt x="86" y="0"/>
                  </a:lnTo>
                  <a:lnTo>
                    <a:pt x="95" y="3"/>
                  </a:lnTo>
                  <a:lnTo>
                    <a:pt x="102" y="10"/>
                  </a:lnTo>
                  <a:lnTo>
                    <a:pt x="106" y="21"/>
                  </a:lnTo>
                  <a:lnTo>
                    <a:pt x="106" y="31"/>
                  </a:lnTo>
                  <a:lnTo>
                    <a:pt x="112" y="30"/>
                  </a:lnTo>
                  <a:lnTo>
                    <a:pt x="118" y="30"/>
                  </a:lnTo>
                  <a:lnTo>
                    <a:pt x="123" y="31"/>
                  </a:lnTo>
                  <a:lnTo>
                    <a:pt x="128" y="33"/>
                  </a:lnTo>
                  <a:lnTo>
                    <a:pt x="133" y="36"/>
                  </a:lnTo>
                  <a:lnTo>
                    <a:pt x="136" y="39"/>
                  </a:lnTo>
                  <a:lnTo>
                    <a:pt x="139" y="44"/>
                  </a:lnTo>
                  <a:lnTo>
                    <a:pt x="141" y="48"/>
                  </a:lnTo>
                  <a:lnTo>
                    <a:pt x="142" y="58"/>
                  </a:lnTo>
                  <a:lnTo>
                    <a:pt x="140" y="68"/>
                  </a:lnTo>
                  <a:lnTo>
                    <a:pt x="134" y="76"/>
                  </a:lnTo>
                  <a:lnTo>
                    <a:pt x="125" y="83"/>
                  </a:lnTo>
                  <a:lnTo>
                    <a:pt x="131" y="92"/>
                  </a:lnTo>
                  <a:lnTo>
                    <a:pt x="133" y="101"/>
                  </a:lnTo>
                  <a:lnTo>
                    <a:pt x="132" y="112"/>
                  </a:lnTo>
                  <a:lnTo>
                    <a:pt x="127" y="121"/>
                  </a:lnTo>
                  <a:lnTo>
                    <a:pt x="124" y="124"/>
                  </a:lnTo>
                  <a:lnTo>
                    <a:pt x="119" y="127"/>
                  </a:lnTo>
                  <a:lnTo>
                    <a:pt x="114" y="129"/>
                  </a:lnTo>
                  <a:lnTo>
                    <a:pt x="110" y="129"/>
                  </a:lnTo>
                  <a:lnTo>
                    <a:pt x="104" y="129"/>
                  </a:lnTo>
                  <a:lnTo>
                    <a:pt x="100" y="128"/>
                  </a:lnTo>
                  <a:lnTo>
                    <a:pt x="94" y="127"/>
                  </a:lnTo>
                  <a:lnTo>
                    <a:pt x="89" y="12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78" name="Freeform 80"/>
            <p:cNvSpPr>
              <a:spLocks/>
            </p:cNvSpPr>
            <p:nvPr/>
          </p:nvSpPr>
          <p:spPr bwMode="auto">
            <a:xfrm>
              <a:off x="3149" y="2534"/>
              <a:ext cx="21" cy="20"/>
            </a:xfrm>
            <a:custGeom>
              <a:avLst/>
              <a:gdLst>
                <a:gd name="T0" fmla="*/ 39 w 40"/>
                <a:gd name="T1" fmla="*/ 14 h 39"/>
                <a:gd name="T2" fmla="*/ 36 w 40"/>
                <a:gd name="T3" fmla="*/ 7 h 39"/>
                <a:gd name="T4" fmla="*/ 29 w 40"/>
                <a:gd name="T5" fmla="*/ 2 h 39"/>
                <a:gd name="T6" fmla="*/ 22 w 40"/>
                <a:gd name="T7" fmla="*/ 0 h 39"/>
                <a:gd name="T8" fmla="*/ 14 w 40"/>
                <a:gd name="T9" fmla="*/ 1 h 39"/>
                <a:gd name="T10" fmla="*/ 7 w 40"/>
                <a:gd name="T11" fmla="*/ 4 h 39"/>
                <a:gd name="T12" fmla="*/ 2 w 40"/>
                <a:gd name="T13" fmla="*/ 11 h 39"/>
                <a:gd name="T14" fmla="*/ 0 w 40"/>
                <a:gd name="T15" fmla="*/ 18 h 39"/>
                <a:gd name="T16" fmla="*/ 1 w 40"/>
                <a:gd name="T17" fmla="*/ 26 h 39"/>
                <a:gd name="T18" fmla="*/ 5 w 40"/>
                <a:gd name="T19" fmla="*/ 32 h 39"/>
                <a:gd name="T20" fmla="*/ 12 w 40"/>
                <a:gd name="T21" fmla="*/ 37 h 39"/>
                <a:gd name="T22" fmla="*/ 18 w 40"/>
                <a:gd name="T23" fmla="*/ 39 h 39"/>
                <a:gd name="T24" fmla="*/ 26 w 40"/>
                <a:gd name="T25" fmla="*/ 38 h 39"/>
                <a:gd name="T26" fmla="*/ 33 w 40"/>
                <a:gd name="T27" fmla="*/ 34 h 39"/>
                <a:gd name="T28" fmla="*/ 38 w 40"/>
                <a:gd name="T29" fmla="*/ 29 h 39"/>
                <a:gd name="T30" fmla="*/ 40 w 40"/>
                <a:gd name="T31" fmla="*/ 22 h 39"/>
                <a:gd name="T32" fmla="*/ 39 w 40"/>
                <a:gd name="T33"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39">
                  <a:moveTo>
                    <a:pt x="39" y="14"/>
                  </a:moveTo>
                  <a:lnTo>
                    <a:pt x="36" y="7"/>
                  </a:lnTo>
                  <a:lnTo>
                    <a:pt x="29" y="2"/>
                  </a:lnTo>
                  <a:lnTo>
                    <a:pt x="22" y="0"/>
                  </a:lnTo>
                  <a:lnTo>
                    <a:pt x="14" y="1"/>
                  </a:lnTo>
                  <a:lnTo>
                    <a:pt x="7" y="4"/>
                  </a:lnTo>
                  <a:lnTo>
                    <a:pt x="2" y="11"/>
                  </a:lnTo>
                  <a:lnTo>
                    <a:pt x="0" y="18"/>
                  </a:lnTo>
                  <a:lnTo>
                    <a:pt x="1" y="26"/>
                  </a:lnTo>
                  <a:lnTo>
                    <a:pt x="5" y="32"/>
                  </a:lnTo>
                  <a:lnTo>
                    <a:pt x="12" y="37"/>
                  </a:lnTo>
                  <a:lnTo>
                    <a:pt x="18" y="39"/>
                  </a:lnTo>
                  <a:lnTo>
                    <a:pt x="26" y="38"/>
                  </a:lnTo>
                  <a:lnTo>
                    <a:pt x="33" y="34"/>
                  </a:lnTo>
                  <a:lnTo>
                    <a:pt x="38" y="29"/>
                  </a:lnTo>
                  <a:lnTo>
                    <a:pt x="40" y="22"/>
                  </a:lnTo>
                  <a:lnTo>
                    <a:pt x="39" y="1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79" name="Freeform 81"/>
            <p:cNvSpPr>
              <a:spLocks/>
            </p:cNvSpPr>
            <p:nvPr/>
          </p:nvSpPr>
          <p:spPr bwMode="auto">
            <a:xfrm>
              <a:off x="2944" y="2499"/>
              <a:ext cx="26" cy="26"/>
            </a:xfrm>
            <a:custGeom>
              <a:avLst/>
              <a:gdLst>
                <a:gd name="T0" fmla="*/ 26 w 52"/>
                <a:gd name="T1" fmla="*/ 50 h 50"/>
                <a:gd name="T2" fmla="*/ 37 w 52"/>
                <a:gd name="T3" fmla="*/ 48 h 50"/>
                <a:gd name="T4" fmla="*/ 45 w 52"/>
                <a:gd name="T5" fmla="*/ 42 h 50"/>
                <a:gd name="T6" fmla="*/ 49 w 52"/>
                <a:gd name="T7" fmla="*/ 34 h 50"/>
                <a:gd name="T8" fmla="*/ 52 w 52"/>
                <a:gd name="T9" fmla="*/ 25 h 50"/>
                <a:gd name="T10" fmla="*/ 49 w 52"/>
                <a:gd name="T11" fmla="*/ 15 h 50"/>
                <a:gd name="T12" fmla="*/ 45 w 52"/>
                <a:gd name="T13" fmla="*/ 6 h 50"/>
                <a:gd name="T14" fmla="*/ 37 w 52"/>
                <a:gd name="T15" fmla="*/ 2 h 50"/>
                <a:gd name="T16" fmla="*/ 26 w 52"/>
                <a:gd name="T17" fmla="*/ 0 h 50"/>
                <a:gd name="T18" fmla="*/ 16 w 52"/>
                <a:gd name="T19" fmla="*/ 2 h 50"/>
                <a:gd name="T20" fmla="*/ 8 w 52"/>
                <a:gd name="T21" fmla="*/ 6 h 50"/>
                <a:gd name="T22" fmla="*/ 2 w 52"/>
                <a:gd name="T23" fmla="*/ 15 h 50"/>
                <a:gd name="T24" fmla="*/ 0 w 52"/>
                <a:gd name="T25" fmla="*/ 25 h 50"/>
                <a:gd name="T26" fmla="*/ 2 w 52"/>
                <a:gd name="T27" fmla="*/ 34 h 50"/>
                <a:gd name="T28" fmla="*/ 8 w 52"/>
                <a:gd name="T29" fmla="*/ 42 h 50"/>
                <a:gd name="T30" fmla="*/ 16 w 52"/>
                <a:gd name="T31" fmla="*/ 48 h 50"/>
                <a:gd name="T32" fmla="*/ 26 w 52"/>
                <a:gd name="T3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0">
                  <a:moveTo>
                    <a:pt x="26" y="50"/>
                  </a:moveTo>
                  <a:lnTo>
                    <a:pt x="37" y="48"/>
                  </a:lnTo>
                  <a:lnTo>
                    <a:pt x="45" y="42"/>
                  </a:lnTo>
                  <a:lnTo>
                    <a:pt x="49" y="34"/>
                  </a:lnTo>
                  <a:lnTo>
                    <a:pt x="52" y="25"/>
                  </a:lnTo>
                  <a:lnTo>
                    <a:pt x="49" y="15"/>
                  </a:lnTo>
                  <a:lnTo>
                    <a:pt x="45" y="6"/>
                  </a:lnTo>
                  <a:lnTo>
                    <a:pt x="37" y="2"/>
                  </a:lnTo>
                  <a:lnTo>
                    <a:pt x="26" y="0"/>
                  </a:lnTo>
                  <a:lnTo>
                    <a:pt x="16" y="2"/>
                  </a:lnTo>
                  <a:lnTo>
                    <a:pt x="8" y="6"/>
                  </a:lnTo>
                  <a:lnTo>
                    <a:pt x="2" y="15"/>
                  </a:lnTo>
                  <a:lnTo>
                    <a:pt x="0" y="25"/>
                  </a:lnTo>
                  <a:lnTo>
                    <a:pt x="2" y="34"/>
                  </a:lnTo>
                  <a:lnTo>
                    <a:pt x="8" y="42"/>
                  </a:lnTo>
                  <a:lnTo>
                    <a:pt x="16" y="48"/>
                  </a:lnTo>
                  <a:lnTo>
                    <a:pt x="26" y="5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80" name="Freeform 82"/>
            <p:cNvSpPr>
              <a:spLocks/>
            </p:cNvSpPr>
            <p:nvPr/>
          </p:nvSpPr>
          <p:spPr bwMode="auto">
            <a:xfrm>
              <a:off x="2930" y="2414"/>
              <a:ext cx="56" cy="78"/>
            </a:xfrm>
            <a:custGeom>
              <a:avLst/>
              <a:gdLst>
                <a:gd name="T0" fmla="*/ 69 w 113"/>
                <a:gd name="T1" fmla="*/ 156 h 156"/>
                <a:gd name="T2" fmla="*/ 44 w 113"/>
                <a:gd name="T3" fmla="*/ 156 h 156"/>
                <a:gd name="T4" fmla="*/ 39 w 113"/>
                <a:gd name="T5" fmla="*/ 149 h 156"/>
                <a:gd name="T6" fmla="*/ 29 w 113"/>
                <a:gd name="T7" fmla="*/ 131 h 156"/>
                <a:gd name="T8" fmla="*/ 17 w 113"/>
                <a:gd name="T9" fmla="*/ 106 h 156"/>
                <a:gd name="T10" fmla="*/ 6 w 113"/>
                <a:gd name="T11" fmla="*/ 77 h 156"/>
                <a:gd name="T12" fmla="*/ 0 w 113"/>
                <a:gd name="T13" fmla="*/ 50 h 156"/>
                <a:gd name="T14" fmla="*/ 5 w 113"/>
                <a:gd name="T15" fmla="*/ 24 h 156"/>
                <a:gd name="T16" fmla="*/ 22 w 113"/>
                <a:gd name="T17" fmla="*/ 7 h 156"/>
                <a:gd name="T18" fmla="*/ 55 w 113"/>
                <a:gd name="T19" fmla="*/ 0 h 156"/>
                <a:gd name="T20" fmla="*/ 91 w 113"/>
                <a:gd name="T21" fmla="*/ 7 h 156"/>
                <a:gd name="T22" fmla="*/ 108 w 113"/>
                <a:gd name="T23" fmla="*/ 24 h 156"/>
                <a:gd name="T24" fmla="*/ 113 w 113"/>
                <a:gd name="T25" fmla="*/ 50 h 156"/>
                <a:gd name="T26" fmla="*/ 107 w 113"/>
                <a:gd name="T27" fmla="*/ 77 h 156"/>
                <a:gd name="T28" fmla="*/ 97 w 113"/>
                <a:gd name="T29" fmla="*/ 106 h 156"/>
                <a:gd name="T30" fmla="*/ 84 w 113"/>
                <a:gd name="T31" fmla="*/ 131 h 156"/>
                <a:gd name="T32" fmla="*/ 74 w 113"/>
                <a:gd name="T33" fmla="*/ 149 h 156"/>
                <a:gd name="T34" fmla="*/ 69 w 113"/>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81" name="Freeform 83"/>
            <p:cNvSpPr>
              <a:spLocks/>
            </p:cNvSpPr>
            <p:nvPr/>
          </p:nvSpPr>
          <p:spPr bwMode="auto">
            <a:xfrm>
              <a:off x="2930" y="2414"/>
              <a:ext cx="56" cy="78"/>
            </a:xfrm>
            <a:custGeom>
              <a:avLst/>
              <a:gdLst>
                <a:gd name="T0" fmla="*/ 69 w 113"/>
                <a:gd name="T1" fmla="*/ 156 h 156"/>
                <a:gd name="T2" fmla="*/ 44 w 113"/>
                <a:gd name="T3" fmla="*/ 156 h 156"/>
                <a:gd name="T4" fmla="*/ 39 w 113"/>
                <a:gd name="T5" fmla="*/ 149 h 156"/>
                <a:gd name="T6" fmla="*/ 29 w 113"/>
                <a:gd name="T7" fmla="*/ 131 h 156"/>
                <a:gd name="T8" fmla="*/ 17 w 113"/>
                <a:gd name="T9" fmla="*/ 106 h 156"/>
                <a:gd name="T10" fmla="*/ 6 w 113"/>
                <a:gd name="T11" fmla="*/ 77 h 156"/>
                <a:gd name="T12" fmla="*/ 0 w 113"/>
                <a:gd name="T13" fmla="*/ 50 h 156"/>
                <a:gd name="T14" fmla="*/ 5 w 113"/>
                <a:gd name="T15" fmla="*/ 24 h 156"/>
                <a:gd name="T16" fmla="*/ 22 w 113"/>
                <a:gd name="T17" fmla="*/ 7 h 156"/>
                <a:gd name="T18" fmla="*/ 55 w 113"/>
                <a:gd name="T19" fmla="*/ 0 h 156"/>
                <a:gd name="T20" fmla="*/ 91 w 113"/>
                <a:gd name="T21" fmla="*/ 7 h 156"/>
                <a:gd name="T22" fmla="*/ 108 w 113"/>
                <a:gd name="T23" fmla="*/ 24 h 156"/>
                <a:gd name="T24" fmla="*/ 113 w 113"/>
                <a:gd name="T25" fmla="*/ 50 h 156"/>
                <a:gd name="T26" fmla="*/ 107 w 113"/>
                <a:gd name="T27" fmla="*/ 77 h 156"/>
                <a:gd name="T28" fmla="*/ 97 w 113"/>
                <a:gd name="T29" fmla="*/ 106 h 156"/>
                <a:gd name="T30" fmla="*/ 84 w 113"/>
                <a:gd name="T31" fmla="*/ 131 h 156"/>
                <a:gd name="T32" fmla="*/ 74 w 113"/>
                <a:gd name="T33" fmla="*/ 149 h 156"/>
                <a:gd name="T34" fmla="*/ 69 w 113"/>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82" name="Freeform 84"/>
            <p:cNvSpPr>
              <a:spLocks/>
            </p:cNvSpPr>
            <p:nvPr/>
          </p:nvSpPr>
          <p:spPr bwMode="auto">
            <a:xfrm>
              <a:off x="2972" y="2447"/>
              <a:ext cx="76" cy="61"/>
            </a:xfrm>
            <a:custGeom>
              <a:avLst/>
              <a:gdLst>
                <a:gd name="T0" fmla="*/ 13 w 152"/>
                <a:gd name="T1" fmla="*/ 122 h 123"/>
                <a:gd name="T2" fmla="*/ 0 w 152"/>
                <a:gd name="T3" fmla="*/ 100 h 123"/>
                <a:gd name="T4" fmla="*/ 4 w 152"/>
                <a:gd name="T5" fmla="*/ 93 h 123"/>
                <a:gd name="T6" fmla="*/ 14 w 152"/>
                <a:gd name="T7" fmla="*/ 75 h 123"/>
                <a:gd name="T8" fmla="*/ 29 w 152"/>
                <a:gd name="T9" fmla="*/ 52 h 123"/>
                <a:gd name="T10" fmla="*/ 48 w 152"/>
                <a:gd name="T11" fmla="*/ 27 h 123"/>
                <a:gd name="T12" fmla="*/ 70 w 152"/>
                <a:gd name="T13" fmla="*/ 9 h 123"/>
                <a:gd name="T14" fmla="*/ 93 w 152"/>
                <a:gd name="T15" fmla="*/ 0 h 123"/>
                <a:gd name="T16" fmla="*/ 118 w 152"/>
                <a:gd name="T17" fmla="*/ 5 h 123"/>
                <a:gd name="T18" fmla="*/ 141 w 152"/>
                <a:gd name="T19" fmla="*/ 32 h 123"/>
                <a:gd name="T20" fmla="*/ 149 w 152"/>
                <a:gd name="T21" fmla="*/ 50 h 123"/>
                <a:gd name="T22" fmla="*/ 152 w 152"/>
                <a:gd name="T23" fmla="*/ 65 h 123"/>
                <a:gd name="T24" fmla="*/ 151 w 152"/>
                <a:gd name="T25" fmla="*/ 79 h 123"/>
                <a:gd name="T26" fmla="*/ 146 w 152"/>
                <a:gd name="T27" fmla="*/ 91 h 123"/>
                <a:gd name="T28" fmla="*/ 138 w 152"/>
                <a:gd name="T29" fmla="*/ 99 h 123"/>
                <a:gd name="T30" fmla="*/ 127 w 152"/>
                <a:gd name="T31" fmla="*/ 107 h 123"/>
                <a:gd name="T32" fmla="*/ 114 w 152"/>
                <a:gd name="T33" fmla="*/ 113 h 123"/>
                <a:gd name="T34" fmla="*/ 99 w 152"/>
                <a:gd name="T35" fmla="*/ 116 h 123"/>
                <a:gd name="T36" fmla="*/ 84 w 152"/>
                <a:gd name="T37" fmla="*/ 120 h 123"/>
                <a:gd name="T38" fmla="*/ 69 w 152"/>
                <a:gd name="T39" fmla="*/ 121 h 123"/>
                <a:gd name="T40" fmla="*/ 54 w 152"/>
                <a:gd name="T41" fmla="*/ 122 h 123"/>
                <a:gd name="T42" fmla="*/ 42 w 152"/>
                <a:gd name="T43" fmla="*/ 123 h 123"/>
                <a:gd name="T44" fmla="*/ 30 w 152"/>
                <a:gd name="T45" fmla="*/ 123 h 123"/>
                <a:gd name="T46" fmla="*/ 21 w 152"/>
                <a:gd name="T47" fmla="*/ 122 h 123"/>
                <a:gd name="T48" fmla="*/ 15 w 152"/>
                <a:gd name="T49" fmla="*/ 122 h 123"/>
                <a:gd name="T50" fmla="*/ 13 w 152"/>
                <a:gd name="T51" fmla="*/ 12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2" h="123">
                  <a:moveTo>
                    <a:pt x="13" y="122"/>
                  </a:moveTo>
                  <a:lnTo>
                    <a:pt x="0" y="100"/>
                  </a:lnTo>
                  <a:lnTo>
                    <a:pt x="4" y="93"/>
                  </a:lnTo>
                  <a:lnTo>
                    <a:pt x="14" y="75"/>
                  </a:lnTo>
                  <a:lnTo>
                    <a:pt x="29" y="52"/>
                  </a:lnTo>
                  <a:lnTo>
                    <a:pt x="48" y="27"/>
                  </a:lnTo>
                  <a:lnTo>
                    <a:pt x="70" y="9"/>
                  </a:lnTo>
                  <a:lnTo>
                    <a:pt x="93" y="0"/>
                  </a:lnTo>
                  <a:lnTo>
                    <a:pt x="118" y="5"/>
                  </a:lnTo>
                  <a:lnTo>
                    <a:pt x="141" y="32"/>
                  </a:lnTo>
                  <a:lnTo>
                    <a:pt x="149" y="50"/>
                  </a:lnTo>
                  <a:lnTo>
                    <a:pt x="152" y="65"/>
                  </a:lnTo>
                  <a:lnTo>
                    <a:pt x="151" y="79"/>
                  </a:lnTo>
                  <a:lnTo>
                    <a:pt x="146" y="91"/>
                  </a:lnTo>
                  <a:lnTo>
                    <a:pt x="138" y="99"/>
                  </a:lnTo>
                  <a:lnTo>
                    <a:pt x="127" y="107"/>
                  </a:lnTo>
                  <a:lnTo>
                    <a:pt x="114" y="113"/>
                  </a:lnTo>
                  <a:lnTo>
                    <a:pt x="99" y="116"/>
                  </a:lnTo>
                  <a:lnTo>
                    <a:pt x="84" y="120"/>
                  </a:lnTo>
                  <a:lnTo>
                    <a:pt x="69" y="121"/>
                  </a:lnTo>
                  <a:lnTo>
                    <a:pt x="54" y="122"/>
                  </a:lnTo>
                  <a:lnTo>
                    <a:pt x="42" y="123"/>
                  </a:lnTo>
                  <a:lnTo>
                    <a:pt x="30" y="123"/>
                  </a:lnTo>
                  <a:lnTo>
                    <a:pt x="21" y="122"/>
                  </a:lnTo>
                  <a:lnTo>
                    <a:pt x="15" y="122"/>
                  </a:lnTo>
                  <a:lnTo>
                    <a:pt x="13" y="12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83" name="Freeform 85"/>
            <p:cNvSpPr>
              <a:spLocks/>
            </p:cNvSpPr>
            <p:nvPr/>
          </p:nvSpPr>
          <p:spPr bwMode="auto">
            <a:xfrm>
              <a:off x="2972" y="2517"/>
              <a:ext cx="76" cy="61"/>
            </a:xfrm>
            <a:custGeom>
              <a:avLst/>
              <a:gdLst>
                <a:gd name="T0" fmla="*/ 0 w 153"/>
                <a:gd name="T1" fmla="*/ 23 h 122"/>
                <a:gd name="T2" fmla="*/ 13 w 153"/>
                <a:gd name="T3" fmla="*/ 1 h 122"/>
                <a:gd name="T4" fmla="*/ 15 w 153"/>
                <a:gd name="T5" fmla="*/ 1 h 122"/>
                <a:gd name="T6" fmla="*/ 21 w 153"/>
                <a:gd name="T7" fmla="*/ 1 h 122"/>
                <a:gd name="T8" fmla="*/ 30 w 153"/>
                <a:gd name="T9" fmla="*/ 0 h 122"/>
                <a:gd name="T10" fmla="*/ 42 w 153"/>
                <a:gd name="T11" fmla="*/ 0 h 122"/>
                <a:gd name="T12" fmla="*/ 54 w 153"/>
                <a:gd name="T13" fmla="*/ 1 h 122"/>
                <a:gd name="T14" fmla="*/ 69 w 153"/>
                <a:gd name="T15" fmla="*/ 2 h 122"/>
                <a:gd name="T16" fmla="*/ 84 w 153"/>
                <a:gd name="T17" fmla="*/ 4 h 122"/>
                <a:gd name="T18" fmla="*/ 99 w 153"/>
                <a:gd name="T19" fmla="*/ 7 h 122"/>
                <a:gd name="T20" fmla="*/ 114 w 153"/>
                <a:gd name="T21" fmla="*/ 10 h 122"/>
                <a:gd name="T22" fmla="*/ 127 w 153"/>
                <a:gd name="T23" fmla="*/ 16 h 122"/>
                <a:gd name="T24" fmla="*/ 138 w 153"/>
                <a:gd name="T25" fmla="*/ 23 h 122"/>
                <a:gd name="T26" fmla="*/ 146 w 153"/>
                <a:gd name="T27" fmla="*/ 32 h 122"/>
                <a:gd name="T28" fmla="*/ 152 w 153"/>
                <a:gd name="T29" fmla="*/ 43 h 122"/>
                <a:gd name="T30" fmla="*/ 153 w 153"/>
                <a:gd name="T31" fmla="*/ 55 h 122"/>
                <a:gd name="T32" fmla="*/ 150 w 153"/>
                <a:gd name="T33" fmla="*/ 70 h 122"/>
                <a:gd name="T34" fmla="*/ 142 w 153"/>
                <a:gd name="T35" fmla="*/ 89 h 122"/>
                <a:gd name="T36" fmla="*/ 118 w 153"/>
                <a:gd name="T37" fmla="*/ 115 h 122"/>
                <a:gd name="T38" fmla="*/ 93 w 153"/>
                <a:gd name="T39" fmla="*/ 122 h 122"/>
                <a:gd name="T40" fmla="*/ 70 w 153"/>
                <a:gd name="T41" fmla="*/ 114 h 122"/>
                <a:gd name="T42" fmla="*/ 48 w 153"/>
                <a:gd name="T43" fmla="*/ 95 h 122"/>
                <a:gd name="T44" fmla="*/ 29 w 153"/>
                <a:gd name="T45" fmla="*/ 72 h 122"/>
                <a:gd name="T46" fmla="*/ 14 w 153"/>
                <a:gd name="T47" fmla="*/ 48 h 122"/>
                <a:gd name="T48" fmla="*/ 4 w 153"/>
                <a:gd name="T49" fmla="*/ 30 h 122"/>
                <a:gd name="T50" fmla="*/ 0 w 153"/>
                <a:gd name="T51" fmla="*/ 2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3" h="122">
                  <a:moveTo>
                    <a:pt x="0" y="23"/>
                  </a:moveTo>
                  <a:lnTo>
                    <a:pt x="13" y="1"/>
                  </a:lnTo>
                  <a:lnTo>
                    <a:pt x="15" y="1"/>
                  </a:lnTo>
                  <a:lnTo>
                    <a:pt x="21" y="1"/>
                  </a:lnTo>
                  <a:lnTo>
                    <a:pt x="30" y="0"/>
                  </a:lnTo>
                  <a:lnTo>
                    <a:pt x="42" y="0"/>
                  </a:lnTo>
                  <a:lnTo>
                    <a:pt x="54" y="1"/>
                  </a:lnTo>
                  <a:lnTo>
                    <a:pt x="69" y="2"/>
                  </a:lnTo>
                  <a:lnTo>
                    <a:pt x="84" y="4"/>
                  </a:lnTo>
                  <a:lnTo>
                    <a:pt x="99" y="7"/>
                  </a:lnTo>
                  <a:lnTo>
                    <a:pt x="114" y="10"/>
                  </a:lnTo>
                  <a:lnTo>
                    <a:pt x="127" y="16"/>
                  </a:lnTo>
                  <a:lnTo>
                    <a:pt x="138" y="23"/>
                  </a:lnTo>
                  <a:lnTo>
                    <a:pt x="146" y="32"/>
                  </a:lnTo>
                  <a:lnTo>
                    <a:pt x="152" y="43"/>
                  </a:lnTo>
                  <a:lnTo>
                    <a:pt x="153" y="55"/>
                  </a:lnTo>
                  <a:lnTo>
                    <a:pt x="150" y="70"/>
                  </a:lnTo>
                  <a:lnTo>
                    <a:pt x="142" y="89"/>
                  </a:lnTo>
                  <a:lnTo>
                    <a:pt x="118" y="115"/>
                  </a:lnTo>
                  <a:lnTo>
                    <a:pt x="93" y="122"/>
                  </a:lnTo>
                  <a:lnTo>
                    <a:pt x="70" y="114"/>
                  </a:lnTo>
                  <a:lnTo>
                    <a:pt x="48" y="95"/>
                  </a:lnTo>
                  <a:lnTo>
                    <a:pt x="29" y="72"/>
                  </a:lnTo>
                  <a:lnTo>
                    <a:pt x="14" y="48"/>
                  </a:lnTo>
                  <a:lnTo>
                    <a:pt x="4" y="30"/>
                  </a:lnTo>
                  <a:lnTo>
                    <a:pt x="0" y="2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84" name="Freeform 86"/>
            <p:cNvSpPr>
              <a:spLocks/>
            </p:cNvSpPr>
            <p:nvPr/>
          </p:nvSpPr>
          <p:spPr bwMode="auto">
            <a:xfrm>
              <a:off x="2930" y="2532"/>
              <a:ext cx="55" cy="78"/>
            </a:xfrm>
            <a:custGeom>
              <a:avLst/>
              <a:gdLst>
                <a:gd name="T0" fmla="*/ 43 w 112"/>
                <a:gd name="T1" fmla="*/ 0 h 156"/>
                <a:gd name="T2" fmla="*/ 68 w 112"/>
                <a:gd name="T3" fmla="*/ 0 h 156"/>
                <a:gd name="T4" fmla="*/ 73 w 112"/>
                <a:gd name="T5" fmla="*/ 7 h 156"/>
                <a:gd name="T6" fmla="*/ 83 w 112"/>
                <a:gd name="T7" fmla="*/ 24 h 156"/>
                <a:gd name="T8" fmla="*/ 96 w 112"/>
                <a:gd name="T9" fmla="*/ 50 h 156"/>
                <a:gd name="T10" fmla="*/ 106 w 112"/>
                <a:gd name="T11" fmla="*/ 77 h 156"/>
                <a:gd name="T12" fmla="*/ 112 w 112"/>
                <a:gd name="T13" fmla="*/ 106 h 156"/>
                <a:gd name="T14" fmla="*/ 108 w 112"/>
                <a:gd name="T15" fmla="*/ 131 h 156"/>
                <a:gd name="T16" fmla="*/ 91 w 112"/>
                <a:gd name="T17" fmla="*/ 149 h 156"/>
                <a:gd name="T18" fmla="*/ 56 w 112"/>
                <a:gd name="T19" fmla="*/ 156 h 156"/>
                <a:gd name="T20" fmla="*/ 22 w 112"/>
                <a:gd name="T21" fmla="*/ 149 h 156"/>
                <a:gd name="T22" fmla="*/ 4 w 112"/>
                <a:gd name="T23" fmla="*/ 131 h 156"/>
                <a:gd name="T24" fmla="*/ 0 w 112"/>
                <a:gd name="T25" fmla="*/ 106 h 156"/>
                <a:gd name="T26" fmla="*/ 5 w 112"/>
                <a:gd name="T27" fmla="*/ 77 h 156"/>
                <a:gd name="T28" fmla="*/ 15 w 112"/>
                <a:gd name="T29" fmla="*/ 50 h 156"/>
                <a:gd name="T30" fmla="*/ 28 w 112"/>
                <a:gd name="T31" fmla="*/ 24 h 156"/>
                <a:gd name="T32" fmla="*/ 38 w 112"/>
                <a:gd name="T33" fmla="*/ 7 h 156"/>
                <a:gd name="T34" fmla="*/ 43 w 112"/>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56">
                  <a:moveTo>
                    <a:pt x="43" y="0"/>
                  </a:moveTo>
                  <a:lnTo>
                    <a:pt x="68" y="0"/>
                  </a:lnTo>
                  <a:lnTo>
                    <a:pt x="73" y="7"/>
                  </a:lnTo>
                  <a:lnTo>
                    <a:pt x="83" y="24"/>
                  </a:lnTo>
                  <a:lnTo>
                    <a:pt x="96" y="50"/>
                  </a:lnTo>
                  <a:lnTo>
                    <a:pt x="106" y="77"/>
                  </a:lnTo>
                  <a:lnTo>
                    <a:pt x="112" y="106"/>
                  </a:lnTo>
                  <a:lnTo>
                    <a:pt x="108" y="131"/>
                  </a:lnTo>
                  <a:lnTo>
                    <a:pt x="91" y="149"/>
                  </a:lnTo>
                  <a:lnTo>
                    <a:pt x="56" y="156"/>
                  </a:lnTo>
                  <a:lnTo>
                    <a:pt x="22" y="149"/>
                  </a:lnTo>
                  <a:lnTo>
                    <a:pt x="4" y="131"/>
                  </a:lnTo>
                  <a:lnTo>
                    <a:pt x="0" y="106"/>
                  </a:lnTo>
                  <a:lnTo>
                    <a:pt x="5" y="77"/>
                  </a:lnTo>
                  <a:lnTo>
                    <a:pt x="15" y="50"/>
                  </a:lnTo>
                  <a:lnTo>
                    <a:pt x="28" y="24"/>
                  </a:lnTo>
                  <a:lnTo>
                    <a:pt x="38" y="7"/>
                  </a:lnTo>
                  <a:lnTo>
                    <a:pt x="4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85" name="Freeform 87"/>
            <p:cNvSpPr>
              <a:spLocks/>
            </p:cNvSpPr>
            <p:nvPr/>
          </p:nvSpPr>
          <p:spPr bwMode="auto">
            <a:xfrm>
              <a:off x="2868" y="2515"/>
              <a:ext cx="75" cy="62"/>
            </a:xfrm>
            <a:custGeom>
              <a:avLst/>
              <a:gdLst>
                <a:gd name="T0" fmla="*/ 138 w 151"/>
                <a:gd name="T1" fmla="*/ 1 h 123"/>
                <a:gd name="T2" fmla="*/ 151 w 151"/>
                <a:gd name="T3" fmla="*/ 23 h 123"/>
                <a:gd name="T4" fmla="*/ 147 w 151"/>
                <a:gd name="T5" fmla="*/ 30 h 123"/>
                <a:gd name="T6" fmla="*/ 137 w 151"/>
                <a:gd name="T7" fmla="*/ 48 h 123"/>
                <a:gd name="T8" fmla="*/ 122 w 151"/>
                <a:gd name="T9" fmla="*/ 71 h 123"/>
                <a:gd name="T10" fmla="*/ 103 w 151"/>
                <a:gd name="T11" fmla="*/ 95 h 123"/>
                <a:gd name="T12" fmla="*/ 82 w 151"/>
                <a:gd name="T13" fmla="*/ 114 h 123"/>
                <a:gd name="T14" fmla="*/ 57 w 151"/>
                <a:gd name="T15" fmla="*/ 123 h 123"/>
                <a:gd name="T16" fmla="*/ 34 w 151"/>
                <a:gd name="T17" fmla="*/ 117 h 123"/>
                <a:gd name="T18" fmla="*/ 11 w 151"/>
                <a:gd name="T19" fmla="*/ 91 h 123"/>
                <a:gd name="T20" fmla="*/ 3 w 151"/>
                <a:gd name="T21" fmla="*/ 72 h 123"/>
                <a:gd name="T22" fmla="*/ 0 w 151"/>
                <a:gd name="T23" fmla="*/ 57 h 123"/>
                <a:gd name="T24" fmla="*/ 0 w 151"/>
                <a:gd name="T25" fmla="*/ 44 h 123"/>
                <a:gd name="T26" fmla="*/ 6 w 151"/>
                <a:gd name="T27" fmla="*/ 32 h 123"/>
                <a:gd name="T28" fmla="*/ 14 w 151"/>
                <a:gd name="T29" fmla="*/ 24 h 123"/>
                <a:gd name="T30" fmla="*/ 25 w 151"/>
                <a:gd name="T31" fmla="*/ 16 h 123"/>
                <a:gd name="T32" fmla="*/ 38 w 151"/>
                <a:gd name="T33" fmla="*/ 10 h 123"/>
                <a:gd name="T34" fmla="*/ 52 w 151"/>
                <a:gd name="T35" fmla="*/ 7 h 123"/>
                <a:gd name="T36" fmla="*/ 67 w 151"/>
                <a:gd name="T37" fmla="*/ 3 h 123"/>
                <a:gd name="T38" fmla="*/ 82 w 151"/>
                <a:gd name="T39" fmla="*/ 2 h 123"/>
                <a:gd name="T40" fmla="*/ 97 w 151"/>
                <a:gd name="T41" fmla="*/ 1 h 123"/>
                <a:gd name="T42" fmla="*/ 109 w 151"/>
                <a:gd name="T43" fmla="*/ 0 h 123"/>
                <a:gd name="T44" fmla="*/ 121 w 151"/>
                <a:gd name="T45" fmla="*/ 0 h 123"/>
                <a:gd name="T46" fmla="*/ 130 w 151"/>
                <a:gd name="T47" fmla="*/ 1 h 123"/>
                <a:gd name="T48" fmla="*/ 136 w 151"/>
                <a:gd name="T49" fmla="*/ 1 h 123"/>
                <a:gd name="T50" fmla="*/ 138 w 151"/>
                <a:gd name="T51" fmla="*/ 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1" h="123">
                  <a:moveTo>
                    <a:pt x="138" y="1"/>
                  </a:moveTo>
                  <a:lnTo>
                    <a:pt x="151" y="23"/>
                  </a:lnTo>
                  <a:lnTo>
                    <a:pt x="147" y="30"/>
                  </a:lnTo>
                  <a:lnTo>
                    <a:pt x="137" y="48"/>
                  </a:lnTo>
                  <a:lnTo>
                    <a:pt x="122" y="71"/>
                  </a:lnTo>
                  <a:lnTo>
                    <a:pt x="103" y="95"/>
                  </a:lnTo>
                  <a:lnTo>
                    <a:pt x="82" y="114"/>
                  </a:lnTo>
                  <a:lnTo>
                    <a:pt x="57" y="123"/>
                  </a:lnTo>
                  <a:lnTo>
                    <a:pt x="34" y="117"/>
                  </a:lnTo>
                  <a:lnTo>
                    <a:pt x="11" y="91"/>
                  </a:lnTo>
                  <a:lnTo>
                    <a:pt x="3" y="72"/>
                  </a:lnTo>
                  <a:lnTo>
                    <a:pt x="0" y="57"/>
                  </a:lnTo>
                  <a:lnTo>
                    <a:pt x="0" y="44"/>
                  </a:lnTo>
                  <a:lnTo>
                    <a:pt x="6" y="32"/>
                  </a:lnTo>
                  <a:lnTo>
                    <a:pt x="14" y="24"/>
                  </a:lnTo>
                  <a:lnTo>
                    <a:pt x="25" y="16"/>
                  </a:lnTo>
                  <a:lnTo>
                    <a:pt x="38" y="10"/>
                  </a:lnTo>
                  <a:lnTo>
                    <a:pt x="52" y="7"/>
                  </a:lnTo>
                  <a:lnTo>
                    <a:pt x="67" y="3"/>
                  </a:lnTo>
                  <a:lnTo>
                    <a:pt x="82" y="2"/>
                  </a:lnTo>
                  <a:lnTo>
                    <a:pt x="97" y="1"/>
                  </a:lnTo>
                  <a:lnTo>
                    <a:pt x="109" y="0"/>
                  </a:lnTo>
                  <a:lnTo>
                    <a:pt x="121" y="0"/>
                  </a:lnTo>
                  <a:lnTo>
                    <a:pt x="130" y="1"/>
                  </a:lnTo>
                  <a:lnTo>
                    <a:pt x="136" y="1"/>
                  </a:lnTo>
                  <a:lnTo>
                    <a:pt x="138"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86" name="Freeform 88"/>
            <p:cNvSpPr>
              <a:spLocks/>
            </p:cNvSpPr>
            <p:nvPr/>
          </p:nvSpPr>
          <p:spPr bwMode="auto">
            <a:xfrm>
              <a:off x="2867" y="2446"/>
              <a:ext cx="76" cy="62"/>
            </a:xfrm>
            <a:custGeom>
              <a:avLst/>
              <a:gdLst>
                <a:gd name="T0" fmla="*/ 152 w 152"/>
                <a:gd name="T1" fmla="*/ 99 h 123"/>
                <a:gd name="T2" fmla="*/ 139 w 152"/>
                <a:gd name="T3" fmla="*/ 122 h 123"/>
                <a:gd name="T4" fmla="*/ 137 w 152"/>
                <a:gd name="T5" fmla="*/ 122 h 123"/>
                <a:gd name="T6" fmla="*/ 131 w 152"/>
                <a:gd name="T7" fmla="*/ 122 h 123"/>
                <a:gd name="T8" fmla="*/ 122 w 152"/>
                <a:gd name="T9" fmla="*/ 123 h 123"/>
                <a:gd name="T10" fmla="*/ 110 w 152"/>
                <a:gd name="T11" fmla="*/ 122 h 123"/>
                <a:gd name="T12" fmla="*/ 98 w 152"/>
                <a:gd name="T13" fmla="*/ 122 h 123"/>
                <a:gd name="T14" fmla="*/ 83 w 152"/>
                <a:gd name="T15" fmla="*/ 121 h 123"/>
                <a:gd name="T16" fmla="*/ 68 w 152"/>
                <a:gd name="T17" fmla="*/ 118 h 123"/>
                <a:gd name="T18" fmla="*/ 53 w 152"/>
                <a:gd name="T19" fmla="*/ 116 h 123"/>
                <a:gd name="T20" fmla="*/ 39 w 152"/>
                <a:gd name="T21" fmla="*/ 111 h 123"/>
                <a:gd name="T22" fmla="*/ 26 w 152"/>
                <a:gd name="T23" fmla="*/ 106 h 123"/>
                <a:gd name="T24" fmla="*/ 15 w 152"/>
                <a:gd name="T25" fmla="*/ 99 h 123"/>
                <a:gd name="T26" fmla="*/ 7 w 152"/>
                <a:gd name="T27" fmla="*/ 91 h 123"/>
                <a:gd name="T28" fmla="*/ 1 w 152"/>
                <a:gd name="T29" fmla="*/ 79 h 123"/>
                <a:gd name="T30" fmla="*/ 0 w 152"/>
                <a:gd name="T31" fmla="*/ 66 h 123"/>
                <a:gd name="T32" fmla="*/ 3 w 152"/>
                <a:gd name="T33" fmla="*/ 51 h 123"/>
                <a:gd name="T34" fmla="*/ 11 w 152"/>
                <a:gd name="T35" fmla="*/ 33 h 123"/>
                <a:gd name="T36" fmla="*/ 34 w 152"/>
                <a:gd name="T37" fmla="*/ 6 h 123"/>
                <a:gd name="T38" fmla="*/ 58 w 152"/>
                <a:gd name="T39" fmla="*/ 0 h 123"/>
                <a:gd name="T40" fmla="*/ 83 w 152"/>
                <a:gd name="T41" fmla="*/ 8 h 123"/>
                <a:gd name="T42" fmla="*/ 104 w 152"/>
                <a:gd name="T43" fmla="*/ 27 h 123"/>
                <a:gd name="T44" fmla="*/ 123 w 152"/>
                <a:gd name="T45" fmla="*/ 50 h 123"/>
                <a:gd name="T46" fmla="*/ 138 w 152"/>
                <a:gd name="T47" fmla="*/ 73 h 123"/>
                <a:gd name="T48" fmla="*/ 148 w 152"/>
                <a:gd name="T49" fmla="*/ 92 h 123"/>
                <a:gd name="T50" fmla="*/ 152 w 152"/>
                <a:gd name="T51" fmla="*/ 9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2" h="123">
                  <a:moveTo>
                    <a:pt x="152" y="99"/>
                  </a:moveTo>
                  <a:lnTo>
                    <a:pt x="139" y="122"/>
                  </a:lnTo>
                  <a:lnTo>
                    <a:pt x="137" y="122"/>
                  </a:lnTo>
                  <a:lnTo>
                    <a:pt x="131" y="122"/>
                  </a:lnTo>
                  <a:lnTo>
                    <a:pt x="122" y="123"/>
                  </a:lnTo>
                  <a:lnTo>
                    <a:pt x="110" y="122"/>
                  </a:lnTo>
                  <a:lnTo>
                    <a:pt x="98" y="122"/>
                  </a:lnTo>
                  <a:lnTo>
                    <a:pt x="83" y="121"/>
                  </a:lnTo>
                  <a:lnTo>
                    <a:pt x="68" y="118"/>
                  </a:lnTo>
                  <a:lnTo>
                    <a:pt x="53" y="116"/>
                  </a:lnTo>
                  <a:lnTo>
                    <a:pt x="39" y="111"/>
                  </a:lnTo>
                  <a:lnTo>
                    <a:pt x="26" y="106"/>
                  </a:lnTo>
                  <a:lnTo>
                    <a:pt x="15" y="99"/>
                  </a:lnTo>
                  <a:lnTo>
                    <a:pt x="7" y="91"/>
                  </a:lnTo>
                  <a:lnTo>
                    <a:pt x="1" y="79"/>
                  </a:lnTo>
                  <a:lnTo>
                    <a:pt x="0" y="66"/>
                  </a:lnTo>
                  <a:lnTo>
                    <a:pt x="3" y="51"/>
                  </a:lnTo>
                  <a:lnTo>
                    <a:pt x="11" y="33"/>
                  </a:lnTo>
                  <a:lnTo>
                    <a:pt x="34" y="6"/>
                  </a:lnTo>
                  <a:lnTo>
                    <a:pt x="58" y="0"/>
                  </a:lnTo>
                  <a:lnTo>
                    <a:pt x="83" y="8"/>
                  </a:lnTo>
                  <a:lnTo>
                    <a:pt x="104" y="27"/>
                  </a:lnTo>
                  <a:lnTo>
                    <a:pt x="123" y="50"/>
                  </a:lnTo>
                  <a:lnTo>
                    <a:pt x="138" y="73"/>
                  </a:lnTo>
                  <a:lnTo>
                    <a:pt x="148" y="92"/>
                  </a:lnTo>
                  <a:lnTo>
                    <a:pt x="152" y="9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87" name="Freeform 89"/>
            <p:cNvSpPr>
              <a:spLocks/>
            </p:cNvSpPr>
            <p:nvPr/>
          </p:nvSpPr>
          <p:spPr bwMode="auto">
            <a:xfrm>
              <a:off x="2555" y="2447"/>
              <a:ext cx="68" cy="74"/>
            </a:xfrm>
            <a:custGeom>
              <a:avLst/>
              <a:gdLst>
                <a:gd name="T0" fmla="*/ 6 w 136"/>
                <a:gd name="T1" fmla="*/ 67 h 148"/>
                <a:gd name="T2" fmla="*/ 0 w 136"/>
                <a:gd name="T3" fmla="*/ 47 h 148"/>
                <a:gd name="T4" fmla="*/ 7 w 136"/>
                <a:gd name="T5" fmla="*/ 33 h 148"/>
                <a:gd name="T6" fmla="*/ 15 w 136"/>
                <a:gd name="T7" fmla="*/ 27 h 148"/>
                <a:gd name="T8" fmla="*/ 24 w 136"/>
                <a:gd name="T9" fmla="*/ 25 h 148"/>
                <a:gd name="T10" fmla="*/ 35 w 136"/>
                <a:gd name="T11" fmla="*/ 25 h 148"/>
                <a:gd name="T12" fmla="*/ 43 w 136"/>
                <a:gd name="T13" fmla="*/ 16 h 148"/>
                <a:gd name="T14" fmla="*/ 58 w 136"/>
                <a:gd name="T15" fmla="*/ 2 h 148"/>
                <a:gd name="T16" fmla="*/ 79 w 136"/>
                <a:gd name="T17" fmla="*/ 2 h 148"/>
                <a:gd name="T18" fmla="*/ 92 w 136"/>
                <a:gd name="T19" fmla="*/ 16 h 148"/>
                <a:gd name="T20" fmla="*/ 100 w 136"/>
                <a:gd name="T21" fmla="*/ 24 h 148"/>
                <a:gd name="T22" fmla="*/ 111 w 136"/>
                <a:gd name="T23" fmla="*/ 23 h 148"/>
                <a:gd name="T24" fmla="*/ 121 w 136"/>
                <a:gd name="T25" fmla="*/ 26 h 148"/>
                <a:gd name="T26" fmla="*/ 129 w 136"/>
                <a:gd name="T27" fmla="*/ 32 h 148"/>
                <a:gd name="T28" fmla="*/ 136 w 136"/>
                <a:gd name="T29" fmla="*/ 46 h 148"/>
                <a:gd name="T30" fmla="*/ 130 w 136"/>
                <a:gd name="T31" fmla="*/ 65 h 148"/>
                <a:gd name="T32" fmla="*/ 130 w 136"/>
                <a:gd name="T33" fmla="*/ 80 h 148"/>
                <a:gd name="T34" fmla="*/ 136 w 136"/>
                <a:gd name="T35" fmla="*/ 100 h 148"/>
                <a:gd name="T36" fmla="*/ 129 w 136"/>
                <a:gd name="T37" fmla="*/ 115 h 148"/>
                <a:gd name="T38" fmla="*/ 121 w 136"/>
                <a:gd name="T39" fmla="*/ 121 h 148"/>
                <a:gd name="T40" fmla="*/ 112 w 136"/>
                <a:gd name="T41" fmla="*/ 123 h 148"/>
                <a:gd name="T42" fmla="*/ 102 w 136"/>
                <a:gd name="T43" fmla="*/ 122 h 148"/>
                <a:gd name="T44" fmla="*/ 94 w 136"/>
                <a:gd name="T45" fmla="*/ 131 h 148"/>
                <a:gd name="T46" fmla="*/ 80 w 136"/>
                <a:gd name="T47" fmla="*/ 146 h 148"/>
                <a:gd name="T48" fmla="*/ 59 w 136"/>
                <a:gd name="T49" fmla="*/ 146 h 148"/>
                <a:gd name="T50" fmla="*/ 45 w 136"/>
                <a:gd name="T51" fmla="*/ 131 h 148"/>
                <a:gd name="T52" fmla="*/ 36 w 136"/>
                <a:gd name="T53" fmla="*/ 123 h 148"/>
                <a:gd name="T54" fmla="*/ 26 w 136"/>
                <a:gd name="T55" fmla="*/ 124 h 148"/>
                <a:gd name="T56" fmla="*/ 16 w 136"/>
                <a:gd name="T57" fmla="*/ 122 h 148"/>
                <a:gd name="T58" fmla="*/ 8 w 136"/>
                <a:gd name="T59" fmla="*/ 116 h 148"/>
                <a:gd name="T60" fmla="*/ 1 w 136"/>
                <a:gd name="T61" fmla="*/ 101 h 148"/>
                <a:gd name="T62" fmla="*/ 7 w 136"/>
                <a:gd name="T63" fmla="*/ 8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8">
                  <a:moveTo>
                    <a:pt x="14" y="75"/>
                  </a:moveTo>
                  <a:lnTo>
                    <a:pt x="6" y="67"/>
                  </a:lnTo>
                  <a:lnTo>
                    <a:pt x="1" y="57"/>
                  </a:lnTo>
                  <a:lnTo>
                    <a:pt x="0" y="47"/>
                  </a:lnTo>
                  <a:lnTo>
                    <a:pt x="4" y="38"/>
                  </a:lnTo>
                  <a:lnTo>
                    <a:pt x="7" y="33"/>
                  </a:lnTo>
                  <a:lnTo>
                    <a:pt x="11" y="30"/>
                  </a:lnTo>
                  <a:lnTo>
                    <a:pt x="15" y="27"/>
                  </a:lnTo>
                  <a:lnTo>
                    <a:pt x="20" y="25"/>
                  </a:lnTo>
                  <a:lnTo>
                    <a:pt x="24" y="25"/>
                  </a:lnTo>
                  <a:lnTo>
                    <a:pt x="30" y="25"/>
                  </a:lnTo>
                  <a:lnTo>
                    <a:pt x="35" y="25"/>
                  </a:lnTo>
                  <a:lnTo>
                    <a:pt x="41" y="27"/>
                  </a:lnTo>
                  <a:lnTo>
                    <a:pt x="43" y="16"/>
                  </a:lnTo>
                  <a:lnTo>
                    <a:pt x="50" y="8"/>
                  </a:lnTo>
                  <a:lnTo>
                    <a:pt x="58" y="2"/>
                  </a:lnTo>
                  <a:lnTo>
                    <a:pt x="68" y="0"/>
                  </a:lnTo>
                  <a:lnTo>
                    <a:pt x="79" y="2"/>
                  </a:lnTo>
                  <a:lnTo>
                    <a:pt x="87" y="8"/>
                  </a:lnTo>
                  <a:lnTo>
                    <a:pt x="92" y="16"/>
                  </a:lnTo>
                  <a:lnTo>
                    <a:pt x="95" y="26"/>
                  </a:lnTo>
                  <a:lnTo>
                    <a:pt x="100" y="24"/>
                  </a:lnTo>
                  <a:lnTo>
                    <a:pt x="105" y="23"/>
                  </a:lnTo>
                  <a:lnTo>
                    <a:pt x="111" y="23"/>
                  </a:lnTo>
                  <a:lnTo>
                    <a:pt x="117" y="24"/>
                  </a:lnTo>
                  <a:lnTo>
                    <a:pt x="121" y="26"/>
                  </a:lnTo>
                  <a:lnTo>
                    <a:pt x="126" y="29"/>
                  </a:lnTo>
                  <a:lnTo>
                    <a:pt x="129" y="32"/>
                  </a:lnTo>
                  <a:lnTo>
                    <a:pt x="133" y="37"/>
                  </a:lnTo>
                  <a:lnTo>
                    <a:pt x="136" y="46"/>
                  </a:lnTo>
                  <a:lnTo>
                    <a:pt x="135" y="56"/>
                  </a:lnTo>
                  <a:lnTo>
                    <a:pt x="130" y="65"/>
                  </a:lnTo>
                  <a:lnTo>
                    <a:pt x="122" y="73"/>
                  </a:lnTo>
                  <a:lnTo>
                    <a:pt x="130" y="80"/>
                  </a:lnTo>
                  <a:lnTo>
                    <a:pt x="135" y="90"/>
                  </a:lnTo>
                  <a:lnTo>
                    <a:pt x="136" y="100"/>
                  </a:lnTo>
                  <a:lnTo>
                    <a:pt x="133" y="110"/>
                  </a:lnTo>
                  <a:lnTo>
                    <a:pt x="129" y="115"/>
                  </a:lnTo>
                  <a:lnTo>
                    <a:pt x="126" y="118"/>
                  </a:lnTo>
                  <a:lnTo>
                    <a:pt x="121" y="121"/>
                  </a:lnTo>
                  <a:lnTo>
                    <a:pt x="117" y="122"/>
                  </a:lnTo>
                  <a:lnTo>
                    <a:pt x="112" y="123"/>
                  </a:lnTo>
                  <a:lnTo>
                    <a:pt x="106" y="123"/>
                  </a:lnTo>
                  <a:lnTo>
                    <a:pt x="102" y="122"/>
                  </a:lnTo>
                  <a:lnTo>
                    <a:pt x="96" y="121"/>
                  </a:lnTo>
                  <a:lnTo>
                    <a:pt x="94" y="131"/>
                  </a:lnTo>
                  <a:lnTo>
                    <a:pt x="88" y="140"/>
                  </a:lnTo>
                  <a:lnTo>
                    <a:pt x="80" y="146"/>
                  </a:lnTo>
                  <a:lnTo>
                    <a:pt x="69" y="148"/>
                  </a:lnTo>
                  <a:lnTo>
                    <a:pt x="59" y="146"/>
                  </a:lnTo>
                  <a:lnTo>
                    <a:pt x="51" y="140"/>
                  </a:lnTo>
                  <a:lnTo>
                    <a:pt x="45" y="131"/>
                  </a:lnTo>
                  <a:lnTo>
                    <a:pt x="42" y="121"/>
                  </a:lnTo>
                  <a:lnTo>
                    <a:pt x="36" y="123"/>
                  </a:lnTo>
                  <a:lnTo>
                    <a:pt x="31" y="124"/>
                  </a:lnTo>
                  <a:lnTo>
                    <a:pt x="26" y="124"/>
                  </a:lnTo>
                  <a:lnTo>
                    <a:pt x="21" y="123"/>
                  </a:lnTo>
                  <a:lnTo>
                    <a:pt x="16" y="122"/>
                  </a:lnTo>
                  <a:lnTo>
                    <a:pt x="12" y="120"/>
                  </a:lnTo>
                  <a:lnTo>
                    <a:pt x="8" y="116"/>
                  </a:lnTo>
                  <a:lnTo>
                    <a:pt x="5" y="111"/>
                  </a:lnTo>
                  <a:lnTo>
                    <a:pt x="1" y="101"/>
                  </a:lnTo>
                  <a:lnTo>
                    <a:pt x="3" y="92"/>
                  </a:lnTo>
                  <a:lnTo>
                    <a:pt x="7" y="83"/>
                  </a:lnTo>
                  <a:lnTo>
                    <a:pt x="14" y="7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88" name="Freeform 90"/>
            <p:cNvSpPr>
              <a:spLocks/>
            </p:cNvSpPr>
            <p:nvPr/>
          </p:nvSpPr>
          <p:spPr bwMode="auto">
            <a:xfrm>
              <a:off x="2579" y="2473"/>
              <a:ext cx="20" cy="21"/>
            </a:xfrm>
            <a:custGeom>
              <a:avLst/>
              <a:gdLst>
                <a:gd name="T0" fmla="*/ 19 w 39"/>
                <a:gd name="T1" fmla="*/ 40 h 40"/>
                <a:gd name="T2" fmla="*/ 27 w 39"/>
                <a:gd name="T3" fmla="*/ 39 h 40"/>
                <a:gd name="T4" fmla="*/ 33 w 39"/>
                <a:gd name="T5" fmla="*/ 34 h 40"/>
                <a:gd name="T6" fmla="*/ 38 w 39"/>
                <a:gd name="T7" fmla="*/ 27 h 40"/>
                <a:gd name="T8" fmla="*/ 39 w 39"/>
                <a:gd name="T9" fmla="*/ 20 h 40"/>
                <a:gd name="T10" fmla="*/ 38 w 39"/>
                <a:gd name="T11" fmla="*/ 12 h 40"/>
                <a:gd name="T12" fmla="*/ 33 w 39"/>
                <a:gd name="T13" fmla="*/ 5 h 40"/>
                <a:gd name="T14" fmla="*/ 27 w 39"/>
                <a:gd name="T15" fmla="*/ 1 h 40"/>
                <a:gd name="T16" fmla="*/ 19 w 39"/>
                <a:gd name="T17" fmla="*/ 0 h 40"/>
                <a:gd name="T18" fmla="*/ 12 w 39"/>
                <a:gd name="T19" fmla="*/ 1 h 40"/>
                <a:gd name="T20" fmla="*/ 6 w 39"/>
                <a:gd name="T21" fmla="*/ 5 h 40"/>
                <a:gd name="T22" fmla="*/ 1 w 39"/>
                <a:gd name="T23" fmla="*/ 12 h 40"/>
                <a:gd name="T24" fmla="*/ 0 w 39"/>
                <a:gd name="T25" fmla="*/ 20 h 40"/>
                <a:gd name="T26" fmla="*/ 1 w 39"/>
                <a:gd name="T27" fmla="*/ 27 h 40"/>
                <a:gd name="T28" fmla="*/ 6 w 39"/>
                <a:gd name="T29" fmla="*/ 34 h 40"/>
                <a:gd name="T30" fmla="*/ 12 w 39"/>
                <a:gd name="T31" fmla="*/ 39 h 40"/>
                <a:gd name="T32" fmla="*/ 19 w 39"/>
                <a:gd name="T3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40">
                  <a:moveTo>
                    <a:pt x="19" y="40"/>
                  </a:moveTo>
                  <a:lnTo>
                    <a:pt x="27" y="39"/>
                  </a:lnTo>
                  <a:lnTo>
                    <a:pt x="33" y="34"/>
                  </a:lnTo>
                  <a:lnTo>
                    <a:pt x="38" y="27"/>
                  </a:lnTo>
                  <a:lnTo>
                    <a:pt x="39" y="20"/>
                  </a:lnTo>
                  <a:lnTo>
                    <a:pt x="38" y="12"/>
                  </a:lnTo>
                  <a:lnTo>
                    <a:pt x="33" y="5"/>
                  </a:lnTo>
                  <a:lnTo>
                    <a:pt x="27" y="1"/>
                  </a:lnTo>
                  <a:lnTo>
                    <a:pt x="19" y="0"/>
                  </a:lnTo>
                  <a:lnTo>
                    <a:pt x="12" y="1"/>
                  </a:lnTo>
                  <a:lnTo>
                    <a:pt x="6" y="5"/>
                  </a:lnTo>
                  <a:lnTo>
                    <a:pt x="1" y="12"/>
                  </a:lnTo>
                  <a:lnTo>
                    <a:pt x="0" y="20"/>
                  </a:lnTo>
                  <a:lnTo>
                    <a:pt x="1" y="27"/>
                  </a:lnTo>
                  <a:lnTo>
                    <a:pt x="6" y="34"/>
                  </a:lnTo>
                  <a:lnTo>
                    <a:pt x="12" y="39"/>
                  </a:lnTo>
                  <a:lnTo>
                    <a:pt x="19" y="4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89" name="Freeform 91"/>
            <p:cNvSpPr>
              <a:spLocks/>
            </p:cNvSpPr>
            <p:nvPr/>
          </p:nvSpPr>
          <p:spPr bwMode="auto">
            <a:xfrm>
              <a:off x="2642" y="1923"/>
              <a:ext cx="68" cy="74"/>
            </a:xfrm>
            <a:custGeom>
              <a:avLst/>
              <a:gdLst>
                <a:gd name="T0" fmla="*/ 6 w 136"/>
                <a:gd name="T1" fmla="*/ 66 h 147"/>
                <a:gd name="T2" fmla="*/ 0 w 136"/>
                <a:gd name="T3" fmla="*/ 47 h 147"/>
                <a:gd name="T4" fmla="*/ 7 w 136"/>
                <a:gd name="T5" fmla="*/ 33 h 147"/>
                <a:gd name="T6" fmla="*/ 15 w 136"/>
                <a:gd name="T7" fmla="*/ 26 h 147"/>
                <a:gd name="T8" fmla="*/ 25 w 136"/>
                <a:gd name="T9" fmla="*/ 24 h 147"/>
                <a:gd name="T10" fmla="*/ 35 w 136"/>
                <a:gd name="T11" fmla="*/ 25 h 147"/>
                <a:gd name="T12" fmla="*/ 43 w 136"/>
                <a:gd name="T13" fmla="*/ 16 h 147"/>
                <a:gd name="T14" fmla="*/ 58 w 136"/>
                <a:gd name="T15" fmla="*/ 2 h 147"/>
                <a:gd name="T16" fmla="*/ 79 w 136"/>
                <a:gd name="T17" fmla="*/ 2 h 147"/>
                <a:gd name="T18" fmla="*/ 92 w 136"/>
                <a:gd name="T19" fmla="*/ 16 h 147"/>
                <a:gd name="T20" fmla="*/ 101 w 136"/>
                <a:gd name="T21" fmla="*/ 24 h 147"/>
                <a:gd name="T22" fmla="*/ 111 w 136"/>
                <a:gd name="T23" fmla="*/ 23 h 147"/>
                <a:gd name="T24" fmla="*/ 121 w 136"/>
                <a:gd name="T25" fmla="*/ 25 h 147"/>
                <a:gd name="T26" fmla="*/ 129 w 136"/>
                <a:gd name="T27" fmla="*/ 32 h 147"/>
                <a:gd name="T28" fmla="*/ 136 w 136"/>
                <a:gd name="T29" fmla="*/ 46 h 147"/>
                <a:gd name="T30" fmla="*/ 130 w 136"/>
                <a:gd name="T31" fmla="*/ 65 h 147"/>
                <a:gd name="T32" fmla="*/ 130 w 136"/>
                <a:gd name="T33" fmla="*/ 80 h 147"/>
                <a:gd name="T34" fmla="*/ 136 w 136"/>
                <a:gd name="T35" fmla="*/ 100 h 147"/>
                <a:gd name="T36" fmla="*/ 129 w 136"/>
                <a:gd name="T37" fmla="*/ 114 h 147"/>
                <a:gd name="T38" fmla="*/ 121 w 136"/>
                <a:gd name="T39" fmla="*/ 121 h 147"/>
                <a:gd name="T40" fmla="*/ 112 w 136"/>
                <a:gd name="T41" fmla="*/ 123 h 147"/>
                <a:gd name="T42" fmla="*/ 102 w 136"/>
                <a:gd name="T43" fmla="*/ 122 h 147"/>
                <a:gd name="T44" fmla="*/ 94 w 136"/>
                <a:gd name="T45" fmla="*/ 131 h 147"/>
                <a:gd name="T46" fmla="*/ 80 w 136"/>
                <a:gd name="T47" fmla="*/ 145 h 147"/>
                <a:gd name="T48" fmla="*/ 59 w 136"/>
                <a:gd name="T49" fmla="*/ 145 h 147"/>
                <a:gd name="T50" fmla="*/ 45 w 136"/>
                <a:gd name="T51" fmla="*/ 131 h 147"/>
                <a:gd name="T52" fmla="*/ 36 w 136"/>
                <a:gd name="T53" fmla="*/ 123 h 147"/>
                <a:gd name="T54" fmla="*/ 26 w 136"/>
                <a:gd name="T55" fmla="*/ 124 h 147"/>
                <a:gd name="T56" fmla="*/ 16 w 136"/>
                <a:gd name="T57" fmla="*/ 122 h 147"/>
                <a:gd name="T58" fmla="*/ 8 w 136"/>
                <a:gd name="T59" fmla="*/ 116 h 147"/>
                <a:gd name="T60" fmla="*/ 1 w 136"/>
                <a:gd name="T61" fmla="*/ 101 h 147"/>
                <a:gd name="T62" fmla="*/ 7 w 136"/>
                <a:gd name="T63" fmla="*/ 8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7">
                  <a:moveTo>
                    <a:pt x="14" y="74"/>
                  </a:moveTo>
                  <a:lnTo>
                    <a:pt x="6" y="66"/>
                  </a:lnTo>
                  <a:lnTo>
                    <a:pt x="1" y="57"/>
                  </a:lnTo>
                  <a:lnTo>
                    <a:pt x="0" y="47"/>
                  </a:lnTo>
                  <a:lnTo>
                    <a:pt x="4" y="36"/>
                  </a:lnTo>
                  <a:lnTo>
                    <a:pt x="7" y="33"/>
                  </a:lnTo>
                  <a:lnTo>
                    <a:pt x="11" y="30"/>
                  </a:lnTo>
                  <a:lnTo>
                    <a:pt x="15" y="26"/>
                  </a:lnTo>
                  <a:lnTo>
                    <a:pt x="20" y="25"/>
                  </a:lnTo>
                  <a:lnTo>
                    <a:pt x="25" y="24"/>
                  </a:lnTo>
                  <a:lnTo>
                    <a:pt x="30" y="24"/>
                  </a:lnTo>
                  <a:lnTo>
                    <a:pt x="35" y="25"/>
                  </a:lnTo>
                  <a:lnTo>
                    <a:pt x="41" y="27"/>
                  </a:lnTo>
                  <a:lnTo>
                    <a:pt x="43" y="16"/>
                  </a:lnTo>
                  <a:lnTo>
                    <a:pt x="50" y="8"/>
                  </a:lnTo>
                  <a:lnTo>
                    <a:pt x="58" y="2"/>
                  </a:lnTo>
                  <a:lnTo>
                    <a:pt x="68" y="0"/>
                  </a:lnTo>
                  <a:lnTo>
                    <a:pt x="79" y="2"/>
                  </a:lnTo>
                  <a:lnTo>
                    <a:pt x="87" y="8"/>
                  </a:lnTo>
                  <a:lnTo>
                    <a:pt x="92" y="16"/>
                  </a:lnTo>
                  <a:lnTo>
                    <a:pt x="95" y="26"/>
                  </a:lnTo>
                  <a:lnTo>
                    <a:pt x="101" y="24"/>
                  </a:lnTo>
                  <a:lnTo>
                    <a:pt x="105" y="23"/>
                  </a:lnTo>
                  <a:lnTo>
                    <a:pt x="111" y="23"/>
                  </a:lnTo>
                  <a:lnTo>
                    <a:pt x="116" y="24"/>
                  </a:lnTo>
                  <a:lnTo>
                    <a:pt x="121" y="25"/>
                  </a:lnTo>
                  <a:lnTo>
                    <a:pt x="126" y="28"/>
                  </a:lnTo>
                  <a:lnTo>
                    <a:pt x="129" y="32"/>
                  </a:lnTo>
                  <a:lnTo>
                    <a:pt x="133" y="35"/>
                  </a:lnTo>
                  <a:lnTo>
                    <a:pt x="136" y="46"/>
                  </a:lnTo>
                  <a:lnTo>
                    <a:pt x="135" y="55"/>
                  </a:lnTo>
                  <a:lnTo>
                    <a:pt x="130" y="65"/>
                  </a:lnTo>
                  <a:lnTo>
                    <a:pt x="122" y="72"/>
                  </a:lnTo>
                  <a:lnTo>
                    <a:pt x="130" y="80"/>
                  </a:lnTo>
                  <a:lnTo>
                    <a:pt x="135" y="89"/>
                  </a:lnTo>
                  <a:lnTo>
                    <a:pt x="136" y="100"/>
                  </a:lnTo>
                  <a:lnTo>
                    <a:pt x="133" y="110"/>
                  </a:lnTo>
                  <a:lnTo>
                    <a:pt x="129" y="114"/>
                  </a:lnTo>
                  <a:lnTo>
                    <a:pt x="126" y="117"/>
                  </a:lnTo>
                  <a:lnTo>
                    <a:pt x="121" y="121"/>
                  </a:lnTo>
                  <a:lnTo>
                    <a:pt x="117" y="122"/>
                  </a:lnTo>
                  <a:lnTo>
                    <a:pt x="112" y="123"/>
                  </a:lnTo>
                  <a:lnTo>
                    <a:pt x="106" y="123"/>
                  </a:lnTo>
                  <a:lnTo>
                    <a:pt x="102" y="122"/>
                  </a:lnTo>
                  <a:lnTo>
                    <a:pt x="96" y="121"/>
                  </a:lnTo>
                  <a:lnTo>
                    <a:pt x="94" y="131"/>
                  </a:lnTo>
                  <a:lnTo>
                    <a:pt x="88" y="139"/>
                  </a:lnTo>
                  <a:lnTo>
                    <a:pt x="80" y="145"/>
                  </a:lnTo>
                  <a:lnTo>
                    <a:pt x="69" y="147"/>
                  </a:lnTo>
                  <a:lnTo>
                    <a:pt x="59" y="145"/>
                  </a:lnTo>
                  <a:lnTo>
                    <a:pt x="51" y="139"/>
                  </a:lnTo>
                  <a:lnTo>
                    <a:pt x="45" y="131"/>
                  </a:lnTo>
                  <a:lnTo>
                    <a:pt x="42" y="121"/>
                  </a:lnTo>
                  <a:lnTo>
                    <a:pt x="36" y="123"/>
                  </a:lnTo>
                  <a:lnTo>
                    <a:pt x="31" y="124"/>
                  </a:lnTo>
                  <a:lnTo>
                    <a:pt x="26" y="124"/>
                  </a:lnTo>
                  <a:lnTo>
                    <a:pt x="21" y="123"/>
                  </a:lnTo>
                  <a:lnTo>
                    <a:pt x="16" y="122"/>
                  </a:lnTo>
                  <a:lnTo>
                    <a:pt x="12" y="119"/>
                  </a:lnTo>
                  <a:lnTo>
                    <a:pt x="8" y="116"/>
                  </a:lnTo>
                  <a:lnTo>
                    <a:pt x="5" y="111"/>
                  </a:lnTo>
                  <a:lnTo>
                    <a:pt x="1" y="101"/>
                  </a:lnTo>
                  <a:lnTo>
                    <a:pt x="3" y="92"/>
                  </a:lnTo>
                  <a:lnTo>
                    <a:pt x="7" y="83"/>
                  </a:lnTo>
                  <a:lnTo>
                    <a:pt x="14" y="7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90" name="Freeform 92"/>
            <p:cNvSpPr>
              <a:spLocks/>
            </p:cNvSpPr>
            <p:nvPr/>
          </p:nvSpPr>
          <p:spPr bwMode="auto">
            <a:xfrm>
              <a:off x="2667" y="1949"/>
              <a:ext cx="20" cy="20"/>
            </a:xfrm>
            <a:custGeom>
              <a:avLst/>
              <a:gdLst>
                <a:gd name="T0" fmla="*/ 19 w 39"/>
                <a:gd name="T1" fmla="*/ 39 h 39"/>
                <a:gd name="T2" fmla="*/ 28 w 39"/>
                <a:gd name="T3" fmla="*/ 38 h 39"/>
                <a:gd name="T4" fmla="*/ 33 w 39"/>
                <a:gd name="T5" fmla="*/ 33 h 39"/>
                <a:gd name="T6" fmla="*/ 38 w 39"/>
                <a:gd name="T7" fmla="*/ 27 h 39"/>
                <a:gd name="T8" fmla="*/ 39 w 39"/>
                <a:gd name="T9" fmla="*/ 19 h 39"/>
                <a:gd name="T10" fmla="*/ 38 w 39"/>
                <a:gd name="T11" fmla="*/ 12 h 39"/>
                <a:gd name="T12" fmla="*/ 33 w 39"/>
                <a:gd name="T13" fmla="*/ 5 h 39"/>
                <a:gd name="T14" fmla="*/ 28 w 39"/>
                <a:gd name="T15" fmla="*/ 1 h 39"/>
                <a:gd name="T16" fmla="*/ 19 w 39"/>
                <a:gd name="T17" fmla="*/ 0 h 39"/>
                <a:gd name="T18" fmla="*/ 13 w 39"/>
                <a:gd name="T19" fmla="*/ 1 h 39"/>
                <a:gd name="T20" fmla="*/ 6 w 39"/>
                <a:gd name="T21" fmla="*/ 5 h 39"/>
                <a:gd name="T22" fmla="*/ 1 w 39"/>
                <a:gd name="T23" fmla="*/ 12 h 39"/>
                <a:gd name="T24" fmla="*/ 0 w 39"/>
                <a:gd name="T25" fmla="*/ 19 h 39"/>
                <a:gd name="T26" fmla="*/ 1 w 39"/>
                <a:gd name="T27" fmla="*/ 27 h 39"/>
                <a:gd name="T28" fmla="*/ 6 w 39"/>
                <a:gd name="T29" fmla="*/ 33 h 39"/>
                <a:gd name="T30" fmla="*/ 13 w 39"/>
                <a:gd name="T31" fmla="*/ 38 h 39"/>
                <a:gd name="T32" fmla="*/ 19 w 39"/>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91" name="Freeform 93"/>
            <p:cNvSpPr>
              <a:spLocks/>
            </p:cNvSpPr>
            <p:nvPr/>
          </p:nvSpPr>
          <p:spPr bwMode="auto">
            <a:xfrm>
              <a:off x="2593" y="1695"/>
              <a:ext cx="30" cy="30"/>
            </a:xfrm>
            <a:custGeom>
              <a:avLst/>
              <a:gdLst>
                <a:gd name="T0" fmla="*/ 60 w 60"/>
                <a:gd name="T1" fmla="*/ 29 h 59"/>
                <a:gd name="T2" fmla="*/ 59 w 60"/>
                <a:gd name="T3" fmla="*/ 24 h 59"/>
                <a:gd name="T4" fmla="*/ 58 w 60"/>
                <a:gd name="T5" fmla="*/ 18 h 59"/>
                <a:gd name="T6" fmla="*/ 55 w 60"/>
                <a:gd name="T7" fmla="*/ 13 h 59"/>
                <a:gd name="T8" fmla="*/ 51 w 60"/>
                <a:gd name="T9" fmla="*/ 9 h 59"/>
                <a:gd name="T10" fmla="*/ 47 w 60"/>
                <a:gd name="T11" fmla="*/ 5 h 59"/>
                <a:gd name="T12" fmla="*/ 42 w 60"/>
                <a:gd name="T13" fmla="*/ 2 h 59"/>
                <a:gd name="T14" fmla="*/ 36 w 60"/>
                <a:gd name="T15" fmla="*/ 1 h 59"/>
                <a:gd name="T16" fmla="*/ 30 w 60"/>
                <a:gd name="T17" fmla="*/ 0 h 59"/>
                <a:gd name="T18" fmla="*/ 19 w 60"/>
                <a:gd name="T19" fmla="*/ 2 h 59"/>
                <a:gd name="T20" fmla="*/ 10 w 60"/>
                <a:gd name="T21" fmla="*/ 9 h 59"/>
                <a:gd name="T22" fmla="*/ 3 w 60"/>
                <a:gd name="T23" fmla="*/ 18 h 59"/>
                <a:gd name="T24" fmla="*/ 0 w 60"/>
                <a:gd name="T25" fmla="*/ 29 h 59"/>
                <a:gd name="T26" fmla="*/ 2 w 60"/>
                <a:gd name="T27" fmla="*/ 35 h 59"/>
                <a:gd name="T28" fmla="*/ 3 w 60"/>
                <a:gd name="T29" fmla="*/ 41 h 59"/>
                <a:gd name="T30" fmla="*/ 6 w 60"/>
                <a:gd name="T31" fmla="*/ 46 h 59"/>
                <a:gd name="T32" fmla="*/ 10 w 60"/>
                <a:gd name="T33" fmla="*/ 50 h 59"/>
                <a:gd name="T34" fmla="*/ 14 w 60"/>
                <a:gd name="T35" fmla="*/ 54 h 59"/>
                <a:gd name="T36" fmla="*/ 19 w 60"/>
                <a:gd name="T37" fmla="*/ 57 h 59"/>
                <a:gd name="T38" fmla="*/ 25 w 60"/>
                <a:gd name="T39" fmla="*/ 58 h 59"/>
                <a:gd name="T40" fmla="*/ 30 w 60"/>
                <a:gd name="T41" fmla="*/ 59 h 59"/>
                <a:gd name="T42" fmla="*/ 36 w 60"/>
                <a:gd name="T43" fmla="*/ 58 h 59"/>
                <a:gd name="T44" fmla="*/ 42 w 60"/>
                <a:gd name="T45" fmla="*/ 57 h 59"/>
                <a:gd name="T46" fmla="*/ 47 w 60"/>
                <a:gd name="T47" fmla="*/ 54 h 59"/>
                <a:gd name="T48" fmla="*/ 51 w 60"/>
                <a:gd name="T49" fmla="*/ 50 h 59"/>
                <a:gd name="T50" fmla="*/ 55 w 60"/>
                <a:gd name="T51" fmla="*/ 46 h 59"/>
                <a:gd name="T52" fmla="*/ 58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8" y="18"/>
                  </a:lnTo>
                  <a:lnTo>
                    <a:pt x="55" y="13"/>
                  </a:lnTo>
                  <a:lnTo>
                    <a:pt x="51" y="9"/>
                  </a:lnTo>
                  <a:lnTo>
                    <a:pt x="47" y="5"/>
                  </a:lnTo>
                  <a:lnTo>
                    <a:pt x="42" y="2"/>
                  </a:lnTo>
                  <a:lnTo>
                    <a:pt x="36" y="1"/>
                  </a:lnTo>
                  <a:lnTo>
                    <a:pt x="30" y="0"/>
                  </a:lnTo>
                  <a:lnTo>
                    <a:pt x="19" y="2"/>
                  </a:lnTo>
                  <a:lnTo>
                    <a:pt x="10" y="9"/>
                  </a:lnTo>
                  <a:lnTo>
                    <a:pt x="3" y="18"/>
                  </a:lnTo>
                  <a:lnTo>
                    <a:pt x="0" y="29"/>
                  </a:lnTo>
                  <a:lnTo>
                    <a:pt x="2" y="35"/>
                  </a:lnTo>
                  <a:lnTo>
                    <a:pt x="3" y="41"/>
                  </a:lnTo>
                  <a:lnTo>
                    <a:pt x="6" y="46"/>
                  </a:lnTo>
                  <a:lnTo>
                    <a:pt x="10" y="50"/>
                  </a:lnTo>
                  <a:lnTo>
                    <a:pt x="14" y="54"/>
                  </a:lnTo>
                  <a:lnTo>
                    <a:pt x="19" y="57"/>
                  </a:lnTo>
                  <a:lnTo>
                    <a:pt x="25" y="58"/>
                  </a:lnTo>
                  <a:lnTo>
                    <a:pt x="30" y="59"/>
                  </a:lnTo>
                  <a:lnTo>
                    <a:pt x="36" y="58"/>
                  </a:lnTo>
                  <a:lnTo>
                    <a:pt x="42" y="57"/>
                  </a:lnTo>
                  <a:lnTo>
                    <a:pt x="47" y="54"/>
                  </a:lnTo>
                  <a:lnTo>
                    <a:pt x="51" y="50"/>
                  </a:lnTo>
                  <a:lnTo>
                    <a:pt x="55" y="46"/>
                  </a:lnTo>
                  <a:lnTo>
                    <a:pt x="58"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92" name="Freeform 94"/>
            <p:cNvSpPr>
              <a:spLocks/>
            </p:cNvSpPr>
            <p:nvPr/>
          </p:nvSpPr>
          <p:spPr bwMode="auto">
            <a:xfrm>
              <a:off x="2601" y="1702"/>
              <a:ext cx="15" cy="15"/>
            </a:xfrm>
            <a:custGeom>
              <a:avLst/>
              <a:gdLst>
                <a:gd name="T0" fmla="*/ 15 w 30"/>
                <a:gd name="T1" fmla="*/ 30 h 30"/>
                <a:gd name="T2" fmla="*/ 13 w 30"/>
                <a:gd name="T3" fmla="*/ 30 h 30"/>
                <a:gd name="T4" fmla="*/ 11 w 30"/>
                <a:gd name="T5" fmla="*/ 29 h 30"/>
                <a:gd name="T6" fmla="*/ 7 w 30"/>
                <a:gd name="T7" fmla="*/ 27 h 30"/>
                <a:gd name="T8" fmla="*/ 5 w 30"/>
                <a:gd name="T9" fmla="*/ 26 h 30"/>
                <a:gd name="T10" fmla="*/ 4 w 30"/>
                <a:gd name="T11" fmla="*/ 24 h 30"/>
                <a:gd name="T12" fmla="*/ 2 w 30"/>
                <a:gd name="T13" fmla="*/ 20 h 30"/>
                <a:gd name="T14" fmla="*/ 0 w 30"/>
                <a:gd name="T15" fmla="*/ 18 h 30"/>
                <a:gd name="T16" fmla="*/ 0 w 30"/>
                <a:gd name="T17" fmla="*/ 15 h 30"/>
                <a:gd name="T18" fmla="*/ 0 w 30"/>
                <a:gd name="T19" fmla="*/ 12 h 30"/>
                <a:gd name="T20" fmla="*/ 2 w 30"/>
                <a:gd name="T21" fmla="*/ 10 h 30"/>
                <a:gd name="T22" fmla="*/ 4 w 30"/>
                <a:gd name="T23" fmla="*/ 7 h 30"/>
                <a:gd name="T24" fmla="*/ 5 w 30"/>
                <a:gd name="T25" fmla="*/ 5 h 30"/>
                <a:gd name="T26" fmla="*/ 7 w 30"/>
                <a:gd name="T27" fmla="*/ 3 h 30"/>
                <a:gd name="T28" fmla="*/ 11 w 30"/>
                <a:gd name="T29" fmla="*/ 2 h 30"/>
                <a:gd name="T30" fmla="*/ 13 w 30"/>
                <a:gd name="T31" fmla="*/ 0 h 30"/>
                <a:gd name="T32" fmla="*/ 15 w 30"/>
                <a:gd name="T33" fmla="*/ 0 h 30"/>
                <a:gd name="T34" fmla="*/ 19 w 30"/>
                <a:gd name="T35" fmla="*/ 0 h 30"/>
                <a:gd name="T36" fmla="*/ 21 w 30"/>
                <a:gd name="T37" fmla="*/ 2 h 30"/>
                <a:gd name="T38" fmla="*/ 23 w 30"/>
                <a:gd name="T39" fmla="*/ 3 h 30"/>
                <a:gd name="T40" fmla="*/ 26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1" y="29"/>
                  </a:lnTo>
                  <a:lnTo>
                    <a:pt x="7" y="27"/>
                  </a:lnTo>
                  <a:lnTo>
                    <a:pt x="5" y="26"/>
                  </a:lnTo>
                  <a:lnTo>
                    <a:pt x="4" y="24"/>
                  </a:lnTo>
                  <a:lnTo>
                    <a:pt x="2" y="20"/>
                  </a:lnTo>
                  <a:lnTo>
                    <a:pt x="0" y="18"/>
                  </a:lnTo>
                  <a:lnTo>
                    <a:pt x="0" y="15"/>
                  </a:lnTo>
                  <a:lnTo>
                    <a:pt x="0" y="12"/>
                  </a:lnTo>
                  <a:lnTo>
                    <a:pt x="2" y="10"/>
                  </a:lnTo>
                  <a:lnTo>
                    <a:pt x="4" y="7"/>
                  </a:lnTo>
                  <a:lnTo>
                    <a:pt x="5" y="5"/>
                  </a:lnTo>
                  <a:lnTo>
                    <a:pt x="7" y="3"/>
                  </a:lnTo>
                  <a:lnTo>
                    <a:pt x="11" y="2"/>
                  </a:lnTo>
                  <a:lnTo>
                    <a:pt x="13" y="0"/>
                  </a:lnTo>
                  <a:lnTo>
                    <a:pt x="15" y="0"/>
                  </a:lnTo>
                  <a:lnTo>
                    <a:pt x="19" y="0"/>
                  </a:lnTo>
                  <a:lnTo>
                    <a:pt x="21" y="2"/>
                  </a:lnTo>
                  <a:lnTo>
                    <a:pt x="23" y="3"/>
                  </a:lnTo>
                  <a:lnTo>
                    <a:pt x="26" y="5"/>
                  </a:lnTo>
                  <a:lnTo>
                    <a:pt x="28" y="7"/>
                  </a:lnTo>
                  <a:lnTo>
                    <a:pt x="29" y="10"/>
                  </a:lnTo>
                  <a:lnTo>
                    <a:pt x="30" y="12"/>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93" name="Freeform 95"/>
            <p:cNvSpPr>
              <a:spLocks/>
            </p:cNvSpPr>
            <p:nvPr/>
          </p:nvSpPr>
          <p:spPr bwMode="auto">
            <a:xfrm>
              <a:off x="2352" y="1812"/>
              <a:ext cx="30" cy="30"/>
            </a:xfrm>
            <a:custGeom>
              <a:avLst/>
              <a:gdLst>
                <a:gd name="T0" fmla="*/ 60 w 60"/>
                <a:gd name="T1" fmla="*/ 30 h 60"/>
                <a:gd name="T2" fmla="*/ 59 w 60"/>
                <a:gd name="T3" fmla="*/ 25 h 60"/>
                <a:gd name="T4" fmla="*/ 57 w 60"/>
                <a:gd name="T5" fmla="*/ 19 h 60"/>
                <a:gd name="T6" fmla="*/ 54 w 60"/>
                <a:gd name="T7" fmla="*/ 14 h 60"/>
                <a:gd name="T8" fmla="*/ 51 w 60"/>
                <a:gd name="T9" fmla="*/ 10 h 60"/>
                <a:gd name="T10" fmla="*/ 46 w 60"/>
                <a:gd name="T11" fmla="*/ 6 h 60"/>
                <a:gd name="T12" fmla="*/ 41 w 60"/>
                <a:gd name="T13" fmla="*/ 3 h 60"/>
                <a:gd name="T14" fmla="*/ 36 w 60"/>
                <a:gd name="T15" fmla="*/ 1 h 60"/>
                <a:gd name="T16" fmla="*/ 30 w 60"/>
                <a:gd name="T17" fmla="*/ 0 h 60"/>
                <a:gd name="T18" fmla="*/ 18 w 60"/>
                <a:gd name="T19" fmla="*/ 3 h 60"/>
                <a:gd name="T20" fmla="*/ 8 w 60"/>
                <a:gd name="T21" fmla="*/ 10 h 60"/>
                <a:gd name="T22" fmla="*/ 2 w 60"/>
                <a:gd name="T23" fmla="*/ 19 h 60"/>
                <a:gd name="T24" fmla="*/ 0 w 60"/>
                <a:gd name="T25" fmla="*/ 30 h 60"/>
                <a:gd name="T26" fmla="*/ 0 w 60"/>
                <a:gd name="T27" fmla="*/ 36 h 60"/>
                <a:gd name="T28" fmla="*/ 2 w 60"/>
                <a:gd name="T29" fmla="*/ 42 h 60"/>
                <a:gd name="T30" fmla="*/ 4 w 60"/>
                <a:gd name="T31" fmla="*/ 46 h 60"/>
                <a:gd name="T32" fmla="*/ 8 w 60"/>
                <a:gd name="T33" fmla="*/ 51 h 60"/>
                <a:gd name="T34" fmla="*/ 13 w 60"/>
                <a:gd name="T35" fmla="*/ 54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4 h 60"/>
                <a:gd name="T48" fmla="*/ 51 w 60"/>
                <a:gd name="T49" fmla="*/ 51 h 60"/>
                <a:gd name="T50" fmla="*/ 54 w 60"/>
                <a:gd name="T51" fmla="*/ 46 h 60"/>
                <a:gd name="T52" fmla="*/ 57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7" y="19"/>
                  </a:lnTo>
                  <a:lnTo>
                    <a:pt x="54" y="14"/>
                  </a:lnTo>
                  <a:lnTo>
                    <a:pt x="51" y="10"/>
                  </a:lnTo>
                  <a:lnTo>
                    <a:pt x="46" y="6"/>
                  </a:lnTo>
                  <a:lnTo>
                    <a:pt x="41" y="3"/>
                  </a:lnTo>
                  <a:lnTo>
                    <a:pt x="36" y="1"/>
                  </a:lnTo>
                  <a:lnTo>
                    <a:pt x="30" y="0"/>
                  </a:lnTo>
                  <a:lnTo>
                    <a:pt x="18" y="3"/>
                  </a:lnTo>
                  <a:lnTo>
                    <a:pt x="8" y="10"/>
                  </a:lnTo>
                  <a:lnTo>
                    <a:pt x="2" y="19"/>
                  </a:lnTo>
                  <a:lnTo>
                    <a:pt x="0" y="30"/>
                  </a:lnTo>
                  <a:lnTo>
                    <a:pt x="0" y="36"/>
                  </a:lnTo>
                  <a:lnTo>
                    <a:pt x="2" y="42"/>
                  </a:lnTo>
                  <a:lnTo>
                    <a:pt x="4" y="46"/>
                  </a:lnTo>
                  <a:lnTo>
                    <a:pt x="8" y="51"/>
                  </a:lnTo>
                  <a:lnTo>
                    <a:pt x="13" y="54"/>
                  </a:lnTo>
                  <a:lnTo>
                    <a:pt x="18" y="58"/>
                  </a:lnTo>
                  <a:lnTo>
                    <a:pt x="24" y="59"/>
                  </a:lnTo>
                  <a:lnTo>
                    <a:pt x="30" y="60"/>
                  </a:lnTo>
                  <a:lnTo>
                    <a:pt x="36" y="59"/>
                  </a:lnTo>
                  <a:lnTo>
                    <a:pt x="41" y="58"/>
                  </a:lnTo>
                  <a:lnTo>
                    <a:pt x="46" y="54"/>
                  </a:lnTo>
                  <a:lnTo>
                    <a:pt x="51" y="51"/>
                  </a:lnTo>
                  <a:lnTo>
                    <a:pt x="54" y="46"/>
                  </a:lnTo>
                  <a:lnTo>
                    <a:pt x="57"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94" name="Freeform 96"/>
            <p:cNvSpPr>
              <a:spLocks/>
            </p:cNvSpPr>
            <p:nvPr/>
          </p:nvSpPr>
          <p:spPr bwMode="auto">
            <a:xfrm>
              <a:off x="2359" y="1819"/>
              <a:ext cx="15" cy="15"/>
            </a:xfrm>
            <a:custGeom>
              <a:avLst/>
              <a:gdLst>
                <a:gd name="T0" fmla="*/ 15 w 29"/>
                <a:gd name="T1" fmla="*/ 30 h 30"/>
                <a:gd name="T2" fmla="*/ 11 w 29"/>
                <a:gd name="T3" fmla="*/ 30 h 30"/>
                <a:gd name="T4" fmla="*/ 9 w 29"/>
                <a:gd name="T5" fmla="*/ 29 h 30"/>
                <a:gd name="T6" fmla="*/ 7 w 29"/>
                <a:gd name="T7" fmla="*/ 27 h 30"/>
                <a:gd name="T8" fmla="*/ 4 w 29"/>
                <a:gd name="T9" fmla="*/ 26 h 30"/>
                <a:gd name="T10" fmla="*/ 2 w 29"/>
                <a:gd name="T11" fmla="*/ 23 h 30"/>
                <a:gd name="T12" fmla="*/ 1 w 29"/>
                <a:gd name="T13" fmla="*/ 21 h 30"/>
                <a:gd name="T14" fmla="*/ 0 w 29"/>
                <a:gd name="T15" fmla="*/ 18 h 30"/>
                <a:gd name="T16" fmla="*/ 0 w 29"/>
                <a:gd name="T17" fmla="*/ 15 h 30"/>
                <a:gd name="T18" fmla="*/ 0 w 29"/>
                <a:gd name="T19" fmla="*/ 13 h 30"/>
                <a:gd name="T20" fmla="*/ 1 w 29"/>
                <a:gd name="T21" fmla="*/ 10 h 30"/>
                <a:gd name="T22" fmla="*/ 2 w 29"/>
                <a:gd name="T23" fmla="*/ 7 h 30"/>
                <a:gd name="T24" fmla="*/ 4 w 29"/>
                <a:gd name="T25" fmla="*/ 5 h 30"/>
                <a:gd name="T26" fmla="*/ 7 w 29"/>
                <a:gd name="T27" fmla="*/ 3 h 30"/>
                <a:gd name="T28" fmla="*/ 9 w 29"/>
                <a:gd name="T29" fmla="*/ 1 h 30"/>
                <a:gd name="T30" fmla="*/ 11 w 29"/>
                <a:gd name="T31" fmla="*/ 0 h 30"/>
                <a:gd name="T32" fmla="*/ 15 w 29"/>
                <a:gd name="T33" fmla="*/ 0 h 30"/>
                <a:gd name="T34" fmla="*/ 17 w 29"/>
                <a:gd name="T35" fmla="*/ 0 h 30"/>
                <a:gd name="T36" fmla="*/ 21 w 29"/>
                <a:gd name="T37" fmla="*/ 1 h 30"/>
                <a:gd name="T38" fmla="*/ 23 w 29"/>
                <a:gd name="T39" fmla="*/ 3 h 30"/>
                <a:gd name="T40" fmla="*/ 25 w 29"/>
                <a:gd name="T41" fmla="*/ 5 h 30"/>
                <a:gd name="T42" fmla="*/ 26 w 29"/>
                <a:gd name="T43" fmla="*/ 7 h 30"/>
                <a:gd name="T44" fmla="*/ 28 w 29"/>
                <a:gd name="T45" fmla="*/ 10 h 30"/>
                <a:gd name="T46" fmla="*/ 29 w 29"/>
                <a:gd name="T47" fmla="*/ 13 h 30"/>
                <a:gd name="T48" fmla="*/ 29 w 29"/>
                <a:gd name="T49" fmla="*/ 15 h 30"/>
                <a:gd name="T50" fmla="*/ 28 w 29"/>
                <a:gd name="T51" fmla="*/ 21 h 30"/>
                <a:gd name="T52" fmla="*/ 25 w 29"/>
                <a:gd name="T53" fmla="*/ 26 h 30"/>
                <a:gd name="T54" fmla="*/ 21 w 29"/>
                <a:gd name="T55" fmla="*/ 29 h 30"/>
                <a:gd name="T56" fmla="*/ 15 w 29"/>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30">
                  <a:moveTo>
                    <a:pt x="15" y="30"/>
                  </a:moveTo>
                  <a:lnTo>
                    <a:pt x="11" y="30"/>
                  </a:lnTo>
                  <a:lnTo>
                    <a:pt x="9" y="29"/>
                  </a:lnTo>
                  <a:lnTo>
                    <a:pt x="7" y="27"/>
                  </a:lnTo>
                  <a:lnTo>
                    <a:pt x="4" y="26"/>
                  </a:lnTo>
                  <a:lnTo>
                    <a:pt x="2" y="23"/>
                  </a:lnTo>
                  <a:lnTo>
                    <a:pt x="1" y="21"/>
                  </a:lnTo>
                  <a:lnTo>
                    <a:pt x="0" y="18"/>
                  </a:lnTo>
                  <a:lnTo>
                    <a:pt x="0" y="15"/>
                  </a:lnTo>
                  <a:lnTo>
                    <a:pt x="0" y="13"/>
                  </a:lnTo>
                  <a:lnTo>
                    <a:pt x="1" y="10"/>
                  </a:lnTo>
                  <a:lnTo>
                    <a:pt x="2" y="7"/>
                  </a:lnTo>
                  <a:lnTo>
                    <a:pt x="4" y="5"/>
                  </a:lnTo>
                  <a:lnTo>
                    <a:pt x="7" y="3"/>
                  </a:lnTo>
                  <a:lnTo>
                    <a:pt x="9" y="1"/>
                  </a:lnTo>
                  <a:lnTo>
                    <a:pt x="11" y="0"/>
                  </a:lnTo>
                  <a:lnTo>
                    <a:pt x="15" y="0"/>
                  </a:lnTo>
                  <a:lnTo>
                    <a:pt x="17" y="0"/>
                  </a:lnTo>
                  <a:lnTo>
                    <a:pt x="21" y="1"/>
                  </a:lnTo>
                  <a:lnTo>
                    <a:pt x="23" y="3"/>
                  </a:lnTo>
                  <a:lnTo>
                    <a:pt x="25" y="5"/>
                  </a:lnTo>
                  <a:lnTo>
                    <a:pt x="26" y="7"/>
                  </a:lnTo>
                  <a:lnTo>
                    <a:pt x="28" y="10"/>
                  </a:lnTo>
                  <a:lnTo>
                    <a:pt x="29" y="13"/>
                  </a:lnTo>
                  <a:lnTo>
                    <a:pt x="29" y="15"/>
                  </a:lnTo>
                  <a:lnTo>
                    <a:pt x="28"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95" name="Freeform 97"/>
            <p:cNvSpPr>
              <a:spLocks/>
            </p:cNvSpPr>
            <p:nvPr/>
          </p:nvSpPr>
          <p:spPr bwMode="auto">
            <a:xfrm>
              <a:off x="2336" y="1607"/>
              <a:ext cx="30" cy="29"/>
            </a:xfrm>
            <a:custGeom>
              <a:avLst/>
              <a:gdLst>
                <a:gd name="T0" fmla="*/ 60 w 60"/>
                <a:gd name="T1" fmla="*/ 30 h 59"/>
                <a:gd name="T2" fmla="*/ 58 w 60"/>
                <a:gd name="T3" fmla="*/ 24 h 59"/>
                <a:gd name="T4" fmla="*/ 57 w 60"/>
                <a:gd name="T5" fmla="*/ 19 h 59"/>
                <a:gd name="T6" fmla="*/ 54 w 60"/>
                <a:gd name="T7" fmla="*/ 13 h 59"/>
                <a:gd name="T8" fmla="*/ 50 w 60"/>
                <a:gd name="T9" fmla="*/ 8 h 59"/>
                <a:gd name="T10" fmla="*/ 46 w 60"/>
                <a:gd name="T11" fmla="*/ 5 h 59"/>
                <a:gd name="T12" fmla="*/ 41 w 60"/>
                <a:gd name="T13" fmla="*/ 3 h 59"/>
                <a:gd name="T14" fmla="*/ 35 w 60"/>
                <a:gd name="T15" fmla="*/ 0 h 59"/>
                <a:gd name="T16" fmla="*/ 30 w 60"/>
                <a:gd name="T17" fmla="*/ 0 h 59"/>
                <a:gd name="T18" fmla="*/ 18 w 60"/>
                <a:gd name="T19" fmla="*/ 3 h 59"/>
                <a:gd name="T20" fmla="*/ 9 w 60"/>
                <a:gd name="T21" fmla="*/ 8 h 59"/>
                <a:gd name="T22" fmla="*/ 2 w 60"/>
                <a:gd name="T23" fmla="*/ 19 h 59"/>
                <a:gd name="T24" fmla="*/ 0 w 60"/>
                <a:gd name="T25" fmla="*/ 30 h 59"/>
                <a:gd name="T26" fmla="*/ 1 w 60"/>
                <a:gd name="T27" fmla="*/ 36 h 59"/>
                <a:gd name="T28" fmla="*/ 2 w 60"/>
                <a:gd name="T29" fmla="*/ 41 h 59"/>
                <a:gd name="T30" fmla="*/ 5 w 60"/>
                <a:gd name="T31" fmla="*/ 46 h 59"/>
                <a:gd name="T32" fmla="*/ 9 w 60"/>
                <a:gd name="T33" fmla="*/ 51 h 59"/>
                <a:gd name="T34" fmla="*/ 13 w 60"/>
                <a:gd name="T35" fmla="*/ 54 h 59"/>
                <a:gd name="T36" fmla="*/ 18 w 60"/>
                <a:gd name="T37" fmla="*/ 57 h 59"/>
                <a:gd name="T38" fmla="*/ 24 w 60"/>
                <a:gd name="T39" fmla="*/ 59 h 59"/>
                <a:gd name="T40" fmla="*/ 30 w 60"/>
                <a:gd name="T41" fmla="*/ 59 h 59"/>
                <a:gd name="T42" fmla="*/ 35 w 60"/>
                <a:gd name="T43" fmla="*/ 59 h 59"/>
                <a:gd name="T44" fmla="*/ 41 w 60"/>
                <a:gd name="T45" fmla="*/ 57 h 59"/>
                <a:gd name="T46" fmla="*/ 46 w 60"/>
                <a:gd name="T47" fmla="*/ 54 h 59"/>
                <a:gd name="T48" fmla="*/ 50 w 60"/>
                <a:gd name="T49" fmla="*/ 51 h 59"/>
                <a:gd name="T50" fmla="*/ 54 w 60"/>
                <a:gd name="T51" fmla="*/ 46 h 59"/>
                <a:gd name="T52" fmla="*/ 57 w 60"/>
                <a:gd name="T53" fmla="*/ 41 h 59"/>
                <a:gd name="T54" fmla="*/ 58 w 60"/>
                <a:gd name="T55" fmla="*/ 36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8" y="24"/>
                  </a:lnTo>
                  <a:lnTo>
                    <a:pt x="57" y="19"/>
                  </a:lnTo>
                  <a:lnTo>
                    <a:pt x="54" y="13"/>
                  </a:lnTo>
                  <a:lnTo>
                    <a:pt x="50" y="8"/>
                  </a:lnTo>
                  <a:lnTo>
                    <a:pt x="46" y="5"/>
                  </a:lnTo>
                  <a:lnTo>
                    <a:pt x="41" y="3"/>
                  </a:lnTo>
                  <a:lnTo>
                    <a:pt x="35" y="0"/>
                  </a:lnTo>
                  <a:lnTo>
                    <a:pt x="30" y="0"/>
                  </a:lnTo>
                  <a:lnTo>
                    <a:pt x="18" y="3"/>
                  </a:lnTo>
                  <a:lnTo>
                    <a:pt x="9" y="8"/>
                  </a:lnTo>
                  <a:lnTo>
                    <a:pt x="2" y="19"/>
                  </a:lnTo>
                  <a:lnTo>
                    <a:pt x="0" y="30"/>
                  </a:lnTo>
                  <a:lnTo>
                    <a:pt x="1" y="36"/>
                  </a:lnTo>
                  <a:lnTo>
                    <a:pt x="2" y="41"/>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1"/>
                  </a:lnTo>
                  <a:lnTo>
                    <a:pt x="58"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96" name="Freeform 98"/>
            <p:cNvSpPr>
              <a:spLocks/>
            </p:cNvSpPr>
            <p:nvPr/>
          </p:nvSpPr>
          <p:spPr bwMode="auto">
            <a:xfrm>
              <a:off x="2343" y="1614"/>
              <a:ext cx="15" cy="15"/>
            </a:xfrm>
            <a:custGeom>
              <a:avLst/>
              <a:gdLst>
                <a:gd name="T0" fmla="*/ 15 w 30"/>
                <a:gd name="T1" fmla="*/ 29 h 29"/>
                <a:gd name="T2" fmla="*/ 11 w 30"/>
                <a:gd name="T3" fmla="*/ 29 h 29"/>
                <a:gd name="T4" fmla="*/ 9 w 30"/>
                <a:gd name="T5" fmla="*/ 28 h 29"/>
                <a:gd name="T6" fmla="*/ 7 w 30"/>
                <a:gd name="T7" fmla="*/ 27 h 29"/>
                <a:gd name="T8" fmla="*/ 4 w 30"/>
                <a:gd name="T9" fmla="*/ 26 h 29"/>
                <a:gd name="T10" fmla="*/ 2 w 30"/>
                <a:gd name="T11" fmla="*/ 23 h 29"/>
                <a:gd name="T12" fmla="*/ 1 w 30"/>
                <a:gd name="T13" fmla="*/ 20 h 29"/>
                <a:gd name="T14" fmla="*/ 0 w 30"/>
                <a:gd name="T15" fmla="*/ 18 h 29"/>
                <a:gd name="T16" fmla="*/ 0 w 30"/>
                <a:gd name="T17" fmla="*/ 15 h 29"/>
                <a:gd name="T18" fmla="*/ 0 w 30"/>
                <a:gd name="T19" fmla="*/ 12 h 29"/>
                <a:gd name="T20" fmla="*/ 1 w 30"/>
                <a:gd name="T21" fmla="*/ 9 h 29"/>
                <a:gd name="T22" fmla="*/ 2 w 30"/>
                <a:gd name="T23" fmla="*/ 6 h 29"/>
                <a:gd name="T24" fmla="*/ 4 w 30"/>
                <a:gd name="T25" fmla="*/ 4 h 29"/>
                <a:gd name="T26" fmla="*/ 7 w 30"/>
                <a:gd name="T27" fmla="*/ 3 h 29"/>
                <a:gd name="T28" fmla="*/ 9 w 30"/>
                <a:gd name="T29" fmla="*/ 1 h 29"/>
                <a:gd name="T30" fmla="*/ 11 w 30"/>
                <a:gd name="T31" fmla="*/ 0 h 29"/>
                <a:gd name="T32" fmla="*/ 15 w 30"/>
                <a:gd name="T33" fmla="*/ 0 h 29"/>
                <a:gd name="T34" fmla="*/ 17 w 30"/>
                <a:gd name="T35" fmla="*/ 0 h 29"/>
                <a:gd name="T36" fmla="*/ 20 w 30"/>
                <a:gd name="T37" fmla="*/ 1 h 29"/>
                <a:gd name="T38" fmla="*/ 23 w 30"/>
                <a:gd name="T39" fmla="*/ 3 h 29"/>
                <a:gd name="T40" fmla="*/ 25 w 30"/>
                <a:gd name="T41" fmla="*/ 4 h 29"/>
                <a:gd name="T42" fmla="*/ 26 w 30"/>
                <a:gd name="T43" fmla="*/ 6 h 29"/>
                <a:gd name="T44" fmla="*/ 28 w 30"/>
                <a:gd name="T45" fmla="*/ 9 h 29"/>
                <a:gd name="T46" fmla="*/ 30 w 30"/>
                <a:gd name="T47" fmla="*/ 12 h 29"/>
                <a:gd name="T48" fmla="*/ 30 w 30"/>
                <a:gd name="T49" fmla="*/ 15 h 29"/>
                <a:gd name="T50" fmla="*/ 28 w 30"/>
                <a:gd name="T51" fmla="*/ 21 h 29"/>
                <a:gd name="T52" fmla="*/ 25 w 30"/>
                <a:gd name="T53" fmla="*/ 26 h 29"/>
                <a:gd name="T54" fmla="*/ 20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1" y="29"/>
                  </a:lnTo>
                  <a:lnTo>
                    <a:pt x="9" y="28"/>
                  </a:lnTo>
                  <a:lnTo>
                    <a:pt x="7" y="27"/>
                  </a:lnTo>
                  <a:lnTo>
                    <a:pt x="4" y="26"/>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1"/>
                  </a:lnTo>
                  <a:lnTo>
                    <a:pt x="25" y="26"/>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97" name="Freeform 99"/>
            <p:cNvSpPr>
              <a:spLocks/>
            </p:cNvSpPr>
            <p:nvPr/>
          </p:nvSpPr>
          <p:spPr bwMode="auto">
            <a:xfrm>
              <a:off x="2456" y="1929"/>
              <a:ext cx="30" cy="30"/>
            </a:xfrm>
            <a:custGeom>
              <a:avLst/>
              <a:gdLst>
                <a:gd name="T0" fmla="*/ 60 w 60"/>
                <a:gd name="T1" fmla="*/ 30 h 60"/>
                <a:gd name="T2" fmla="*/ 59 w 60"/>
                <a:gd name="T3" fmla="*/ 24 h 60"/>
                <a:gd name="T4" fmla="*/ 58 w 60"/>
                <a:gd name="T5" fmla="*/ 19 h 60"/>
                <a:gd name="T6" fmla="*/ 55 w 60"/>
                <a:gd name="T7" fmla="*/ 13 h 60"/>
                <a:gd name="T8" fmla="*/ 52 w 60"/>
                <a:gd name="T9" fmla="*/ 8 h 60"/>
                <a:gd name="T10" fmla="*/ 47 w 60"/>
                <a:gd name="T11" fmla="*/ 5 h 60"/>
                <a:gd name="T12" fmla="*/ 42 w 60"/>
                <a:gd name="T13" fmla="*/ 3 h 60"/>
                <a:gd name="T14" fmla="*/ 36 w 60"/>
                <a:gd name="T15" fmla="*/ 0 h 60"/>
                <a:gd name="T16" fmla="*/ 30 w 60"/>
                <a:gd name="T17" fmla="*/ 0 h 60"/>
                <a:gd name="T18" fmla="*/ 19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6 h 60"/>
                <a:gd name="T32" fmla="*/ 9 w 60"/>
                <a:gd name="T33" fmla="*/ 51 h 60"/>
                <a:gd name="T34" fmla="*/ 14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7 w 60"/>
                <a:gd name="T47" fmla="*/ 54 h 60"/>
                <a:gd name="T48" fmla="*/ 52 w 60"/>
                <a:gd name="T49" fmla="*/ 51 h 60"/>
                <a:gd name="T50" fmla="*/ 55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98" name="Freeform 100"/>
            <p:cNvSpPr>
              <a:spLocks/>
            </p:cNvSpPr>
            <p:nvPr/>
          </p:nvSpPr>
          <p:spPr bwMode="auto">
            <a:xfrm>
              <a:off x="2463" y="1937"/>
              <a:ext cx="15" cy="15"/>
            </a:xfrm>
            <a:custGeom>
              <a:avLst/>
              <a:gdLst>
                <a:gd name="T0" fmla="*/ 15 w 30"/>
                <a:gd name="T1" fmla="*/ 30 h 30"/>
                <a:gd name="T2" fmla="*/ 13 w 30"/>
                <a:gd name="T3" fmla="*/ 30 h 30"/>
                <a:gd name="T4" fmla="*/ 11 w 30"/>
                <a:gd name="T5" fmla="*/ 29 h 30"/>
                <a:gd name="T6" fmla="*/ 7 w 30"/>
                <a:gd name="T7" fmla="*/ 27 h 30"/>
                <a:gd name="T8" fmla="*/ 5 w 30"/>
                <a:gd name="T9" fmla="*/ 26 h 30"/>
                <a:gd name="T10" fmla="*/ 4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4 w 30"/>
                <a:gd name="T23" fmla="*/ 7 h 30"/>
                <a:gd name="T24" fmla="*/ 5 w 30"/>
                <a:gd name="T25" fmla="*/ 5 h 30"/>
                <a:gd name="T26" fmla="*/ 7 w 30"/>
                <a:gd name="T27" fmla="*/ 3 h 30"/>
                <a:gd name="T28" fmla="*/ 11 w 30"/>
                <a:gd name="T29" fmla="*/ 1 h 30"/>
                <a:gd name="T30" fmla="*/ 13 w 30"/>
                <a:gd name="T31" fmla="*/ 0 h 30"/>
                <a:gd name="T32" fmla="*/ 15 w 30"/>
                <a:gd name="T33" fmla="*/ 0 h 30"/>
                <a:gd name="T34" fmla="*/ 19 w 30"/>
                <a:gd name="T35" fmla="*/ 0 h 30"/>
                <a:gd name="T36" fmla="*/ 21 w 30"/>
                <a:gd name="T37" fmla="*/ 1 h 30"/>
                <a:gd name="T38" fmla="*/ 23 w 30"/>
                <a:gd name="T39" fmla="*/ 3 h 30"/>
                <a:gd name="T40" fmla="*/ 26 w 30"/>
                <a:gd name="T41" fmla="*/ 5 h 30"/>
                <a:gd name="T42" fmla="*/ 28 w 30"/>
                <a:gd name="T43" fmla="*/ 7 h 30"/>
                <a:gd name="T44" fmla="*/ 29 w 30"/>
                <a:gd name="T45" fmla="*/ 9 h 30"/>
                <a:gd name="T46" fmla="*/ 30 w 30"/>
                <a:gd name="T47" fmla="*/ 12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99" name="Freeform 101"/>
            <p:cNvSpPr>
              <a:spLocks/>
            </p:cNvSpPr>
            <p:nvPr/>
          </p:nvSpPr>
          <p:spPr bwMode="auto">
            <a:xfrm>
              <a:off x="2357" y="1988"/>
              <a:ext cx="30" cy="29"/>
            </a:xfrm>
            <a:custGeom>
              <a:avLst/>
              <a:gdLst>
                <a:gd name="T0" fmla="*/ 60 w 60"/>
                <a:gd name="T1" fmla="*/ 30 h 59"/>
                <a:gd name="T2" fmla="*/ 59 w 60"/>
                <a:gd name="T3" fmla="*/ 24 h 59"/>
                <a:gd name="T4" fmla="*/ 58 w 60"/>
                <a:gd name="T5" fmla="*/ 18 h 59"/>
                <a:gd name="T6" fmla="*/ 54 w 60"/>
                <a:gd name="T7" fmla="*/ 12 h 59"/>
                <a:gd name="T8" fmla="*/ 51 w 60"/>
                <a:gd name="T9" fmla="*/ 8 h 59"/>
                <a:gd name="T10" fmla="*/ 46 w 60"/>
                <a:gd name="T11" fmla="*/ 4 h 59"/>
                <a:gd name="T12" fmla="*/ 42 w 60"/>
                <a:gd name="T13" fmla="*/ 2 h 59"/>
                <a:gd name="T14" fmla="*/ 36 w 60"/>
                <a:gd name="T15" fmla="*/ 0 h 59"/>
                <a:gd name="T16" fmla="*/ 30 w 60"/>
                <a:gd name="T17" fmla="*/ 0 h 59"/>
                <a:gd name="T18" fmla="*/ 19 w 60"/>
                <a:gd name="T19" fmla="*/ 2 h 59"/>
                <a:gd name="T20" fmla="*/ 9 w 60"/>
                <a:gd name="T21" fmla="*/ 8 h 59"/>
                <a:gd name="T22" fmla="*/ 3 w 60"/>
                <a:gd name="T23" fmla="*/ 18 h 59"/>
                <a:gd name="T24" fmla="*/ 0 w 60"/>
                <a:gd name="T25" fmla="*/ 30 h 59"/>
                <a:gd name="T26" fmla="*/ 1 w 60"/>
                <a:gd name="T27" fmla="*/ 35 h 59"/>
                <a:gd name="T28" fmla="*/ 3 w 60"/>
                <a:gd name="T29" fmla="*/ 40 h 59"/>
                <a:gd name="T30" fmla="*/ 6 w 60"/>
                <a:gd name="T31" fmla="*/ 46 h 59"/>
                <a:gd name="T32" fmla="*/ 9 w 60"/>
                <a:gd name="T33" fmla="*/ 50 h 59"/>
                <a:gd name="T34" fmla="*/ 14 w 60"/>
                <a:gd name="T35" fmla="*/ 54 h 59"/>
                <a:gd name="T36" fmla="*/ 19 w 60"/>
                <a:gd name="T37" fmla="*/ 56 h 59"/>
                <a:gd name="T38" fmla="*/ 24 w 60"/>
                <a:gd name="T39" fmla="*/ 59 h 59"/>
                <a:gd name="T40" fmla="*/ 30 w 60"/>
                <a:gd name="T41" fmla="*/ 59 h 59"/>
                <a:gd name="T42" fmla="*/ 36 w 60"/>
                <a:gd name="T43" fmla="*/ 59 h 59"/>
                <a:gd name="T44" fmla="*/ 42 w 60"/>
                <a:gd name="T45" fmla="*/ 56 h 59"/>
                <a:gd name="T46" fmla="*/ 46 w 60"/>
                <a:gd name="T47" fmla="*/ 54 h 59"/>
                <a:gd name="T48" fmla="*/ 51 w 60"/>
                <a:gd name="T49" fmla="*/ 50 h 59"/>
                <a:gd name="T50" fmla="*/ 54 w 60"/>
                <a:gd name="T51" fmla="*/ 46 h 59"/>
                <a:gd name="T52" fmla="*/ 58 w 60"/>
                <a:gd name="T53" fmla="*/ 40 h 59"/>
                <a:gd name="T54" fmla="*/ 59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100" name="Freeform 102"/>
            <p:cNvSpPr>
              <a:spLocks/>
            </p:cNvSpPr>
            <p:nvPr/>
          </p:nvSpPr>
          <p:spPr bwMode="auto">
            <a:xfrm>
              <a:off x="2365" y="1995"/>
              <a:ext cx="15" cy="15"/>
            </a:xfrm>
            <a:custGeom>
              <a:avLst/>
              <a:gdLst>
                <a:gd name="T0" fmla="*/ 15 w 30"/>
                <a:gd name="T1" fmla="*/ 29 h 29"/>
                <a:gd name="T2" fmla="*/ 13 w 30"/>
                <a:gd name="T3" fmla="*/ 29 h 29"/>
                <a:gd name="T4" fmla="*/ 9 w 30"/>
                <a:gd name="T5" fmla="*/ 27 h 29"/>
                <a:gd name="T6" fmla="*/ 7 w 30"/>
                <a:gd name="T7" fmla="*/ 26 h 29"/>
                <a:gd name="T8" fmla="*/ 5 w 30"/>
                <a:gd name="T9" fmla="*/ 25 h 29"/>
                <a:gd name="T10" fmla="*/ 3 w 30"/>
                <a:gd name="T11" fmla="*/ 23 h 29"/>
                <a:gd name="T12" fmla="*/ 1 w 30"/>
                <a:gd name="T13" fmla="*/ 19 h 29"/>
                <a:gd name="T14" fmla="*/ 0 w 30"/>
                <a:gd name="T15" fmla="*/ 17 h 29"/>
                <a:gd name="T16" fmla="*/ 0 w 30"/>
                <a:gd name="T17" fmla="*/ 15 h 29"/>
                <a:gd name="T18" fmla="*/ 0 w 30"/>
                <a:gd name="T19" fmla="*/ 11 h 29"/>
                <a:gd name="T20" fmla="*/ 1 w 30"/>
                <a:gd name="T21" fmla="*/ 9 h 29"/>
                <a:gd name="T22" fmla="*/ 3 w 30"/>
                <a:gd name="T23" fmla="*/ 6 h 29"/>
                <a:gd name="T24" fmla="*/ 5 w 30"/>
                <a:gd name="T25" fmla="*/ 3 h 29"/>
                <a:gd name="T26" fmla="*/ 7 w 30"/>
                <a:gd name="T27" fmla="*/ 2 h 29"/>
                <a:gd name="T28" fmla="*/ 9 w 30"/>
                <a:gd name="T29" fmla="*/ 1 h 29"/>
                <a:gd name="T30" fmla="*/ 13 w 30"/>
                <a:gd name="T31" fmla="*/ 0 h 29"/>
                <a:gd name="T32" fmla="*/ 15 w 30"/>
                <a:gd name="T33" fmla="*/ 0 h 29"/>
                <a:gd name="T34" fmla="*/ 18 w 30"/>
                <a:gd name="T35" fmla="*/ 0 h 29"/>
                <a:gd name="T36" fmla="*/ 21 w 30"/>
                <a:gd name="T37" fmla="*/ 1 h 29"/>
                <a:gd name="T38" fmla="*/ 23 w 30"/>
                <a:gd name="T39" fmla="*/ 2 h 29"/>
                <a:gd name="T40" fmla="*/ 26 w 30"/>
                <a:gd name="T41" fmla="*/ 3 h 29"/>
                <a:gd name="T42" fmla="*/ 27 w 30"/>
                <a:gd name="T43" fmla="*/ 6 h 29"/>
                <a:gd name="T44" fmla="*/ 29 w 30"/>
                <a:gd name="T45" fmla="*/ 9 h 29"/>
                <a:gd name="T46" fmla="*/ 30 w 30"/>
                <a:gd name="T47" fmla="*/ 11 h 29"/>
                <a:gd name="T48" fmla="*/ 30 w 30"/>
                <a:gd name="T49" fmla="*/ 15 h 29"/>
                <a:gd name="T50" fmla="*/ 29 w 30"/>
                <a:gd name="T51" fmla="*/ 20 h 29"/>
                <a:gd name="T52" fmla="*/ 26 w 30"/>
                <a:gd name="T53" fmla="*/ 25 h 29"/>
                <a:gd name="T54" fmla="*/ 21 w 30"/>
                <a:gd name="T55" fmla="*/ 27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101" name="Freeform 103"/>
            <p:cNvSpPr>
              <a:spLocks/>
            </p:cNvSpPr>
            <p:nvPr/>
          </p:nvSpPr>
          <p:spPr bwMode="auto">
            <a:xfrm>
              <a:off x="2658" y="2044"/>
              <a:ext cx="30" cy="30"/>
            </a:xfrm>
            <a:custGeom>
              <a:avLst/>
              <a:gdLst>
                <a:gd name="T0" fmla="*/ 59 w 59"/>
                <a:gd name="T1" fmla="*/ 30 h 60"/>
                <a:gd name="T2" fmla="*/ 58 w 59"/>
                <a:gd name="T3" fmla="*/ 25 h 60"/>
                <a:gd name="T4" fmla="*/ 57 w 59"/>
                <a:gd name="T5" fmla="*/ 19 h 60"/>
                <a:gd name="T6" fmla="*/ 54 w 59"/>
                <a:gd name="T7" fmla="*/ 13 h 60"/>
                <a:gd name="T8" fmla="*/ 50 w 59"/>
                <a:gd name="T9" fmla="*/ 9 h 60"/>
                <a:gd name="T10" fmla="*/ 46 w 59"/>
                <a:gd name="T11" fmla="*/ 5 h 60"/>
                <a:gd name="T12" fmla="*/ 41 w 59"/>
                <a:gd name="T13" fmla="*/ 3 h 60"/>
                <a:gd name="T14" fmla="*/ 35 w 59"/>
                <a:gd name="T15" fmla="*/ 2 h 60"/>
                <a:gd name="T16" fmla="*/ 30 w 59"/>
                <a:gd name="T17" fmla="*/ 0 h 60"/>
                <a:gd name="T18" fmla="*/ 18 w 59"/>
                <a:gd name="T19" fmla="*/ 3 h 60"/>
                <a:gd name="T20" fmla="*/ 9 w 59"/>
                <a:gd name="T21" fmla="*/ 9 h 60"/>
                <a:gd name="T22" fmla="*/ 2 w 59"/>
                <a:gd name="T23" fmla="*/ 19 h 60"/>
                <a:gd name="T24" fmla="*/ 0 w 59"/>
                <a:gd name="T25" fmla="*/ 30 h 60"/>
                <a:gd name="T26" fmla="*/ 1 w 59"/>
                <a:gd name="T27" fmla="*/ 36 h 60"/>
                <a:gd name="T28" fmla="*/ 2 w 59"/>
                <a:gd name="T29" fmla="*/ 42 h 60"/>
                <a:gd name="T30" fmla="*/ 5 w 59"/>
                <a:gd name="T31" fmla="*/ 47 h 60"/>
                <a:gd name="T32" fmla="*/ 9 w 59"/>
                <a:gd name="T33" fmla="*/ 51 h 60"/>
                <a:gd name="T34" fmla="*/ 13 w 59"/>
                <a:gd name="T35" fmla="*/ 55 h 60"/>
                <a:gd name="T36" fmla="*/ 18 w 59"/>
                <a:gd name="T37" fmla="*/ 58 h 60"/>
                <a:gd name="T38" fmla="*/ 24 w 59"/>
                <a:gd name="T39" fmla="*/ 59 h 60"/>
                <a:gd name="T40" fmla="*/ 30 w 59"/>
                <a:gd name="T41" fmla="*/ 60 h 60"/>
                <a:gd name="T42" fmla="*/ 35 w 59"/>
                <a:gd name="T43" fmla="*/ 59 h 60"/>
                <a:gd name="T44" fmla="*/ 41 w 59"/>
                <a:gd name="T45" fmla="*/ 58 h 60"/>
                <a:gd name="T46" fmla="*/ 46 w 59"/>
                <a:gd name="T47" fmla="*/ 55 h 60"/>
                <a:gd name="T48" fmla="*/ 50 w 59"/>
                <a:gd name="T49" fmla="*/ 51 h 60"/>
                <a:gd name="T50" fmla="*/ 54 w 59"/>
                <a:gd name="T51" fmla="*/ 47 h 60"/>
                <a:gd name="T52" fmla="*/ 57 w 59"/>
                <a:gd name="T53" fmla="*/ 42 h 60"/>
                <a:gd name="T54" fmla="*/ 58 w 59"/>
                <a:gd name="T55" fmla="*/ 36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102" name="Freeform 104"/>
            <p:cNvSpPr>
              <a:spLocks/>
            </p:cNvSpPr>
            <p:nvPr/>
          </p:nvSpPr>
          <p:spPr bwMode="auto">
            <a:xfrm>
              <a:off x="2666" y="2051"/>
              <a:ext cx="15" cy="15"/>
            </a:xfrm>
            <a:custGeom>
              <a:avLst/>
              <a:gdLst>
                <a:gd name="T0" fmla="*/ 15 w 30"/>
                <a:gd name="T1" fmla="*/ 30 h 30"/>
                <a:gd name="T2" fmla="*/ 12 w 30"/>
                <a:gd name="T3" fmla="*/ 30 h 30"/>
                <a:gd name="T4" fmla="*/ 9 w 30"/>
                <a:gd name="T5" fmla="*/ 29 h 30"/>
                <a:gd name="T6" fmla="*/ 6 w 30"/>
                <a:gd name="T7" fmla="*/ 27 h 30"/>
                <a:gd name="T8" fmla="*/ 4 w 30"/>
                <a:gd name="T9" fmla="*/ 26 h 30"/>
                <a:gd name="T10" fmla="*/ 3 w 30"/>
                <a:gd name="T11" fmla="*/ 24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4 w 30"/>
                <a:gd name="T25" fmla="*/ 5 h 30"/>
                <a:gd name="T26" fmla="*/ 6 w 30"/>
                <a:gd name="T27" fmla="*/ 3 h 30"/>
                <a:gd name="T28" fmla="*/ 9 w 30"/>
                <a:gd name="T29" fmla="*/ 2 h 30"/>
                <a:gd name="T30" fmla="*/ 12 w 30"/>
                <a:gd name="T31" fmla="*/ 0 h 30"/>
                <a:gd name="T32" fmla="*/ 15 w 30"/>
                <a:gd name="T33" fmla="*/ 0 h 30"/>
                <a:gd name="T34" fmla="*/ 18 w 30"/>
                <a:gd name="T35" fmla="*/ 0 h 30"/>
                <a:gd name="T36" fmla="*/ 20 w 30"/>
                <a:gd name="T37" fmla="*/ 2 h 30"/>
                <a:gd name="T38" fmla="*/ 23 w 30"/>
                <a:gd name="T39" fmla="*/ 3 h 30"/>
                <a:gd name="T40" fmla="*/ 25 w 30"/>
                <a:gd name="T41" fmla="*/ 5 h 30"/>
                <a:gd name="T42" fmla="*/ 27 w 30"/>
                <a:gd name="T43" fmla="*/ 7 h 30"/>
                <a:gd name="T44" fmla="*/ 28 w 30"/>
                <a:gd name="T45" fmla="*/ 10 h 30"/>
                <a:gd name="T46" fmla="*/ 30 w 30"/>
                <a:gd name="T47" fmla="*/ 12 h 30"/>
                <a:gd name="T48" fmla="*/ 30 w 30"/>
                <a:gd name="T49" fmla="*/ 15 h 30"/>
                <a:gd name="T50" fmla="*/ 28 w 30"/>
                <a:gd name="T51" fmla="*/ 21 h 30"/>
                <a:gd name="T52" fmla="*/ 25 w 30"/>
                <a:gd name="T53" fmla="*/ 26 h 30"/>
                <a:gd name="T54" fmla="*/ 20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103" name="Freeform 105"/>
            <p:cNvSpPr>
              <a:spLocks/>
            </p:cNvSpPr>
            <p:nvPr/>
          </p:nvSpPr>
          <p:spPr bwMode="auto">
            <a:xfrm>
              <a:off x="2674" y="1787"/>
              <a:ext cx="30" cy="30"/>
            </a:xfrm>
            <a:custGeom>
              <a:avLst/>
              <a:gdLst>
                <a:gd name="T0" fmla="*/ 60 w 60"/>
                <a:gd name="T1" fmla="*/ 30 h 60"/>
                <a:gd name="T2" fmla="*/ 59 w 60"/>
                <a:gd name="T3" fmla="*/ 24 h 60"/>
                <a:gd name="T4" fmla="*/ 57 w 60"/>
                <a:gd name="T5" fmla="*/ 18 h 60"/>
                <a:gd name="T6" fmla="*/ 54 w 60"/>
                <a:gd name="T7" fmla="*/ 14 h 60"/>
                <a:gd name="T8" fmla="*/ 51 w 60"/>
                <a:gd name="T9" fmla="*/ 9 h 60"/>
                <a:gd name="T10" fmla="*/ 46 w 60"/>
                <a:gd name="T11" fmla="*/ 6 h 60"/>
                <a:gd name="T12" fmla="*/ 41 w 60"/>
                <a:gd name="T13" fmla="*/ 2 h 60"/>
                <a:gd name="T14" fmla="*/ 36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6 h 60"/>
                <a:gd name="T28" fmla="*/ 2 w 60"/>
                <a:gd name="T29" fmla="*/ 41 h 60"/>
                <a:gd name="T30" fmla="*/ 6 w 60"/>
                <a:gd name="T31" fmla="*/ 47 h 60"/>
                <a:gd name="T32" fmla="*/ 9 w 60"/>
                <a:gd name="T33" fmla="*/ 52 h 60"/>
                <a:gd name="T34" fmla="*/ 14 w 60"/>
                <a:gd name="T35" fmla="*/ 55 h 60"/>
                <a:gd name="T36" fmla="*/ 18 w 60"/>
                <a:gd name="T37" fmla="*/ 58 h 60"/>
                <a:gd name="T38" fmla="*/ 24 w 60"/>
                <a:gd name="T39" fmla="*/ 60 h 60"/>
                <a:gd name="T40" fmla="*/ 30 w 60"/>
                <a:gd name="T41" fmla="*/ 60 h 60"/>
                <a:gd name="T42" fmla="*/ 36 w 60"/>
                <a:gd name="T43" fmla="*/ 60 h 60"/>
                <a:gd name="T44" fmla="*/ 41 w 60"/>
                <a:gd name="T45" fmla="*/ 58 h 60"/>
                <a:gd name="T46" fmla="*/ 46 w 60"/>
                <a:gd name="T47" fmla="*/ 55 h 60"/>
                <a:gd name="T48" fmla="*/ 51 w 60"/>
                <a:gd name="T49" fmla="*/ 52 h 60"/>
                <a:gd name="T50" fmla="*/ 54 w 60"/>
                <a:gd name="T51" fmla="*/ 47 h 60"/>
                <a:gd name="T52" fmla="*/ 57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4"/>
                  </a:lnTo>
                  <a:lnTo>
                    <a:pt x="51" y="9"/>
                  </a:lnTo>
                  <a:lnTo>
                    <a:pt x="46" y="6"/>
                  </a:lnTo>
                  <a:lnTo>
                    <a:pt x="41" y="2"/>
                  </a:lnTo>
                  <a:lnTo>
                    <a:pt x="36" y="1"/>
                  </a:lnTo>
                  <a:lnTo>
                    <a:pt x="30" y="0"/>
                  </a:lnTo>
                  <a:lnTo>
                    <a:pt x="18" y="2"/>
                  </a:lnTo>
                  <a:lnTo>
                    <a:pt x="9" y="9"/>
                  </a:lnTo>
                  <a:lnTo>
                    <a:pt x="2" y="18"/>
                  </a:lnTo>
                  <a:lnTo>
                    <a:pt x="0" y="30"/>
                  </a:lnTo>
                  <a:lnTo>
                    <a:pt x="1" y="36"/>
                  </a:lnTo>
                  <a:lnTo>
                    <a:pt x="2" y="41"/>
                  </a:lnTo>
                  <a:lnTo>
                    <a:pt x="6" y="47"/>
                  </a:lnTo>
                  <a:lnTo>
                    <a:pt x="9" y="52"/>
                  </a:lnTo>
                  <a:lnTo>
                    <a:pt x="14" y="55"/>
                  </a:lnTo>
                  <a:lnTo>
                    <a:pt x="18" y="58"/>
                  </a:lnTo>
                  <a:lnTo>
                    <a:pt x="24" y="60"/>
                  </a:lnTo>
                  <a:lnTo>
                    <a:pt x="30" y="60"/>
                  </a:lnTo>
                  <a:lnTo>
                    <a:pt x="36" y="60"/>
                  </a:lnTo>
                  <a:lnTo>
                    <a:pt x="41" y="58"/>
                  </a:lnTo>
                  <a:lnTo>
                    <a:pt x="46" y="55"/>
                  </a:lnTo>
                  <a:lnTo>
                    <a:pt x="51" y="52"/>
                  </a:lnTo>
                  <a:lnTo>
                    <a:pt x="54" y="47"/>
                  </a:lnTo>
                  <a:lnTo>
                    <a:pt x="57"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104" name="Freeform 106"/>
            <p:cNvSpPr>
              <a:spLocks/>
            </p:cNvSpPr>
            <p:nvPr/>
          </p:nvSpPr>
          <p:spPr bwMode="auto">
            <a:xfrm>
              <a:off x="2682" y="1795"/>
              <a:ext cx="15" cy="15"/>
            </a:xfrm>
            <a:custGeom>
              <a:avLst/>
              <a:gdLst>
                <a:gd name="T0" fmla="*/ 15 w 30"/>
                <a:gd name="T1" fmla="*/ 30 h 30"/>
                <a:gd name="T2" fmla="*/ 11 w 30"/>
                <a:gd name="T3" fmla="*/ 30 h 30"/>
                <a:gd name="T4" fmla="*/ 9 w 30"/>
                <a:gd name="T5" fmla="*/ 29 h 30"/>
                <a:gd name="T6" fmla="*/ 7 w 30"/>
                <a:gd name="T7" fmla="*/ 28 h 30"/>
                <a:gd name="T8" fmla="*/ 4 w 30"/>
                <a:gd name="T9" fmla="*/ 25 h 30"/>
                <a:gd name="T10" fmla="*/ 2 w 30"/>
                <a:gd name="T11" fmla="*/ 23 h 30"/>
                <a:gd name="T12" fmla="*/ 1 w 30"/>
                <a:gd name="T13" fmla="*/ 21 h 30"/>
                <a:gd name="T14" fmla="*/ 0 w 30"/>
                <a:gd name="T15" fmla="*/ 18 h 30"/>
                <a:gd name="T16" fmla="*/ 0 w 30"/>
                <a:gd name="T17" fmla="*/ 15 h 30"/>
                <a:gd name="T18" fmla="*/ 0 w 30"/>
                <a:gd name="T19" fmla="*/ 13 h 30"/>
                <a:gd name="T20" fmla="*/ 1 w 30"/>
                <a:gd name="T21" fmla="*/ 9 h 30"/>
                <a:gd name="T22" fmla="*/ 2 w 30"/>
                <a:gd name="T23" fmla="*/ 7 h 30"/>
                <a:gd name="T24" fmla="*/ 4 w 30"/>
                <a:gd name="T25" fmla="*/ 5 h 30"/>
                <a:gd name="T26" fmla="*/ 7 w 30"/>
                <a:gd name="T27" fmla="*/ 3 h 30"/>
                <a:gd name="T28" fmla="*/ 9 w 30"/>
                <a:gd name="T29" fmla="*/ 1 h 30"/>
                <a:gd name="T30" fmla="*/ 11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6 w 30"/>
                <a:gd name="T43" fmla="*/ 7 h 30"/>
                <a:gd name="T44" fmla="*/ 29 w 30"/>
                <a:gd name="T45" fmla="*/ 9 h 30"/>
                <a:gd name="T46" fmla="*/ 30 w 30"/>
                <a:gd name="T47" fmla="*/ 13 h 30"/>
                <a:gd name="T48" fmla="*/ 30 w 30"/>
                <a:gd name="T49" fmla="*/ 15 h 30"/>
                <a:gd name="T50" fmla="*/ 29 w 30"/>
                <a:gd name="T51" fmla="*/ 21 h 30"/>
                <a:gd name="T52" fmla="*/ 25 w 30"/>
                <a:gd name="T53" fmla="*/ 25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9"/>
                  </a:lnTo>
                  <a:lnTo>
                    <a:pt x="7" y="28"/>
                  </a:lnTo>
                  <a:lnTo>
                    <a:pt x="4" y="25"/>
                  </a:lnTo>
                  <a:lnTo>
                    <a:pt x="2" y="23"/>
                  </a:lnTo>
                  <a:lnTo>
                    <a:pt x="1" y="21"/>
                  </a:lnTo>
                  <a:lnTo>
                    <a:pt x="0" y="18"/>
                  </a:lnTo>
                  <a:lnTo>
                    <a:pt x="0" y="15"/>
                  </a:lnTo>
                  <a:lnTo>
                    <a:pt x="0" y="13"/>
                  </a:lnTo>
                  <a:lnTo>
                    <a:pt x="1" y="9"/>
                  </a:lnTo>
                  <a:lnTo>
                    <a:pt x="2" y="7"/>
                  </a:lnTo>
                  <a:lnTo>
                    <a:pt x="4" y="5"/>
                  </a:lnTo>
                  <a:lnTo>
                    <a:pt x="7" y="3"/>
                  </a:lnTo>
                  <a:lnTo>
                    <a:pt x="9" y="1"/>
                  </a:lnTo>
                  <a:lnTo>
                    <a:pt x="11" y="0"/>
                  </a:lnTo>
                  <a:lnTo>
                    <a:pt x="15" y="0"/>
                  </a:lnTo>
                  <a:lnTo>
                    <a:pt x="17" y="0"/>
                  </a:lnTo>
                  <a:lnTo>
                    <a:pt x="21" y="1"/>
                  </a:lnTo>
                  <a:lnTo>
                    <a:pt x="23" y="3"/>
                  </a:lnTo>
                  <a:lnTo>
                    <a:pt x="25" y="5"/>
                  </a:lnTo>
                  <a:lnTo>
                    <a:pt x="26" y="7"/>
                  </a:lnTo>
                  <a:lnTo>
                    <a:pt x="29" y="9"/>
                  </a:lnTo>
                  <a:lnTo>
                    <a:pt x="30" y="13"/>
                  </a:lnTo>
                  <a:lnTo>
                    <a:pt x="30" y="15"/>
                  </a:lnTo>
                  <a:lnTo>
                    <a:pt x="29" y="21"/>
                  </a:lnTo>
                  <a:lnTo>
                    <a:pt x="25"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105" name="Freeform 107"/>
            <p:cNvSpPr>
              <a:spLocks/>
            </p:cNvSpPr>
            <p:nvPr/>
          </p:nvSpPr>
          <p:spPr bwMode="auto">
            <a:xfrm>
              <a:off x="2677" y="2164"/>
              <a:ext cx="30" cy="29"/>
            </a:xfrm>
            <a:custGeom>
              <a:avLst/>
              <a:gdLst>
                <a:gd name="T0" fmla="*/ 58 w 58"/>
                <a:gd name="T1" fmla="*/ 30 h 60"/>
                <a:gd name="T2" fmla="*/ 58 w 58"/>
                <a:gd name="T3" fmla="*/ 24 h 60"/>
                <a:gd name="T4" fmla="*/ 56 w 58"/>
                <a:gd name="T5" fmla="*/ 18 h 60"/>
                <a:gd name="T6" fmla="*/ 54 w 58"/>
                <a:gd name="T7" fmla="*/ 14 h 60"/>
                <a:gd name="T8" fmla="*/ 50 w 58"/>
                <a:gd name="T9" fmla="*/ 9 h 60"/>
                <a:gd name="T10" fmla="*/ 46 w 58"/>
                <a:gd name="T11" fmla="*/ 6 h 60"/>
                <a:gd name="T12" fmla="*/ 40 w 58"/>
                <a:gd name="T13" fmla="*/ 2 h 60"/>
                <a:gd name="T14" fmla="*/ 34 w 58"/>
                <a:gd name="T15" fmla="*/ 1 h 60"/>
                <a:gd name="T16" fmla="*/ 28 w 58"/>
                <a:gd name="T17" fmla="*/ 0 h 60"/>
                <a:gd name="T18" fmla="*/ 17 w 58"/>
                <a:gd name="T19" fmla="*/ 2 h 60"/>
                <a:gd name="T20" fmla="*/ 8 w 58"/>
                <a:gd name="T21" fmla="*/ 9 h 60"/>
                <a:gd name="T22" fmla="*/ 2 w 58"/>
                <a:gd name="T23" fmla="*/ 18 h 60"/>
                <a:gd name="T24" fmla="*/ 0 w 58"/>
                <a:gd name="T25" fmla="*/ 30 h 60"/>
                <a:gd name="T26" fmla="*/ 0 w 58"/>
                <a:gd name="T27" fmla="*/ 36 h 60"/>
                <a:gd name="T28" fmla="*/ 2 w 58"/>
                <a:gd name="T29" fmla="*/ 42 h 60"/>
                <a:gd name="T30" fmla="*/ 4 w 58"/>
                <a:gd name="T31" fmla="*/ 46 h 60"/>
                <a:gd name="T32" fmla="*/ 8 w 58"/>
                <a:gd name="T33" fmla="*/ 51 h 60"/>
                <a:gd name="T34" fmla="*/ 12 w 58"/>
                <a:gd name="T35" fmla="*/ 54 h 60"/>
                <a:gd name="T36" fmla="*/ 18 w 58"/>
                <a:gd name="T37" fmla="*/ 58 h 60"/>
                <a:gd name="T38" fmla="*/ 23 w 58"/>
                <a:gd name="T39" fmla="*/ 59 h 60"/>
                <a:gd name="T40" fmla="*/ 28 w 58"/>
                <a:gd name="T41" fmla="*/ 60 h 60"/>
                <a:gd name="T42" fmla="*/ 34 w 58"/>
                <a:gd name="T43" fmla="*/ 59 h 60"/>
                <a:gd name="T44" fmla="*/ 40 w 58"/>
                <a:gd name="T45" fmla="*/ 58 h 60"/>
                <a:gd name="T46" fmla="*/ 46 w 58"/>
                <a:gd name="T47" fmla="*/ 54 h 60"/>
                <a:gd name="T48" fmla="*/ 50 w 58"/>
                <a:gd name="T49" fmla="*/ 51 h 60"/>
                <a:gd name="T50" fmla="*/ 54 w 58"/>
                <a:gd name="T51" fmla="*/ 46 h 60"/>
                <a:gd name="T52" fmla="*/ 56 w 58"/>
                <a:gd name="T53" fmla="*/ 42 h 60"/>
                <a:gd name="T54" fmla="*/ 58 w 58"/>
                <a:gd name="T55" fmla="*/ 36 h 60"/>
                <a:gd name="T56" fmla="*/ 58 w 58"/>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106" name="Freeform 108"/>
            <p:cNvSpPr>
              <a:spLocks/>
            </p:cNvSpPr>
            <p:nvPr/>
          </p:nvSpPr>
          <p:spPr bwMode="auto">
            <a:xfrm>
              <a:off x="2685" y="2171"/>
              <a:ext cx="14" cy="15"/>
            </a:xfrm>
            <a:custGeom>
              <a:avLst/>
              <a:gdLst>
                <a:gd name="T0" fmla="*/ 13 w 28"/>
                <a:gd name="T1" fmla="*/ 30 h 30"/>
                <a:gd name="T2" fmla="*/ 11 w 28"/>
                <a:gd name="T3" fmla="*/ 30 h 30"/>
                <a:gd name="T4" fmla="*/ 9 w 28"/>
                <a:gd name="T5" fmla="*/ 29 h 30"/>
                <a:gd name="T6" fmla="*/ 5 w 28"/>
                <a:gd name="T7" fmla="*/ 28 h 30"/>
                <a:gd name="T8" fmla="*/ 3 w 28"/>
                <a:gd name="T9" fmla="*/ 25 h 30"/>
                <a:gd name="T10" fmla="*/ 2 w 28"/>
                <a:gd name="T11" fmla="*/ 23 h 30"/>
                <a:gd name="T12" fmla="*/ 1 w 28"/>
                <a:gd name="T13" fmla="*/ 21 h 30"/>
                <a:gd name="T14" fmla="*/ 0 w 28"/>
                <a:gd name="T15" fmla="*/ 18 h 30"/>
                <a:gd name="T16" fmla="*/ 0 w 28"/>
                <a:gd name="T17" fmla="*/ 15 h 30"/>
                <a:gd name="T18" fmla="*/ 0 w 28"/>
                <a:gd name="T19" fmla="*/ 13 h 30"/>
                <a:gd name="T20" fmla="*/ 1 w 28"/>
                <a:gd name="T21" fmla="*/ 9 h 30"/>
                <a:gd name="T22" fmla="*/ 2 w 28"/>
                <a:gd name="T23" fmla="*/ 7 h 30"/>
                <a:gd name="T24" fmla="*/ 3 w 28"/>
                <a:gd name="T25" fmla="*/ 5 h 30"/>
                <a:gd name="T26" fmla="*/ 5 w 28"/>
                <a:gd name="T27" fmla="*/ 3 h 30"/>
                <a:gd name="T28" fmla="*/ 9 w 28"/>
                <a:gd name="T29" fmla="*/ 1 h 30"/>
                <a:gd name="T30" fmla="*/ 11 w 28"/>
                <a:gd name="T31" fmla="*/ 0 h 30"/>
                <a:gd name="T32" fmla="*/ 13 w 28"/>
                <a:gd name="T33" fmla="*/ 0 h 30"/>
                <a:gd name="T34" fmla="*/ 17 w 28"/>
                <a:gd name="T35" fmla="*/ 0 h 30"/>
                <a:gd name="T36" fmla="*/ 19 w 28"/>
                <a:gd name="T37" fmla="*/ 1 h 30"/>
                <a:gd name="T38" fmla="*/ 23 w 28"/>
                <a:gd name="T39" fmla="*/ 3 h 30"/>
                <a:gd name="T40" fmla="*/ 25 w 28"/>
                <a:gd name="T41" fmla="*/ 5 h 30"/>
                <a:gd name="T42" fmla="*/ 26 w 28"/>
                <a:gd name="T43" fmla="*/ 7 h 30"/>
                <a:gd name="T44" fmla="*/ 27 w 28"/>
                <a:gd name="T45" fmla="*/ 9 h 30"/>
                <a:gd name="T46" fmla="*/ 28 w 28"/>
                <a:gd name="T47" fmla="*/ 13 h 30"/>
                <a:gd name="T48" fmla="*/ 28 w 28"/>
                <a:gd name="T49" fmla="*/ 15 h 30"/>
                <a:gd name="T50" fmla="*/ 27 w 28"/>
                <a:gd name="T51" fmla="*/ 21 h 30"/>
                <a:gd name="T52" fmla="*/ 25 w 28"/>
                <a:gd name="T53" fmla="*/ 25 h 30"/>
                <a:gd name="T54" fmla="*/ 19 w 28"/>
                <a:gd name="T55" fmla="*/ 29 h 30"/>
                <a:gd name="T56" fmla="*/ 13 w 28"/>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107" name="Freeform 109"/>
            <p:cNvSpPr>
              <a:spLocks/>
            </p:cNvSpPr>
            <p:nvPr/>
          </p:nvSpPr>
          <p:spPr bwMode="auto">
            <a:xfrm>
              <a:off x="2539" y="2259"/>
              <a:ext cx="29" cy="30"/>
            </a:xfrm>
            <a:custGeom>
              <a:avLst/>
              <a:gdLst>
                <a:gd name="T0" fmla="*/ 60 w 60"/>
                <a:gd name="T1" fmla="*/ 30 h 60"/>
                <a:gd name="T2" fmla="*/ 59 w 60"/>
                <a:gd name="T3" fmla="*/ 24 h 60"/>
                <a:gd name="T4" fmla="*/ 58 w 60"/>
                <a:gd name="T5" fmla="*/ 19 h 60"/>
                <a:gd name="T6" fmla="*/ 54 w 60"/>
                <a:gd name="T7" fmla="*/ 13 h 60"/>
                <a:gd name="T8" fmla="*/ 51 w 60"/>
                <a:gd name="T9" fmla="*/ 8 h 60"/>
                <a:gd name="T10" fmla="*/ 46 w 60"/>
                <a:gd name="T11" fmla="*/ 5 h 60"/>
                <a:gd name="T12" fmla="*/ 42 w 60"/>
                <a:gd name="T13" fmla="*/ 3 h 60"/>
                <a:gd name="T14" fmla="*/ 36 w 60"/>
                <a:gd name="T15" fmla="*/ 1 h 60"/>
                <a:gd name="T16" fmla="*/ 30 w 60"/>
                <a:gd name="T17" fmla="*/ 0 h 60"/>
                <a:gd name="T18" fmla="*/ 18 w 60"/>
                <a:gd name="T19" fmla="*/ 3 h 60"/>
                <a:gd name="T20" fmla="*/ 8 w 60"/>
                <a:gd name="T21" fmla="*/ 8 h 60"/>
                <a:gd name="T22" fmla="*/ 2 w 60"/>
                <a:gd name="T23" fmla="*/ 19 h 60"/>
                <a:gd name="T24" fmla="*/ 0 w 60"/>
                <a:gd name="T25" fmla="*/ 30 h 60"/>
                <a:gd name="T26" fmla="*/ 1 w 60"/>
                <a:gd name="T27" fmla="*/ 36 h 60"/>
                <a:gd name="T28" fmla="*/ 2 w 60"/>
                <a:gd name="T29" fmla="*/ 42 h 60"/>
                <a:gd name="T30" fmla="*/ 5 w 60"/>
                <a:gd name="T31" fmla="*/ 46 h 60"/>
                <a:gd name="T32" fmla="*/ 8 w 60"/>
                <a:gd name="T33" fmla="*/ 51 h 60"/>
                <a:gd name="T34" fmla="*/ 13 w 60"/>
                <a:gd name="T35" fmla="*/ 54 h 60"/>
                <a:gd name="T36" fmla="*/ 18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4" y="13"/>
                  </a:lnTo>
                  <a:lnTo>
                    <a:pt x="51" y="8"/>
                  </a:lnTo>
                  <a:lnTo>
                    <a:pt x="46" y="5"/>
                  </a:lnTo>
                  <a:lnTo>
                    <a:pt x="42" y="3"/>
                  </a:lnTo>
                  <a:lnTo>
                    <a:pt x="36" y="1"/>
                  </a:lnTo>
                  <a:lnTo>
                    <a:pt x="30" y="0"/>
                  </a:lnTo>
                  <a:lnTo>
                    <a:pt x="18" y="3"/>
                  </a:lnTo>
                  <a:lnTo>
                    <a:pt x="8" y="8"/>
                  </a:lnTo>
                  <a:lnTo>
                    <a:pt x="2" y="19"/>
                  </a:lnTo>
                  <a:lnTo>
                    <a:pt x="0" y="30"/>
                  </a:lnTo>
                  <a:lnTo>
                    <a:pt x="1" y="36"/>
                  </a:lnTo>
                  <a:lnTo>
                    <a:pt x="2" y="42"/>
                  </a:lnTo>
                  <a:lnTo>
                    <a:pt x="5" y="46"/>
                  </a:lnTo>
                  <a:lnTo>
                    <a:pt x="8" y="51"/>
                  </a:lnTo>
                  <a:lnTo>
                    <a:pt x="13" y="54"/>
                  </a:lnTo>
                  <a:lnTo>
                    <a:pt x="18" y="58"/>
                  </a:lnTo>
                  <a:lnTo>
                    <a:pt x="24" y="59"/>
                  </a:lnTo>
                  <a:lnTo>
                    <a:pt x="30" y="60"/>
                  </a:lnTo>
                  <a:lnTo>
                    <a:pt x="36" y="59"/>
                  </a:lnTo>
                  <a:lnTo>
                    <a:pt x="42" y="58"/>
                  </a:lnTo>
                  <a:lnTo>
                    <a:pt x="46" y="54"/>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108" name="Freeform 110"/>
            <p:cNvSpPr>
              <a:spLocks/>
            </p:cNvSpPr>
            <p:nvPr/>
          </p:nvSpPr>
          <p:spPr bwMode="auto">
            <a:xfrm>
              <a:off x="2546" y="2267"/>
              <a:ext cx="15" cy="15"/>
            </a:xfrm>
            <a:custGeom>
              <a:avLst/>
              <a:gdLst>
                <a:gd name="T0" fmla="*/ 15 w 30"/>
                <a:gd name="T1" fmla="*/ 30 h 30"/>
                <a:gd name="T2" fmla="*/ 12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2 w 30"/>
                <a:gd name="T23" fmla="*/ 7 h 30"/>
                <a:gd name="T24" fmla="*/ 5 w 30"/>
                <a:gd name="T25" fmla="*/ 5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7 w 30"/>
                <a:gd name="T43" fmla="*/ 7 h 30"/>
                <a:gd name="T44" fmla="*/ 29 w 30"/>
                <a:gd name="T45" fmla="*/ 9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9"/>
                  </a:lnTo>
                  <a:lnTo>
                    <a:pt x="2" y="7"/>
                  </a:lnTo>
                  <a:lnTo>
                    <a:pt x="5" y="5"/>
                  </a:lnTo>
                  <a:lnTo>
                    <a:pt x="7" y="3"/>
                  </a:lnTo>
                  <a:lnTo>
                    <a:pt x="9" y="1"/>
                  </a:lnTo>
                  <a:lnTo>
                    <a:pt x="12" y="0"/>
                  </a:lnTo>
                  <a:lnTo>
                    <a:pt x="15" y="0"/>
                  </a:lnTo>
                  <a:lnTo>
                    <a:pt x="17" y="0"/>
                  </a:lnTo>
                  <a:lnTo>
                    <a:pt x="21" y="1"/>
                  </a:lnTo>
                  <a:lnTo>
                    <a:pt x="23" y="3"/>
                  </a:lnTo>
                  <a:lnTo>
                    <a:pt x="25" y="5"/>
                  </a:lnTo>
                  <a:lnTo>
                    <a:pt x="27" y="7"/>
                  </a:lnTo>
                  <a:lnTo>
                    <a:pt x="29" y="9"/>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109" name="Freeform 111"/>
            <p:cNvSpPr>
              <a:spLocks/>
            </p:cNvSpPr>
            <p:nvPr/>
          </p:nvSpPr>
          <p:spPr bwMode="auto">
            <a:xfrm>
              <a:off x="2416" y="2291"/>
              <a:ext cx="30" cy="30"/>
            </a:xfrm>
            <a:custGeom>
              <a:avLst/>
              <a:gdLst>
                <a:gd name="T0" fmla="*/ 60 w 60"/>
                <a:gd name="T1" fmla="*/ 30 h 59"/>
                <a:gd name="T2" fmla="*/ 58 w 60"/>
                <a:gd name="T3" fmla="*/ 24 h 59"/>
                <a:gd name="T4" fmla="*/ 57 w 60"/>
                <a:gd name="T5" fmla="*/ 18 h 59"/>
                <a:gd name="T6" fmla="*/ 54 w 60"/>
                <a:gd name="T7" fmla="*/ 13 h 59"/>
                <a:gd name="T8" fmla="*/ 50 w 60"/>
                <a:gd name="T9" fmla="*/ 9 h 59"/>
                <a:gd name="T10" fmla="*/ 46 w 60"/>
                <a:gd name="T11" fmla="*/ 5 h 59"/>
                <a:gd name="T12" fmla="*/ 41 w 60"/>
                <a:gd name="T13" fmla="*/ 2 h 59"/>
                <a:gd name="T14" fmla="*/ 35 w 60"/>
                <a:gd name="T15" fmla="*/ 1 h 59"/>
                <a:gd name="T16" fmla="*/ 30 w 60"/>
                <a:gd name="T17" fmla="*/ 0 h 59"/>
                <a:gd name="T18" fmla="*/ 18 w 60"/>
                <a:gd name="T19" fmla="*/ 2 h 59"/>
                <a:gd name="T20" fmla="*/ 9 w 60"/>
                <a:gd name="T21" fmla="*/ 9 h 59"/>
                <a:gd name="T22" fmla="*/ 2 w 60"/>
                <a:gd name="T23" fmla="*/ 18 h 59"/>
                <a:gd name="T24" fmla="*/ 0 w 60"/>
                <a:gd name="T25" fmla="*/ 30 h 59"/>
                <a:gd name="T26" fmla="*/ 1 w 60"/>
                <a:gd name="T27" fmla="*/ 35 h 59"/>
                <a:gd name="T28" fmla="*/ 2 w 60"/>
                <a:gd name="T29" fmla="*/ 41 h 59"/>
                <a:gd name="T30" fmla="*/ 4 w 60"/>
                <a:gd name="T31" fmla="*/ 47 h 59"/>
                <a:gd name="T32" fmla="*/ 8 w 60"/>
                <a:gd name="T33" fmla="*/ 51 h 59"/>
                <a:gd name="T34" fmla="*/ 12 w 60"/>
                <a:gd name="T35" fmla="*/ 55 h 59"/>
                <a:gd name="T36" fmla="*/ 18 w 60"/>
                <a:gd name="T37" fmla="*/ 57 h 59"/>
                <a:gd name="T38" fmla="*/ 24 w 60"/>
                <a:gd name="T39" fmla="*/ 59 h 59"/>
                <a:gd name="T40" fmla="*/ 30 w 60"/>
                <a:gd name="T41" fmla="*/ 59 h 59"/>
                <a:gd name="T42" fmla="*/ 35 w 60"/>
                <a:gd name="T43" fmla="*/ 59 h 59"/>
                <a:gd name="T44" fmla="*/ 41 w 60"/>
                <a:gd name="T45" fmla="*/ 57 h 59"/>
                <a:gd name="T46" fmla="*/ 46 w 60"/>
                <a:gd name="T47" fmla="*/ 55 h 59"/>
                <a:gd name="T48" fmla="*/ 50 w 60"/>
                <a:gd name="T49" fmla="*/ 51 h 59"/>
                <a:gd name="T50" fmla="*/ 54 w 60"/>
                <a:gd name="T51" fmla="*/ 47 h 59"/>
                <a:gd name="T52" fmla="*/ 57 w 60"/>
                <a:gd name="T53" fmla="*/ 41 h 59"/>
                <a:gd name="T54" fmla="*/ 58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8" y="24"/>
                  </a:lnTo>
                  <a:lnTo>
                    <a:pt x="57" y="18"/>
                  </a:lnTo>
                  <a:lnTo>
                    <a:pt x="54" y="13"/>
                  </a:lnTo>
                  <a:lnTo>
                    <a:pt x="50" y="9"/>
                  </a:lnTo>
                  <a:lnTo>
                    <a:pt x="46" y="5"/>
                  </a:lnTo>
                  <a:lnTo>
                    <a:pt x="41" y="2"/>
                  </a:lnTo>
                  <a:lnTo>
                    <a:pt x="35" y="1"/>
                  </a:lnTo>
                  <a:lnTo>
                    <a:pt x="30" y="0"/>
                  </a:lnTo>
                  <a:lnTo>
                    <a:pt x="18" y="2"/>
                  </a:lnTo>
                  <a:lnTo>
                    <a:pt x="9" y="9"/>
                  </a:lnTo>
                  <a:lnTo>
                    <a:pt x="2" y="18"/>
                  </a:lnTo>
                  <a:lnTo>
                    <a:pt x="0" y="30"/>
                  </a:lnTo>
                  <a:lnTo>
                    <a:pt x="1" y="35"/>
                  </a:lnTo>
                  <a:lnTo>
                    <a:pt x="2" y="41"/>
                  </a:lnTo>
                  <a:lnTo>
                    <a:pt x="4" y="47"/>
                  </a:lnTo>
                  <a:lnTo>
                    <a:pt x="8" y="51"/>
                  </a:lnTo>
                  <a:lnTo>
                    <a:pt x="12" y="55"/>
                  </a:lnTo>
                  <a:lnTo>
                    <a:pt x="18" y="57"/>
                  </a:lnTo>
                  <a:lnTo>
                    <a:pt x="24" y="59"/>
                  </a:lnTo>
                  <a:lnTo>
                    <a:pt x="30" y="59"/>
                  </a:lnTo>
                  <a:lnTo>
                    <a:pt x="35" y="59"/>
                  </a:lnTo>
                  <a:lnTo>
                    <a:pt x="41" y="57"/>
                  </a:lnTo>
                  <a:lnTo>
                    <a:pt x="46" y="55"/>
                  </a:lnTo>
                  <a:lnTo>
                    <a:pt x="50" y="51"/>
                  </a:lnTo>
                  <a:lnTo>
                    <a:pt x="54" y="47"/>
                  </a:lnTo>
                  <a:lnTo>
                    <a:pt x="57" y="41"/>
                  </a:lnTo>
                  <a:lnTo>
                    <a:pt x="58"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110" name="Freeform 112"/>
            <p:cNvSpPr>
              <a:spLocks/>
            </p:cNvSpPr>
            <p:nvPr/>
          </p:nvSpPr>
          <p:spPr bwMode="auto">
            <a:xfrm>
              <a:off x="2423" y="2298"/>
              <a:ext cx="15" cy="15"/>
            </a:xfrm>
            <a:custGeom>
              <a:avLst/>
              <a:gdLst>
                <a:gd name="T0" fmla="*/ 15 w 30"/>
                <a:gd name="T1" fmla="*/ 30 h 30"/>
                <a:gd name="T2" fmla="*/ 11 w 30"/>
                <a:gd name="T3" fmla="*/ 30 h 30"/>
                <a:gd name="T4" fmla="*/ 9 w 30"/>
                <a:gd name="T5" fmla="*/ 28 h 30"/>
                <a:gd name="T6" fmla="*/ 7 w 30"/>
                <a:gd name="T7" fmla="*/ 27 h 30"/>
                <a:gd name="T8" fmla="*/ 4 w 30"/>
                <a:gd name="T9" fmla="*/ 25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2 w 30"/>
                <a:gd name="T23" fmla="*/ 6 h 30"/>
                <a:gd name="T24" fmla="*/ 4 w 30"/>
                <a:gd name="T25" fmla="*/ 4 h 30"/>
                <a:gd name="T26" fmla="*/ 7 w 30"/>
                <a:gd name="T27" fmla="*/ 3 h 30"/>
                <a:gd name="T28" fmla="*/ 9 w 30"/>
                <a:gd name="T29" fmla="*/ 1 h 30"/>
                <a:gd name="T30" fmla="*/ 11 w 30"/>
                <a:gd name="T31" fmla="*/ 0 h 30"/>
                <a:gd name="T32" fmla="*/ 15 w 30"/>
                <a:gd name="T33" fmla="*/ 0 h 30"/>
                <a:gd name="T34" fmla="*/ 17 w 30"/>
                <a:gd name="T35" fmla="*/ 0 h 30"/>
                <a:gd name="T36" fmla="*/ 20 w 30"/>
                <a:gd name="T37" fmla="*/ 1 h 30"/>
                <a:gd name="T38" fmla="*/ 23 w 30"/>
                <a:gd name="T39" fmla="*/ 3 h 30"/>
                <a:gd name="T40" fmla="*/ 25 w 30"/>
                <a:gd name="T41" fmla="*/ 4 h 30"/>
                <a:gd name="T42" fmla="*/ 26 w 30"/>
                <a:gd name="T43" fmla="*/ 6 h 30"/>
                <a:gd name="T44" fmla="*/ 28 w 30"/>
                <a:gd name="T45" fmla="*/ 9 h 30"/>
                <a:gd name="T46" fmla="*/ 30 w 30"/>
                <a:gd name="T47" fmla="*/ 12 h 30"/>
                <a:gd name="T48" fmla="*/ 30 w 30"/>
                <a:gd name="T49" fmla="*/ 15 h 30"/>
                <a:gd name="T50" fmla="*/ 28 w 30"/>
                <a:gd name="T51" fmla="*/ 20 h 30"/>
                <a:gd name="T52" fmla="*/ 25 w 30"/>
                <a:gd name="T53" fmla="*/ 25 h 30"/>
                <a:gd name="T54" fmla="*/ 20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8"/>
                  </a:lnTo>
                  <a:lnTo>
                    <a:pt x="7" y="27"/>
                  </a:lnTo>
                  <a:lnTo>
                    <a:pt x="4" y="25"/>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0"/>
                  </a:lnTo>
                  <a:lnTo>
                    <a:pt x="25" y="25"/>
                  </a:lnTo>
                  <a:lnTo>
                    <a:pt x="20"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111" name="Freeform 113"/>
            <p:cNvSpPr>
              <a:spLocks/>
            </p:cNvSpPr>
            <p:nvPr/>
          </p:nvSpPr>
          <p:spPr bwMode="auto">
            <a:xfrm>
              <a:off x="2344" y="2212"/>
              <a:ext cx="30" cy="29"/>
            </a:xfrm>
            <a:custGeom>
              <a:avLst/>
              <a:gdLst>
                <a:gd name="T0" fmla="*/ 60 w 60"/>
                <a:gd name="T1" fmla="*/ 27 h 57"/>
                <a:gd name="T2" fmla="*/ 59 w 60"/>
                <a:gd name="T3" fmla="*/ 23 h 57"/>
                <a:gd name="T4" fmla="*/ 57 w 60"/>
                <a:gd name="T5" fmla="*/ 17 h 57"/>
                <a:gd name="T6" fmla="*/ 54 w 60"/>
                <a:gd name="T7" fmla="*/ 12 h 57"/>
                <a:gd name="T8" fmla="*/ 50 w 60"/>
                <a:gd name="T9" fmla="*/ 8 h 57"/>
                <a:gd name="T10" fmla="*/ 46 w 60"/>
                <a:gd name="T11" fmla="*/ 4 h 57"/>
                <a:gd name="T12" fmla="*/ 41 w 60"/>
                <a:gd name="T13" fmla="*/ 2 h 57"/>
                <a:gd name="T14" fmla="*/ 35 w 60"/>
                <a:gd name="T15" fmla="*/ 0 h 57"/>
                <a:gd name="T16" fmla="*/ 30 w 60"/>
                <a:gd name="T17" fmla="*/ 0 h 57"/>
                <a:gd name="T18" fmla="*/ 18 w 60"/>
                <a:gd name="T19" fmla="*/ 2 h 57"/>
                <a:gd name="T20" fmla="*/ 9 w 60"/>
                <a:gd name="T21" fmla="*/ 8 h 57"/>
                <a:gd name="T22" fmla="*/ 2 w 60"/>
                <a:gd name="T23" fmla="*/ 17 h 57"/>
                <a:gd name="T24" fmla="*/ 0 w 60"/>
                <a:gd name="T25" fmla="*/ 27 h 57"/>
                <a:gd name="T26" fmla="*/ 1 w 60"/>
                <a:gd name="T27" fmla="*/ 33 h 57"/>
                <a:gd name="T28" fmla="*/ 2 w 60"/>
                <a:gd name="T29" fmla="*/ 39 h 57"/>
                <a:gd name="T30" fmla="*/ 4 w 60"/>
                <a:gd name="T31" fmla="*/ 45 h 57"/>
                <a:gd name="T32" fmla="*/ 8 w 60"/>
                <a:gd name="T33" fmla="*/ 49 h 57"/>
                <a:gd name="T34" fmla="*/ 12 w 60"/>
                <a:gd name="T35" fmla="*/ 53 h 57"/>
                <a:gd name="T36" fmla="*/ 18 w 60"/>
                <a:gd name="T37" fmla="*/ 55 h 57"/>
                <a:gd name="T38" fmla="*/ 24 w 60"/>
                <a:gd name="T39" fmla="*/ 57 h 57"/>
                <a:gd name="T40" fmla="*/ 30 w 60"/>
                <a:gd name="T41" fmla="*/ 57 h 57"/>
                <a:gd name="T42" fmla="*/ 35 w 60"/>
                <a:gd name="T43" fmla="*/ 57 h 57"/>
                <a:gd name="T44" fmla="*/ 41 w 60"/>
                <a:gd name="T45" fmla="*/ 55 h 57"/>
                <a:gd name="T46" fmla="*/ 46 w 60"/>
                <a:gd name="T47" fmla="*/ 53 h 57"/>
                <a:gd name="T48" fmla="*/ 50 w 60"/>
                <a:gd name="T49" fmla="*/ 49 h 57"/>
                <a:gd name="T50" fmla="*/ 54 w 60"/>
                <a:gd name="T51" fmla="*/ 45 h 57"/>
                <a:gd name="T52" fmla="*/ 57 w 60"/>
                <a:gd name="T53" fmla="*/ 39 h 57"/>
                <a:gd name="T54" fmla="*/ 59 w 60"/>
                <a:gd name="T55" fmla="*/ 33 h 57"/>
                <a:gd name="T56" fmla="*/ 60 w 60"/>
                <a:gd name="T57"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112" name="Freeform 114"/>
            <p:cNvSpPr>
              <a:spLocks/>
            </p:cNvSpPr>
            <p:nvPr/>
          </p:nvSpPr>
          <p:spPr bwMode="auto">
            <a:xfrm>
              <a:off x="2351" y="2219"/>
              <a:ext cx="15" cy="14"/>
            </a:xfrm>
            <a:custGeom>
              <a:avLst/>
              <a:gdLst>
                <a:gd name="T0" fmla="*/ 15 w 30"/>
                <a:gd name="T1" fmla="*/ 27 h 27"/>
                <a:gd name="T2" fmla="*/ 11 w 30"/>
                <a:gd name="T3" fmla="*/ 27 h 27"/>
                <a:gd name="T4" fmla="*/ 9 w 30"/>
                <a:gd name="T5" fmla="*/ 26 h 27"/>
                <a:gd name="T6" fmla="*/ 7 w 30"/>
                <a:gd name="T7" fmla="*/ 25 h 27"/>
                <a:gd name="T8" fmla="*/ 4 w 30"/>
                <a:gd name="T9" fmla="*/ 23 h 27"/>
                <a:gd name="T10" fmla="*/ 2 w 30"/>
                <a:gd name="T11" fmla="*/ 21 h 27"/>
                <a:gd name="T12" fmla="*/ 1 w 30"/>
                <a:gd name="T13" fmla="*/ 18 h 27"/>
                <a:gd name="T14" fmla="*/ 0 w 30"/>
                <a:gd name="T15" fmla="*/ 16 h 27"/>
                <a:gd name="T16" fmla="*/ 0 w 30"/>
                <a:gd name="T17" fmla="*/ 12 h 27"/>
                <a:gd name="T18" fmla="*/ 0 w 30"/>
                <a:gd name="T19" fmla="*/ 10 h 27"/>
                <a:gd name="T20" fmla="*/ 1 w 30"/>
                <a:gd name="T21" fmla="*/ 7 h 27"/>
                <a:gd name="T22" fmla="*/ 2 w 30"/>
                <a:gd name="T23" fmla="*/ 4 h 27"/>
                <a:gd name="T24" fmla="*/ 4 w 30"/>
                <a:gd name="T25" fmla="*/ 2 h 27"/>
                <a:gd name="T26" fmla="*/ 7 w 30"/>
                <a:gd name="T27" fmla="*/ 1 h 27"/>
                <a:gd name="T28" fmla="*/ 9 w 30"/>
                <a:gd name="T29" fmla="*/ 0 h 27"/>
                <a:gd name="T30" fmla="*/ 11 w 30"/>
                <a:gd name="T31" fmla="*/ 0 h 27"/>
                <a:gd name="T32" fmla="*/ 15 w 30"/>
                <a:gd name="T33" fmla="*/ 0 h 27"/>
                <a:gd name="T34" fmla="*/ 17 w 30"/>
                <a:gd name="T35" fmla="*/ 0 h 27"/>
                <a:gd name="T36" fmla="*/ 20 w 30"/>
                <a:gd name="T37" fmla="*/ 0 h 27"/>
                <a:gd name="T38" fmla="*/ 23 w 30"/>
                <a:gd name="T39" fmla="*/ 1 h 27"/>
                <a:gd name="T40" fmla="*/ 25 w 30"/>
                <a:gd name="T41" fmla="*/ 2 h 27"/>
                <a:gd name="T42" fmla="*/ 26 w 30"/>
                <a:gd name="T43" fmla="*/ 4 h 27"/>
                <a:gd name="T44" fmla="*/ 29 w 30"/>
                <a:gd name="T45" fmla="*/ 7 h 27"/>
                <a:gd name="T46" fmla="*/ 30 w 30"/>
                <a:gd name="T47" fmla="*/ 10 h 27"/>
                <a:gd name="T48" fmla="*/ 30 w 30"/>
                <a:gd name="T49" fmla="*/ 12 h 27"/>
                <a:gd name="T50" fmla="*/ 29 w 30"/>
                <a:gd name="T51" fmla="*/ 18 h 27"/>
                <a:gd name="T52" fmla="*/ 25 w 30"/>
                <a:gd name="T53" fmla="*/ 23 h 27"/>
                <a:gd name="T54" fmla="*/ 20 w 30"/>
                <a:gd name="T55" fmla="*/ 26 h 27"/>
                <a:gd name="T56" fmla="*/ 15 w 30"/>
                <a:gd name="T5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113" name="Freeform 115"/>
            <p:cNvSpPr>
              <a:spLocks/>
            </p:cNvSpPr>
            <p:nvPr/>
          </p:nvSpPr>
          <p:spPr bwMode="auto">
            <a:xfrm>
              <a:off x="2458" y="2403"/>
              <a:ext cx="30" cy="30"/>
            </a:xfrm>
            <a:custGeom>
              <a:avLst/>
              <a:gdLst>
                <a:gd name="T0" fmla="*/ 60 w 60"/>
                <a:gd name="T1" fmla="*/ 30 h 60"/>
                <a:gd name="T2" fmla="*/ 59 w 60"/>
                <a:gd name="T3" fmla="*/ 24 h 60"/>
                <a:gd name="T4" fmla="*/ 58 w 60"/>
                <a:gd name="T5" fmla="*/ 19 h 60"/>
                <a:gd name="T6" fmla="*/ 54 w 60"/>
                <a:gd name="T7" fmla="*/ 13 h 60"/>
                <a:gd name="T8" fmla="*/ 51 w 60"/>
                <a:gd name="T9" fmla="*/ 8 h 60"/>
                <a:gd name="T10" fmla="*/ 46 w 60"/>
                <a:gd name="T11" fmla="*/ 5 h 60"/>
                <a:gd name="T12" fmla="*/ 41 w 60"/>
                <a:gd name="T13" fmla="*/ 3 h 60"/>
                <a:gd name="T14" fmla="*/ 36 w 60"/>
                <a:gd name="T15" fmla="*/ 1 h 60"/>
                <a:gd name="T16" fmla="*/ 30 w 60"/>
                <a:gd name="T17" fmla="*/ 0 h 60"/>
                <a:gd name="T18" fmla="*/ 18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6 h 60"/>
                <a:gd name="T32" fmla="*/ 9 w 60"/>
                <a:gd name="T33" fmla="*/ 51 h 60"/>
                <a:gd name="T34" fmla="*/ 14 w 60"/>
                <a:gd name="T35" fmla="*/ 54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4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4" y="13"/>
                  </a:lnTo>
                  <a:lnTo>
                    <a:pt x="51" y="8"/>
                  </a:lnTo>
                  <a:lnTo>
                    <a:pt x="46" y="5"/>
                  </a:lnTo>
                  <a:lnTo>
                    <a:pt x="41" y="3"/>
                  </a:lnTo>
                  <a:lnTo>
                    <a:pt x="36" y="1"/>
                  </a:lnTo>
                  <a:lnTo>
                    <a:pt x="30" y="0"/>
                  </a:lnTo>
                  <a:lnTo>
                    <a:pt x="18" y="3"/>
                  </a:lnTo>
                  <a:lnTo>
                    <a:pt x="9" y="8"/>
                  </a:lnTo>
                  <a:lnTo>
                    <a:pt x="2" y="19"/>
                  </a:lnTo>
                  <a:lnTo>
                    <a:pt x="0" y="30"/>
                  </a:lnTo>
                  <a:lnTo>
                    <a:pt x="1" y="36"/>
                  </a:lnTo>
                  <a:lnTo>
                    <a:pt x="2" y="42"/>
                  </a:lnTo>
                  <a:lnTo>
                    <a:pt x="6" y="46"/>
                  </a:lnTo>
                  <a:lnTo>
                    <a:pt x="9" y="51"/>
                  </a:lnTo>
                  <a:lnTo>
                    <a:pt x="14" y="54"/>
                  </a:lnTo>
                  <a:lnTo>
                    <a:pt x="18" y="58"/>
                  </a:lnTo>
                  <a:lnTo>
                    <a:pt x="24" y="59"/>
                  </a:lnTo>
                  <a:lnTo>
                    <a:pt x="30" y="60"/>
                  </a:lnTo>
                  <a:lnTo>
                    <a:pt x="36" y="59"/>
                  </a:lnTo>
                  <a:lnTo>
                    <a:pt x="41" y="58"/>
                  </a:lnTo>
                  <a:lnTo>
                    <a:pt x="46" y="54"/>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114" name="Freeform 116"/>
            <p:cNvSpPr>
              <a:spLocks/>
            </p:cNvSpPr>
            <p:nvPr/>
          </p:nvSpPr>
          <p:spPr bwMode="auto">
            <a:xfrm>
              <a:off x="2466" y="2411"/>
              <a:ext cx="15" cy="15"/>
            </a:xfrm>
            <a:custGeom>
              <a:avLst/>
              <a:gdLst>
                <a:gd name="T0" fmla="*/ 15 w 30"/>
                <a:gd name="T1" fmla="*/ 30 h 30"/>
                <a:gd name="T2" fmla="*/ 11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7 h 30"/>
                <a:gd name="T16" fmla="*/ 0 w 30"/>
                <a:gd name="T17" fmla="*/ 15 h 30"/>
                <a:gd name="T18" fmla="*/ 0 w 30"/>
                <a:gd name="T19" fmla="*/ 12 h 30"/>
                <a:gd name="T20" fmla="*/ 1 w 30"/>
                <a:gd name="T21" fmla="*/ 9 h 30"/>
                <a:gd name="T22" fmla="*/ 2 w 30"/>
                <a:gd name="T23" fmla="*/ 7 h 30"/>
                <a:gd name="T24" fmla="*/ 5 w 30"/>
                <a:gd name="T25" fmla="*/ 5 h 30"/>
                <a:gd name="T26" fmla="*/ 7 w 30"/>
                <a:gd name="T27" fmla="*/ 2 h 30"/>
                <a:gd name="T28" fmla="*/ 9 w 30"/>
                <a:gd name="T29" fmla="*/ 1 h 30"/>
                <a:gd name="T30" fmla="*/ 11 w 30"/>
                <a:gd name="T31" fmla="*/ 0 h 30"/>
                <a:gd name="T32" fmla="*/ 15 w 30"/>
                <a:gd name="T33" fmla="*/ 0 h 30"/>
                <a:gd name="T34" fmla="*/ 17 w 30"/>
                <a:gd name="T35" fmla="*/ 0 h 30"/>
                <a:gd name="T36" fmla="*/ 21 w 30"/>
                <a:gd name="T37" fmla="*/ 1 h 30"/>
                <a:gd name="T38" fmla="*/ 23 w 30"/>
                <a:gd name="T39" fmla="*/ 2 h 30"/>
                <a:gd name="T40" fmla="*/ 25 w 30"/>
                <a:gd name="T41" fmla="*/ 5 h 30"/>
                <a:gd name="T42" fmla="*/ 26 w 30"/>
                <a:gd name="T43" fmla="*/ 7 h 30"/>
                <a:gd name="T44" fmla="*/ 29 w 30"/>
                <a:gd name="T45" fmla="*/ 9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9"/>
                  </a:lnTo>
                  <a:lnTo>
                    <a:pt x="7" y="27"/>
                  </a:lnTo>
                  <a:lnTo>
                    <a:pt x="5" y="26"/>
                  </a:lnTo>
                  <a:lnTo>
                    <a:pt x="2" y="23"/>
                  </a:lnTo>
                  <a:lnTo>
                    <a:pt x="1" y="20"/>
                  </a:lnTo>
                  <a:lnTo>
                    <a:pt x="0" y="17"/>
                  </a:lnTo>
                  <a:lnTo>
                    <a:pt x="0" y="15"/>
                  </a:lnTo>
                  <a:lnTo>
                    <a:pt x="0" y="12"/>
                  </a:lnTo>
                  <a:lnTo>
                    <a:pt x="1" y="9"/>
                  </a:lnTo>
                  <a:lnTo>
                    <a:pt x="2" y="7"/>
                  </a:lnTo>
                  <a:lnTo>
                    <a:pt x="5" y="5"/>
                  </a:lnTo>
                  <a:lnTo>
                    <a:pt x="7" y="2"/>
                  </a:lnTo>
                  <a:lnTo>
                    <a:pt x="9" y="1"/>
                  </a:lnTo>
                  <a:lnTo>
                    <a:pt x="11" y="0"/>
                  </a:lnTo>
                  <a:lnTo>
                    <a:pt x="15" y="0"/>
                  </a:lnTo>
                  <a:lnTo>
                    <a:pt x="17" y="0"/>
                  </a:lnTo>
                  <a:lnTo>
                    <a:pt x="21" y="1"/>
                  </a:lnTo>
                  <a:lnTo>
                    <a:pt x="23" y="2"/>
                  </a:lnTo>
                  <a:lnTo>
                    <a:pt x="25" y="5"/>
                  </a:lnTo>
                  <a:lnTo>
                    <a:pt x="26" y="7"/>
                  </a:lnTo>
                  <a:lnTo>
                    <a:pt x="29" y="9"/>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115" name="Freeform 117"/>
            <p:cNvSpPr>
              <a:spLocks/>
            </p:cNvSpPr>
            <p:nvPr/>
          </p:nvSpPr>
          <p:spPr bwMode="auto">
            <a:xfrm>
              <a:off x="2403" y="2539"/>
              <a:ext cx="30" cy="30"/>
            </a:xfrm>
            <a:custGeom>
              <a:avLst/>
              <a:gdLst>
                <a:gd name="T0" fmla="*/ 60 w 60"/>
                <a:gd name="T1" fmla="*/ 30 h 60"/>
                <a:gd name="T2" fmla="*/ 59 w 60"/>
                <a:gd name="T3" fmla="*/ 24 h 60"/>
                <a:gd name="T4" fmla="*/ 58 w 60"/>
                <a:gd name="T5" fmla="*/ 18 h 60"/>
                <a:gd name="T6" fmla="*/ 54 w 60"/>
                <a:gd name="T7" fmla="*/ 14 h 60"/>
                <a:gd name="T8" fmla="*/ 51 w 60"/>
                <a:gd name="T9" fmla="*/ 9 h 60"/>
                <a:gd name="T10" fmla="*/ 46 w 60"/>
                <a:gd name="T11" fmla="*/ 6 h 60"/>
                <a:gd name="T12" fmla="*/ 42 w 60"/>
                <a:gd name="T13" fmla="*/ 2 h 60"/>
                <a:gd name="T14" fmla="*/ 36 w 60"/>
                <a:gd name="T15" fmla="*/ 1 h 60"/>
                <a:gd name="T16" fmla="*/ 30 w 60"/>
                <a:gd name="T17" fmla="*/ 0 h 60"/>
                <a:gd name="T18" fmla="*/ 19 w 60"/>
                <a:gd name="T19" fmla="*/ 2 h 60"/>
                <a:gd name="T20" fmla="*/ 8 w 60"/>
                <a:gd name="T21" fmla="*/ 9 h 60"/>
                <a:gd name="T22" fmla="*/ 3 w 60"/>
                <a:gd name="T23" fmla="*/ 18 h 60"/>
                <a:gd name="T24" fmla="*/ 0 w 60"/>
                <a:gd name="T25" fmla="*/ 30 h 60"/>
                <a:gd name="T26" fmla="*/ 0 w 60"/>
                <a:gd name="T27" fmla="*/ 36 h 60"/>
                <a:gd name="T28" fmla="*/ 3 w 60"/>
                <a:gd name="T29" fmla="*/ 41 h 60"/>
                <a:gd name="T30" fmla="*/ 5 w 60"/>
                <a:gd name="T31" fmla="*/ 46 h 60"/>
                <a:gd name="T32" fmla="*/ 8 w 60"/>
                <a:gd name="T33" fmla="*/ 51 h 60"/>
                <a:gd name="T34" fmla="*/ 13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8" y="9"/>
                  </a:lnTo>
                  <a:lnTo>
                    <a:pt x="3" y="18"/>
                  </a:lnTo>
                  <a:lnTo>
                    <a:pt x="0" y="30"/>
                  </a:lnTo>
                  <a:lnTo>
                    <a:pt x="0" y="36"/>
                  </a:lnTo>
                  <a:lnTo>
                    <a:pt x="3" y="41"/>
                  </a:lnTo>
                  <a:lnTo>
                    <a:pt x="5" y="46"/>
                  </a:lnTo>
                  <a:lnTo>
                    <a:pt x="8" y="51"/>
                  </a:lnTo>
                  <a:lnTo>
                    <a:pt x="13"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116" name="Freeform 118"/>
            <p:cNvSpPr>
              <a:spLocks/>
            </p:cNvSpPr>
            <p:nvPr/>
          </p:nvSpPr>
          <p:spPr bwMode="auto">
            <a:xfrm>
              <a:off x="2410" y="2546"/>
              <a:ext cx="15" cy="15"/>
            </a:xfrm>
            <a:custGeom>
              <a:avLst/>
              <a:gdLst>
                <a:gd name="T0" fmla="*/ 15 w 29"/>
                <a:gd name="T1" fmla="*/ 30 h 30"/>
                <a:gd name="T2" fmla="*/ 12 w 29"/>
                <a:gd name="T3" fmla="*/ 30 h 30"/>
                <a:gd name="T4" fmla="*/ 9 w 29"/>
                <a:gd name="T5" fmla="*/ 29 h 30"/>
                <a:gd name="T6" fmla="*/ 7 w 29"/>
                <a:gd name="T7" fmla="*/ 26 h 30"/>
                <a:gd name="T8" fmla="*/ 5 w 29"/>
                <a:gd name="T9" fmla="*/ 25 h 30"/>
                <a:gd name="T10" fmla="*/ 3 w 29"/>
                <a:gd name="T11" fmla="*/ 23 h 30"/>
                <a:gd name="T12" fmla="*/ 1 w 29"/>
                <a:gd name="T13" fmla="*/ 21 h 30"/>
                <a:gd name="T14" fmla="*/ 0 w 29"/>
                <a:gd name="T15" fmla="*/ 17 h 30"/>
                <a:gd name="T16" fmla="*/ 0 w 29"/>
                <a:gd name="T17" fmla="*/ 15 h 30"/>
                <a:gd name="T18" fmla="*/ 0 w 29"/>
                <a:gd name="T19" fmla="*/ 12 h 30"/>
                <a:gd name="T20" fmla="*/ 1 w 29"/>
                <a:gd name="T21" fmla="*/ 9 h 30"/>
                <a:gd name="T22" fmla="*/ 3 w 29"/>
                <a:gd name="T23" fmla="*/ 7 h 30"/>
                <a:gd name="T24" fmla="*/ 5 w 29"/>
                <a:gd name="T25" fmla="*/ 5 h 30"/>
                <a:gd name="T26" fmla="*/ 7 w 29"/>
                <a:gd name="T27" fmla="*/ 2 h 30"/>
                <a:gd name="T28" fmla="*/ 9 w 29"/>
                <a:gd name="T29" fmla="*/ 1 h 30"/>
                <a:gd name="T30" fmla="*/ 12 w 29"/>
                <a:gd name="T31" fmla="*/ 0 h 30"/>
                <a:gd name="T32" fmla="*/ 15 w 29"/>
                <a:gd name="T33" fmla="*/ 0 h 30"/>
                <a:gd name="T34" fmla="*/ 17 w 29"/>
                <a:gd name="T35" fmla="*/ 0 h 30"/>
                <a:gd name="T36" fmla="*/ 21 w 29"/>
                <a:gd name="T37" fmla="*/ 1 h 30"/>
                <a:gd name="T38" fmla="*/ 23 w 29"/>
                <a:gd name="T39" fmla="*/ 2 h 30"/>
                <a:gd name="T40" fmla="*/ 26 w 29"/>
                <a:gd name="T41" fmla="*/ 5 h 30"/>
                <a:gd name="T42" fmla="*/ 27 w 29"/>
                <a:gd name="T43" fmla="*/ 7 h 30"/>
                <a:gd name="T44" fmla="*/ 28 w 29"/>
                <a:gd name="T45" fmla="*/ 9 h 30"/>
                <a:gd name="T46" fmla="*/ 29 w 29"/>
                <a:gd name="T47" fmla="*/ 12 h 30"/>
                <a:gd name="T48" fmla="*/ 29 w 29"/>
                <a:gd name="T49" fmla="*/ 15 h 30"/>
                <a:gd name="T50" fmla="*/ 28 w 29"/>
                <a:gd name="T51" fmla="*/ 21 h 30"/>
                <a:gd name="T52" fmla="*/ 26 w 29"/>
                <a:gd name="T53" fmla="*/ 25 h 30"/>
                <a:gd name="T54" fmla="*/ 21 w 29"/>
                <a:gd name="T55" fmla="*/ 29 h 30"/>
                <a:gd name="T56" fmla="*/ 15 w 29"/>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30">
                  <a:moveTo>
                    <a:pt x="15" y="30"/>
                  </a:moveTo>
                  <a:lnTo>
                    <a:pt x="12" y="30"/>
                  </a:lnTo>
                  <a:lnTo>
                    <a:pt x="9" y="29"/>
                  </a:lnTo>
                  <a:lnTo>
                    <a:pt x="7" y="26"/>
                  </a:lnTo>
                  <a:lnTo>
                    <a:pt x="5" y="25"/>
                  </a:lnTo>
                  <a:lnTo>
                    <a:pt x="3" y="23"/>
                  </a:lnTo>
                  <a:lnTo>
                    <a:pt x="1" y="21"/>
                  </a:lnTo>
                  <a:lnTo>
                    <a:pt x="0" y="17"/>
                  </a:lnTo>
                  <a:lnTo>
                    <a:pt x="0" y="15"/>
                  </a:lnTo>
                  <a:lnTo>
                    <a:pt x="0" y="12"/>
                  </a:lnTo>
                  <a:lnTo>
                    <a:pt x="1" y="9"/>
                  </a:lnTo>
                  <a:lnTo>
                    <a:pt x="3" y="7"/>
                  </a:lnTo>
                  <a:lnTo>
                    <a:pt x="5" y="5"/>
                  </a:lnTo>
                  <a:lnTo>
                    <a:pt x="7" y="2"/>
                  </a:lnTo>
                  <a:lnTo>
                    <a:pt x="9" y="1"/>
                  </a:lnTo>
                  <a:lnTo>
                    <a:pt x="12" y="0"/>
                  </a:lnTo>
                  <a:lnTo>
                    <a:pt x="15" y="0"/>
                  </a:lnTo>
                  <a:lnTo>
                    <a:pt x="17" y="0"/>
                  </a:lnTo>
                  <a:lnTo>
                    <a:pt x="21" y="1"/>
                  </a:lnTo>
                  <a:lnTo>
                    <a:pt x="23" y="2"/>
                  </a:lnTo>
                  <a:lnTo>
                    <a:pt x="26" y="5"/>
                  </a:lnTo>
                  <a:lnTo>
                    <a:pt x="27" y="7"/>
                  </a:lnTo>
                  <a:lnTo>
                    <a:pt x="28" y="9"/>
                  </a:lnTo>
                  <a:lnTo>
                    <a:pt x="29" y="12"/>
                  </a:lnTo>
                  <a:lnTo>
                    <a:pt x="29" y="15"/>
                  </a:lnTo>
                  <a:lnTo>
                    <a:pt x="28" y="21"/>
                  </a:lnTo>
                  <a:lnTo>
                    <a:pt x="26"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117" name="Freeform 119"/>
            <p:cNvSpPr>
              <a:spLocks/>
            </p:cNvSpPr>
            <p:nvPr/>
          </p:nvSpPr>
          <p:spPr bwMode="auto">
            <a:xfrm>
              <a:off x="2480" y="2665"/>
              <a:ext cx="30" cy="29"/>
            </a:xfrm>
            <a:custGeom>
              <a:avLst/>
              <a:gdLst>
                <a:gd name="T0" fmla="*/ 59 w 59"/>
                <a:gd name="T1" fmla="*/ 29 h 59"/>
                <a:gd name="T2" fmla="*/ 58 w 59"/>
                <a:gd name="T3" fmla="*/ 23 h 59"/>
                <a:gd name="T4" fmla="*/ 57 w 59"/>
                <a:gd name="T5" fmla="*/ 19 h 59"/>
                <a:gd name="T6" fmla="*/ 54 w 59"/>
                <a:gd name="T7" fmla="*/ 13 h 59"/>
                <a:gd name="T8" fmla="*/ 50 w 59"/>
                <a:gd name="T9" fmla="*/ 8 h 59"/>
                <a:gd name="T10" fmla="*/ 46 w 59"/>
                <a:gd name="T11" fmla="*/ 5 h 59"/>
                <a:gd name="T12" fmla="*/ 41 w 59"/>
                <a:gd name="T13" fmla="*/ 2 h 59"/>
                <a:gd name="T14" fmla="*/ 35 w 59"/>
                <a:gd name="T15" fmla="*/ 0 h 59"/>
                <a:gd name="T16" fmla="*/ 30 w 59"/>
                <a:gd name="T17" fmla="*/ 0 h 59"/>
                <a:gd name="T18" fmla="*/ 18 w 59"/>
                <a:gd name="T19" fmla="*/ 2 h 59"/>
                <a:gd name="T20" fmla="*/ 9 w 59"/>
                <a:gd name="T21" fmla="*/ 8 h 59"/>
                <a:gd name="T22" fmla="*/ 2 w 59"/>
                <a:gd name="T23" fmla="*/ 17 h 59"/>
                <a:gd name="T24" fmla="*/ 0 w 59"/>
                <a:gd name="T25" fmla="*/ 29 h 59"/>
                <a:gd name="T26" fmla="*/ 1 w 59"/>
                <a:gd name="T27" fmla="*/ 35 h 59"/>
                <a:gd name="T28" fmla="*/ 2 w 59"/>
                <a:gd name="T29" fmla="*/ 40 h 59"/>
                <a:gd name="T30" fmla="*/ 5 w 59"/>
                <a:gd name="T31" fmla="*/ 46 h 59"/>
                <a:gd name="T32" fmla="*/ 9 w 59"/>
                <a:gd name="T33" fmla="*/ 51 h 59"/>
                <a:gd name="T34" fmla="*/ 13 w 59"/>
                <a:gd name="T35" fmla="*/ 54 h 59"/>
                <a:gd name="T36" fmla="*/ 18 w 59"/>
                <a:gd name="T37" fmla="*/ 57 h 59"/>
                <a:gd name="T38" fmla="*/ 24 w 59"/>
                <a:gd name="T39" fmla="*/ 59 h 59"/>
                <a:gd name="T40" fmla="*/ 30 w 59"/>
                <a:gd name="T41" fmla="*/ 59 h 59"/>
                <a:gd name="T42" fmla="*/ 35 w 59"/>
                <a:gd name="T43" fmla="*/ 59 h 59"/>
                <a:gd name="T44" fmla="*/ 41 w 59"/>
                <a:gd name="T45" fmla="*/ 57 h 59"/>
                <a:gd name="T46" fmla="*/ 46 w 59"/>
                <a:gd name="T47" fmla="*/ 54 h 59"/>
                <a:gd name="T48" fmla="*/ 50 w 59"/>
                <a:gd name="T49" fmla="*/ 51 h 59"/>
                <a:gd name="T50" fmla="*/ 54 w 59"/>
                <a:gd name="T51" fmla="*/ 46 h 59"/>
                <a:gd name="T52" fmla="*/ 57 w 59"/>
                <a:gd name="T53" fmla="*/ 40 h 59"/>
                <a:gd name="T54" fmla="*/ 58 w 59"/>
                <a:gd name="T55" fmla="*/ 35 h 59"/>
                <a:gd name="T56" fmla="*/ 59 w 59"/>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59">
                  <a:moveTo>
                    <a:pt x="59" y="29"/>
                  </a:moveTo>
                  <a:lnTo>
                    <a:pt x="58" y="23"/>
                  </a:lnTo>
                  <a:lnTo>
                    <a:pt x="57" y="19"/>
                  </a:lnTo>
                  <a:lnTo>
                    <a:pt x="54" y="13"/>
                  </a:lnTo>
                  <a:lnTo>
                    <a:pt x="50" y="8"/>
                  </a:lnTo>
                  <a:lnTo>
                    <a:pt x="46" y="5"/>
                  </a:lnTo>
                  <a:lnTo>
                    <a:pt x="41" y="2"/>
                  </a:lnTo>
                  <a:lnTo>
                    <a:pt x="35" y="0"/>
                  </a:lnTo>
                  <a:lnTo>
                    <a:pt x="30" y="0"/>
                  </a:lnTo>
                  <a:lnTo>
                    <a:pt x="18" y="2"/>
                  </a:lnTo>
                  <a:lnTo>
                    <a:pt x="9" y="8"/>
                  </a:lnTo>
                  <a:lnTo>
                    <a:pt x="2" y="17"/>
                  </a:lnTo>
                  <a:lnTo>
                    <a:pt x="0" y="29"/>
                  </a:lnTo>
                  <a:lnTo>
                    <a:pt x="1" y="35"/>
                  </a:lnTo>
                  <a:lnTo>
                    <a:pt x="2" y="40"/>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0"/>
                  </a:lnTo>
                  <a:lnTo>
                    <a:pt x="58" y="35"/>
                  </a:lnTo>
                  <a:lnTo>
                    <a:pt x="59"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118" name="Freeform 120"/>
            <p:cNvSpPr>
              <a:spLocks/>
            </p:cNvSpPr>
            <p:nvPr/>
          </p:nvSpPr>
          <p:spPr bwMode="auto">
            <a:xfrm>
              <a:off x="2487" y="2672"/>
              <a:ext cx="15" cy="14"/>
            </a:xfrm>
            <a:custGeom>
              <a:avLst/>
              <a:gdLst>
                <a:gd name="T0" fmla="*/ 15 w 29"/>
                <a:gd name="T1" fmla="*/ 29 h 29"/>
                <a:gd name="T2" fmla="*/ 11 w 29"/>
                <a:gd name="T3" fmla="*/ 29 h 29"/>
                <a:gd name="T4" fmla="*/ 9 w 29"/>
                <a:gd name="T5" fmla="*/ 28 h 29"/>
                <a:gd name="T6" fmla="*/ 6 w 29"/>
                <a:gd name="T7" fmla="*/ 27 h 29"/>
                <a:gd name="T8" fmla="*/ 4 w 29"/>
                <a:gd name="T9" fmla="*/ 25 h 29"/>
                <a:gd name="T10" fmla="*/ 2 w 29"/>
                <a:gd name="T11" fmla="*/ 23 h 29"/>
                <a:gd name="T12" fmla="*/ 1 w 29"/>
                <a:gd name="T13" fmla="*/ 20 h 29"/>
                <a:gd name="T14" fmla="*/ 0 w 29"/>
                <a:gd name="T15" fmla="*/ 17 h 29"/>
                <a:gd name="T16" fmla="*/ 0 w 29"/>
                <a:gd name="T17" fmla="*/ 14 h 29"/>
                <a:gd name="T18" fmla="*/ 0 w 29"/>
                <a:gd name="T19" fmla="*/ 12 h 29"/>
                <a:gd name="T20" fmla="*/ 1 w 29"/>
                <a:gd name="T21" fmla="*/ 8 h 29"/>
                <a:gd name="T22" fmla="*/ 2 w 29"/>
                <a:gd name="T23" fmla="*/ 6 h 29"/>
                <a:gd name="T24" fmla="*/ 4 w 29"/>
                <a:gd name="T25" fmla="*/ 4 h 29"/>
                <a:gd name="T26" fmla="*/ 6 w 29"/>
                <a:gd name="T27" fmla="*/ 2 h 29"/>
                <a:gd name="T28" fmla="*/ 9 w 29"/>
                <a:gd name="T29" fmla="*/ 1 h 29"/>
                <a:gd name="T30" fmla="*/ 11 w 29"/>
                <a:gd name="T31" fmla="*/ 0 h 29"/>
                <a:gd name="T32" fmla="*/ 15 w 29"/>
                <a:gd name="T33" fmla="*/ 0 h 29"/>
                <a:gd name="T34" fmla="*/ 17 w 29"/>
                <a:gd name="T35" fmla="*/ 0 h 29"/>
                <a:gd name="T36" fmla="*/ 20 w 29"/>
                <a:gd name="T37" fmla="*/ 1 h 29"/>
                <a:gd name="T38" fmla="*/ 23 w 29"/>
                <a:gd name="T39" fmla="*/ 2 h 29"/>
                <a:gd name="T40" fmla="*/ 25 w 29"/>
                <a:gd name="T41" fmla="*/ 4 h 29"/>
                <a:gd name="T42" fmla="*/ 26 w 29"/>
                <a:gd name="T43" fmla="*/ 6 h 29"/>
                <a:gd name="T44" fmla="*/ 28 w 29"/>
                <a:gd name="T45" fmla="*/ 8 h 29"/>
                <a:gd name="T46" fmla="*/ 29 w 29"/>
                <a:gd name="T47" fmla="*/ 12 h 29"/>
                <a:gd name="T48" fmla="*/ 29 w 29"/>
                <a:gd name="T49" fmla="*/ 14 h 29"/>
                <a:gd name="T50" fmla="*/ 28 w 29"/>
                <a:gd name="T51" fmla="*/ 20 h 29"/>
                <a:gd name="T52" fmla="*/ 25 w 29"/>
                <a:gd name="T53" fmla="*/ 24 h 29"/>
                <a:gd name="T54" fmla="*/ 20 w 29"/>
                <a:gd name="T55" fmla="*/ 28 h 29"/>
                <a:gd name="T56" fmla="*/ 15 w 29"/>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9">
                  <a:moveTo>
                    <a:pt x="15" y="29"/>
                  </a:moveTo>
                  <a:lnTo>
                    <a:pt x="11" y="29"/>
                  </a:lnTo>
                  <a:lnTo>
                    <a:pt x="9" y="28"/>
                  </a:lnTo>
                  <a:lnTo>
                    <a:pt x="6" y="27"/>
                  </a:lnTo>
                  <a:lnTo>
                    <a:pt x="4" y="25"/>
                  </a:lnTo>
                  <a:lnTo>
                    <a:pt x="2" y="23"/>
                  </a:lnTo>
                  <a:lnTo>
                    <a:pt x="1" y="20"/>
                  </a:lnTo>
                  <a:lnTo>
                    <a:pt x="0" y="17"/>
                  </a:lnTo>
                  <a:lnTo>
                    <a:pt x="0" y="14"/>
                  </a:lnTo>
                  <a:lnTo>
                    <a:pt x="0" y="12"/>
                  </a:lnTo>
                  <a:lnTo>
                    <a:pt x="1" y="8"/>
                  </a:lnTo>
                  <a:lnTo>
                    <a:pt x="2" y="6"/>
                  </a:lnTo>
                  <a:lnTo>
                    <a:pt x="4" y="4"/>
                  </a:lnTo>
                  <a:lnTo>
                    <a:pt x="6" y="2"/>
                  </a:lnTo>
                  <a:lnTo>
                    <a:pt x="9" y="1"/>
                  </a:lnTo>
                  <a:lnTo>
                    <a:pt x="11" y="0"/>
                  </a:lnTo>
                  <a:lnTo>
                    <a:pt x="15" y="0"/>
                  </a:lnTo>
                  <a:lnTo>
                    <a:pt x="17" y="0"/>
                  </a:lnTo>
                  <a:lnTo>
                    <a:pt x="20" y="1"/>
                  </a:lnTo>
                  <a:lnTo>
                    <a:pt x="23" y="2"/>
                  </a:lnTo>
                  <a:lnTo>
                    <a:pt x="25" y="4"/>
                  </a:lnTo>
                  <a:lnTo>
                    <a:pt x="26" y="6"/>
                  </a:lnTo>
                  <a:lnTo>
                    <a:pt x="28" y="8"/>
                  </a:lnTo>
                  <a:lnTo>
                    <a:pt x="29" y="12"/>
                  </a:lnTo>
                  <a:lnTo>
                    <a:pt x="29" y="14"/>
                  </a:lnTo>
                  <a:lnTo>
                    <a:pt x="28" y="20"/>
                  </a:lnTo>
                  <a:lnTo>
                    <a:pt x="25" y="24"/>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119" name="Freeform 121"/>
            <p:cNvSpPr>
              <a:spLocks/>
            </p:cNvSpPr>
            <p:nvPr/>
          </p:nvSpPr>
          <p:spPr bwMode="auto">
            <a:xfrm>
              <a:off x="2624" y="2585"/>
              <a:ext cx="30" cy="29"/>
            </a:xfrm>
            <a:custGeom>
              <a:avLst/>
              <a:gdLst>
                <a:gd name="T0" fmla="*/ 60 w 60"/>
                <a:gd name="T1" fmla="*/ 30 h 59"/>
                <a:gd name="T2" fmla="*/ 59 w 60"/>
                <a:gd name="T3" fmla="*/ 24 h 59"/>
                <a:gd name="T4" fmla="*/ 58 w 60"/>
                <a:gd name="T5" fmla="*/ 18 h 59"/>
                <a:gd name="T6" fmla="*/ 55 w 60"/>
                <a:gd name="T7" fmla="*/ 13 h 59"/>
                <a:gd name="T8" fmla="*/ 51 w 60"/>
                <a:gd name="T9" fmla="*/ 8 h 59"/>
                <a:gd name="T10" fmla="*/ 47 w 60"/>
                <a:gd name="T11" fmla="*/ 5 h 59"/>
                <a:gd name="T12" fmla="*/ 42 w 60"/>
                <a:gd name="T13" fmla="*/ 2 h 59"/>
                <a:gd name="T14" fmla="*/ 36 w 60"/>
                <a:gd name="T15" fmla="*/ 0 h 59"/>
                <a:gd name="T16" fmla="*/ 30 w 60"/>
                <a:gd name="T17" fmla="*/ 0 h 59"/>
                <a:gd name="T18" fmla="*/ 19 w 60"/>
                <a:gd name="T19" fmla="*/ 2 h 59"/>
                <a:gd name="T20" fmla="*/ 10 w 60"/>
                <a:gd name="T21" fmla="*/ 8 h 59"/>
                <a:gd name="T22" fmla="*/ 3 w 60"/>
                <a:gd name="T23" fmla="*/ 18 h 59"/>
                <a:gd name="T24" fmla="*/ 0 w 60"/>
                <a:gd name="T25" fmla="*/ 30 h 59"/>
                <a:gd name="T26" fmla="*/ 2 w 60"/>
                <a:gd name="T27" fmla="*/ 36 h 59"/>
                <a:gd name="T28" fmla="*/ 3 w 60"/>
                <a:gd name="T29" fmla="*/ 40 h 59"/>
                <a:gd name="T30" fmla="*/ 6 w 60"/>
                <a:gd name="T31" fmla="*/ 46 h 59"/>
                <a:gd name="T32" fmla="*/ 10 w 60"/>
                <a:gd name="T33" fmla="*/ 51 h 59"/>
                <a:gd name="T34" fmla="*/ 14 w 60"/>
                <a:gd name="T35" fmla="*/ 54 h 59"/>
                <a:gd name="T36" fmla="*/ 19 w 60"/>
                <a:gd name="T37" fmla="*/ 56 h 59"/>
                <a:gd name="T38" fmla="*/ 25 w 60"/>
                <a:gd name="T39" fmla="*/ 59 h 59"/>
                <a:gd name="T40" fmla="*/ 30 w 60"/>
                <a:gd name="T41" fmla="*/ 59 h 59"/>
                <a:gd name="T42" fmla="*/ 36 w 60"/>
                <a:gd name="T43" fmla="*/ 59 h 59"/>
                <a:gd name="T44" fmla="*/ 42 w 60"/>
                <a:gd name="T45" fmla="*/ 56 h 59"/>
                <a:gd name="T46" fmla="*/ 47 w 60"/>
                <a:gd name="T47" fmla="*/ 54 h 59"/>
                <a:gd name="T48" fmla="*/ 51 w 60"/>
                <a:gd name="T49" fmla="*/ 51 h 59"/>
                <a:gd name="T50" fmla="*/ 55 w 60"/>
                <a:gd name="T51" fmla="*/ 46 h 59"/>
                <a:gd name="T52" fmla="*/ 58 w 60"/>
                <a:gd name="T53" fmla="*/ 40 h 59"/>
                <a:gd name="T54" fmla="*/ 59 w 60"/>
                <a:gd name="T55" fmla="*/ 36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5" y="13"/>
                  </a:lnTo>
                  <a:lnTo>
                    <a:pt x="51" y="8"/>
                  </a:lnTo>
                  <a:lnTo>
                    <a:pt x="47" y="5"/>
                  </a:lnTo>
                  <a:lnTo>
                    <a:pt x="42" y="2"/>
                  </a:lnTo>
                  <a:lnTo>
                    <a:pt x="36" y="0"/>
                  </a:lnTo>
                  <a:lnTo>
                    <a:pt x="30" y="0"/>
                  </a:lnTo>
                  <a:lnTo>
                    <a:pt x="19" y="2"/>
                  </a:lnTo>
                  <a:lnTo>
                    <a:pt x="10" y="8"/>
                  </a:lnTo>
                  <a:lnTo>
                    <a:pt x="3" y="18"/>
                  </a:lnTo>
                  <a:lnTo>
                    <a:pt x="0" y="30"/>
                  </a:lnTo>
                  <a:lnTo>
                    <a:pt x="2" y="36"/>
                  </a:lnTo>
                  <a:lnTo>
                    <a:pt x="3" y="40"/>
                  </a:lnTo>
                  <a:lnTo>
                    <a:pt x="6" y="46"/>
                  </a:lnTo>
                  <a:lnTo>
                    <a:pt x="10" y="51"/>
                  </a:lnTo>
                  <a:lnTo>
                    <a:pt x="14" y="54"/>
                  </a:lnTo>
                  <a:lnTo>
                    <a:pt x="19" y="56"/>
                  </a:lnTo>
                  <a:lnTo>
                    <a:pt x="25" y="59"/>
                  </a:lnTo>
                  <a:lnTo>
                    <a:pt x="30" y="59"/>
                  </a:lnTo>
                  <a:lnTo>
                    <a:pt x="36" y="59"/>
                  </a:lnTo>
                  <a:lnTo>
                    <a:pt x="42" y="56"/>
                  </a:lnTo>
                  <a:lnTo>
                    <a:pt x="47" y="54"/>
                  </a:lnTo>
                  <a:lnTo>
                    <a:pt x="51" y="51"/>
                  </a:lnTo>
                  <a:lnTo>
                    <a:pt x="55" y="46"/>
                  </a:lnTo>
                  <a:lnTo>
                    <a:pt x="58" y="40"/>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120" name="Freeform 122"/>
            <p:cNvSpPr>
              <a:spLocks/>
            </p:cNvSpPr>
            <p:nvPr/>
          </p:nvSpPr>
          <p:spPr bwMode="auto">
            <a:xfrm>
              <a:off x="2631" y="2592"/>
              <a:ext cx="15" cy="14"/>
            </a:xfrm>
            <a:custGeom>
              <a:avLst/>
              <a:gdLst>
                <a:gd name="T0" fmla="*/ 15 w 30"/>
                <a:gd name="T1" fmla="*/ 29 h 29"/>
                <a:gd name="T2" fmla="*/ 12 w 30"/>
                <a:gd name="T3" fmla="*/ 29 h 29"/>
                <a:gd name="T4" fmla="*/ 10 w 30"/>
                <a:gd name="T5" fmla="*/ 28 h 29"/>
                <a:gd name="T6" fmla="*/ 7 w 30"/>
                <a:gd name="T7" fmla="*/ 26 h 29"/>
                <a:gd name="T8" fmla="*/ 5 w 30"/>
                <a:gd name="T9" fmla="*/ 25 h 29"/>
                <a:gd name="T10" fmla="*/ 3 w 30"/>
                <a:gd name="T11" fmla="*/ 23 h 29"/>
                <a:gd name="T12" fmla="*/ 2 w 30"/>
                <a:gd name="T13" fmla="*/ 20 h 29"/>
                <a:gd name="T14" fmla="*/ 0 w 30"/>
                <a:gd name="T15" fmla="*/ 17 h 29"/>
                <a:gd name="T16" fmla="*/ 0 w 30"/>
                <a:gd name="T17" fmla="*/ 15 h 29"/>
                <a:gd name="T18" fmla="*/ 0 w 30"/>
                <a:gd name="T19" fmla="*/ 11 h 29"/>
                <a:gd name="T20" fmla="*/ 2 w 30"/>
                <a:gd name="T21" fmla="*/ 9 h 29"/>
                <a:gd name="T22" fmla="*/ 3 w 30"/>
                <a:gd name="T23" fmla="*/ 7 h 29"/>
                <a:gd name="T24" fmla="*/ 5 w 30"/>
                <a:gd name="T25" fmla="*/ 5 h 29"/>
                <a:gd name="T26" fmla="*/ 7 w 30"/>
                <a:gd name="T27" fmla="*/ 2 h 29"/>
                <a:gd name="T28" fmla="*/ 10 w 30"/>
                <a:gd name="T29" fmla="*/ 1 h 29"/>
                <a:gd name="T30" fmla="*/ 12 w 30"/>
                <a:gd name="T31" fmla="*/ 0 h 29"/>
                <a:gd name="T32" fmla="*/ 15 w 30"/>
                <a:gd name="T33" fmla="*/ 0 h 29"/>
                <a:gd name="T34" fmla="*/ 18 w 30"/>
                <a:gd name="T35" fmla="*/ 0 h 29"/>
                <a:gd name="T36" fmla="*/ 21 w 30"/>
                <a:gd name="T37" fmla="*/ 1 h 29"/>
                <a:gd name="T38" fmla="*/ 23 w 30"/>
                <a:gd name="T39" fmla="*/ 2 h 29"/>
                <a:gd name="T40" fmla="*/ 26 w 30"/>
                <a:gd name="T41" fmla="*/ 5 h 29"/>
                <a:gd name="T42" fmla="*/ 27 w 30"/>
                <a:gd name="T43" fmla="*/ 7 h 29"/>
                <a:gd name="T44" fmla="*/ 29 w 30"/>
                <a:gd name="T45" fmla="*/ 9 h 29"/>
                <a:gd name="T46" fmla="*/ 30 w 30"/>
                <a:gd name="T47" fmla="*/ 11 h 29"/>
                <a:gd name="T48" fmla="*/ 30 w 30"/>
                <a:gd name="T49" fmla="*/ 15 h 29"/>
                <a:gd name="T50" fmla="*/ 29 w 30"/>
                <a:gd name="T51" fmla="*/ 21 h 29"/>
                <a:gd name="T52" fmla="*/ 26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10" y="28"/>
                  </a:lnTo>
                  <a:lnTo>
                    <a:pt x="7" y="26"/>
                  </a:lnTo>
                  <a:lnTo>
                    <a:pt x="5" y="25"/>
                  </a:lnTo>
                  <a:lnTo>
                    <a:pt x="3" y="23"/>
                  </a:lnTo>
                  <a:lnTo>
                    <a:pt x="2" y="20"/>
                  </a:lnTo>
                  <a:lnTo>
                    <a:pt x="0" y="17"/>
                  </a:lnTo>
                  <a:lnTo>
                    <a:pt x="0" y="15"/>
                  </a:lnTo>
                  <a:lnTo>
                    <a:pt x="0" y="11"/>
                  </a:lnTo>
                  <a:lnTo>
                    <a:pt x="2" y="9"/>
                  </a:lnTo>
                  <a:lnTo>
                    <a:pt x="3" y="7"/>
                  </a:lnTo>
                  <a:lnTo>
                    <a:pt x="5" y="5"/>
                  </a:lnTo>
                  <a:lnTo>
                    <a:pt x="7" y="2"/>
                  </a:lnTo>
                  <a:lnTo>
                    <a:pt x="10" y="1"/>
                  </a:lnTo>
                  <a:lnTo>
                    <a:pt x="12" y="0"/>
                  </a:lnTo>
                  <a:lnTo>
                    <a:pt x="15" y="0"/>
                  </a:lnTo>
                  <a:lnTo>
                    <a:pt x="18" y="0"/>
                  </a:lnTo>
                  <a:lnTo>
                    <a:pt x="21" y="1"/>
                  </a:lnTo>
                  <a:lnTo>
                    <a:pt x="23" y="2"/>
                  </a:lnTo>
                  <a:lnTo>
                    <a:pt x="26" y="5"/>
                  </a:lnTo>
                  <a:lnTo>
                    <a:pt x="27" y="7"/>
                  </a:lnTo>
                  <a:lnTo>
                    <a:pt x="29" y="9"/>
                  </a:lnTo>
                  <a:lnTo>
                    <a:pt x="30" y="11"/>
                  </a:lnTo>
                  <a:lnTo>
                    <a:pt x="30" y="15"/>
                  </a:lnTo>
                  <a:lnTo>
                    <a:pt x="29" y="21"/>
                  </a:lnTo>
                  <a:lnTo>
                    <a:pt x="26"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121" name="Freeform 123"/>
            <p:cNvSpPr>
              <a:spLocks/>
            </p:cNvSpPr>
            <p:nvPr/>
          </p:nvSpPr>
          <p:spPr bwMode="auto">
            <a:xfrm>
              <a:off x="2621" y="2333"/>
              <a:ext cx="30" cy="30"/>
            </a:xfrm>
            <a:custGeom>
              <a:avLst/>
              <a:gdLst>
                <a:gd name="T0" fmla="*/ 60 w 60"/>
                <a:gd name="T1" fmla="*/ 30 h 60"/>
                <a:gd name="T2" fmla="*/ 58 w 60"/>
                <a:gd name="T3" fmla="*/ 24 h 60"/>
                <a:gd name="T4" fmla="*/ 57 w 60"/>
                <a:gd name="T5" fmla="*/ 18 h 60"/>
                <a:gd name="T6" fmla="*/ 55 w 60"/>
                <a:gd name="T7" fmla="*/ 14 h 60"/>
                <a:gd name="T8" fmla="*/ 52 w 60"/>
                <a:gd name="T9" fmla="*/ 9 h 60"/>
                <a:gd name="T10" fmla="*/ 47 w 60"/>
                <a:gd name="T11" fmla="*/ 6 h 60"/>
                <a:gd name="T12" fmla="*/ 41 w 60"/>
                <a:gd name="T13" fmla="*/ 2 h 60"/>
                <a:gd name="T14" fmla="*/ 35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6 h 60"/>
                <a:gd name="T28" fmla="*/ 2 w 60"/>
                <a:gd name="T29" fmla="*/ 41 h 60"/>
                <a:gd name="T30" fmla="*/ 5 w 60"/>
                <a:gd name="T31" fmla="*/ 47 h 60"/>
                <a:gd name="T32" fmla="*/ 9 w 60"/>
                <a:gd name="T33" fmla="*/ 52 h 60"/>
                <a:gd name="T34" fmla="*/ 14 w 60"/>
                <a:gd name="T35" fmla="*/ 55 h 60"/>
                <a:gd name="T36" fmla="*/ 18 w 60"/>
                <a:gd name="T37" fmla="*/ 57 h 60"/>
                <a:gd name="T38" fmla="*/ 24 w 60"/>
                <a:gd name="T39" fmla="*/ 60 h 60"/>
                <a:gd name="T40" fmla="*/ 30 w 60"/>
                <a:gd name="T41" fmla="*/ 60 h 60"/>
                <a:gd name="T42" fmla="*/ 35 w 60"/>
                <a:gd name="T43" fmla="*/ 60 h 60"/>
                <a:gd name="T44" fmla="*/ 41 w 60"/>
                <a:gd name="T45" fmla="*/ 57 h 60"/>
                <a:gd name="T46" fmla="*/ 47 w 60"/>
                <a:gd name="T47" fmla="*/ 55 h 60"/>
                <a:gd name="T48" fmla="*/ 52 w 60"/>
                <a:gd name="T49" fmla="*/ 52 h 60"/>
                <a:gd name="T50" fmla="*/ 55 w 60"/>
                <a:gd name="T51" fmla="*/ 47 h 60"/>
                <a:gd name="T52" fmla="*/ 57 w 60"/>
                <a:gd name="T53" fmla="*/ 41 h 60"/>
                <a:gd name="T54" fmla="*/ 58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8" y="24"/>
                  </a:lnTo>
                  <a:lnTo>
                    <a:pt x="57" y="18"/>
                  </a:lnTo>
                  <a:lnTo>
                    <a:pt x="55" y="14"/>
                  </a:lnTo>
                  <a:lnTo>
                    <a:pt x="52" y="9"/>
                  </a:lnTo>
                  <a:lnTo>
                    <a:pt x="47" y="6"/>
                  </a:lnTo>
                  <a:lnTo>
                    <a:pt x="41" y="2"/>
                  </a:lnTo>
                  <a:lnTo>
                    <a:pt x="35" y="1"/>
                  </a:lnTo>
                  <a:lnTo>
                    <a:pt x="30" y="0"/>
                  </a:lnTo>
                  <a:lnTo>
                    <a:pt x="18" y="2"/>
                  </a:lnTo>
                  <a:lnTo>
                    <a:pt x="9" y="9"/>
                  </a:lnTo>
                  <a:lnTo>
                    <a:pt x="2" y="18"/>
                  </a:lnTo>
                  <a:lnTo>
                    <a:pt x="0" y="30"/>
                  </a:lnTo>
                  <a:lnTo>
                    <a:pt x="1" y="36"/>
                  </a:lnTo>
                  <a:lnTo>
                    <a:pt x="2" y="41"/>
                  </a:lnTo>
                  <a:lnTo>
                    <a:pt x="5" y="47"/>
                  </a:lnTo>
                  <a:lnTo>
                    <a:pt x="9" y="52"/>
                  </a:lnTo>
                  <a:lnTo>
                    <a:pt x="14" y="55"/>
                  </a:lnTo>
                  <a:lnTo>
                    <a:pt x="18" y="57"/>
                  </a:lnTo>
                  <a:lnTo>
                    <a:pt x="24" y="60"/>
                  </a:lnTo>
                  <a:lnTo>
                    <a:pt x="30" y="60"/>
                  </a:lnTo>
                  <a:lnTo>
                    <a:pt x="35" y="60"/>
                  </a:lnTo>
                  <a:lnTo>
                    <a:pt x="41" y="57"/>
                  </a:lnTo>
                  <a:lnTo>
                    <a:pt x="47" y="55"/>
                  </a:lnTo>
                  <a:lnTo>
                    <a:pt x="52" y="52"/>
                  </a:lnTo>
                  <a:lnTo>
                    <a:pt x="55" y="47"/>
                  </a:lnTo>
                  <a:lnTo>
                    <a:pt x="57" y="41"/>
                  </a:lnTo>
                  <a:lnTo>
                    <a:pt x="58"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122" name="Freeform 124"/>
            <p:cNvSpPr>
              <a:spLocks/>
            </p:cNvSpPr>
            <p:nvPr/>
          </p:nvSpPr>
          <p:spPr bwMode="auto">
            <a:xfrm>
              <a:off x="2628" y="2341"/>
              <a:ext cx="15" cy="15"/>
            </a:xfrm>
            <a:custGeom>
              <a:avLst/>
              <a:gdLst>
                <a:gd name="T0" fmla="*/ 15 w 30"/>
                <a:gd name="T1" fmla="*/ 29 h 29"/>
                <a:gd name="T2" fmla="*/ 12 w 30"/>
                <a:gd name="T3" fmla="*/ 29 h 29"/>
                <a:gd name="T4" fmla="*/ 10 w 30"/>
                <a:gd name="T5" fmla="*/ 28 h 29"/>
                <a:gd name="T6" fmla="*/ 7 w 30"/>
                <a:gd name="T7" fmla="*/ 26 h 29"/>
                <a:gd name="T8" fmla="*/ 4 w 30"/>
                <a:gd name="T9" fmla="*/ 24 h 29"/>
                <a:gd name="T10" fmla="*/ 3 w 30"/>
                <a:gd name="T11" fmla="*/ 22 h 29"/>
                <a:gd name="T12" fmla="*/ 1 w 30"/>
                <a:gd name="T13" fmla="*/ 20 h 29"/>
                <a:gd name="T14" fmla="*/ 0 w 30"/>
                <a:gd name="T15" fmla="*/ 17 h 29"/>
                <a:gd name="T16" fmla="*/ 0 w 30"/>
                <a:gd name="T17" fmla="*/ 14 h 29"/>
                <a:gd name="T18" fmla="*/ 0 w 30"/>
                <a:gd name="T19" fmla="*/ 11 h 29"/>
                <a:gd name="T20" fmla="*/ 1 w 30"/>
                <a:gd name="T21" fmla="*/ 8 h 29"/>
                <a:gd name="T22" fmla="*/ 3 w 30"/>
                <a:gd name="T23" fmla="*/ 6 h 29"/>
                <a:gd name="T24" fmla="*/ 4 w 30"/>
                <a:gd name="T25" fmla="*/ 3 h 29"/>
                <a:gd name="T26" fmla="*/ 7 w 30"/>
                <a:gd name="T27" fmla="*/ 2 h 29"/>
                <a:gd name="T28" fmla="*/ 10 w 30"/>
                <a:gd name="T29" fmla="*/ 1 h 29"/>
                <a:gd name="T30" fmla="*/ 12 w 30"/>
                <a:gd name="T31" fmla="*/ 0 h 29"/>
                <a:gd name="T32" fmla="*/ 15 w 30"/>
                <a:gd name="T33" fmla="*/ 0 h 29"/>
                <a:gd name="T34" fmla="*/ 18 w 30"/>
                <a:gd name="T35" fmla="*/ 0 h 29"/>
                <a:gd name="T36" fmla="*/ 20 w 30"/>
                <a:gd name="T37" fmla="*/ 1 h 29"/>
                <a:gd name="T38" fmla="*/ 23 w 30"/>
                <a:gd name="T39" fmla="*/ 2 h 29"/>
                <a:gd name="T40" fmla="*/ 25 w 30"/>
                <a:gd name="T41" fmla="*/ 3 h 29"/>
                <a:gd name="T42" fmla="*/ 27 w 30"/>
                <a:gd name="T43" fmla="*/ 6 h 29"/>
                <a:gd name="T44" fmla="*/ 28 w 30"/>
                <a:gd name="T45" fmla="*/ 8 h 29"/>
                <a:gd name="T46" fmla="*/ 30 w 30"/>
                <a:gd name="T47" fmla="*/ 11 h 29"/>
                <a:gd name="T48" fmla="*/ 30 w 30"/>
                <a:gd name="T49" fmla="*/ 14 h 29"/>
                <a:gd name="T50" fmla="*/ 28 w 30"/>
                <a:gd name="T51" fmla="*/ 20 h 29"/>
                <a:gd name="T52" fmla="*/ 25 w 30"/>
                <a:gd name="T53" fmla="*/ 24 h 29"/>
                <a:gd name="T54" fmla="*/ 20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10" y="28"/>
                  </a:lnTo>
                  <a:lnTo>
                    <a:pt x="7" y="26"/>
                  </a:lnTo>
                  <a:lnTo>
                    <a:pt x="4" y="24"/>
                  </a:lnTo>
                  <a:lnTo>
                    <a:pt x="3" y="22"/>
                  </a:lnTo>
                  <a:lnTo>
                    <a:pt x="1" y="20"/>
                  </a:lnTo>
                  <a:lnTo>
                    <a:pt x="0" y="17"/>
                  </a:lnTo>
                  <a:lnTo>
                    <a:pt x="0" y="14"/>
                  </a:lnTo>
                  <a:lnTo>
                    <a:pt x="0" y="11"/>
                  </a:lnTo>
                  <a:lnTo>
                    <a:pt x="1" y="8"/>
                  </a:lnTo>
                  <a:lnTo>
                    <a:pt x="3" y="6"/>
                  </a:lnTo>
                  <a:lnTo>
                    <a:pt x="4" y="3"/>
                  </a:lnTo>
                  <a:lnTo>
                    <a:pt x="7" y="2"/>
                  </a:lnTo>
                  <a:lnTo>
                    <a:pt x="10" y="1"/>
                  </a:lnTo>
                  <a:lnTo>
                    <a:pt x="12" y="0"/>
                  </a:lnTo>
                  <a:lnTo>
                    <a:pt x="15" y="0"/>
                  </a:lnTo>
                  <a:lnTo>
                    <a:pt x="18" y="0"/>
                  </a:lnTo>
                  <a:lnTo>
                    <a:pt x="20" y="1"/>
                  </a:lnTo>
                  <a:lnTo>
                    <a:pt x="23" y="2"/>
                  </a:lnTo>
                  <a:lnTo>
                    <a:pt x="25" y="3"/>
                  </a:lnTo>
                  <a:lnTo>
                    <a:pt x="27" y="6"/>
                  </a:lnTo>
                  <a:lnTo>
                    <a:pt x="28" y="8"/>
                  </a:lnTo>
                  <a:lnTo>
                    <a:pt x="30" y="11"/>
                  </a:lnTo>
                  <a:lnTo>
                    <a:pt x="30" y="14"/>
                  </a:lnTo>
                  <a:lnTo>
                    <a:pt x="28" y="20"/>
                  </a:lnTo>
                  <a:lnTo>
                    <a:pt x="25" y="24"/>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123" name="Freeform 125"/>
            <p:cNvSpPr>
              <a:spLocks/>
            </p:cNvSpPr>
            <p:nvPr/>
          </p:nvSpPr>
          <p:spPr bwMode="auto">
            <a:xfrm>
              <a:off x="2709" y="2526"/>
              <a:ext cx="30" cy="30"/>
            </a:xfrm>
            <a:custGeom>
              <a:avLst/>
              <a:gdLst>
                <a:gd name="T0" fmla="*/ 60 w 60"/>
                <a:gd name="T1" fmla="*/ 29 h 59"/>
                <a:gd name="T2" fmla="*/ 59 w 60"/>
                <a:gd name="T3" fmla="*/ 24 h 59"/>
                <a:gd name="T4" fmla="*/ 58 w 60"/>
                <a:gd name="T5" fmla="*/ 18 h 59"/>
                <a:gd name="T6" fmla="*/ 54 w 60"/>
                <a:gd name="T7" fmla="*/ 12 h 59"/>
                <a:gd name="T8" fmla="*/ 51 w 60"/>
                <a:gd name="T9" fmla="*/ 8 h 59"/>
                <a:gd name="T10" fmla="*/ 46 w 60"/>
                <a:gd name="T11" fmla="*/ 4 h 59"/>
                <a:gd name="T12" fmla="*/ 41 w 60"/>
                <a:gd name="T13" fmla="*/ 2 h 59"/>
                <a:gd name="T14" fmla="*/ 36 w 60"/>
                <a:gd name="T15" fmla="*/ 1 h 59"/>
                <a:gd name="T16" fmla="*/ 30 w 60"/>
                <a:gd name="T17" fmla="*/ 0 h 59"/>
                <a:gd name="T18" fmla="*/ 18 w 60"/>
                <a:gd name="T19" fmla="*/ 2 h 59"/>
                <a:gd name="T20" fmla="*/ 9 w 60"/>
                <a:gd name="T21" fmla="*/ 8 h 59"/>
                <a:gd name="T22" fmla="*/ 2 w 60"/>
                <a:gd name="T23" fmla="*/ 18 h 59"/>
                <a:gd name="T24" fmla="*/ 0 w 60"/>
                <a:gd name="T25" fmla="*/ 29 h 59"/>
                <a:gd name="T26" fmla="*/ 1 w 60"/>
                <a:gd name="T27" fmla="*/ 35 h 59"/>
                <a:gd name="T28" fmla="*/ 2 w 60"/>
                <a:gd name="T29" fmla="*/ 41 h 59"/>
                <a:gd name="T30" fmla="*/ 6 w 60"/>
                <a:gd name="T31" fmla="*/ 46 h 59"/>
                <a:gd name="T32" fmla="*/ 9 w 60"/>
                <a:gd name="T33" fmla="*/ 50 h 59"/>
                <a:gd name="T34" fmla="*/ 14 w 60"/>
                <a:gd name="T35" fmla="*/ 54 h 59"/>
                <a:gd name="T36" fmla="*/ 18 w 60"/>
                <a:gd name="T37" fmla="*/ 57 h 59"/>
                <a:gd name="T38" fmla="*/ 24 w 60"/>
                <a:gd name="T39" fmla="*/ 58 h 59"/>
                <a:gd name="T40" fmla="*/ 30 w 60"/>
                <a:gd name="T41" fmla="*/ 59 h 59"/>
                <a:gd name="T42" fmla="*/ 36 w 60"/>
                <a:gd name="T43" fmla="*/ 58 h 59"/>
                <a:gd name="T44" fmla="*/ 41 w 60"/>
                <a:gd name="T45" fmla="*/ 57 h 59"/>
                <a:gd name="T46" fmla="*/ 46 w 60"/>
                <a:gd name="T47" fmla="*/ 54 h 59"/>
                <a:gd name="T48" fmla="*/ 51 w 60"/>
                <a:gd name="T49" fmla="*/ 50 h 59"/>
                <a:gd name="T50" fmla="*/ 54 w 60"/>
                <a:gd name="T51" fmla="*/ 46 h 59"/>
                <a:gd name="T52" fmla="*/ 58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8" y="18"/>
                  </a:lnTo>
                  <a:lnTo>
                    <a:pt x="54" y="12"/>
                  </a:lnTo>
                  <a:lnTo>
                    <a:pt x="51" y="8"/>
                  </a:lnTo>
                  <a:lnTo>
                    <a:pt x="46" y="4"/>
                  </a:lnTo>
                  <a:lnTo>
                    <a:pt x="41" y="2"/>
                  </a:lnTo>
                  <a:lnTo>
                    <a:pt x="36" y="1"/>
                  </a:lnTo>
                  <a:lnTo>
                    <a:pt x="30" y="0"/>
                  </a:lnTo>
                  <a:lnTo>
                    <a:pt x="18" y="2"/>
                  </a:lnTo>
                  <a:lnTo>
                    <a:pt x="9" y="8"/>
                  </a:lnTo>
                  <a:lnTo>
                    <a:pt x="2" y="18"/>
                  </a:lnTo>
                  <a:lnTo>
                    <a:pt x="0" y="29"/>
                  </a:lnTo>
                  <a:lnTo>
                    <a:pt x="1" y="35"/>
                  </a:lnTo>
                  <a:lnTo>
                    <a:pt x="2" y="41"/>
                  </a:lnTo>
                  <a:lnTo>
                    <a:pt x="6" y="46"/>
                  </a:lnTo>
                  <a:lnTo>
                    <a:pt x="9" y="50"/>
                  </a:lnTo>
                  <a:lnTo>
                    <a:pt x="14" y="54"/>
                  </a:lnTo>
                  <a:lnTo>
                    <a:pt x="18" y="57"/>
                  </a:lnTo>
                  <a:lnTo>
                    <a:pt x="24" y="58"/>
                  </a:lnTo>
                  <a:lnTo>
                    <a:pt x="30" y="59"/>
                  </a:lnTo>
                  <a:lnTo>
                    <a:pt x="36" y="58"/>
                  </a:lnTo>
                  <a:lnTo>
                    <a:pt x="41" y="57"/>
                  </a:lnTo>
                  <a:lnTo>
                    <a:pt x="46" y="54"/>
                  </a:lnTo>
                  <a:lnTo>
                    <a:pt x="51" y="50"/>
                  </a:lnTo>
                  <a:lnTo>
                    <a:pt x="54" y="46"/>
                  </a:lnTo>
                  <a:lnTo>
                    <a:pt x="58"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124" name="Freeform 126"/>
            <p:cNvSpPr>
              <a:spLocks/>
            </p:cNvSpPr>
            <p:nvPr/>
          </p:nvSpPr>
          <p:spPr bwMode="auto">
            <a:xfrm>
              <a:off x="2716" y="2533"/>
              <a:ext cx="15" cy="15"/>
            </a:xfrm>
            <a:custGeom>
              <a:avLst/>
              <a:gdLst>
                <a:gd name="T0" fmla="*/ 15 w 30"/>
                <a:gd name="T1" fmla="*/ 30 h 30"/>
                <a:gd name="T2" fmla="*/ 13 w 30"/>
                <a:gd name="T3" fmla="*/ 30 h 30"/>
                <a:gd name="T4" fmla="*/ 9 w 30"/>
                <a:gd name="T5" fmla="*/ 29 h 30"/>
                <a:gd name="T6" fmla="*/ 7 w 30"/>
                <a:gd name="T7" fmla="*/ 27 h 30"/>
                <a:gd name="T8" fmla="*/ 5 w 30"/>
                <a:gd name="T9" fmla="*/ 26 h 30"/>
                <a:gd name="T10" fmla="*/ 3 w 30"/>
                <a:gd name="T11" fmla="*/ 24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5 w 30"/>
                <a:gd name="T25" fmla="*/ 5 h 30"/>
                <a:gd name="T26" fmla="*/ 7 w 30"/>
                <a:gd name="T27" fmla="*/ 3 h 30"/>
                <a:gd name="T28" fmla="*/ 9 w 30"/>
                <a:gd name="T29" fmla="*/ 2 h 30"/>
                <a:gd name="T30" fmla="*/ 13 w 30"/>
                <a:gd name="T31" fmla="*/ 0 h 30"/>
                <a:gd name="T32" fmla="*/ 15 w 30"/>
                <a:gd name="T33" fmla="*/ 0 h 30"/>
                <a:gd name="T34" fmla="*/ 17 w 30"/>
                <a:gd name="T35" fmla="*/ 0 h 30"/>
                <a:gd name="T36" fmla="*/ 21 w 30"/>
                <a:gd name="T37" fmla="*/ 2 h 30"/>
                <a:gd name="T38" fmla="*/ 23 w 30"/>
                <a:gd name="T39" fmla="*/ 3 h 30"/>
                <a:gd name="T40" fmla="*/ 25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9"/>
                  </a:lnTo>
                  <a:lnTo>
                    <a:pt x="7" y="27"/>
                  </a:lnTo>
                  <a:lnTo>
                    <a:pt x="5" y="26"/>
                  </a:lnTo>
                  <a:lnTo>
                    <a:pt x="3" y="24"/>
                  </a:lnTo>
                  <a:lnTo>
                    <a:pt x="1" y="20"/>
                  </a:lnTo>
                  <a:lnTo>
                    <a:pt x="0" y="18"/>
                  </a:lnTo>
                  <a:lnTo>
                    <a:pt x="0" y="15"/>
                  </a:lnTo>
                  <a:lnTo>
                    <a:pt x="0" y="12"/>
                  </a:lnTo>
                  <a:lnTo>
                    <a:pt x="1" y="10"/>
                  </a:lnTo>
                  <a:lnTo>
                    <a:pt x="3" y="7"/>
                  </a:lnTo>
                  <a:lnTo>
                    <a:pt x="5" y="5"/>
                  </a:lnTo>
                  <a:lnTo>
                    <a:pt x="7" y="3"/>
                  </a:lnTo>
                  <a:lnTo>
                    <a:pt x="9" y="2"/>
                  </a:lnTo>
                  <a:lnTo>
                    <a:pt x="13" y="0"/>
                  </a:lnTo>
                  <a:lnTo>
                    <a:pt x="15" y="0"/>
                  </a:lnTo>
                  <a:lnTo>
                    <a:pt x="17"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125" name="Freeform 127"/>
            <p:cNvSpPr>
              <a:spLocks/>
            </p:cNvSpPr>
            <p:nvPr/>
          </p:nvSpPr>
          <p:spPr bwMode="auto">
            <a:xfrm>
              <a:off x="2821" y="2427"/>
              <a:ext cx="30" cy="30"/>
            </a:xfrm>
            <a:custGeom>
              <a:avLst/>
              <a:gdLst>
                <a:gd name="T0" fmla="*/ 58 w 58"/>
                <a:gd name="T1" fmla="*/ 28 h 58"/>
                <a:gd name="T2" fmla="*/ 58 w 58"/>
                <a:gd name="T3" fmla="*/ 23 h 58"/>
                <a:gd name="T4" fmla="*/ 56 w 58"/>
                <a:gd name="T5" fmla="*/ 18 h 58"/>
                <a:gd name="T6" fmla="*/ 54 w 58"/>
                <a:gd name="T7" fmla="*/ 12 h 58"/>
                <a:gd name="T8" fmla="*/ 50 w 58"/>
                <a:gd name="T9" fmla="*/ 8 h 58"/>
                <a:gd name="T10" fmla="*/ 46 w 58"/>
                <a:gd name="T11" fmla="*/ 4 h 58"/>
                <a:gd name="T12" fmla="*/ 40 w 58"/>
                <a:gd name="T13" fmla="*/ 2 h 58"/>
                <a:gd name="T14" fmla="*/ 34 w 58"/>
                <a:gd name="T15" fmla="*/ 0 h 58"/>
                <a:gd name="T16" fmla="*/ 28 w 58"/>
                <a:gd name="T17" fmla="*/ 0 h 58"/>
                <a:gd name="T18" fmla="*/ 17 w 58"/>
                <a:gd name="T19" fmla="*/ 2 h 58"/>
                <a:gd name="T20" fmla="*/ 8 w 58"/>
                <a:gd name="T21" fmla="*/ 8 h 58"/>
                <a:gd name="T22" fmla="*/ 2 w 58"/>
                <a:gd name="T23" fmla="*/ 17 h 58"/>
                <a:gd name="T24" fmla="*/ 0 w 58"/>
                <a:gd name="T25" fmla="*/ 28 h 58"/>
                <a:gd name="T26" fmla="*/ 0 w 58"/>
                <a:gd name="T27" fmla="*/ 34 h 58"/>
                <a:gd name="T28" fmla="*/ 2 w 58"/>
                <a:gd name="T29" fmla="*/ 40 h 58"/>
                <a:gd name="T30" fmla="*/ 4 w 58"/>
                <a:gd name="T31" fmla="*/ 46 h 58"/>
                <a:gd name="T32" fmla="*/ 8 w 58"/>
                <a:gd name="T33" fmla="*/ 50 h 58"/>
                <a:gd name="T34" fmla="*/ 12 w 58"/>
                <a:gd name="T35" fmla="*/ 54 h 58"/>
                <a:gd name="T36" fmla="*/ 18 w 58"/>
                <a:gd name="T37" fmla="*/ 56 h 58"/>
                <a:gd name="T38" fmla="*/ 23 w 58"/>
                <a:gd name="T39" fmla="*/ 58 h 58"/>
                <a:gd name="T40" fmla="*/ 28 w 58"/>
                <a:gd name="T41" fmla="*/ 58 h 58"/>
                <a:gd name="T42" fmla="*/ 34 w 58"/>
                <a:gd name="T43" fmla="*/ 58 h 58"/>
                <a:gd name="T44" fmla="*/ 40 w 58"/>
                <a:gd name="T45" fmla="*/ 56 h 58"/>
                <a:gd name="T46" fmla="*/ 46 w 58"/>
                <a:gd name="T47" fmla="*/ 54 h 58"/>
                <a:gd name="T48" fmla="*/ 50 w 58"/>
                <a:gd name="T49" fmla="*/ 50 h 58"/>
                <a:gd name="T50" fmla="*/ 54 w 58"/>
                <a:gd name="T51" fmla="*/ 46 h 58"/>
                <a:gd name="T52" fmla="*/ 56 w 58"/>
                <a:gd name="T53" fmla="*/ 40 h 58"/>
                <a:gd name="T54" fmla="*/ 58 w 58"/>
                <a:gd name="T55" fmla="*/ 34 h 58"/>
                <a:gd name="T56" fmla="*/ 58 w 58"/>
                <a:gd name="T57"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8">
                  <a:moveTo>
                    <a:pt x="58" y="28"/>
                  </a:moveTo>
                  <a:lnTo>
                    <a:pt x="58" y="23"/>
                  </a:lnTo>
                  <a:lnTo>
                    <a:pt x="56" y="18"/>
                  </a:lnTo>
                  <a:lnTo>
                    <a:pt x="54" y="12"/>
                  </a:lnTo>
                  <a:lnTo>
                    <a:pt x="50" y="8"/>
                  </a:lnTo>
                  <a:lnTo>
                    <a:pt x="46" y="4"/>
                  </a:lnTo>
                  <a:lnTo>
                    <a:pt x="40" y="2"/>
                  </a:lnTo>
                  <a:lnTo>
                    <a:pt x="34" y="0"/>
                  </a:lnTo>
                  <a:lnTo>
                    <a:pt x="28" y="0"/>
                  </a:lnTo>
                  <a:lnTo>
                    <a:pt x="17" y="2"/>
                  </a:lnTo>
                  <a:lnTo>
                    <a:pt x="8" y="8"/>
                  </a:lnTo>
                  <a:lnTo>
                    <a:pt x="2" y="17"/>
                  </a:lnTo>
                  <a:lnTo>
                    <a:pt x="0" y="28"/>
                  </a:lnTo>
                  <a:lnTo>
                    <a:pt x="0" y="34"/>
                  </a:lnTo>
                  <a:lnTo>
                    <a:pt x="2" y="40"/>
                  </a:lnTo>
                  <a:lnTo>
                    <a:pt x="4" y="46"/>
                  </a:lnTo>
                  <a:lnTo>
                    <a:pt x="8" y="50"/>
                  </a:lnTo>
                  <a:lnTo>
                    <a:pt x="12" y="54"/>
                  </a:lnTo>
                  <a:lnTo>
                    <a:pt x="18" y="56"/>
                  </a:lnTo>
                  <a:lnTo>
                    <a:pt x="23" y="58"/>
                  </a:lnTo>
                  <a:lnTo>
                    <a:pt x="28" y="58"/>
                  </a:lnTo>
                  <a:lnTo>
                    <a:pt x="34" y="58"/>
                  </a:lnTo>
                  <a:lnTo>
                    <a:pt x="40" y="56"/>
                  </a:lnTo>
                  <a:lnTo>
                    <a:pt x="46" y="54"/>
                  </a:lnTo>
                  <a:lnTo>
                    <a:pt x="50" y="50"/>
                  </a:lnTo>
                  <a:lnTo>
                    <a:pt x="54" y="46"/>
                  </a:lnTo>
                  <a:lnTo>
                    <a:pt x="56" y="40"/>
                  </a:lnTo>
                  <a:lnTo>
                    <a:pt x="58" y="34"/>
                  </a:lnTo>
                  <a:lnTo>
                    <a:pt x="58"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126" name="Freeform 128"/>
            <p:cNvSpPr>
              <a:spLocks/>
            </p:cNvSpPr>
            <p:nvPr/>
          </p:nvSpPr>
          <p:spPr bwMode="auto">
            <a:xfrm>
              <a:off x="2829" y="2435"/>
              <a:ext cx="14" cy="14"/>
            </a:xfrm>
            <a:custGeom>
              <a:avLst/>
              <a:gdLst>
                <a:gd name="T0" fmla="*/ 14 w 29"/>
                <a:gd name="T1" fmla="*/ 28 h 28"/>
                <a:gd name="T2" fmla="*/ 12 w 29"/>
                <a:gd name="T3" fmla="*/ 28 h 28"/>
                <a:gd name="T4" fmla="*/ 10 w 29"/>
                <a:gd name="T5" fmla="*/ 27 h 28"/>
                <a:gd name="T6" fmla="*/ 6 w 29"/>
                <a:gd name="T7" fmla="*/ 26 h 28"/>
                <a:gd name="T8" fmla="*/ 4 w 29"/>
                <a:gd name="T9" fmla="*/ 24 h 28"/>
                <a:gd name="T10" fmla="*/ 3 w 29"/>
                <a:gd name="T11" fmla="*/ 21 h 28"/>
                <a:gd name="T12" fmla="*/ 2 w 29"/>
                <a:gd name="T13" fmla="*/ 19 h 28"/>
                <a:gd name="T14" fmla="*/ 0 w 29"/>
                <a:gd name="T15" fmla="*/ 17 h 28"/>
                <a:gd name="T16" fmla="*/ 0 w 29"/>
                <a:gd name="T17" fmla="*/ 13 h 28"/>
                <a:gd name="T18" fmla="*/ 0 w 29"/>
                <a:gd name="T19" fmla="*/ 11 h 28"/>
                <a:gd name="T20" fmla="*/ 2 w 29"/>
                <a:gd name="T21" fmla="*/ 8 h 28"/>
                <a:gd name="T22" fmla="*/ 3 w 29"/>
                <a:gd name="T23" fmla="*/ 5 h 28"/>
                <a:gd name="T24" fmla="*/ 4 w 29"/>
                <a:gd name="T25" fmla="*/ 3 h 28"/>
                <a:gd name="T26" fmla="*/ 6 w 29"/>
                <a:gd name="T27" fmla="*/ 2 h 28"/>
                <a:gd name="T28" fmla="*/ 10 w 29"/>
                <a:gd name="T29" fmla="*/ 1 h 28"/>
                <a:gd name="T30" fmla="*/ 12 w 29"/>
                <a:gd name="T31" fmla="*/ 0 h 28"/>
                <a:gd name="T32" fmla="*/ 14 w 29"/>
                <a:gd name="T33" fmla="*/ 0 h 28"/>
                <a:gd name="T34" fmla="*/ 18 w 29"/>
                <a:gd name="T35" fmla="*/ 0 h 28"/>
                <a:gd name="T36" fmla="*/ 20 w 29"/>
                <a:gd name="T37" fmla="*/ 1 h 28"/>
                <a:gd name="T38" fmla="*/ 24 w 29"/>
                <a:gd name="T39" fmla="*/ 2 h 28"/>
                <a:gd name="T40" fmla="*/ 26 w 29"/>
                <a:gd name="T41" fmla="*/ 3 h 28"/>
                <a:gd name="T42" fmla="*/ 27 w 29"/>
                <a:gd name="T43" fmla="*/ 5 h 28"/>
                <a:gd name="T44" fmla="*/ 28 w 29"/>
                <a:gd name="T45" fmla="*/ 8 h 28"/>
                <a:gd name="T46" fmla="*/ 29 w 29"/>
                <a:gd name="T47" fmla="*/ 11 h 28"/>
                <a:gd name="T48" fmla="*/ 29 w 29"/>
                <a:gd name="T49" fmla="*/ 13 h 28"/>
                <a:gd name="T50" fmla="*/ 28 w 29"/>
                <a:gd name="T51" fmla="*/ 19 h 28"/>
                <a:gd name="T52" fmla="*/ 26 w 29"/>
                <a:gd name="T53" fmla="*/ 24 h 28"/>
                <a:gd name="T54" fmla="*/ 20 w 29"/>
                <a:gd name="T55" fmla="*/ 27 h 28"/>
                <a:gd name="T56" fmla="*/ 14 w 29"/>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8">
                  <a:moveTo>
                    <a:pt x="14" y="28"/>
                  </a:moveTo>
                  <a:lnTo>
                    <a:pt x="12" y="28"/>
                  </a:lnTo>
                  <a:lnTo>
                    <a:pt x="10" y="27"/>
                  </a:lnTo>
                  <a:lnTo>
                    <a:pt x="6" y="26"/>
                  </a:lnTo>
                  <a:lnTo>
                    <a:pt x="4" y="24"/>
                  </a:lnTo>
                  <a:lnTo>
                    <a:pt x="3" y="21"/>
                  </a:lnTo>
                  <a:lnTo>
                    <a:pt x="2" y="19"/>
                  </a:lnTo>
                  <a:lnTo>
                    <a:pt x="0" y="17"/>
                  </a:lnTo>
                  <a:lnTo>
                    <a:pt x="0" y="13"/>
                  </a:lnTo>
                  <a:lnTo>
                    <a:pt x="0" y="11"/>
                  </a:lnTo>
                  <a:lnTo>
                    <a:pt x="2" y="8"/>
                  </a:lnTo>
                  <a:lnTo>
                    <a:pt x="3" y="5"/>
                  </a:lnTo>
                  <a:lnTo>
                    <a:pt x="4" y="3"/>
                  </a:lnTo>
                  <a:lnTo>
                    <a:pt x="6" y="2"/>
                  </a:lnTo>
                  <a:lnTo>
                    <a:pt x="10" y="1"/>
                  </a:lnTo>
                  <a:lnTo>
                    <a:pt x="12" y="0"/>
                  </a:lnTo>
                  <a:lnTo>
                    <a:pt x="14" y="0"/>
                  </a:lnTo>
                  <a:lnTo>
                    <a:pt x="18" y="0"/>
                  </a:lnTo>
                  <a:lnTo>
                    <a:pt x="20" y="1"/>
                  </a:lnTo>
                  <a:lnTo>
                    <a:pt x="24" y="2"/>
                  </a:lnTo>
                  <a:lnTo>
                    <a:pt x="26" y="3"/>
                  </a:lnTo>
                  <a:lnTo>
                    <a:pt x="27" y="5"/>
                  </a:lnTo>
                  <a:lnTo>
                    <a:pt x="28" y="8"/>
                  </a:lnTo>
                  <a:lnTo>
                    <a:pt x="29" y="11"/>
                  </a:lnTo>
                  <a:lnTo>
                    <a:pt x="29" y="13"/>
                  </a:lnTo>
                  <a:lnTo>
                    <a:pt x="28" y="19"/>
                  </a:lnTo>
                  <a:lnTo>
                    <a:pt x="26" y="24"/>
                  </a:lnTo>
                  <a:lnTo>
                    <a:pt x="20" y="27"/>
                  </a:lnTo>
                  <a:lnTo>
                    <a:pt x="14"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127" name="Freeform 129"/>
            <p:cNvSpPr>
              <a:spLocks/>
            </p:cNvSpPr>
            <p:nvPr/>
          </p:nvSpPr>
          <p:spPr bwMode="auto">
            <a:xfrm>
              <a:off x="2818" y="2606"/>
              <a:ext cx="30" cy="30"/>
            </a:xfrm>
            <a:custGeom>
              <a:avLst/>
              <a:gdLst>
                <a:gd name="T0" fmla="*/ 60 w 60"/>
                <a:gd name="T1" fmla="*/ 30 h 60"/>
                <a:gd name="T2" fmla="*/ 59 w 60"/>
                <a:gd name="T3" fmla="*/ 24 h 60"/>
                <a:gd name="T4" fmla="*/ 57 w 60"/>
                <a:gd name="T5" fmla="*/ 18 h 60"/>
                <a:gd name="T6" fmla="*/ 54 w 60"/>
                <a:gd name="T7" fmla="*/ 12 h 60"/>
                <a:gd name="T8" fmla="*/ 50 w 60"/>
                <a:gd name="T9" fmla="*/ 8 h 60"/>
                <a:gd name="T10" fmla="*/ 46 w 60"/>
                <a:gd name="T11" fmla="*/ 4 h 60"/>
                <a:gd name="T12" fmla="*/ 41 w 60"/>
                <a:gd name="T13" fmla="*/ 2 h 60"/>
                <a:gd name="T14" fmla="*/ 35 w 60"/>
                <a:gd name="T15" fmla="*/ 0 h 60"/>
                <a:gd name="T16" fmla="*/ 30 w 60"/>
                <a:gd name="T17" fmla="*/ 0 h 60"/>
                <a:gd name="T18" fmla="*/ 18 w 60"/>
                <a:gd name="T19" fmla="*/ 2 h 60"/>
                <a:gd name="T20" fmla="*/ 9 w 60"/>
                <a:gd name="T21" fmla="*/ 8 h 60"/>
                <a:gd name="T22" fmla="*/ 2 w 60"/>
                <a:gd name="T23" fmla="*/ 18 h 60"/>
                <a:gd name="T24" fmla="*/ 0 w 60"/>
                <a:gd name="T25" fmla="*/ 30 h 60"/>
                <a:gd name="T26" fmla="*/ 1 w 60"/>
                <a:gd name="T27" fmla="*/ 35 h 60"/>
                <a:gd name="T28" fmla="*/ 2 w 60"/>
                <a:gd name="T29" fmla="*/ 41 h 60"/>
                <a:gd name="T30" fmla="*/ 6 w 60"/>
                <a:gd name="T31" fmla="*/ 46 h 60"/>
                <a:gd name="T32" fmla="*/ 9 w 60"/>
                <a:gd name="T33" fmla="*/ 50 h 60"/>
                <a:gd name="T34" fmla="*/ 14 w 60"/>
                <a:gd name="T35" fmla="*/ 54 h 60"/>
                <a:gd name="T36" fmla="*/ 18 w 60"/>
                <a:gd name="T37" fmla="*/ 57 h 60"/>
                <a:gd name="T38" fmla="*/ 24 w 60"/>
                <a:gd name="T39" fmla="*/ 58 h 60"/>
                <a:gd name="T40" fmla="*/ 30 w 60"/>
                <a:gd name="T41" fmla="*/ 60 h 60"/>
                <a:gd name="T42" fmla="*/ 35 w 60"/>
                <a:gd name="T43" fmla="*/ 58 h 60"/>
                <a:gd name="T44" fmla="*/ 41 w 60"/>
                <a:gd name="T45" fmla="*/ 57 h 60"/>
                <a:gd name="T46" fmla="*/ 46 w 60"/>
                <a:gd name="T47" fmla="*/ 54 h 60"/>
                <a:gd name="T48" fmla="*/ 50 w 60"/>
                <a:gd name="T49" fmla="*/ 50 h 60"/>
                <a:gd name="T50" fmla="*/ 54 w 60"/>
                <a:gd name="T51" fmla="*/ 46 h 60"/>
                <a:gd name="T52" fmla="*/ 57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2"/>
                  </a:lnTo>
                  <a:lnTo>
                    <a:pt x="50" y="8"/>
                  </a:lnTo>
                  <a:lnTo>
                    <a:pt x="46" y="4"/>
                  </a:lnTo>
                  <a:lnTo>
                    <a:pt x="41" y="2"/>
                  </a:lnTo>
                  <a:lnTo>
                    <a:pt x="35" y="0"/>
                  </a:lnTo>
                  <a:lnTo>
                    <a:pt x="30" y="0"/>
                  </a:lnTo>
                  <a:lnTo>
                    <a:pt x="18" y="2"/>
                  </a:lnTo>
                  <a:lnTo>
                    <a:pt x="9" y="8"/>
                  </a:lnTo>
                  <a:lnTo>
                    <a:pt x="2" y="18"/>
                  </a:lnTo>
                  <a:lnTo>
                    <a:pt x="0" y="30"/>
                  </a:lnTo>
                  <a:lnTo>
                    <a:pt x="1" y="35"/>
                  </a:lnTo>
                  <a:lnTo>
                    <a:pt x="2" y="41"/>
                  </a:lnTo>
                  <a:lnTo>
                    <a:pt x="6" y="46"/>
                  </a:lnTo>
                  <a:lnTo>
                    <a:pt x="9" y="50"/>
                  </a:lnTo>
                  <a:lnTo>
                    <a:pt x="14" y="54"/>
                  </a:lnTo>
                  <a:lnTo>
                    <a:pt x="18" y="57"/>
                  </a:lnTo>
                  <a:lnTo>
                    <a:pt x="24" y="58"/>
                  </a:lnTo>
                  <a:lnTo>
                    <a:pt x="30" y="60"/>
                  </a:lnTo>
                  <a:lnTo>
                    <a:pt x="35" y="58"/>
                  </a:lnTo>
                  <a:lnTo>
                    <a:pt x="41" y="57"/>
                  </a:lnTo>
                  <a:lnTo>
                    <a:pt x="46" y="54"/>
                  </a:lnTo>
                  <a:lnTo>
                    <a:pt x="50" y="50"/>
                  </a:lnTo>
                  <a:lnTo>
                    <a:pt x="54" y="46"/>
                  </a:lnTo>
                  <a:lnTo>
                    <a:pt x="57"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128" name="Freeform 130"/>
            <p:cNvSpPr>
              <a:spLocks/>
            </p:cNvSpPr>
            <p:nvPr/>
          </p:nvSpPr>
          <p:spPr bwMode="auto">
            <a:xfrm>
              <a:off x="2826" y="2613"/>
              <a:ext cx="15" cy="15"/>
            </a:xfrm>
            <a:custGeom>
              <a:avLst/>
              <a:gdLst>
                <a:gd name="T0" fmla="*/ 15 w 30"/>
                <a:gd name="T1" fmla="*/ 28 h 28"/>
                <a:gd name="T2" fmla="*/ 11 w 30"/>
                <a:gd name="T3" fmla="*/ 28 h 28"/>
                <a:gd name="T4" fmla="*/ 9 w 30"/>
                <a:gd name="T5" fmla="*/ 27 h 28"/>
                <a:gd name="T6" fmla="*/ 7 w 30"/>
                <a:gd name="T7" fmla="*/ 26 h 28"/>
                <a:gd name="T8" fmla="*/ 4 w 30"/>
                <a:gd name="T9" fmla="*/ 25 h 28"/>
                <a:gd name="T10" fmla="*/ 2 w 30"/>
                <a:gd name="T11" fmla="*/ 23 h 28"/>
                <a:gd name="T12" fmla="*/ 1 w 30"/>
                <a:gd name="T13" fmla="*/ 19 h 28"/>
                <a:gd name="T14" fmla="*/ 0 w 30"/>
                <a:gd name="T15" fmla="*/ 17 h 28"/>
                <a:gd name="T16" fmla="*/ 0 w 30"/>
                <a:gd name="T17" fmla="*/ 15 h 28"/>
                <a:gd name="T18" fmla="*/ 0 w 30"/>
                <a:gd name="T19" fmla="*/ 11 h 28"/>
                <a:gd name="T20" fmla="*/ 1 w 30"/>
                <a:gd name="T21" fmla="*/ 9 h 28"/>
                <a:gd name="T22" fmla="*/ 2 w 30"/>
                <a:gd name="T23" fmla="*/ 7 h 28"/>
                <a:gd name="T24" fmla="*/ 4 w 30"/>
                <a:gd name="T25" fmla="*/ 4 h 28"/>
                <a:gd name="T26" fmla="*/ 7 w 30"/>
                <a:gd name="T27" fmla="*/ 2 h 28"/>
                <a:gd name="T28" fmla="*/ 9 w 30"/>
                <a:gd name="T29" fmla="*/ 1 h 28"/>
                <a:gd name="T30" fmla="*/ 11 w 30"/>
                <a:gd name="T31" fmla="*/ 0 h 28"/>
                <a:gd name="T32" fmla="*/ 15 w 30"/>
                <a:gd name="T33" fmla="*/ 0 h 28"/>
                <a:gd name="T34" fmla="*/ 17 w 30"/>
                <a:gd name="T35" fmla="*/ 0 h 28"/>
                <a:gd name="T36" fmla="*/ 20 w 30"/>
                <a:gd name="T37" fmla="*/ 1 h 28"/>
                <a:gd name="T38" fmla="*/ 23 w 30"/>
                <a:gd name="T39" fmla="*/ 2 h 28"/>
                <a:gd name="T40" fmla="*/ 25 w 30"/>
                <a:gd name="T41" fmla="*/ 4 h 28"/>
                <a:gd name="T42" fmla="*/ 26 w 30"/>
                <a:gd name="T43" fmla="*/ 7 h 28"/>
                <a:gd name="T44" fmla="*/ 29 w 30"/>
                <a:gd name="T45" fmla="*/ 9 h 28"/>
                <a:gd name="T46" fmla="*/ 30 w 30"/>
                <a:gd name="T47" fmla="*/ 11 h 28"/>
                <a:gd name="T48" fmla="*/ 30 w 30"/>
                <a:gd name="T49" fmla="*/ 15 h 28"/>
                <a:gd name="T50" fmla="*/ 29 w 30"/>
                <a:gd name="T51" fmla="*/ 20 h 28"/>
                <a:gd name="T52" fmla="*/ 25 w 30"/>
                <a:gd name="T53" fmla="*/ 25 h 28"/>
                <a:gd name="T54" fmla="*/ 20 w 30"/>
                <a:gd name="T55" fmla="*/ 27 h 28"/>
                <a:gd name="T56" fmla="*/ 15 w 30"/>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7"/>
                  </a:lnTo>
                  <a:lnTo>
                    <a:pt x="4" y="4"/>
                  </a:lnTo>
                  <a:lnTo>
                    <a:pt x="7" y="2"/>
                  </a:lnTo>
                  <a:lnTo>
                    <a:pt x="9" y="1"/>
                  </a:lnTo>
                  <a:lnTo>
                    <a:pt x="11" y="0"/>
                  </a:lnTo>
                  <a:lnTo>
                    <a:pt x="15" y="0"/>
                  </a:lnTo>
                  <a:lnTo>
                    <a:pt x="17" y="0"/>
                  </a:lnTo>
                  <a:lnTo>
                    <a:pt x="20" y="1"/>
                  </a:lnTo>
                  <a:lnTo>
                    <a:pt x="23" y="2"/>
                  </a:lnTo>
                  <a:lnTo>
                    <a:pt x="25" y="4"/>
                  </a:lnTo>
                  <a:lnTo>
                    <a:pt x="26" y="7"/>
                  </a:lnTo>
                  <a:lnTo>
                    <a:pt x="29" y="9"/>
                  </a:lnTo>
                  <a:lnTo>
                    <a:pt x="30" y="11"/>
                  </a:lnTo>
                  <a:lnTo>
                    <a:pt x="30" y="15"/>
                  </a:lnTo>
                  <a:lnTo>
                    <a:pt x="29" y="20"/>
                  </a:lnTo>
                  <a:lnTo>
                    <a:pt x="25" y="25"/>
                  </a:lnTo>
                  <a:lnTo>
                    <a:pt x="20"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129" name="Freeform 131"/>
            <p:cNvSpPr>
              <a:spLocks/>
            </p:cNvSpPr>
            <p:nvPr/>
          </p:nvSpPr>
          <p:spPr bwMode="auto">
            <a:xfrm>
              <a:off x="2802" y="2723"/>
              <a:ext cx="30" cy="30"/>
            </a:xfrm>
            <a:custGeom>
              <a:avLst/>
              <a:gdLst>
                <a:gd name="T0" fmla="*/ 59 w 59"/>
                <a:gd name="T1" fmla="*/ 30 h 60"/>
                <a:gd name="T2" fmla="*/ 58 w 59"/>
                <a:gd name="T3" fmla="*/ 25 h 60"/>
                <a:gd name="T4" fmla="*/ 57 w 59"/>
                <a:gd name="T5" fmla="*/ 19 h 60"/>
                <a:gd name="T6" fmla="*/ 54 w 59"/>
                <a:gd name="T7" fmla="*/ 14 h 60"/>
                <a:gd name="T8" fmla="*/ 50 w 59"/>
                <a:gd name="T9" fmla="*/ 10 h 60"/>
                <a:gd name="T10" fmla="*/ 46 w 59"/>
                <a:gd name="T11" fmla="*/ 6 h 60"/>
                <a:gd name="T12" fmla="*/ 41 w 59"/>
                <a:gd name="T13" fmla="*/ 3 h 60"/>
                <a:gd name="T14" fmla="*/ 35 w 59"/>
                <a:gd name="T15" fmla="*/ 2 h 60"/>
                <a:gd name="T16" fmla="*/ 29 w 59"/>
                <a:gd name="T17" fmla="*/ 0 h 60"/>
                <a:gd name="T18" fmla="*/ 18 w 59"/>
                <a:gd name="T19" fmla="*/ 3 h 60"/>
                <a:gd name="T20" fmla="*/ 9 w 59"/>
                <a:gd name="T21" fmla="*/ 10 h 60"/>
                <a:gd name="T22" fmla="*/ 2 w 59"/>
                <a:gd name="T23" fmla="*/ 19 h 60"/>
                <a:gd name="T24" fmla="*/ 0 w 59"/>
                <a:gd name="T25" fmla="*/ 30 h 60"/>
                <a:gd name="T26" fmla="*/ 1 w 59"/>
                <a:gd name="T27" fmla="*/ 36 h 60"/>
                <a:gd name="T28" fmla="*/ 2 w 59"/>
                <a:gd name="T29" fmla="*/ 42 h 60"/>
                <a:gd name="T30" fmla="*/ 5 w 59"/>
                <a:gd name="T31" fmla="*/ 48 h 60"/>
                <a:gd name="T32" fmla="*/ 9 w 59"/>
                <a:gd name="T33" fmla="*/ 52 h 60"/>
                <a:gd name="T34" fmla="*/ 13 w 59"/>
                <a:gd name="T35" fmla="*/ 56 h 60"/>
                <a:gd name="T36" fmla="*/ 18 w 59"/>
                <a:gd name="T37" fmla="*/ 58 h 60"/>
                <a:gd name="T38" fmla="*/ 24 w 59"/>
                <a:gd name="T39" fmla="*/ 60 h 60"/>
                <a:gd name="T40" fmla="*/ 29 w 59"/>
                <a:gd name="T41" fmla="*/ 60 h 60"/>
                <a:gd name="T42" fmla="*/ 35 w 59"/>
                <a:gd name="T43" fmla="*/ 60 h 60"/>
                <a:gd name="T44" fmla="*/ 41 w 59"/>
                <a:gd name="T45" fmla="*/ 58 h 60"/>
                <a:gd name="T46" fmla="*/ 46 w 59"/>
                <a:gd name="T47" fmla="*/ 56 h 60"/>
                <a:gd name="T48" fmla="*/ 50 w 59"/>
                <a:gd name="T49" fmla="*/ 52 h 60"/>
                <a:gd name="T50" fmla="*/ 54 w 59"/>
                <a:gd name="T51" fmla="*/ 48 h 60"/>
                <a:gd name="T52" fmla="*/ 57 w 59"/>
                <a:gd name="T53" fmla="*/ 42 h 60"/>
                <a:gd name="T54" fmla="*/ 58 w 59"/>
                <a:gd name="T55" fmla="*/ 36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8" y="25"/>
                  </a:lnTo>
                  <a:lnTo>
                    <a:pt x="57" y="19"/>
                  </a:lnTo>
                  <a:lnTo>
                    <a:pt x="54" y="14"/>
                  </a:lnTo>
                  <a:lnTo>
                    <a:pt x="50" y="10"/>
                  </a:lnTo>
                  <a:lnTo>
                    <a:pt x="46" y="6"/>
                  </a:lnTo>
                  <a:lnTo>
                    <a:pt x="41" y="3"/>
                  </a:lnTo>
                  <a:lnTo>
                    <a:pt x="35" y="2"/>
                  </a:lnTo>
                  <a:lnTo>
                    <a:pt x="29" y="0"/>
                  </a:lnTo>
                  <a:lnTo>
                    <a:pt x="18" y="3"/>
                  </a:lnTo>
                  <a:lnTo>
                    <a:pt x="9" y="10"/>
                  </a:lnTo>
                  <a:lnTo>
                    <a:pt x="2" y="19"/>
                  </a:lnTo>
                  <a:lnTo>
                    <a:pt x="0" y="30"/>
                  </a:lnTo>
                  <a:lnTo>
                    <a:pt x="1" y="36"/>
                  </a:lnTo>
                  <a:lnTo>
                    <a:pt x="2" y="42"/>
                  </a:lnTo>
                  <a:lnTo>
                    <a:pt x="5" y="48"/>
                  </a:lnTo>
                  <a:lnTo>
                    <a:pt x="9" y="52"/>
                  </a:lnTo>
                  <a:lnTo>
                    <a:pt x="13" y="56"/>
                  </a:lnTo>
                  <a:lnTo>
                    <a:pt x="18" y="58"/>
                  </a:lnTo>
                  <a:lnTo>
                    <a:pt x="24" y="60"/>
                  </a:lnTo>
                  <a:lnTo>
                    <a:pt x="29" y="60"/>
                  </a:lnTo>
                  <a:lnTo>
                    <a:pt x="35" y="60"/>
                  </a:lnTo>
                  <a:lnTo>
                    <a:pt x="41" y="58"/>
                  </a:lnTo>
                  <a:lnTo>
                    <a:pt x="46" y="56"/>
                  </a:lnTo>
                  <a:lnTo>
                    <a:pt x="50" y="52"/>
                  </a:lnTo>
                  <a:lnTo>
                    <a:pt x="54" y="48"/>
                  </a:lnTo>
                  <a:lnTo>
                    <a:pt x="57" y="42"/>
                  </a:lnTo>
                  <a:lnTo>
                    <a:pt x="58" y="36"/>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130" name="Freeform 132"/>
            <p:cNvSpPr>
              <a:spLocks/>
            </p:cNvSpPr>
            <p:nvPr/>
          </p:nvSpPr>
          <p:spPr bwMode="auto">
            <a:xfrm>
              <a:off x="2810" y="2730"/>
              <a:ext cx="15" cy="15"/>
            </a:xfrm>
            <a:custGeom>
              <a:avLst/>
              <a:gdLst>
                <a:gd name="T0" fmla="*/ 15 w 30"/>
                <a:gd name="T1" fmla="*/ 30 h 30"/>
                <a:gd name="T2" fmla="*/ 13 w 30"/>
                <a:gd name="T3" fmla="*/ 30 h 30"/>
                <a:gd name="T4" fmla="*/ 10 w 30"/>
                <a:gd name="T5" fmla="*/ 29 h 30"/>
                <a:gd name="T6" fmla="*/ 7 w 30"/>
                <a:gd name="T7" fmla="*/ 28 h 30"/>
                <a:gd name="T8" fmla="*/ 5 w 30"/>
                <a:gd name="T9" fmla="*/ 26 h 30"/>
                <a:gd name="T10" fmla="*/ 4 w 30"/>
                <a:gd name="T11" fmla="*/ 23 h 30"/>
                <a:gd name="T12" fmla="*/ 2 w 30"/>
                <a:gd name="T13" fmla="*/ 21 h 30"/>
                <a:gd name="T14" fmla="*/ 0 w 30"/>
                <a:gd name="T15" fmla="*/ 19 h 30"/>
                <a:gd name="T16" fmla="*/ 0 w 30"/>
                <a:gd name="T17" fmla="*/ 15 h 30"/>
                <a:gd name="T18" fmla="*/ 0 w 30"/>
                <a:gd name="T19" fmla="*/ 13 h 30"/>
                <a:gd name="T20" fmla="*/ 2 w 30"/>
                <a:gd name="T21" fmla="*/ 10 h 30"/>
                <a:gd name="T22" fmla="*/ 4 w 30"/>
                <a:gd name="T23" fmla="*/ 7 h 30"/>
                <a:gd name="T24" fmla="*/ 5 w 30"/>
                <a:gd name="T25" fmla="*/ 5 h 30"/>
                <a:gd name="T26" fmla="*/ 7 w 30"/>
                <a:gd name="T27" fmla="*/ 4 h 30"/>
                <a:gd name="T28" fmla="*/ 10 w 30"/>
                <a:gd name="T29" fmla="*/ 2 h 30"/>
                <a:gd name="T30" fmla="*/ 13 w 30"/>
                <a:gd name="T31" fmla="*/ 0 h 30"/>
                <a:gd name="T32" fmla="*/ 15 w 30"/>
                <a:gd name="T33" fmla="*/ 0 h 30"/>
                <a:gd name="T34" fmla="*/ 19 w 30"/>
                <a:gd name="T35" fmla="*/ 0 h 30"/>
                <a:gd name="T36" fmla="*/ 21 w 30"/>
                <a:gd name="T37" fmla="*/ 2 h 30"/>
                <a:gd name="T38" fmla="*/ 24 w 30"/>
                <a:gd name="T39" fmla="*/ 4 h 30"/>
                <a:gd name="T40" fmla="*/ 26 w 30"/>
                <a:gd name="T41" fmla="*/ 5 h 30"/>
                <a:gd name="T42" fmla="*/ 28 w 30"/>
                <a:gd name="T43" fmla="*/ 7 h 30"/>
                <a:gd name="T44" fmla="*/ 29 w 30"/>
                <a:gd name="T45" fmla="*/ 10 h 30"/>
                <a:gd name="T46" fmla="*/ 30 w 30"/>
                <a:gd name="T47" fmla="*/ 13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0" y="29"/>
                  </a:lnTo>
                  <a:lnTo>
                    <a:pt x="7" y="28"/>
                  </a:lnTo>
                  <a:lnTo>
                    <a:pt x="5" y="26"/>
                  </a:lnTo>
                  <a:lnTo>
                    <a:pt x="4" y="23"/>
                  </a:lnTo>
                  <a:lnTo>
                    <a:pt x="2" y="21"/>
                  </a:lnTo>
                  <a:lnTo>
                    <a:pt x="0" y="19"/>
                  </a:lnTo>
                  <a:lnTo>
                    <a:pt x="0" y="15"/>
                  </a:lnTo>
                  <a:lnTo>
                    <a:pt x="0" y="13"/>
                  </a:lnTo>
                  <a:lnTo>
                    <a:pt x="2" y="10"/>
                  </a:lnTo>
                  <a:lnTo>
                    <a:pt x="4" y="7"/>
                  </a:lnTo>
                  <a:lnTo>
                    <a:pt x="5" y="5"/>
                  </a:lnTo>
                  <a:lnTo>
                    <a:pt x="7" y="4"/>
                  </a:lnTo>
                  <a:lnTo>
                    <a:pt x="10" y="2"/>
                  </a:lnTo>
                  <a:lnTo>
                    <a:pt x="13" y="0"/>
                  </a:lnTo>
                  <a:lnTo>
                    <a:pt x="15" y="0"/>
                  </a:lnTo>
                  <a:lnTo>
                    <a:pt x="19" y="0"/>
                  </a:lnTo>
                  <a:lnTo>
                    <a:pt x="21" y="2"/>
                  </a:lnTo>
                  <a:lnTo>
                    <a:pt x="24" y="4"/>
                  </a:lnTo>
                  <a:lnTo>
                    <a:pt x="26" y="5"/>
                  </a:lnTo>
                  <a:lnTo>
                    <a:pt x="28" y="7"/>
                  </a:lnTo>
                  <a:lnTo>
                    <a:pt x="29" y="10"/>
                  </a:lnTo>
                  <a:lnTo>
                    <a:pt x="30" y="13"/>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131" name="Freeform 133"/>
            <p:cNvSpPr>
              <a:spLocks/>
            </p:cNvSpPr>
            <p:nvPr/>
          </p:nvSpPr>
          <p:spPr bwMode="auto">
            <a:xfrm>
              <a:off x="3018" y="2652"/>
              <a:ext cx="30" cy="30"/>
            </a:xfrm>
            <a:custGeom>
              <a:avLst/>
              <a:gdLst>
                <a:gd name="T0" fmla="*/ 60 w 60"/>
                <a:gd name="T1" fmla="*/ 30 h 60"/>
                <a:gd name="T2" fmla="*/ 59 w 60"/>
                <a:gd name="T3" fmla="*/ 24 h 60"/>
                <a:gd name="T4" fmla="*/ 58 w 60"/>
                <a:gd name="T5" fmla="*/ 18 h 60"/>
                <a:gd name="T6" fmla="*/ 54 w 60"/>
                <a:gd name="T7" fmla="*/ 14 h 60"/>
                <a:gd name="T8" fmla="*/ 51 w 60"/>
                <a:gd name="T9" fmla="*/ 9 h 60"/>
                <a:gd name="T10" fmla="*/ 46 w 60"/>
                <a:gd name="T11" fmla="*/ 6 h 60"/>
                <a:gd name="T12" fmla="*/ 42 w 60"/>
                <a:gd name="T13" fmla="*/ 2 h 60"/>
                <a:gd name="T14" fmla="*/ 36 w 60"/>
                <a:gd name="T15" fmla="*/ 1 h 60"/>
                <a:gd name="T16" fmla="*/ 30 w 60"/>
                <a:gd name="T17" fmla="*/ 0 h 60"/>
                <a:gd name="T18" fmla="*/ 19 w 60"/>
                <a:gd name="T19" fmla="*/ 2 h 60"/>
                <a:gd name="T20" fmla="*/ 9 w 60"/>
                <a:gd name="T21" fmla="*/ 9 h 60"/>
                <a:gd name="T22" fmla="*/ 3 w 60"/>
                <a:gd name="T23" fmla="*/ 18 h 60"/>
                <a:gd name="T24" fmla="*/ 0 w 60"/>
                <a:gd name="T25" fmla="*/ 30 h 60"/>
                <a:gd name="T26" fmla="*/ 1 w 60"/>
                <a:gd name="T27" fmla="*/ 36 h 60"/>
                <a:gd name="T28" fmla="*/ 3 w 60"/>
                <a:gd name="T29" fmla="*/ 41 h 60"/>
                <a:gd name="T30" fmla="*/ 6 w 60"/>
                <a:gd name="T31" fmla="*/ 46 h 60"/>
                <a:gd name="T32" fmla="*/ 9 w 60"/>
                <a:gd name="T33" fmla="*/ 51 h 60"/>
                <a:gd name="T34" fmla="*/ 14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9" y="9"/>
                  </a:lnTo>
                  <a:lnTo>
                    <a:pt x="3" y="18"/>
                  </a:lnTo>
                  <a:lnTo>
                    <a:pt x="0" y="30"/>
                  </a:lnTo>
                  <a:lnTo>
                    <a:pt x="1" y="36"/>
                  </a:lnTo>
                  <a:lnTo>
                    <a:pt x="3" y="41"/>
                  </a:lnTo>
                  <a:lnTo>
                    <a:pt x="6" y="46"/>
                  </a:lnTo>
                  <a:lnTo>
                    <a:pt x="9" y="51"/>
                  </a:lnTo>
                  <a:lnTo>
                    <a:pt x="14"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132" name="Freeform 134"/>
            <p:cNvSpPr>
              <a:spLocks/>
            </p:cNvSpPr>
            <p:nvPr/>
          </p:nvSpPr>
          <p:spPr bwMode="auto">
            <a:xfrm>
              <a:off x="3025" y="2660"/>
              <a:ext cx="15" cy="15"/>
            </a:xfrm>
            <a:custGeom>
              <a:avLst/>
              <a:gdLst>
                <a:gd name="T0" fmla="*/ 15 w 30"/>
                <a:gd name="T1" fmla="*/ 30 h 30"/>
                <a:gd name="T2" fmla="*/ 13 w 30"/>
                <a:gd name="T3" fmla="*/ 30 h 30"/>
                <a:gd name="T4" fmla="*/ 9 w 30"/>
                <a:gd name="T5" fmla="*/ 29 h 30"/>
                <a:gd name="T6" fmla="*/ 7 w 30"/>
                <a:gd name="T7" fmla="*/ 26 h 30"/>
                <a:gd name="T8" fmla="*/ 5 w 30"/>
                <a:gd name="T9" fmla="*/ 25 h 30"/>
                <a:gd name="T10" fmla="*/ 4 w 30"/>
                <a:gd name="T11" fmla="*/ 23 h 30"/>
                <a:gd name="T12" fmla="*/ 1 w 30"/>
                <a:gd name="T13" fmla="*/ 19 h 30"/>
                <a:gd name="T14" fmla="*/ 0 w 30"/>
                <a:gd name="T15" fmla="*/ 17 h 30"/>
                <a:gd name="T16" fmla="*/ 0 w 30"/>
                <a:gd name="T17" fmla="*/ 15 h 30"/>
                <a:gd name="T18" fmla="*/ 0 w 30"/>
                <a:gd name="T19" fmla="*/ 11 h 30"/>
                <a:gd name="T20" fmla="*/ 1 w 30"/>
                <a:gd name="T21" fmla="*/ 9 h 30"/>
                <a:gd name="T22" fmla="*/ 4 w 30"/>
                <a:gd name="T23" fmla="*/ 7 h 30"/>
                <a:gd name="T24" fmla="*/ 5 w 30"/>
                <a:gd name="T25" fmla="*/ 4 h 30"/>
                <a:gd name="T26" fmla="*/ 7 w 30"/>
                <a:gd name="T27" fmla="*/ 2 h 30"/>
                <a:gd name="T28" fmla="*/ 9 w 30"/>
                <a:gd name="T29" fmla="*/ 1 h 30"/>
                <a:gd name="T30" fmla="*/ 13 w 30"/>
                <a:gd name="T31" fmla="*/ 0 h 30"/>
                <a:gd name="T32" fmla="*/ 15 w 30"/>
                <a:gd name="T33" fmla="*/ 0 h 30"/>
                <a:gd name="T34" fmla="*/ 19 w 30"/>
                <a:gd name="T35" fmla="*/ 0 h 30"/>
                <a:gd name="T36" fmla="*/ 21 w 30"/>
                <a:gd name="T37" fmla="*/ 1 h 30"/>
                <a:gd name="T38" fmla="*/ 23 w 30"/>
                <a:gd name="T39" fmla="*/ 2 h 30"/>
                <a:gd name="T40" fmla="*/ 26 w 30"/>
                <a:gd name="T41" fmla="*/ 4 h 30"/>
                <a:gd name="T42" fmla="*/ 28 w 30"/>
                <a:gd name="T43" fmla="*/ 7 h 30"/>
                <a:gd name="T44" fmla="*/ 29 w 30"/>
                <a:gd name="T45" fmla="*/ 9 h 30"/>
                <a:gd name="T46" fmla="*/ 30 w 30"/>
                <a:gd name="T47" fmla="*/ 11 h 30"/>
                <a:gd name="T48" fmla="*/ 30 w 30"/>
                <a:gd name="T49" fmla="*/ 15 h 30"/>
                <a:gd name="T50" fmla="*/ 29 w 30"/>
                <a:gd name="T51" fmla="*/ 21 h 30"/>
                <a:gd name="T52" fmla="*/ 26 w 30"/>
                <a:gd name="T53" fmla="*/ 25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9"/>
                  </a:lnTo>
                  <a:lnTo>
                    <a:pt x="7" y="26"/>
                  </a:lnTo>
                  <a:lnTo>
                    <a:pt x="5" y="25"/>
                  </a:lnTo>
                  <a:lnTo>
                    <a:pt x="4" y="23"/>
                  </a:lnTo>
                  <a:lnTo>
                    <a:pt x="1" y="19"/>
                  </a:lnTo>
                  <a:lnTo>
                    <a:pt x="0" y="17"/>
                  </a:lnTo>
                  <a:lnTo>
                    <a:pt x="0" y="15"/>
                  </a:lnTo>
                  <a:lnTo>
                    <a:pt x="0" y="11"/>
                  </a:lnTo>
                  <a:lnTo>
                    <a:pt x="1" y="9"/>
                  </a:lnTo>
                  <a:lnTo>
                    <a:pt x="4" y="7"/>
                  </a:lnTo>
                  <a:lnTo>
                    <a:pt x="5" y="4"/>
                  </a:lnTo>
                  <a:lnTo>
                    <a:pt x="7" y="2"/>
                  </a:lnTo>
                  <a:lnTo>
                    <a:pt x="9" y="1"/>
                  </a:lnTo>
                  <a:lnTo>
                    <a:pt x="13" y="0"/>
                  </a:lnTo>
                  <a:lnTo>
                    <a:pt x="15" y="0"/>
                  </a:lnTo>
                  <a:lnTo>
                    <a:pt x="19" y="0"/>
                  </a:lnTo>
                  <a:lnTo>
                    <a:pt x="21" y="1"/>
                  </a:lnTo>
                  <a:lnTo>
                    <a:pt x="23" y="2"/>
                  </a:lnTo>
                  <a:lnTo>
                    <a:pt x="26" y="4"/>
                  </a:lnTo>
                  <a:lnTo>
                    <a:pt x="28" y="7"/>
                  </a:lnTo>
                  <a:lnTo>
                    <a:pt x="29" y="9"/>
                  </a:lnTo>
                  <a:lnTo>
                    <a:pt x="30" y="11"/>
                  </a:lnTo>
                  <a:lnTo>
                    <a:pt x="30" y="15"/>
                  </a:lnTo>
                  <a:lnTo>
                    <a:pt x="29" y="21"/>
                  </a:lnTo>
                  <a:lnTo>
                    <a:pt x="26"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133" name="Freeform 135"/>
            <p:cNvSpPr>
              <a:spLocks/>
            </p:cNvSpPr>
            <p:nvPr/>
          </p:nvSpPr>
          <p:spPr bwMode="auto">
            <a:xfrm>
              <a:off x="3124" y="2731"/>
              <a:ext cx="30" cy="30"/>
            </a:xfrm>
            <a:custGeom>
              <a:avLst/>
              <a:gdLst>
                <a:gd name="T0" fmla="*/ 60 w 60"/>
                <a:gd name="T1" fmla="*/ 30 h 59"/>
                <a:gd name="T2" fmla="*/ 59 w 60"/>
                <a:gd name="T3" fmla="*/ 24 h 59"/>
                <a:gd name="T4" fmla="*/ 58 w 60"/>
                <a:gd name="T5" fmla="*/ 18 h 59"/>
                <a:gd name="T6" fmla="*/ 56 w 60"/>
                <a:gd name="T7" fmla="*/ 13 h 59"/>
                <a:gd name="T8" fmla="*/ 52 w 60"/>
                <a:gd name="T9" fmla="*/ 9 h 59"/>
                <a:gd name="T10" fmla="*/ 48 w 60"/>
                <a:gd name="T11" fmla="*/ 5 h 59"/>
                <a:gd name="T12" fmla="*/ 42 w 60"/>
                <a:gd name="T13" fmla="*/ 2 h 59"/>
                <a:gd name="T14" fmla="*/ 36 w 60"/>
                <a:gd name="T15" fmla="*/ 1 h 59"/>
                <a:gd name="T16" fmla="*/ 30 w 60"/>
                <a:gd name="T17" fmla="*/ 0 h 59"/>
                <a:gd name="T18" fmla="*/ 19 w 60"/>
                <a:gd name="T19" fmla="*/ 2 h 59"/>
                <a:gd name="T20" fmla="*/ 10 w 60"/>
                <a:gd name="T21" fmla="*/ 9 h 59"/>
                <a:gd name="T22" fmla="*/ 3 w 60"/>
                <a:gd name="T23" fmla="*/ 18 h 59"/>
                <a:gd name="T24" fmla="*/ 0 w 60"/>
                <a:gd name="T25" fmla="*/ 30 h 59"/>
                <a:gd name="T26" fmla="*/ 1 w 60"/>
                <a:gd name="T27" fmla="*/ 35 h 59"/>
                <a:gd name="T28" fmla="*/ 3 w 60"/>
                <a:gd name="T29" fmla="*/ 41 h 59"/>
                <a:gd name="T30" fmla="*/ 6 w 60"/>
                <a:gd name="T31" fmla="*/ 47 h 59"/>
                <a:gd name="T32" fmla="*/ 10 w 60"/>
                <a:gd name="T33" fmla="*/ 51 h 59"/>
                <a:gd name="T34" fmla="*/ 14 w 60"/>
                <a:gd name="T35" fmla="*/ 55 h 59"/>
                <a:gd name="T36" fmla="*/ 19 w 60"/>
                <a:gd name="T37" fmla="*/ 57 h 59"/>
                <a:gd name="T38" fmla="*/ 25 w 60"/>
                <a:gd name="T39" fmla="*/ 58 h 59"/>
                <a:gd name="T40" fmla="*/ 30 w 60"/>
                <a:gd name="T41" fmla="*/ 59 h 59"/>
                <a:gd name="T42" fmla="*/ 36 w 60"/>
                <a:gd name="T43" fmla="*/ 58 h 59"/>
                <a:gd name="T44" fmla="*/ 42 w 60"/>
                <a:gd name="T45" fmla="*/ 57 h 59"/>
                <a:gd name="T46" fmla="*/ 48 w 60"/>
                <a:gd name="T47" fmla="*/ 55 h 59"/>
                <a:gd name="T48" fmla="*/ 52 w 60"/>
                <a:gd name="T49" fmla="*/ 51 h 59"/>
                <a:gd name="T50" fmla="*/ 56 w 60"/>
                <a:gd name="T51" fmla="*/ 47 h 59"/>
                <a:gd name="T52" fmla="*/ 58 w 60"/>
                <a:gd name="T53" fmla="*/ 41 h 59"/>
                <a:gd name="T54" fmla="*/ 59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6" y="13"/>
                  </a:lnTo>
                  <a:lnTo>
                    <a:pt x="52" y="9"/>
                  </a:lnTo>
                  <a:lnTo>
                    <a:pt x="48" y="5"/>
                  </a:lnTo>
                  <a:lnTo>
                    <a:pt x="42" y="2"/>
                  </a:lnTo>
                  <a:lnTo>
                    <a:pt x="36" y="1"/>
                  </a:lnTo>
                  <a:lnTo>
                    <a:pt x="30" y="0"/>
                  </a:lnTo>
                  <a:lnTo>
                    <a:pt x="19" y="2"/>
                  </a:lnTo>
                  <a:lnTo>
                    <a:pt x="10" y="9"/>
                  </a:lnTo>
                  <a:lnTo>
                    <a:pt x="3" y="18"/>
                  </a:lnTo>
                  <a:lnTo>
                    <a:pt x="0" y="30"/>
                  </a:lnTo>
                  <a:lnTo>
                    <a:pt x="1" y="35"/>
                  </a:lnTo>
                  <a:lnTo>
                    <a:pt x="3" y="41"/>
                  </a:lnTo>
                  <a:lnTo>
                    <a:pt x="6" y="47"/>
                  </a:lnTo>
                  <a:lnTo>
                    <a:pt x="10" y="51"/>
                  </a:lnTo>
                  <a:lnTo>
                    <a:pt x="14" y="55"/>
                  </a:lnTo>
                  <a:lnTo>
                    <a:pt x="19" y="57"/>
                  </a:lnTo>
                  <a:lnTo>
                    <a:pt x="25" y="58"/>
                  </a:lnTo>
                  <a:lnTo>
                    <a:pt x="30" y="59"/>
                  </a:lnTo>
                  <a:lnTo>
                    <a:pt x="36" y="58"/>
                  </a:lnTo>
                  <a:lnTo>
                    <a:pt x="42" y="57"/>
                  </a:lnTo>
                  <a:lnTo>
                    <a:pt x="48" y="55"/>
                  </a:lnTo>
                  <a:lnTo>
                    <a:pt x="52" y="51"/>
                  </a:lnTo>
                  <a:lnTo>
                    <a:pt x="56" y="47"/>
                  </a:lnTo>
                  <a:lnTo>
                    <a:pt x="58"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134" name="Freeform 136"/>
            <p:cNvSpPr>
              <a:spLocks/>
            </p:cNvSpPr>
            <p:nvPr/>
          </p:nvSpPr>
          <p:spPr bwMode="auto">
            <a:xfrm>
              <a:off x="3132" y="2738"/>
              <a:ext cx="15" cy="15"/>
            </a:xfrm>
            <a:custGeom>
              <a:avLst/>
              <a:gdLst>
                <a:gd name="T0" fmla="*/ 15 w 30"/>
                <a:gd name="T1" fmla="*/ 29 h 29"/>
                <a:gd name="T2" fmla="*/ 13 w 30"/>
                <a:gd name="T3" fmla="*/ 29 h 29"/>
                <a:gd name="T4" fmla="*/ 11 w 30"/>
                <a:gd name="T5" fmla="*/ 28 h 29"/>
                <a:gd name="T6" fmla="*/ 7 w 30"/>
                <a:gd name="T7" fmla="*/ 27 h 29"/>
                <a:gd name="T8" fmla="*/ 5 w 30"/>
                <a:gd name="T9" fmla="*/ 25 h 29"/>
                <a:gd name="T10" fmla="*/ 4 w 30"/>
                <a:gd name="T11" fmla="*/ 23 h 29"/>
                <a:gd name="T12" fmla="*/ 1 w 30"/>
                <a:gd name="T13" fmla="*/ 20 h 29"/>
                <a:gd name="T14" fmla="*/ 0 w 30"/>
                <a:gd name="T15" fmla="*/ 18 h 29"/>
                <a:gd name="T16" fmla="*/ 0 w 30"/>
                <a:gd name="T17" fmla="*/ 15 h 29"/>
                <a:gd name="T18" fmla="*/ 0 w 30"/>
                <a:gd name="T19" fmla="*/ 12 h 29"/>
                <a:gd name="T20" fmla="*/ 1 w 30"/>
                <a:gd name="T21" fmla="*/ 9 h 29"/>
                <a:gd name="T22" fmla="*/ 4 w 30"/>
                <a:gd name="T23" fmla="*/ 6 h 29"/>
                <a:gd name="T24" fmla="*/ 5 w 30"/>
                <a:gd name="T25" fmla="*/ 4 h 29"/>
                <a:gd name="T26" fmla="*/ 7 w 30"/>
                <a:gd name="T27" fmla="*/ 3 h 29"/>
                <a:gd name="T28" fmla="*/ 11 w 30"/>
                <a:gd name="T29" fmla="*/ 1 h 29"/>
                <a:gd name="T30" fmla="*/ 13 w 30"/>
                <a:gd name="T31" fmla="*/ 0 h 29"/>
                <a:gd name="T32" fmla="*/ 15 w 30"/>
                <a:gd name="T33" fmla="*/ 0 h 29"/>
                <a:gd name="T34" fmla="*/ 19 w 30"/>
                <a:gd name="T35" fmla="*/ 0 h 29"/>
                <a:gd name="T36" fmla="*/ 21 w 30"/>
                <a:gd name="T37" fmla="*/ 1 h 29"/>
                <a:gd name="T38" fmla="*/ 23 w 30"/>
                <a:gd name="T39" fmla="*/ 3 h 29"/>
                <a:gd name="T40" fmla="*/ 26 w 30"/>
                <a:gd name="T41" fmla="*/ 4 h 29"/>
                <a:gd name="T42" fmla="*/ 28 w 30"/>
                <a:gd name="T43" fmla="*/ 6 h 29"/>
                <a:gd name="T44" fmla="*/ 29 w 30"/>
                <a:gd name="T45" fmla="*/ 9 h 29"/>
                <a:gd name="T46" fmla="*/ 30 w 30"/>
                <a:gd name="T47" fmla="*/ 12 h 29"/>
                <a:gd name="T48" fmla="*/ 30 w 30"/>
                <a:gd name="T49" fmla="*/ 15 h 29"/>
                <a:gd name="T50" fmla="*/ 29 w 30"/>
                <a:gd name="T51" fmla="*/ 20 h 29"/>
                <a:gd name="T52" fmla="*/ 26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3" y="29"/>
                  </a:lnTo>
                  <a:lnTo>
                    <a:pt x="11" y="28"/>
                  </a:lnTo>
                  <a:lnTo>
                    <a:pt x="7" y="27"/>
                  </a:lnTo>
                  <a:lnTo>
                    <a:pt x="5" y="25"/>
                  </a:lnTo>
                  <a:lnTo>
                    <a:pt x="4" y="23"/>
                  </a:lnTo>
                  <a:lnTo>
                    <a:pt x="1" y="20"/>
                  </a:lnTo>
                  <a:lnTo>
                    <a:pt x="0" y="18"/>
                  </a:lnTo>
                  <a:lnTo>
                    <a:pt x="0" y="15"/>
                  </a:lnTo>
                  <a:lnTo>
                    <a:pt x="0" y="12"/>
                  </a:lnTo>
                  <a:lnTo>
                    <a:pt x="1" y="9"/>
                  </a:lnTo>
                  <a:lnTo>
                    <a:pt x="4" y="6"/>
                  </a:lnTo>
                  <a:lnTo>
                    <a:pt x="5" y="4"/>
                  </a:lnTo>
                  <a:lnTo>
                    <a:pt x="7" y="3"/>
                  </a:lnTo>
                  <a:lnTo>
                    <a:pt x="11" y="1"/>
                  </a:lnTo>
                  <a:lnTo>
                    <a:pt x="13" y="0"/>
                  </a:lnTo>
                  <a:lnTo>
                    <a:pt x="15" y="0"/>
                  </a:lnTo>
                  <a:lnTo>
                    <a:pt x="19" y="0"/>
                  </a:lnTo>
                  <a:lnTo>
                    <a:pt x="21" y="1"/>
                  </a:lnTo>
                  <a:lnTo>
                    <a:pt x="23" y="3"/>
                  </a:lnTo>
                  <a:lnTo>
                    <a:pt x="26" y="4"/>
                  </a:lnTo>
                  <a:lnTo>
                    <a:pt x="28" y="6"/>
                  </a:lnTo>
                  <a:lnTo>
                    <a:pt x="29" y="9"/>
                  </a:lnTo>
                  <a:lnTo>
                    <a:pt x="30" y="12"/>
                  </a:lnTo>
                  <a:lnTo>
                    <a:pt x="30" y="15"/>
                  </a:lnTo>
                  <a:lnTo>
                    <a:pt x="29" y="20"/>
                  </a:lnTo>
                  <a:lnTo>
                    <a:pt x="26"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135" name="Freeform 137"/>
            <p:cNvSpPr>
              <a:spLocks/>
            </p:cNvSpPr>
            <p:nvPr/>
          </p:nvSpPr>
          <p:spPr bwMode="auto">
            <a:xfrm>
              <a:off x="3079" y="2462"/>
              <a:ext cx="30" cy="30"/>
            </a:xfrm>
            <a:custGeom>
              <a:avLst/>
              <a:gdLst>
                <a:gd name="T0" fmla="*/ 59 w 59"/>
                <a:gd name="T1" fmla="*/ 30 h 60"/>
                <a:gd name="T2" fmla="*/ 59 w 59"/>
                <a:gd name="T3" fmla="*/ 24 h 60"/>
                <a:gd name="T4" fmla="*/ 57 w 59"/>
                <a:gd name="T5" fmla="*/ 18 h 60"/>
                <a:gd name="T6" fmla="*/ 55 w 59"/>
                <a:gd name="T7" fmla="*/ 12 h 60"/>
                <a:gd name="T8" fmla="*/ 51 w 59"/>
                <a:gd name="T9" fmla="*/ 8 h 60"/>
                <a:gd name="T10" fmla="*/ 47 w 59"/>
                <a:gd name="T11" fmla="*/ 4 h 60"/>
                <a:gd name="T12" fmla="*/ 41 w 59"/>
                <a:gd name="T13" fmla="*/ 2 h 60"/>
                <a:gd name="T14" fmla="*/ 36 w 59"/>
                <a:gd name="T15" fmla="*/ 0 h 60"/>
                <a:gd name="T16" fmla="*/ 30 w 59"/>
                <a:gd name="T17" fmla="*/ 0 h 60"/>
                <a:gd name="T18" fmla="*/ 19 w 59"/>
                <a:gd name="T19" fmla="*/ 2 h 60"/>
                <a:gd name="T20" fmla="*/ 9 w 59"/>
                <a:gd name="T21" fmla="*/ 8 h 60"/>
                <a:gd name="T22" fmla="*/ 3 w 59"/>
                <a:gd name="T23" fmla="*/ 18 h 60"/>
                <a:gd name="T24" fmla="*/ 0 w 59"/>
                <a:gd name="T25" fmla="*/ 30 h 60"/>
                <a:gd name="T26" fmla="*/ 0 w 59"/>
                <a:gd name="T27" fmla="*/ 35 h 60"/>
                <a:gd name="T28" fmla="*/ 3 w 59"/>
                <a:gd name="T29" fmla="*/ 41 h 60"/>
                <a:gd name="T30" fmla="*/ 5 w 59"/>
                <a:gd name="T31" fmla="*/ 46 h 60"/>
                <a:gd name="T32" fmla="*/ 9 w 59"/>
                <a:gd name="T33" fmla="*/ 50 h 60"/>
                <a:gd name="T34" fmla="*/ 13 w 59"/>
                <a:gd name="T35" fmla="*/ 54 h 60"/>
                <a:gd name="T36" fmla="*/ 19 w 59"/>
                <a:gd name="T37" fmla="*/ 57 h 60"/>
                <a:gd name="T38" fmla="*/ 25 w 59"/>
                <a:gd name="T39" fmla="*/ 58 h 60"/>
                <a:gd name="T40" fmla="*/ 30 w 59"/>
                <a:gd name="T41" fmla="*/ 60 h 60"/>
                <a:gd name="T42" fmla="*/ 36 w 59"/>
                <a:gd name="T43" fmla="*/ 58 h 60"/>
                <a:gd name="T44" fmla="*/ 41 w 59"/>
                <a:gd name="T45" fmla="*/ 57 h 60"/>
                <a:gd name="T46" fmla="*/ 47 w 59"/>
                <a:gd name="T47" fmla="*/ 54 h 60"/>
                <a:gd name="T48" fmla="*/ 51 w 59"/>
                <a:gd name="T49" fmla="*/ 50 h 60"/>
                <a:gd name="T50" fmla="*/ 55 w 59"/>
                <a:gd name="T51" fmla="*/ 46 h 60"/>
                <a:gd name="T52" fmla="*/ 57 w 59"/>
                <a:gd name="T53" fmla="*/ 41 h 60"/>
                <a:gd name="T54" fmla="*/ 59 w 59"/>
                <a:gd name="T55" fmla="*/ 35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9" y="24"/>
                  </a:lnTo>
                  <a:lnTo>
                    <a:pt x="57" y="18"/>
                  </a:lnTo>
                  <a:lnTo>
                    <a:pt x="55" y="12"/>
                  </a:lnTo>
                  <a:lnTo>
                    <a:pt x="51" y="8"/>
                  </a:lnTo>
                  <a:lnTo>
                    <a:pt x="47" y="4"/>
                  </a:lnTo>
                  <a:lnTo>
                    <a:pt x="41" y="2"/>
                  </a:lnTo>
                  <a:lnTo>
                    <a:pt x="36" y="0"/>
                  </a:lnTo>
                  <a:lnTo>
                    <a:pt x="30" y="0"/>
                  </a:lnTo>
                  <a:lnTo>
                    <a:pt x="19" y="2"/>
                  </a:lnTo>
                  <a:lnTo>
                    <a:pt x="9" y="8"/>
                  </a:lnTo>
                  <a:lnTo>
                    <a:pt x="3" y="18"/>
                  </a:lnTo>
                  <a:lnTo>
                    <a:pt x="0" y="30"/>
                  </a:lnTo>
                  <a:lnTo>
                    <a:pt x="0" y="35"/>
                  </a:lnTo>
                  <a:lnTo>
                    <a:pt x="3" y="41"/>
                  </a:lnTo>
                  <a:lnTo>
                    <a:pt x="5" y="46"/>
                  </a:lnTo>
                  <a:lnTo>
                    <a:pt x="9" y="50"/>
                  </a:lnTo>
                  <a:lnTo>
                    <a:pt x="13" y="54"/>
                  </a:lnTo>
                  <a:lnTo>
                    <a:pt x="19" y="57"/>
                  </a:lnTo>
                  <a:lnTo>
                    <a:pt x="25" y="58"/>
                  </a:lnTo>
                  <a:lnTo>
                    <a:pt x="30" y="60"/>
                  </a:lnTo>
                  <a:lnTo>
                    <a:pt x="36" y="58"/>
                  </a:lnTo>
                  <a:lnTo>
                    <a:pt x="41" y="57"/>
                  </a:lnTo>
                  <a:lnTo>
                    <a:pt x="47" y="54"/>
                  </a:lnTo>
                  <a:lnTo>
                    <a:pt x="51" y="50"/>
                  </a:lnTo>
                  <a:lnTo>
                    <a:pt x="55" y="46"/>
                  </a:lnTo>
                  <a:lnTo>
                    <a:pt x="57" y="41"/>
                  </a:lnTo>
                  <a:lnTo>
                    <a:pt x="59" y="35"/>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136" name="Freeform 138"/>
            <p:cNvSpPr>
              <a:spLocks/>
            </p:cNvSpPr>
            <p:nvPr/>
          </p:nvSpPr>
          <p:spPr bwMode="auto">
            <a:xfrm>
              <a:off x="3087" y="2469"/>
              <a:ext cx="14" cy="15"/>
            </a:xfrm>
            <a:custGeom>
              <a:avLst/>
              <a:gdLst>
                <a:gd name="T0" fmla="*/ 15 w 29"/>
                <a:gd name="T1" fmla="*/ 28 h 28"/>
                <a:gd name="T2" fmla="*/ 12 w 29"/>
                <a:gd name="T3" fmla="*/ 28 h 28"/>
                <a:gd name="T4" fmla="*/ 10 w 29"/>
                <a:gd name="T5" fmla="*/ 27 h 28"/>
                <a:gd name="T6" fmla="*/ 6 w 29"/>
                <a:gd name="T7" fmla="*/ 26 h 28"/>
                <a:gd name="T8" fmla="*/ 4 w 29"/>
                <a:gd name="T9" fmla="*/ 25 h 28"/>
                <a:gd name="T10" fmla="*/ 3 w 29"/>
                <a:gd name="T11" fmla="*/ 23 h 28"/>
                <a:gd name="T12" fmla="*/ 2 w 29"/>
                <a:gd name="T13" fmla="*/ 19 h 28"/>
                <a:gd name="T14" fmla="*/ 0 w 29"/>
                <a:gd name="T15" fmla="*/ 17 h 28"/>
                <a:gd name="T16" fmla="*/ 0 w 29"/>
                <a:gd name="T17" fmla="*/ 15 h 28"/>
                <a:gd name="T18" fmla="*/ 0 w 29"/>
                <a:gd name="T19" fmla="*/ 11 h 28"/>
                <a:gd name="T20" fmla="*/ 2 w 29"/>
                <a:gd name="T21" fmla="*/ 9 h 28"/>
                <a:gd name="T22" fmla="*/ 3 w 29"/>
                <a:gd name="T23" fmla="*/ 7 h 28"/>
                <a:gd name="T24" fmla="*/ 4 w 29"/>
                <a:gd name="T25" fmla="*/ 4 h 28"/>
                <a:gd name="T26" fmla="*/ 6 w 29"/>
                <a:gd name="T27" fmla="*/ 2 h 28"/>
                <a:gd name="T28" fmla="*/ 10 w 29"/>
                <a:gd name="T29" fmla="*/ 1 h 28"/>
                <a:gd name="T30" fmla="*/ 12 w 29"/>
                <a:gd name="T31" fmla="*/ 0 h 28"/>
                <a:gd name="T32" fmla="*/ 15 w 29"/>
                <a:gd name="T33" fmla="*/ 0 h 28"/>
                <a:gd name="T34" fmla="*/ 18 w 29"/>
                <a:gd name="T35" fmla="*/ 0 h 28"/>
                <a:gd name="T36" fmla="*/ 21 w 29"/>
                <a:gd name="T37" fmla="*/ 1 h 28"/>
                <a:gd name="T38" fmla="*/ 23 w 29"/>
                <a:gd name="T39" fmla="*/ 2 h 28"/>
                <a:gd name="T40" fmla="*/ 26 w 29"/>
                <a:gd name="T41" fmla="*/ 4 h 28"/>
                <a:gd name="T42" fmla="*/ 27 w 29"/>
                <a:gd name="T43" fmla="*/ 7 h 28"/>
                <a:gd name="T44" fmla="*/ 28 w 29"/>
                <a:gd name="T45" fmla="*/ 9 h 28"/>
                <a:gd name="T46" fmla="*/ 29 w 29"/>
                <a:gd name="T47" fmla="*/ 11 h 28"/>
                <a:gd name="T48" fmla="*/ 29 w 29"/>
                <a:gd name="T49" fmla="*/ 15 h 28"/>
                <a:gd name="T50" fmla="*/ 28 w 29"/>
                <a:gd name="T51" fmla="*/ 20 h 28"/>
                <a:gd name="T52" fmla="*/ 26 w 29"/>
                <a:gd name="T53" fmla="*/ 25 h 28"/>
                <a:gd name="T54" fmla="*/ 21 w 29"/>
                <a:gd name="T55" fmla="*/ 27 h 28"/>
                <a:gd name="T56" fmla="*/ 15 w 29"/>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8">
                  <a:moveTo>
                    <a:pt x="15" y="28"/>
                  </a:moveTo>
                  <a:lnTo>
                    <a:pt x="12" y="28"/>
                  </a:lnTo>
                  <a:lnTo>
                    <a:pt x="10" y="27"/>
                  </a:lnTo>
                  <a:lnTo>
                    <a:pt x="6" y="26"/>
                  </a:lnTo>
                  <a:lnTo>
                    <a:pt x="4" y="25"/>
                  </a:lnTo>
                  <a:lnTo>
                    <a:pt x="3" y="23"/>
                  </a:lnTo>
                  <a:lnTo>
                    <a:pt x="2" y="19"/>
                  </a:lnTo>
                  <a:lnTo>
                    <a:pt x="0" y="17"/>
                  </a:lnTo>
                  <a:lnTo>
                    <a:pt x="0" y="15"/>
                  </a:lnTo>
                  <a:lnTo>
                    <a:pt x="0" y="11"/>
                  </a:lnTo>
                  <a:lnTo>
                    <a:pt x="2" y="9"/>
                  </a:lnTo>
                  <a:lnTo>
                    <a:pt x="3" y="7"/>
                  </a:lnTo>
                  <a:lnTo>
                    <a:pt x="4" y="4"/>
                  </a:lnTo>
                  <a:lnTo>
                    <a:pt x="6" y="2"/>
                  </a:lnTo>
                  <a:lnTo>
                    <a:pt x="10" y="1"/>
                  </a:lnTo>
                  <a:lnTo>
                    <a:pt x="12" y="0"/>
                  </a:lnTo>
                  <a:lnTo>
                    <a:pt x="15" y="0"/>
                  </a:lnTo>
                  <a:lnTo>
                    <a:pt x="18" y="0"/>
                  </a:lnTo>
                  <a:lnTo>
                    <a:pt x="21" y="1"/>
                  </a:lnTo>
                  <a:lnTo>
                    <a:pt x="23" y="2"/>
                  </a:lnTo>
                  <a:lnTo>
                    <a:pt x="26" y="4"/>
                  </a:lnTo>
                  <a:lnTo>
                    <a:pt x="27" y="7"/>
                  </a:lnTo>
                  <a:lnTo>
                    <a:pt x="28" y="9"/>
                  </a:lnTo>
                  <a:lnTo>
                    <a:pt x="29" y="11"/>
                  </a:lnTo>
                  <a:lnTo>
                    <a:pt x="29" y="15"/>
                  </a:lnTo>
                  <a:lnTo>
                    <a:pt x="28" y="20"/>
                  </a:lnTo>
                  <a:lnTo>
                    <a:pt x="26" y="25"/>
                  </a:lnTo>
                  <a:lnTo>
                    <a:pt x="21"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137" name="Freeform 139"/>
            <p:cNvSpPr>
              <a:spLocks/>
            </p:cNvSpPr>
            <p:nvPr/>
          </p:nvSpPr>
          <p:spPr bwMode="auto">
            <a:xfrm>
              <a:off x="3234" y="2443"/>
              <a:ext cx="30" cy="30"/>
            </a:xfrm>
            <a:custGeom>
              <a:avLst/>
              <a:gdLst>
                <a:gd name="T0" fmla="*/ 60 w 60"/>
                <a:gd name="T1" fmla="*/ 30 h 60"/>
                <a:gd name="T2" fmla="*/ 59 w 60"/>
                <a:gd name="T3" fmla="*/ 24 h 60"/>
                <a:gd name="T4" fmla="*/ 58 w 60"/>
                <a:gd name="T5" fmla="*/ 18 h 60"/>
                <a:gd name="T6" fmla="*/ 54 w 60"/>
                <a:gd name="T7" fmla="*/ 13 h 60"/>
                <a:gd name="T8" fmla="*/ 51 w 60"/>
                <a:gd name="T9" fmla="*/ 9 h 60"/>
                <a:gd name="T10" fmla="*/ 46 w 60"/>
                <a:gd name="T11" fmla="*/ 5 h 60"/>
                <a:gd name="T12" fmla="*/ 42 w 60"/>
                <a:gd name="T13" fmla="*/ 2 h 60"/>
                <a:gd name="T14" fmla="*/ 36 w 60"/>
                <a:gd name="T15" fmla="*/ 1 h 60"/>
                <a:gd name="T16" fmla="*/ 30 w 60"/>
                <a:gd name="T17" fmla="*/ 0 h 60"/>
                <a:gd name="T18" fmla="*/ 19 w 60"/>
                <a:gd name="T19" fmla="*/ 2 h 60"/>
                <a:gd name="T20" fmla="*/ 9 w 60"/>
                <a:gd name="T21" fmla="*/ 9 h 60"/>
                <a:gd name="T22" fmla="*/ 2 w 60"/>
                <a:gd name="T23" fmla="*/ 18 h 60"/>
                <a:gd name="T24" fmla="*/ 0 w 60"/>
                <a:gd name="T25" fmla="*/ 30 h 60"/>
                <a:gd name="T26" fmla="*/ 1 w 60"/>
                <a:gd name="T27" fmla="*/ 35 h 60"/>
                <a:gd name="T28" fmla="*/ 2 w 60"/>
                <a:gd name="T29" fmla="*/ 41 h 60"/>
                <a:gd name="T30" fmla="*/ 6 w 60"/>
                <a:gd name="T31" fmla="*/ 47 h 60"/>
                <a:gd name="T32" fmla="*/ 9 w 60"/>
                <a:gd name="T33" fmla="*/ 52 h 60"/>
                <a:gd name="T34" fmla="*/ 14 w 60"/>
                <a:gd name="T35" fmla="*/ 55 h 60"/>
                <a:gd name="T36" fmla="*/ 19 w 60"/>
                <a:gd name="T37" fmla="*/ 57 h 60"/>
                <a:gd name="T38" fmla="*/ 24 w 60"/>
                <a:gd name="T39" fmla="*/ 58 h 60"/>
                <a:gd name="T40" fmla="*/ 30 w 60"/>
                <a:gd name="T41" fmla="*/ 60 h 60"/>
                <a:gd name="T42" fmla="*/ 36 w 60"/>
                <a:gd name="T43" fmla="*/ 58 h 60"/>
                <a:gd name="T44" fmla="*/ 42 w 60"/>
                <a:gd name="T45" fmla="*/ 57 h 60"/>
                <a:gd name="T46" fmla="*/ 46 w 60"/>
                <a:gd name="T47" fmla="*/ 55 h 60"/>
                <a:gd name="T48" fmla="*/ 51 w 60"/>
                <a:gd name="T49" fmla="*/ 52 h 60"/>
                <a:gd name="T50" fmla="*/ 54 w 60"/>
                <a:gd name="T51" fmla="*/ 47 h 60"/>
                <a:gd name="T52" fmla="*/ 58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3"/>
                  </a:lnTo>
                  <a:lnTo>
                    <a:pt x="51" y="9"/>
                  </a:lnTo>
                  <a:lnTo>
                    <a:pt x="46" y="5"/>
                  </a:lnTo>
                  <a:lnTo>
                    <a:pt x="42" y="2"/>
                  </a:lnTo>
                  <a:lnTo>
                    <a:pt x="36" y="1"/>
                  </a:lnTo>
                  <a:lnTo>
                    <a:pt x="30" y="0"/>
                  </a:lnTo>
                  <a:lnTo>
                    <a:pt x="19" y="2"/>
                  </a:lnTo>
                  <a:lnTo>
                    <a:pt x="9" y="9"/>
                  </a:lnTo>
                  <a:lnTo>
                    <a:pt x="2" y="18"/>
                  </a:lnTo>
                  <a:lnTo>
                    <a:pt x="0" y="30"/>
                  </a:lnTo>
                  <a:lnTo>
                    <a:pt x="1" y="35"/>
                  </a:lnTo>
                  <a:lnTo>
                    <a:pt x="2" y="41"/>
                  </a:lnTo>
                  <a:lnTo>
                    <a:pt x="6" y="47"/>
                  </a:lnTo>
                  <a:lnTo>
                    <a:pt x="9" y="52"/>
                  </a:lnTo>
                  <a:lnTo>
                    <a:pt x="14" y="55"/>
                  </a:lnTo>
                  <a:lnTo>
                    <a:pt x="19" y="57"/>
                  </a:lnTo>
                  <a:lnTo>
                    <a:pt x="24" y="58"/>
                  </a:lnTo>
                  <a:lnTo>
                    <a:pt x="30" y="60"/>
                  </a:lnTo>
                  <a:lnTo>
                    <a:pt x="36" y="58"/>
                  </a:lnTo>
                  <a:lnTo>
                    <a:pt x="42" y="57"/>
                  </a:lnTo>
                  <a:lnTo>
                    <a:pt x="46" y="55"/>
                  </a:lnTo>
                  <a:lnTo>
                    <a:pt x="51" y="52"/>
                  </a:lnTo>
                  <a:lnTo>
                    <a:pt x="54" y="47"/>
                  </a:lnTo>
                  <a:lnTo>
                    <a:pt x="58"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138" name="Freeform 140"/>
            <p:cNvSpPr>
              <a:spLocks/>
            </p:cNvSpPr>
            <p:nvPr/>
          </p:nvSpPr>
          <p:spPr bwMode="auto">
            <a:xfrm>
              <a:off x="3241" y="2450"/>
              <a:ext cx="15" cy="15"/>
            </a:xfrm>
            <a:custGeom>
              <a:avLst/>
              <a:gdLst>
                <a:gd name="T0" fmla="*/ 15 w 30"/>
                <a:gd name="T1" fmla="*/ 30 h 30"/>
                <a:gd name="T2" fmla="*/ 13 w 30"/>
                <a:gd name="T3" fmla="*/ 30 h 30"/>
                <a:gd name="T4" fmla="*/ 9 w 30"/>
                <a:gd name="T5" fmla="*/ 28 h 30"/>
                <a:gd name="T6" fmla="*/ 7 w 30"/>
                <a:gd name="T7" fmla="*/ 27 h 30"/>
                <a:gd name="T8" fmla="*/ 5 w 30"/>
                <a:gd name="T9" fmla="*/ 25 h 30"/>
                <a:gd name="T10" fmla="*/ 4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4 w 30"/>
                <a:gd name="T23" fmla="*/ 7 h 30"/>
                <a:gd name="T24" fmla="*/ 5 w 30"/>
                <a:gd name="T25" fmla="*/ 4 h 30"/>
                <a:gd name="T26" fmla="*/ 7 w 30"/>
                <a:gd name="T27" fmla="*/ 3 h 30"/>
                <a:gd name="T28" fmla="*/ 9 w 30"/>
                <a:gd name="T29" fmla="*/ 1 h 30"/>
                <a:gd name="T30" fmla="*/ 13 w 30"/>
                <a:gd name="T31" fmla="*/ 0 h 30"/>
                <a:gd name="T32" fmla="*/ 15 w 30"/>
                <a:gd name="T33" fmla="*/ 0 h 30"/>
                <a:gd name="T34" fmla="*/ 19 w 30"/>
                <a:gd name="T35" fmla="*/ 0 h 30"/>
                <a:gd name="T36" fmla="*/ 21 w 30"/>
                <a:gd name="T37" fmla="*/ 1 h 30"/>
                <a:gd name="T38" fmla="*/ 23 w 30"/>
                <a:gd name="T39" fmla="*/ 3 h 30"/>
                <a:gd name="T40" fmla="*/ 25 w 30"/>
                <a:gd name="T41" fmla="*/ 4 h 30"/>
                <a:gd name="T42" fmla="*/ 28 w 30"/>
                <a:gd name="T43" fmla="*/ 7 h 30"/>
                <a:gd name="T44" fmla="*/ 29 w 30"/>
                <a:gd name="T45" fmla="*/ 9 h 30"/>
                <a:gd name="T46" fmla="*/ 30 w 30"/>
                <a:gd name="T47" fmla="*/ 12 h 30"/>
                <a:gd name="T48" fmla="*/ 30 w 30"/>
                <a:gd name="T49" fmla="*/ 15 h 30"/>
                <a:gd name="T50" fmla="*/ 29 w 30"/>
                <a:gd name="T51" fmla="*/ 20 h 30"/>
                <a:gd name="T52" fmla="*/ 25 w 30"/>
                <a:gd name="T53" fmla="*/ 25 h 30"/>
                <a:gd name="T54" fmla="*/ 21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8"/>
                  </a:lnTo>
                  <a:lnTo>
                    <a:pt x="7" y="27"/>
                  </a:lnTo>
                  <a:lnTo>
                    <a:pt x="5" y="25"/>
                  </a:lnTo>
                  <a:lnTo>
                    <a:pt x="4" y="23"/>
                  </a:lnTo>
                  <a:lnTo>
                    <a:pt x="1" y="20"/>
                  </a:lnTo>
                  <a:lnTo>
                    <a:pt x="0" y="18"/>
                  </a:lnTo>
                  <a:lnTo>
                    <a:pt x="0" y="15"/>
                  </a:lnTo>
                  <a:lnTo>
                    <a:pt x="0" y="12"/>
                  </a:lnTo>
                  <a:lnTo>
                    <a:pt x="1" y="9"/>
                  </a:lnTo>
                  <a:lnTo>
                    <a:pt x="4" y="7"/>
                  </a:lnTo>
                  <a:lnTo>
                    <a:pt x="5" y="4"/>
                  </a:lnTo>
                  <a:lnTo>
                    <a:pt x="7" y="3"/>
                  </a:lnTo>
                  <a:lnTo>
                    <a:pt x="9" y="1"/>
                  </a:lnTo>
                  <a:lnTo>
                    <a:pt x="13" y="0"/>
                  </a:lnTo>
                  <a:lnTo>
                    <a:pt x="15" y="0"/>
                  </a:lnTo>
                  <a:lnTo>
                    <a:pt x="19" y="0"/>
                  </a:lnTo>
                  <a:lnTo>
                    <a:pt x="21" y="1"/>
                  </a:lnTo>
                  <a:lnTo>
                    <a:pt x="23" y="3"/>
                  </a:lnTo>
                  <a:lnTo>
                    <a:pt x="25" y="4"/>
                  </a:lnTo>
                  <a:lnTo>
                    <a:pt x="28" y="7"/>
                  </a:lnTo>
                  <a:lnTo>
                    <a:pt x="29" y="9"/>
                  </a:lnTo>
                  <a:lnTo>
                    <a:pt x="30" y="12"/>
                  </a:lnTo>
                  <a:lnTo>
                    <a:pt x="30" y="15"/>
                  </a:lnTo>
                  <a:lnTo>
                    <a:pt x="29" y="20"/>
                  </a:lnTo>
                  <a:lnTo>
                    <a:pt x="25" y="25"/>
                  </a:lnTo>
                  <a:lnTo>
                    <a:pt x="21"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139" name="Freeform 141"/>
            <p:cNvSpPr>
              <a:spLocks/>
            </p:cNvSpPr>
            <p:nvPr/>
          </p:nvSpPr>
          <p:spPr bwMode="auto">
            <a:xfrm>
              <a:off x="3207" y="2590"/>
              <a:ext cx="30" cy="30"/>
            </a:xfrm>
            <a:custGeom>
              <a:avLst/>
              <a:gdLst>
                <a:gd name="T0" fmla="*/ 60 w 60"/>
                <a:gd name="T1" fmla="*/ 30 h 60"/>
                <a:gd name="T2" fmla="*/ 59 w 60"/>
                <a:gd name="T3" fmla="*/ 25 h 60"/>
                <a:gd name="T4" fmla="*/ 58 w 60"/>
                <a:gd name="T5" fmla="*/ 19 h 60"/>
                <a:gd name="T6" fmla="*/ 54 w 60"/>
                <a:gd name="T7" fmla="*/ 14 h 60"/>
                <a:gd name="T8" fmla="*/ 51 w 60"/>
                <a:gd name="T9" fmla="*/ 10 h 60"/>
                <a:gd name="T10" fmla="*/ 46 w 60"/>
                <a:gd name="T11" fmla="*/ 6 h 60"/>
                <a:gd name="T12" fmla="*/ 42 w 60"/>
                <a:gd name="T13" fmla="*/ 3 h 60"/>
                <a:gd name="T14" fmla="*/ 36 w 60"/>
                <a:gd name="T15" fmla="*/ 2 h 60"/>
                <a:gd name="T16" fmla="*/ 30 w 60"/>
                <a:gd name="T17" fmla="*/ 0 h 60"/>
                <a:gd name="T18" fmla="*/ 19 w 60"/>
                <a:gd name="T19" fmla="*/ 3 h 60"/>
                <a:gd name="T20" fmla="*/ 9 w 60"/>
                <a:gd name="T21" fmla="*/ 10 h 60"/>
                <a:gd name="T22" fmla="*/ 2 w 60"/>
                <a:gd name="T23" fmla="*/ 19 h 60"/>
                <a:gd name="T24" fmla="*/ 0 w 60"/>
                <a:gd name="T25" fmla="*/ 30 h 60"/>
                <a:gd name="T26" fmla="*/ 1 w 60"/>
                <a:gd name="T27" fmla="*/ 36 h 60"/>
                <a:gd name="T28" fmla="*/ 2 w 60"/>
                <a:gd name="T29" fmla="*/ 42 h 60"/>
                <a:gd name="T30" fmla="*/ 5 w 60"/>
                <a:gd name="T31" fmla="*/ 46 h 60"/>
                <a:gd name="T32" fmla="*/ 8 w 60"/>
                <a:gd name="T33" fmla="*/ 51 h 60"/>
                <a:gd name="T34" fmla="*/ 13 w 60"/>
                <a:gd name="T35" fmla="*/ 55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5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8" y="19"/>
                  </a:lnTo>
                  <a:lnTo>
                    <a:pt x="54" y="14"/>
                  </a:lnTo>
                  <a:lnTo>
                    <a:pt x="51" y="10"/>
                  </a:lnTo>
                  <a:lnTo>
                    <a:pt x="46" y="6"/>
                  </a:lnTo>
                  <a:lnTo>
                    <a:pt x="42" y="3"/>
                  </a:lnTo>
                  <a:lnTo>
                    <a:pt x="36" y="2"/>
                  </a:lnTo>
                  <a:lnTo>
                    <a:pt x="30" y="0"/>
                  </a:lnTo>
                  <a:lnTo>
                    <a:pt x="19" y="3"/>
                  </a:lnTo>
                  <a:lnTo>
                    <a:pt x="9" y="10"/>
                  </a:lnTo>
                  <a:lnTo>
                    <a:pt x="2" y="19"/>
                  </a:lnTo>
                  <a:lnTo>
                    <a:pt x="0" y="30"/>
                  </a:lnTo>
                  <a:lnTo>
                    <a:pt x="1" y="36"/>
                  </a:lnTo>
                  <a:lnTo>
                    <a:pt x="2" y="42"/>
                  </a:lnTo>
                  <a:lnTo>
                    <a:pt x="5" y="46"/>
                  </a:lnTo>
                  <a:lnTo>
                    <a:pt x="8" y="51"/>
                  </a:lnTo>
                  <a:lnTo>
                    <a:pt x="13" y="55"/>
                  </a:lnTo>
                  <a:lnTo>
                    <a:pt x="19" y="58"/>
                  </a:lnTo>
                  <a:lnTo>
                    <a:pt x="24" y="59"/>
                  </a:lnTo>
                  <a:lnTo>
                    <a:pt x="30" y="60"/>
                  </a:lnTo>
                  <a:lnTo>
                    <a:pt x="36" y="59"/>
                  </a:lnTo>
                  <a:lnTo>
                    <a:pt x="42" y="58"/>
                  </a:lnTo>
                  <a:lnTo>
                    <a:pt x="46" y="55"/>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140" name="Freeform 142"/>
            <p:cNvSpPr>
              <a:spLocks/>
            </p:cNvSpPr>
            <p:nvPr/>
          </p:nvSpPr>
          <p:spPr bwMode="auto">
            <a:xfrm>
              <a:off x="3215" y="2597"/>
              <a:ext cx="15" cy="15"/>
            </a:xfrm>
            <a:custGeom>
              <a:avLst/>
              <a:gdLst>
                <a:gd name="T0" fmla="*/ 15 w 30"/>
                <a:gd name="T1" fmla="*/ 30 h 30"/>
                <a:gd name="T2" fmla="*/ 12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10 h 30"/>
                <a:gd name="T22" fmla="*/ 2 w 30"/>
                <a:gd name="T23" fmla="*/ 7 h 30"/>
                <a:gd name="T24" fmla="*/ 5 w 30"/>
                <a:gd name="T25" fmla="*/ 5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7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10"/>
                  </a:lnTo>
                  <a:lnTo>
                    <a:pt x="2" y="7"/>
                  </a:lnTo>
                  <a:lnTo>
                    <a:pt x="5" y="5"/>
                  </a:lnTo>
                  <a:lnTo>
                    <a:pt x="7" y="3"/>
                  </a:lnTo>
                  <a:lnTo>
                    <a:pt x="9" y="1"/>
                  </a:lnTo>
                  <a:lnTo>
                    <a:pt x="12" y="0"/>
                  </a:lnTo>
                  <a:lnTo>
                    <a:pt x="15" y="0"/>
                  </a:lnTo>
                  <a:lnTo>
                    <a:pt x="17" y="0"/>
                  </a:lnTo>
                  <a:lnTo>
                    <a:pt x="21" y="1"/>
                  </a:lnTo>
                  <a:lnTo>
                    <a:pt x="23" y="3"/>
                  </a:lnTo>
                  <a:lnTo>
                    <a:pt x="25" y="5"/>
                  </a:lnTo>
                  <a:lnTo>
                    <a:pt x="27"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141" name="Freeform 143"/>
            <p:cNvSpPr>
              <a:spLocks/>
            </p:cNvSpPr>
            <p:nvPr/>
          </p:nvSpPr>
          <p:spPr bwMode="auto">
            <a:xfrm>
              <a:off x="3231" y="2715"/>
              <a:ext cx="30" cy="30"/>
            </a:xfrm>
            <a:custGeom>
              <a:avLst/>
              <a:gdLst>
                <a:gd name="T0" fmla="*/ 58 w 58"/>
                <a:gd name="T1" fmla="*/ 29 h 59"/>
                <a:gd name="T2" fmla="*/ 58 w 58"/>
                <a:gd name="T3" fmla="*/ 23 h 59"/>
                <a:gd name="T4" fmla="*/ 56 w 58"/>
                <a:gd name="T5" fmla="*/ 19 h 59"/>
                <a:gd name="T6" fmla="*/ 54 w 58"/>
                <a:gd name="T7" fmla="*/ 13 h 59"/>
                <a:gd name="T8" fmla="*/ 50 w 58"/>
                <a:gd name="T9" fmla="*/ 9 h 59"/>
                <a:gd name="T10" fmla="*/ 46 w 58"/>
                <a:gd name="T11" fmla="*/ 5 h 59"/>
                <a:gd name="T12" fmla="*/ 40 w 58"/>
                <a:gd name="T13" fmla="*/ 3 h 59"/>
                <a:gd name="T14" fmla="*/ 34 w 58"/>
                <a:gd name="T15" fmla="*/ 0 h 59"/>
                <a:gd name="T16" fmla="*/ 28 w 58"/>
                <a:gd name="T17" fmla="*/ 0 h 59"/>
                <a:gd name="T18" fmla="*/ 17 w 58"/>
                <a:gd name="T19" fmla="*/ 3 h 59"/>
                <a:gd name="T20" fmla="*/ 8 w 58"/>
                <a:gd name="T21" fmla="*/ 9 h 59"/>
                <a:gd name="T22" fmla="*/ 2 w 58"/>
                <a:gd name="T23" fmla="*/ 18 h 59"/>
                <a:gd name="T24" fmla="*/ 0 w 58"/>
                <a:gd name="T25" fmla="*/ 29 h 59"/>
                <a:gd name="T26" fmla="*/ 0 w 58"/>
                <a:gd name="T27" fmla="*/ 35 h 59"/>
                <a:gd name="T28" fmla="*/ 2 w 58"/>
                <a:gd name="T29" fmla="*/ 41 h 59"/>
                <a:gd name="T30" fmla="*/ 4 w 58"/>
                <a:gd name="T31" fmla="*/ 47 h 59"/>
                <a:gd name="T32" fmla="*/ 8 w 58"/>
                <a:gd name="T33" fmla="*/ 51 h 59"/>
                <a:gd name="T34" fmla="*/ 12 w 58"/>
                <a:gd name="T35" fmla="*/ 55 h 59"/>
                <a:gd name="T36" fmla="*/ 18 w 58"/>
                <a:gd name="T37" fmla="*/ 57 h 59"/>
                <a:gd name="T38" fmla="*/ 23 w 58"/>
                <a:gd name="T39" fmla="*/ 59 h 59"/>
                <a:gd name="T40" fmla="*/ 28 w 58"/>
                <a:gd name="T41" fmla="*/ 59 h 59"/>
                <a:gd name="T42" fmla="*/ 34 w 58"/>
                <a:gd name="T43" fmla="*/ 59 h 59"/>
                <a:gd name="T44" fmla="*/ 40 w 58"/>
                <a:gd name="T45" fmla="*/ 57 h 59"/>
                <a:gd name="T46" fmla="*/ 46 w 58"/>
                <a:gd name="T47" fmla="*/ 55 h 59"/>
                <a:gd name="T48" fmla="*/ 50 w 58"/>
                <a:gd name="T49" fmla="*/ 51 h 59"/>
                <a:gd name="T50" fmla="*/ 54 w 58"/>
                <a:gd name="T51" fmla="*/ 47 h 59"/>
                <a:gd name="T52" fmla="*/ 56 w 58"/>
                <a:gd name="T53" fmla="*/ 41 h 59"/>
                <a:gd name="T54" fmla="*/ 58 w 58"/>
                <a:gd name="T55" fmla="*/ 35 h 59"/>
                <a:gd name="T56" fmla="*/ 58 w 58"/>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9">
                  <a:moveTo>
                    <a:pt x="58" y="29"/>
                  </a:moveTo>
                  <a:lnTo>
                    <a:pt x="58" y="23"/>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8"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142" name="Freeform 144"/>
            <p:cNvSpPr>
              <a:spLocks/>
            </p:cNvSpPr>
            <p:nvPr/>
          </p:nvSpPr>
          <p:spPr bwMode="auto">
            <a:xfrm>
              <a:off x="3239" y="2723"/>
              <a:ext cx="14" cy="14"/>
            </a:xfrm>
            <a:custGeom>
              <a:avLst/>
              <a:gdLst>
                <a:gd name="T0" fmla="*/ 13 w 28"/>
                <a:gd name="T1" fmla="*/ 29 h 29"/>
                <a:gd name="T2" fmla="*/ 11 w 28"/>
                <a:gd name="T3" fmla="*/ 29 h 29"/>
                <a:gd name="T4" fmla="*/ 9 w 28"/>
                <a:gd name="T5" fmla="*/ 28 h 29"/>
                <a:gd name="T6" fmla="*/ 5 w 28"/>
                <a:gd name="T7" fmla="*/ 27 h 29"/>
                <a:gd name="T8" fmla="*/ 3 w 28"/>
                <a:gd name="T9" fmla="*/ 25 h 29"/>
                <a:gd name="T10" fmla="*/ 2 w 28"/>
                <a:gd name="T11" fmla="*/ 22 h 29"/>
                <a:gd name="T12" fmla="*/ 1 w 28"/>
                <a:gd name="T13" fmla="*/ 20 h 29"/>
                <a:gd name="T14" fmla="*/ 0 w 28"/>
                <a:gd name="T15" fmla="*/ 18 h 29"/>
                <a:gd name="T16" fmla="*/ 0 w 28"/>
                <a:gd name="T17" fmla="*/ 14 h 29"/>
                <a:gd name="T18" fmla="*/ 0 w 28"/>
                <a:gd name="T19" fmla="*/ 12 h 29"/>
                <a:gd name="T20" fmla="*/ 1 w 28"/>
                <a:gd name="T21" fmla="*/ 8 h 29"/>
                <a:gd name="T22" fmla="*/ 2 w 28"/>
                <a:gd name="T23" fmla="*/ 6 h 29"/>
                <a:gd name="T24" fmla="*/ 3 w 28"/>
                <a:gd name="T25" fmla="*/ 4 h 29"/>
                <a:gd name="T26" fmla="*/ 5 w 28"/>
                <a:gd name="T27" fmla="*/ 3 h 29"/>
                <a:gd name="T28" fmla="*/ 9 w 28"/>
                <a:gd name="T29" fmla="*/ 2 h 29"/>
                <a:gd name="T30" fmla="*/ 11 w 28"/>
                <a:gd name="T31" fmla="*/ 0 h 29"/>
                <a:gd name="T32" fmla="*/ 13 w 28"/>
                <a:gd name="T33" fmla="*/ 0 h 29"/>
                <a:gd name="T34" fmla="*/ 17 w 28"/>
                <a:gd name="T35" fmla="*/ 0 h 29"/>
                <a:gd name="T36" fmla="*/ 19 w 28"/>
                <a:gd name="T37" fmla="*/ 2 h 29"/>
                <a:gd name="T38" fmla="*/ 23 w 28"/>
                <a:gd name="T39" fmla="*/ 3 h 29"/>
                <a:gd name="T40" fmla="*/ 25 w 28"/>
                <a:gd name="T41" fmla="*/ 4 h 29"/>
                <a:gd name="T42" fmla="*/ 26 w 28"/>
                <a:gd name="T43" fmla="*/ 6 h 29"/>
                <a:gd name="T44" fmla="*/ 27 w 28"/>
                <a:gd name="T45" fmla="*/ 8 h 29"/>
                <a:gd name="T46" fmla="*/ 28 w 28"/>
                <a:gd name="T47" fmla="*/ 12 h 29"/>
                <a:gd name="T48" fmla="*/ 28 w 28"/>
                <a:gd name="T49" fmla="*/ 14 h 29"/>
                <a:gd name="T50" fmla="*/ 27 w 28"/>
                <a:gd name="T51" fmla="*/ 20 h 29"/>
                <a:gd name="T52" fmla="*/ 25 w 28"/>
                <a:gd name="T53" fmla="*/ 25 h 29"/>
                <a:gd name="T54" fmla="*/ 19 w 28"/>
                <a:gd name="T55" fmla="*/ 28 h 29"/>
                <a:gd name="T56" fmla="*/ 13 w 28"/>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 h="29">
                  <a:moveTo>
                    <a:pt x="13" y="29"/>
                  </a:moveTo>
                  <a:lnTo>
                    <a:pt x="11" y="29"/>
                  </a:lnTo>
                  <a:lnTo>
                    <a:pt x="9" y="28"/>
                  </a:lnTo>
                  <a:lnTo>
                    <a:pt x="5" y="27"/>
                  </a:lnTo>
                  <a:lnTo>
                    <a:pt x="3" y="25"/>
                  </a:lnTo>
                  <a:lnTo>
                    <a:pt x="2" y="22"/>
                  </a:lnTo>
                  <a:lnTo>
                    <a:pt x="1" y="20"/>
                  </a:lnTo>
                  <a:lnTo>
                    <a:pt x="0" y="18"/>
                  </a:lnTo>
                  <a:lnTo>
                    <a:pt x="0" y="14"/>
                  </a:lnTo>
                  <a:lnTo>
                    <a:pt x="0" y="12"/>
                  </a:lnTo>
                  <a:lnTo>
                    <a:pt x="1" y="8"/>
                  </a:lnTo>
                  <a:lnTo>
                    <a:pt x="2" y="6"/>
                  </a:lnTo>
                  <a:lnTo>
                    <a:pt x="3" y="4"/>
                  </a:lnTo>
                  <a:lnTo>
                    <a:pt x="5" y="3"/>
                  </a:lnTo>
                  <a:lnTo>
                    <a:pt x="9" y="2"/>
                  </a:lnTo>
                  <a:lnTo>
                    <a:pt x="11" y="0"/>
                  </a:lnTo>
                  <a:lnTo>
                    <a:pt x="13" y="0"/>
                  </a:lnTo>
                  <a:lnTo>
                    <a:pt x="17" y="0"/>
                  </a:lnTo>
                  <a:lnTo>
                    <a:pt x="19" y="2"/>
                  </a:lnTo>
                  <a:lnTo>
                    <a:pt x="23" y="3"/>
                  </a:lnTo>
                  <a:lnTo>
                    <a:pt x="25" y="4"/>
                  </a:lnTo>
                  <a:lnTo>
                    <a:pt x="26" y="6"/>
                  </a:lnTo>
                  <a:lnTo>
                    <a:pt x="27" y="8"/>
                  </a:lnTo>
                  <a:lnTo>
                    <a:pt x="28" y="12"/>
                  </a:lnTo>
                  <a:lnTo>
                    <a:pt x="28" y="14"/>
                  </a:lnTo>
                  <a:lnTo>
                    <a:pt x="27" y="20"/>
                  </a:lnTo>
                  <a:lnTo>
                    <a:pt x="25" y="25"/>
                  </a:lnTo>
                  <a:lnTo>
                    <a:pt x="19" y="28"/>
                  </a:lnTo>
                  <a:lnTo>
                    <a:pt x="13"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143" name="Freeform 145"/>
            <p:cNvSpPr>
              <a:spLocks/>
            </p:cNvSpPr>
            <p:nvPr/>
          </p:nvSpPr>
          <p:spPr bwMode="auto">
            <a:xfrm>
              <a:off x="3380" y="2742"/>
              <a:ext cx="30" cy="30"/>
            </a:xfrm>
            <a:custGeom>
              <a:avLst/>
              <a:gdLst>
                <a:gd name="T0" fmla="*/ 60 w 60"/>
                <a:gd name="T1" fmla="*/ 30 h 58"/>
                <a:gd name="T2" fmla="*/ 59 w 60"/>
                <a:gd name="T3" fmla="*/ 24 h 58"/>
                <a:gd name="T4" fmla="*/ 57 w 60"/>
                <a:gd name="T5" fmla="*/ 18 h 58"/>
                <a:gd name="T6" fmla="*/ 54 w 60"/>
                <a:gd name="T7" fmla="*/ 12 h 58"/>
                <a:gd name="T8" fmla="*/ 51 w 60"/>
                <a:gd name="T9" fmla="*/ 8 h 58"/>
                <a:gd name="T10" fmla="*/ 46 w 60"/>
                <a:gd name="T11" fmla="*/ 4 h 58"/>
                <a:gd name="T12" fmla="*/ 41 w 60"/>
                <a:gd name="T13" fmla="*/ 2 h 58"/>
                <a:gd name="T14" fmla="*/ 36 w 60"/>
                <a:gd name="T15" fmla="*/ 0 h 58"/>
                <a:gd name="T16" fmla="*/ 30 w 60"/>
                <a:gd name="T17" fmla="*/ 0 h 58"/>
                <a:gd name="T18" fmla="*/ 18 w 60"/>
                <a:gd name="T19" fmla="*/ 2 h 58"/>
                <a:gd name="T20" fmla="*/ 8 w 60"/>
                <a:gd name="T21" fmla="*/ 8 h 58"/>
                <a:gd name="T22" fmla="*/ 2 w 60"/>
                <a:gd name="T23" fmla="*/ 18 h 58"/>
                <a:gd name="T24" fmla="*/ 0 w 60"/>
                <a:gd name="T25" fmla="*/ 30 h 58"/>
                <a:gd name="T26" fmla="*/ 1 w 60"/>
                <a:gd name="T27" fmla="*/ 35 h 58"/>
                <a:gd name="T28" fmla="*/ 2 w 60"/>
                <a:gd name="T29" fmla="*/ 40 h 58"/>
                <a:gd name="T30" fmla="*/ 4 w 60"/>
                <a:gd name="T31" fmla="*/ 46 h 58"/>
                <a:gd name="T32" fmla="*/ 8 w 60"/>
                <a:gd name="T33" fmla="*/ 50 h 58"/>
                <a:gd name="T34" fmla="*/ 12 w 60"/>
                <a:gd name="T35" fmla="*/ 54 h 58"/>
                <a:gd name="T36" fmla="*/ 18 w 60"/>
                <a:gd name="T37" fmla="*/ 56 h 58"/>
                <a:gd name="T38" fmla="*/ 24 w 60"/>
                <a:gd name="T39" fmla="*/ 58 h 58"/>
                <a:gd name="T40" fmla="*/ 30 w 60"/>
                <a:gd name="T41" fmla="*/ 58 h 58"/>
                <a:gd name="T42" fmla="*/ 36 w 60"/>
                <a:gd name="T43" fmla="*/ 58 h 58"/>
                <a:gd name="T44" fmla="*/ 41 w 60"/>
                <a:gd name="T45" fmla="*/ 56 h 58"/>
                <a:gd name="T46" fmla="*/ 46 w 60"/>
                <a:gd name="T47" fmla="*/ 54 h 58"/>
                <a:gd name="T48" fmla="*/ 51 w 60"/>
                <a:gd name="T49" fmla="*/ 50 h 58"/>
                <a:gd name="T50" fmla="*/ 54 w 60"/>
                <a:gd name="T51" fmla="*/ 46 h 58"/>
                <a:gd name="T52" fmla="*/ 57 w 60"/>
                <a:gd name="T53" fmla="*/ 40 h 58"/>
                <a:gd name="T54" fmla="*/ 59 w 60"/>
                <a:gd name="T55" fmla="*/ 35 h 58"/>
                <a:gd name="T56" fmla="*/ 60 w 60"/>
                <a:gd name="T57"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8">
                  <a:moveTo>
                    <a:pt x="60" y="30"/>
                  </a:moveTo>
                  <a:lnTo>
                    <a:pt x="59" y="24"/>
                  </a:lnTo>
                  <a:lnTo>
                    <a:pt x="57" y="18"/>
                  </a:lnTo>
                  <a:lnTo>
                    <a:pt x="54" y="12"/>
                  </a:lnTo>
                  <a:lnTo>
                    <a:pt x="51" y="8"/>
                  </a:lnTo>
                  <a:lnTo>
                    <a:pt x="46" y="4"/>
                  </a:lnTo>
                  <a:lnTo>
                    <a:pt x="41" y="2"/>
                  </a:lnTo>
                  <a:lnTo>
                    <a:pt x="36" y="0"/>
                  </a:lnTo>
                  <a:lnTo>
                    <a:pt x="30" y="0"/>
                  </a:lnTo>
                  <a:lnTo>
                    <a:pt x="18" y="2"/>
                  </a:lnTo>
                  <a:lnTo>
                    <a:pt x="8" y="8"/>
                  </a:lnTo>
                  <a:lnTo>
                    <a:pt x="2" y="18"/>
                  </a:lnTo>
                  <a:lnTo>
                    <a:pt x="0" y="30"/>
                  </a:lnTo>
                  <a:lnTo>
                    <a:pt x="1" y="35"/>
                  </a:lnTo>
                  <a:lnTo>
                    <a:pt x="2" y="40"/>
                  </a:lnTo>
                  <a:lnTo>
                    <a:pt x="4" y="46"/>
                  </a:lnTo>
                  <a:lnTo>
                    <a:pt x="8" y="50"/>
                  </a:lnTo>
                  <a:lnTo>
                    <a:pt x="12" y="54"/>
                  </a:lnTo>
                  <a:lnTo>
                    <a:pt x="18" y="56"/>
                  </a:lnTo>
                  <a:lnTo>
                    <a:pt x="24" y="58"/>
                  </a:lnTo>
                  <a:lnTo>
                    <a:pt x="30" y="58"/>
                  </a:lnTo>
                  <a:lnTo>
                    <a:pt x="36" y="58"/>
                  </a:lnTo>
                  <a:lnTo>
                    <a:pt x="41" y="56"/>
                  </a:lnTo>
                  <a:lnTo>
                    <a:pt x="46" y="54"/>
                  </a:lnTo>
                  <a:lnTo>
                    <a:pt x="51" y="50"/>
                  </a:lnTo>
                  <a:lnTo>
                    <a:pt x="54" y="46"/>
                  </a:lnTo>
                  <a:lnTo>
                    <a:pt x="57" y="40"/>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144" name="Freeform 146"/>
            <p:cNvSpPr>
              <a:spLocks/>
            </p:cNvSpPr>
            <p:nvPr/>
          </p:nvSpPr>
          <p:spPr bwMode="auto">
            <a:xfrm>
              <a:off x="3388" y="2750"/>
              <a:ext cx="15" cy="14"/>
            </a:xfrm>
            <a:custGeom>
              <a:avLst/>
              <a:gdLst>
                <a:gd name="T0" fmla="*/ 15 w 30"/>
                <a:gd name="T1" fmla="*/ 28 h 28"/>
                <a:gd name="T2" fmla="*/ 11 w 30"/>
                <a:gd name="T3" fmla="*/ 28 h 28"/>
                <a:gd name="T4" fmla="*/ 9 w 30"/>
                <a:gd name="T5" fmla="*/ 27 h 28"/>
                <a:gd name="T6" fmla="*/ 7 w 30"/>
                <a:gd name="T7" fmla="*/ 26 h 28"/>
                <a:gd name="T8" fmla="*/ 4 w 30"/>
                <a:gd name="T9" fmla="*/ 25 h 28"/>
                <a:gd name="T10" fmla="*/ 2 w 30"/>
                <a:gd name="T11" fmla="*/ 23 h 28"/>
                <a:gd name="T12" fmla="*/ 1 w 30"/>
                <a:gd name="T13" fmla="*/ 19 h 28"/>
                <a:gd name="T14" fmla="*/ 0 w 30"/>
                <a:gd name="T15" fmla="*/ 17 h 28"/>
                <a:gd name="T16" fmla="*/ 0 w 30"/>
                <a:gd name="T17" fmla="*/ 15 h 28"/>
                <a:gd name="T18" fmla="*/ 0 w 30"/>
                <a:gd name="T19" fmla="*/ 11 h 28"/>
                <a:gd name="T20" fmla="*/ 1 w 30"/>
                <a:gd name="T21" fmla="*/ 9 h 28"/>
                <a:gd name="T22" fmla="*/ 2 w 30"/>
                <a:gd name="T23" fmla="*/ 5 h 28"/>
                <a:gd name="T24" fmla="*/ 4 w 30"/>
                <a:gd name="T25" fmla="*/ 3 h 28"/>
                <a:gd name="T26" fmla="*/ 7 w 30"/>
                <a:gd name="T27" fmla="*/ 2 h 28"/>
                <a:gd name="T28" fmla="*/ 9 w 30"/>
                <a:gd name="T29" fmla="*/ 1 h 28"/>
                <a:gd name="T30" fmla="*/ 11 w 30"/>
                <a:gd name="T31" fmla="*/ 0 h 28"/>
                <a:gd name="T32" fmla="*/ 15 w 30"/>
                <a:gd name="T33" fmla="*/ 0 h 28"/>
                <a:gd name="T34" fmla="*/ 17 w 30"/>
                <a:gd name="T35" fmla="*/ 0 h 28"/>
                <a:gd name="T36" fmla="*/ 21 w 30"/>
                <a:gd name="T37" fmla="*/ 1 h 28"/>
                <a:gd name="T38" fmla="*/ 23 w 30"/>
                <a:gd name="T39" fmla="*/ 2 h 28"/>
                <a:gd name="T40" fmla="*/ 25 w 30"/>
                <a:gd name="T41" fmla="*/ 3 h 28"/>
                <a:gd name="T42" fmla="*/ 26 w 30"/>
                <a:gd name="T43" fmla="*/ 5 h 28"/>
                <a:gd name="T44" fmla="*/ 29 w 30"/>
                <a:gd name="T45" fmla="*/ 9 h 28"/>
                <a:gd name="T46" fmla="*/ 30 w 30"/>
                <a:gd name="T47" fmla="*/ 11 h 28"/>
                <a:gd name="T48" fmla="*/ 30 w 30"/>
                <a:gd name="T49" fmla="*/ 15 h 28"/>
                <a:gd name="T50" fmla="*/ 29 w 30"/>
                <a:gd name="T51" fmla="*/ 20 h 28"/>
                <a:gd name="T52" fmla="*/ 25 w 30"/>
                <a:gd name="T53" fmla="*/ 25 h 28"/>
                <a:gd name="T54" fmla="*/ 21 w 30"/>
                <a:gd name="T55" fmla="*/ 27 h 28"/>
                <a:gd name="T56" fmla="*/ 15 w 30"/>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5"/>
                  </a:lnTo>
                  <a:lnTo>
                    <a:pt x="4" y="3"/>
                  </a:lnTo>
                  <a:lnTo>
                    <a:pt x="7" y="2"/>
                  </a:lnTo>
                  <a:lnTo>
                    <a:pt x="9" y="1"/>
                  </a:lnTo>
                  <a:lnTo>
                    <a:pt x="11" y="0"/>
                  </a:lnTo>
                  <a:lnTo>
                    <a:pt x="15" y="0"/>
                  </a:lnTo>
                  <a:lnTo>
                    <a:pt x="17" y="0"/>
                  </a:lnTo>
                  <a:lnTo>
                    <a:pt x="21" y="1"/>
                  </a:lnTo>
                  <a:lnTo>
                    <a:pt x="23" y="2"/>
                  </a:lnTo>
                  <a:lnTo>
                    <a:pt x="25" y="3"/>
                  </a:lnTo>
                  <a:lnTo>
                    <a:pt x="26" y="5"/>
                  </a:lnTo>
                  <a:lnTo>
                    <a:pt x="29" y="9"/>
                  </a:lnTo>
                  <a:lnTo>
                    <a:pt x="30" y="11"/>
                  </a:lnTo>
                  <a:lnTo>
                    <a:pt x="30" y="15"/>
                  </a:lnTo>
                  <a:lnTo>
                    <a:pt x="29" y="20"/>
                  </a:lnTo>
                  <a:lnTo>
                    <a:pt x="25" y="25"/>
                  </a:lnTo>
                  <a:lnTo>
                    <a:pt x="21"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145" name="Freeform 147"/>
            <p:cNvSpPr>
              <a:spLocks/>
            </p:cNvSpPr>
            <p:nvPr/>
          </p:nvSpPr>
          <p:spPr bwMode="auto">
            <a:xfrm>
              <a:off x="3407" y="2643"/>
              <a:ext cx="30" cy="30"/>
            </a:xfrm>
            <a:custGeom>
              <a:avLst/>
              <a:gdLst>
                <a:gd name="T0" fmla="*/ 60 w 60"/>
                <a:gd name="T1" fmla="*/ 29 h 59"/>
                <a:gd name="T2" fmla="*/ 59 w 60"/>
                <a:gd name="T3" fmla="*/ 24 h 59"/>
                <a:gd name="T4" fmla="*/ 57 w 60"/>
                <a:gd name="T5" fmla="*/ 19 h 59"/>
                <a:gd name="T6" fmla="*/ 54 w 60"/>
                <a:gd name="T7" fmla="*/ 13 h 59"/>
                <a:gd name="T8" fmla="*/ 50 w 60"/>
                <a:gd name="T9" fmla="*/ 9 h 59"/>
                <a:gd name="T10" fmla="*/ 46 w 60"/>
                <a:gd name="T11" fmla="*/ 5 h 59"/>
                <a:gd name="T12" fmla="*/ 41 w 60"/>
                <a:gd name="T13" fmla="*/ 3 h 59"/>
                <a:gd name="T14" fmla="*/ 36 w 60"/>
                <a:gd name="T15" fmla="*/ 0 h 59"/>
                <a:gd name="T16" fmla="*/ 30 w 60"/>
                <a:gd name="T17" fmla="*/ 0 h 59"/>
                <a:gd name="T18" fmla="*/ 18 w 60"/>
                <a:gd name="T19" fmla="*/ 3 h 59"/>
                <a:gd name="T20" fmla="*/ 9 w 60"/>
                <a:gd name="T21" fmla="*/ 9 h 59"/>
                <a:gd name="T22" fmla="*/ 2 w 60"/>
                <a:gd name="T23" fmla="*/ 18 h 59"/>
                <a:gd name="T24" fmla="*/ 0 w 60"/>
                <a:gd name="T25" fmla="*/ 29 h 59"/>
                <a:gd name="T26" fmla="*/ 1 w 60"/>
                <a:gd name="T27" fmla="*/ 35 h 59"/>
                <a:gd name="T28" fmla="*/ 2 w 60"/>
                <a:gd name="T29" fmla="*/ 41 h 59"/>
                <a:gd name="T30" fmla="*/ 6 w 60"/>
                <a:gd name="T31" fmla="*/ 47 h 59"/>
                <a:gd name="T32" fmla="*/ 9 w 60"/>
                <a:gd name="T33" fmla="*/ 51 h 59"/>
                <a:gd name="T34" fmla="*/ 14 w 60"/>
                <a:gd name="T35" fmla="*/ 55 h 59"/>
                <a:gd name="T36" fmla="*/ 18 w 60"/>
                <a:gd name="T37" fmla="*/ 57 h 59"/>
                <a:gd name="T38" fmla="*/ 24 w 60"/>
                <a:gd name="T39" fmla="*/ 59 h 59"/>
                <a:gd name="T40" fmla="*/ 30 w 60"/>
                <a:gd name="T41" fmla="*/ 59 h 59"/>
                <a:gd name="T42" fmla="*/ 36 w 60"/>
                <a:gd name="T43" fmla="*/ 59 h 59"/>
                <a:gd name="T44" fmla="*/ 41 w 60"/>
                <a:gd name="T45" fmla="*/ 57 h 59"/>
                <a:gd name="T46" fmla="*/ 46 w 60"/>
                <a:gd name="T47" fmla="*/ 55 h 59"/>
                <a:gd name="T48" fmla="*/ 50 w 60"/>
                <a:gd name="T49" fmla="*/ 51 h 59"/>
                <a:gd name="T50" fmla="*/ 54 w 60"/>
                <a:gd name="T51" fmla="*/ 47 h 59"/>
                <a:gd name="T52" fmla="*/ 57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7" y="19"/>
                  </a:lnTo>
                  <a:lnTo>
                    <a:pt x="54" y="13"/>
                  </a:lnTo>
                  <a:lnTo>
                    <a:pt x="50" y="9"/>
                  </a:lnTo>
                  <a:lnTo>
                    <a:pt x="46" y="5"/>
                  </a:lnTo>
                  <a:lnTo>
                    <a:pt x="41" y="3"/>
                  </a:lnTo>
                  <a:lnTo>
                    <a:pt x="36" y="0"/>
                  </a:lnTo>
                  <a:lnTo>
                    <a:pt x="30" y="0"/>
                  </a:lnTo>
                  <a:lnTo>
                    <a:pt x="18" y="3"/>
                  </a:lnTo>
                  <a:lnTo>
                    <a:pt x="9" y="9"/>
                  </a:lnTo>
                  <a:lnTo>
                    <a:pt x="2" y="18"/>
                  </a:lnTo>
                  <a:lnTo>
                    <a:pt x="0" y="29"/>
                  </a:lnTo>
                  <a:lnTo>
                    <a:pt x="1" y="35"/>
                  </a:lnTo>
                  <a:lnTo>
                    <a:pt x="2" y="41"/>
                  </a:lnTo>
                  <a:lnTo>
                    <a:pt x="6" y="47"/>
                  </a:lnTo>
                  <a:lnTo>
                    <a:pt x="9" y="51"/>
                  </a:lnTo>
                  <a:lnTo>
                    <a:pt x="14" y="55"/>
                  </a:lnTo>
                  <a:lnTo>
                    <a:pt x="18" y="57"/>
                  </a:lnTo>
                  <a:lnTo>
                    <a:pt x="24" y="59"/>
                  </a:lnTo>
                  <a:lnTo>
                    <a:pt x="30" y="59"/>
                  </a:lnTo>
                  <a:lnTo>
                    <a:pt x="36" y="59"/>
                  </a:lnTo>
                  <a:lnTo>
                    <a:pt x="41" y="57"/>
                  </a:lnTo>
                  <a:lnTo>
                    <a:pt x="46" y="55"/>
                  </a:lnTo>
                  <a:lnTo>
                    <a:pt x="50" y="51"/>
                  </a:lnTo>
                  <a:lnTo>
                    <a:pt x="54" y="47"/>
                  </a:lnTo>
                  <a:lnTo>
                    <a:pt x="57"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146" name="Freeform 148"/>
            <p:cNvSpPr>
              <a:spLocks/>
            </p:cNvSpPr>
            <p:nvPr/>
          </p:nvSpPr>
          <p:spPr bwMode="auto">
            <a:xfrm>
              <a:off x="3414" y="2651"/>
              <a:ext cx="15" cy="14"/>
            </a:xfrm>
            <a:custGeom>
              <a:avLst/>
              <a:gdLst>
                <a:gd name="T0" fmla="*/ 15 w 30"/>
                <a:gd name="T1" fmla="*/ 29 h 29"/>
                <a:gd name="T2" fmla="*/ 12 w 30"/>
                <a:gd name="T3" fmla="*/ 29 h 29"/>
                <a:gd name="T4" fmla="*/ 9 w 30"/>
                <a:gd name="T5" fmla="*/ 28 h 29"/>
                <a:gd name="T6" fmla="*/ 7 w 30"/>
                <a:gd name="T7" fmla="*/ 27 h 29"/>
                <a:gd name="T8" fmla="*/ 4 w 30"/>
                <a:gd name="T9" fmla="*/ 25 h 29"/>
                <a:gd name="T10" fmla="*/ 3 w 30"/>
                <a:gd name="T11" fmla="*/ 22 h 29"/>
                <a:gd name="T12" fmla="*/ 1 w 30"/>
                <a:gd name="T13" fmla="*/ 20 h 29"/>
                <a:gd name="T14" fmla="*/ 0 w 30"/>
                <a:gd name="T15" fmla="*/ 18 h 29"/>
                <a:gd name="T16" fmla="*/ 0 w 30"/>
                <a:gd name="T17" fmla="*/ 14 h 29"/>
                <a:gd name="T18" fmla="*/ 0 w 30"/>
                <a:gd name="T19" fmla="*/ 12 h 29"/>
                <a:gd name="T20" fmla="*/ 1 w 30"/>
                <a:gd name="T21" fmla="*/ 9 h 29"/>
                <a:gd name="T22" fmla="*/ 3 w 30"/>
                <a:gd name="T23" fmla="*/ 6 h 29"/>
                <a:gd name="T24" fmla="*/ 4 w 30"/>
                <a:gd name="T25" fmla="*/ 4 h 29"/>
                <a:gd name="T26" fmla="*/ 7 w 30"/>
                <a:gd name="T27" fmla="*/ 3 h 29"/>
                <a:gd name="T28" fmla="*/ 9 w 30"/>
                <a:gd name="T29" fmla="*/ 2 h 29"/>
                <a:gd name="T30" fmla="*/ 12 w 30"/>
                <a:gd name="T31" fmla="*/ 0 h 29"/>
                <a:gd name="T32" fmla="*/ 15 w 30"/>
                <a:gd name="T33" fmla="*/ 0 h 29"/>
                <a:gd name="T34" fmla="*/ 17 w 30"/>
                <a:gd name="T35" fmla="*/ 0 h 29"/>
                <a:gd name="T36" fmla="*/ 21 w 30"/>
                <a:gd name="T37" fmla="*/ 2 h 29"/>
                <a:gd name="T38" fmla="*/ 23 w 30"/>
                <a:gd name="T39" fmla="*/ 3 h 29"/>
                <a:gd name="T40" fmla="*/ 25 w 30"/>
                <a:gd name="T41" fmla="*/ 4 h 29"/>
                <a:gd name="T42" fmla="*/ 26 w 30"/>
                <a:gd name="T43" fmla="*/ 6 h 29"/>
                <a:gd name="T44" fmla="*/ 29 w 30"/>
                <a:gd name="T45" fmla="*/ 9 h 29"/>
                <a:gd name="T46" fmla="*/ 30 w 30"/>
                <a:gd name="T47" fmla="*/ 12 h 29"/>
                <a:gd name="T48" fmla="*/ 30 w 30"/>
                <a:gd name="T49" fmla="*/ 14 h 29"/>
                <a:gd name="T50" fmla="*/ 29 w 30"/>
                <a:gd name="T51" fmla="*/ 20 h 29"/>
                <a:gd name="T52" fmla="*/ 25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9" y="28"/>
                  </a:lnTo>
                  <a:lnTo>
                    <a:pt x="7" y="27"/>
                  </a:lnTo>
                  <a:lnTo>
                    <a:pt x="4" y="25"/>
                  </a:lnTo>
                  <a:lnTo>
                    <a:pt x="3" y="22"/>
                  </a:lnTo>
                  <a:lnTo>
                    <a:pt x="1" y="20"/>
                  </a:lnTo>
                  <a:lnTo>
                    <a:pt x="0" y="18"/>
                  </a:lnTo>
                  <a:lnTo>
                    <a:pt x="0" y="14"/>
                  </a:lnTo>
                  <a:lnTo>
                    <a:pt x="0" y="12"/>
                  </a:lnTo>
                  <a:lnTo>
                    <a:pt x="1" y="9"/>
                  </a:lnTo>
                  <a:lnTo>
                    <a:pt x="3" y="6"/>
                  </a:lnTo>
                  <a:lnTo>
                    <a:pt x="4" y="4"/>
                  </a:lnTo>
                  <a:lnTo>
                    <a:pt x="7" y="3"/>
                  </a:lnTo>
                  <a:lnTo>
                    <a:pt x="9" y="2"/>
                  </a:lnTo>
                  <a:lnTo>
                    <a:pt x="12" y="0"/>
                  </a:lnTo>
                  <a:lnTo>
                    <a:pt x="15" y="0"/>
                  </a:lnTo>
                  <a:lnTo>
                    <a:pt x="17" y="0"/>
                  </a:lnTo>
                  <a:lnTo>
                    <a:pt x="21" y="2"/>
                  </a:lnTo>
                  <a:lnTo>
                    <a:pt x="23" y="3"/>
                  </a:lnTo>
                  <a:lnTo>
                    <a:pt x="25" y="4"/>
                  </a:lnTo>
                  <a:lnTo>
                    <a:pt x="26" y="6"/>
                  </a:lnTo>
                  <a:lnTo>
                    <a:pt x="29" y="9"/>
                  </a:lnTo>
                  <a:lnTo>
                    <a:pt x="30" y="12"/>
                  </a:lnTo>
                  <a:lnTo>
                    <a:pt x="30" y="14"/>
                  </a:lnTo>
                  <a:lnTo>
                    <a:pt x="29" y="20"/>
                  </a:lnTo>
                  <a:lnTo>
                    <a:pt x="25"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147" name="Freeform 149"/>
            <p:cNvSpPr>
              <a:spLocks/>
            </p:cNvSpPr>
            <p:nvPr/>
          </p:nvSpPr>
          <p:spPr bwMode="auto">
            <a:xfrm>
              <a:off x="3407" y="2515"/>
              <a:ext cx="30" cy="30"/>
            </a:xfrm>
            <a:custGeom>
              <a:avLst/>
              <a:gdLst>
                <a:gd name="T0" fmla="*/ 60 w 60"/>
                <a:gd name="T1" fmla="*/ 30 h 60"/>
                <a:gd name="T2" fmla="*/ 59 w 60"/>
                <a:gd name="T3" fmla="*/ 24 h 60"/>
                <a:gd name="T4" fmla="*/ 57 w 60"/>
                <a:gd name="T5" fmla="*/ 18 h 60"/>
                <a:gd name="T6" fmla="*/ 54 w 60"/>
                <a:gd name="T7" fmla="*/ 13 h 60"/>
                <a:gd name="T8" fmla="*/ 50 w 60"/>
                <a:gd name="T9" fmla="*/ 9 h 60"/>
                <a:gd name="T10" fmla="*/ 46 w 60"/>
                <a:gd name="T11" fmla="*/ 5 h 60"/>
                <a:gd name="T12" fmla="*/ 41 w 60"/>
                <a:gd name="T13" fmla="*/ 2 h 60"/>
                <a:gd name="T14" fmla="*/ 36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5 h 60"/>
                <a:gd name="T28" fmla="*/ 2 w 60"/>
                <a:gd name="T29" fmla="*/ 41 h 60"/>
                <a:gd name="T30" fmla="*/ 6 w 60"/>
                <a:gd name="T31" fmla="*/ 47 h 60"/>
                <a:gd name="T32" fmla="*/ 9 w 60"/>
                <a:gd name="T33" fmla="*/ 51 h 60"/>
                <a:gd name="T34" fmla="*/ 14 w 60"/>
                <a:gd name="T35" fmla="*/ 55 h 60"/>
                <a:gd name="T36" fmla="*/ 18 w 60"/>
                <a:gd name="T37" fmla="*/ 57 h 60"/>
                <a:gd name="T38" fmla="*/ 24 w 60"/>
                <a:gd name="T39" fmla="*/ 58 h 60"/>
                <a:gd name="T40" fmla="*/ 30 w 60"/>
                <a:gd name="T41" fmla="*/ 60 h 60"/>
                <a:gd name="T42" fmla="*/ 36 w 60"/>
                <a:gd name="T43" fmla="*/ 58 h 60"/>
                <a:gd name="T44" fmla="*/ 41 w 60"/>
                <a:gd name="T45" fmla="*/ 57 h 60"/>
                <a:gd name="T46" fmla="*/ 46 w 60"/>
                <a:gd name="T47" fmla="*/ 55 h 60"/>
                <a:gd name="T48" fmla="*/ 50 w 60"/>
                <a:gd name="T49" fmla="*/ 51 h 60"/>
                <a:gd name="T50" fmla="*/ 54 w 60"/>
                <a:gd name="T51" fmla="*/ 47 h 60"/>
                <a:gd name="T52" fmla="*/ 57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3"/>
                  </a:lnTo>
                  <a:lnTo>
                    <a:pt x="50" y="9"/>
                  </a:lnTo>
                  <a:lnTo>
                    <a:pt x="46" y="5"/>
                  </a:lnTo>
                  <a:lnTo>
                    <a:pt x="41" y="2"/>
                  </a:lnTo>
                  <a:lnTo>
                    <a:pt x="36" y="1"/>
                  </a:lnTo>
                  <a:lnTo>
                    <a:pt x="30" y="0"/>
                  </a:lnTo>
                  <a:lnTo>
                    <a:pt x="18" y="2"/>
                  </a:lnTo>
                  <a:lnTo>
                    <a:pt x="9" y="9"/>
                  </a:lnTo>
                  <a:lnTo>
                    <a:pt x="2" y="18"/>
                  </a:lnTo>
                  <a:lnTo>
                    <a:pt x="0" y="30"/>
                  </a:lnTo>
                  <a:lnTo>
                    <a:pt x="1" y="35"/>
                  </a:lnTo>
                  <a:lnTo>
                    <a:pt x="2" y="41"/>
                  </a:lnTo>
                  <a:lnTo>
                    <a:pt x="6" y="47"/>
                  </a:lnTo>
                  <a:lnTo>
                    <a:pt x="9" y="51"/>
                  </a:lnTo>
                  <a:lnTo>
                    <a:pt x="14" y="55"/>
                  </a:lnTo>
                  <a:lnTo>
                    <a:pt x="18" y="57"/>
                  </a:lnTo>
                  <a:lnTo>
                    <a:pt x="24" y="58"/>
                  </a:lnTo>
                  <a:lnTo>
                    <a:pt x="30" y="60"/>
                  </a:lnTo>
                  <a:lnTo>
                    <a:pt x="36" y="58"/>
                  </a:lnTo>
                  <a:lnTo>
                    <a:pt x="41" y="57"/>
                  </a:lnTo>
                  <a:lnTo>
                    <a:pt x="46" y="55"/>
                  </a:lnTo>
                  <a:lnTo>
                    <a:pt x="50" y="51"/>
                  </a:lnTo>
                  <a:lnTo>
                    <a:pt x="54" y="47"/>
                  </a:lnTo>
                  <a:lnTo>
                    <a:pt x="57"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148" name="Freeform 150"/>
            <p:cNvSpPr>
              <a:spLocks/>
            </p:cNvSpPr>
            <p:nvPr/>
          </p:nvSpPr>
          <p:spPr bwMode="auto">
            <a:xfrm>
              <a:off x="3414" y="2522"/>
              <a:ext cx="15" cy="15"/>
            </a:xfrm>
            <a:custGeom>
              <a:avLst/>
              <a:gdLst>
                <a:gd name="T0" fmla="*/ 15 w 30"/>
                <a:gd name="T1" fmla="*/ 30 h 30"/>
                <a:gd name="T2" fmla="*/ 12 w 30"/>
                <a:gd name="T3" fmla="*/ 30 h 30"/>
                <a:gd name="T4" fmla="*/ 9 w 30"/>
                <a:gd name="T5" fmla="*/ 28 h 30"/>
                <a:gd name="T6" fmla="*/ 7 w 30"/>
                <a:gd name="T7" fmla="*/ 27 h 30"/>
                <a:gd name="T8" fmla="*/ 4 w 30"/>
                <a:gd name="T9" fmla="*/ 25 h 30"/>
                <a:gd name="T10" fmla="*/ 3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3 w 30"/>
                <a:gd name="T23" fmla="*/ 7 h 30"/>
                <a:gd name="T24" fmla="*/ 4 w 30"/>
                <a:gd name="T25" fmla="*/ 4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4 h 30"/>
                <a:gd name="T42" fmla="*/ 26 w 30"/>
                <a:gd name="T43" fmla="*/ 7 h 30"/>
                <a:gd name="T44" fmla="*/ 29 w 30"/>
                <a:gd name="T45" fmla="*/ 9 h 30"/>
                <a:gd name="T46" fmla="*/ 30 w 30"/>
                <a:gd name="T47" fmla="*/ 12 h 30"/>
                <a:gd name="T48" fmla="*/ 30 w 30"/>
                <a:gd name="T49" fmla="*/ 15 h 30"/>
                <a:gd name="T50" fmla="*/ 29 w 30"/>
                <a:gd name="T51" fmla="*/ 20 h 30"/>
                <a:gd name="T52" fmla="*/ 25 w 30"/>
                <a:gd name="T53" fmla="*/ 25 h 30"/>
                <a:gd name="T54" fmla="*/ 21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7" y="0"/>
                  </a:lnTo>
                  <a:lnTo>
                    <a:pt x="21" y="1"/>
                  </a:lnTo>
                  <a:lnTo>
                    <a:pt x="23" y="3"/>
                  </a:lnTo>
                  <a:lnTo>
                    <a:pt x="25" y="4"/>
                  </a:lnTo>
                  <a:lnTo>
                    <a:pt x="26" y="7"/>
                  </a:lnTo>
                  <a:lnTo>
                    <a:pt x="29" y="9"/>
                  </a:lnTo>
                  <a:lnTo>
                    <a:pt x="30" y="12"/>
                  </a:lnTo>
                  <a:lnTo>
                    <a:pt x="30" y="15"/>
                  </a:lnTo>
                  <a:lnTo>
                    <a:pt x="29" y="20"/>
                  </a:lnTo>
                  <a:lnTo>
                    <a:pt x="25" y="25"/>
                  </a:lnTo>
                  <a:lnTo>
                    <a:pt x="21"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149" name="Freeform 151"/>
            <p:cNvSpPr>
              <a:spLocks/>
            </p:cNvSpPr>
            <p:nvPr/>
          </p:nvSpPr>
          <p:spPr bwMode="auto">
            <a:xfrm>
              <a:off x="2347" y="2643"/>
              <a:ext cx="29" cy="30"/>
            </a:xfrm>
            <a:custGeom>
              <a:avLst/>
              <a:gdLst>
                <a:gd name="T0" fmla="*/ 58 w 58"/>
                <a:gd name="T1" fmla="*/ 29 h 59"/>
                <a:gd name="T2" fmla="*/ 58 w 58"/>
                <a:gd name="T3" fmla="*/ 24 h 59"/>
                <a:gd name="T4" fmla="*/ 56 w 58"/>
                <a:gd name="T5" fmla="*/ 19 h 59"/>
                <a:gd name="T6" fmla="*/ 54 w 58"/>
                <a:gd name="T7" fmla="*/ 13 h 59"/>
                <a:gd name="T8" fmla="*/ 50 w 58"/>
                <a:gd name="T9" fmla="*/ 9 h 59"/>
                <a:gd name="T10" fmla="*/ 46 w 58"/>
                <a:gd name="T11" fmla="*/ 5 h 59"/>
                <a:gd name="T12" fmla="*/ 40 w 58"/>
                <a:gd name="T13" fmla="*/ 3 h 59"/>
                <a:gd name="T14" fmla="*/ 34 w 58"/>
                <a:gd name="T15" fmla="*/ 0 h 59"/>
                <a:gd name="T16" fmla="*/ 28 w 58"/>
                <a:gd name="T17" fmla="*/ 0 h 59"/>
                <a:gd name="T18" fmla="*/ 17 w 58"/>
                <a:gd name="T19" fmla="*/ 3 h 59"/>
                <a:gd name="T20" fmla="*/ 8 w 58"/>
                <a:gd name="T21" fmla="*/ 9 h 59"/>
                <a:gd name="T22" fmla="*/ 2 w 58"/>
                <a:gd name="T23" fmla="*/ 18 h 59"/>
                <a:gd name="T24" fmla="*/ 0 w 58"/>
                <a:gd name="T25" fmla="*/ 29 h 59"/>
                <a:gd name="T26" fmla="*/ 0 w 58"/>
                <a:gd name="T27" fmla="*/ 35 h 59"/>
                <a:gd name="T28" fmla="*/ 2 w 58"/>
                <a:gd name="T29" fmla="*/ 41 h 59"/>
                <a:gd name="T30" fmla="*/ 4 w 58"/>
                <a:gd name="T31" fmla="*/ 47 h 59"/>
                <a:gd name="T32" fmla="*/ 8 w 58"/>
                <a:gd name="T33" fmla="*/ 51 h 59"/>
                <a:gd name="T34" fmla="*/ 12 w 58"/>
                <a:gd name="T35" fmla="*/ 55 h 59"/>
                <a:gd name="T36" fmla="*/ 17 w 58"/>
                <a:gd name="T37" fmla="*/ 57 h 59"/>
                <a:gd name="T38" fmla="*/ 23 w 58"/>
                <a:gd name="T39" fmla="*/ 59 h 59"/>
                <a:gd name="T40" fmla="*/ 28 w 58"/>
                <a:gd name="T41" fmla="*/ 59 h 59"/>
                <a:gd name="T42" fmla="*/ 34 w 58"/>
                <a:gd name="T43" fmla="*/ 59 h 59"/>
                <a:gd name="T44" fmla="*/ 40 w 58"/>
                <a:gd name="T45" fmla="*/ 57 h 59"/>
                <a:gd name="T46" fmla="*/ 46 w 58"/>
                <a:gd name="T47" fmla="*/ 55 h 59"/>
                <a:gd name="T48" fmla="*/ 50 w 58"/>
                <a:gd name="T49" fmla="*/ 51 h 59"/>
                <a:gd name="T50" fmla="*/ 54 w 58"/>
                <a:gd name="T51" fmla="*/ 47 h 59"/>
                <a:gd name="T52" fmla="*/ 56 w 58"/>
                <a:gd name="T53" fmla="*/ 41 h 59"/>
                <a:gd name="T54" fmla="*/ 58 w 58"/>
                <a:gd name="T55" fmla="*/ 35 h 59"/>
                <a:gd name="T56" fmla="*/ 58 w 58"/>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9">
                  <a:moveTo>
                    <a:pt x="58" y="29"/>
                  </a:moveTo>
                  <a:lnTo>
                    <a:pt x="58" y="24"/>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7"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150" name="Freeform 152"/>
            <p:cNvSpPr>
              <a:spLocks/>
            </p:cNvSpPr>
            <p:nvPr/>
          </p:nvSpPr>
          <p:spPr bwMode="auto">
            <a:xfrm>
              <a:off x="2354" y="2651"/>
              <a:ext cx="15" cy="14"/>
            </a:xfrm>
            <a:custGeom>
              <a:avLst/>
              <a:gdLst>
                <a:gd name="T0" fmla="*/ 14 w 29"/>
                <a:gd name="T1" fmla="*/ 29 h 29"/>
                <a:gd name="T2" fmla="*/ 12 w 29"/>
                <a:gd name="T3" fmla="*/ 29 h 29"/>
                <a:gd name="T4" fmla="*/ 10 w 29"/>
                <a:gd name="T5" fmla="*/ 28 h 29"/>
                <a:gd name="T6" fmla="*/ 6 w 29"/>
                <a:gd name="T7" fmla="*/ 27 h 29"/>
                <a:gd name="T8" fmla="*/ 4 w 29"/>
                <a:gd name="T9" fmla="*/ 25 h 29"/>
                <a:gd name="T10" fmla="*/ 3 w 29"/>
                <a:gd name="T11" fmla="*/ 22 h 29"/>
                <a:gd name="T12" fmla="*/ 2 w 29"/>
                <a:gd name="T13" fmla="*/ 20 h 29"/>
                <a:gd name="T14" fmla="*/ 0 w 29"/>
                <a:gd name="T15" fmla="*/ 18 h 29"/>
                <a:gd name="T16" fmla="*/ 0 w 29"/>
                <a:gd name="T17" fmla="*/ 14 h 29"/>
                <a:gd name="T18" fmla="*/ 0 w 29"/>
                <a:gd name="T19" fmla="*/ 12 h 29"/>
                <a:gd name="T20" fmla="*/ 2 w 29"/>
                <a:gd name="T21" fmla="*/ 9 h 29"/>
                <a:gd name="T22" fmla="*/ 3 w 29"/>
                <a:gd name="T23" fmla="*/ 6 h 29"/>
                <a:gd name="T24" fmla="*/ 4 w 29"/>
                <a:gd name="T25" fmla="*/ 4 h 29"/>
                <a:gd name="T26" fmla="*/ 6 w 29"/>
                <a:gd name="T27" fmla="*/ 3 h 29"/>
                <a:gd name="T28" fmla="*/ 10 w 29"/>
                <a:gd name="T29" fmla="*/ 2 h 29"/>
                <a:gd name="T30" fmla="*/ 12 w 29"/>
                <a:gd name="T31" fmla="*/ 0 h 29"/>
                <a:gd name="T32" fmla="*/ 14 w 29"/>
                <a:gd name="T33" fmla="*/ 0 h 29"/>
                <a:gd name="T34" fmla="*/ 18 w 29"/>
                <a:gd name="T35" fmla="*/ 0 h 29"/>
                <a:gd name="T36" fmla="*/ 20 w 29"/>
                <a:gd name="T37" fmla="*/ 2 h 29"/>
                <a:gd name="T38" fmla="*/ 22 w 29"/>
                <a:gd name="T39" fmla="*/ 3 h 29"/>
                <a:gd name="T40" fmla="*/ 25 w 29"/>
                <a:gd name="T41" fmla="*/ 4 h 29"/>
                <a:gd name="T42" fmla="*/ 27 w 29"/>
                <a:gd name="T43" fmla="*/ 6 h 29"/>
                <a:gd name="T44" fmla="*/ 28 w 29"/>
                <a:gd name="T45" fmla="*/ 9 h 29"/>
                <a:gd name="T46" fmla="*/ 29 w 29"/>
                <a:gd name="T47" fmla="*/ 12 h 29"/>
                <a:gd name="T48" fmla="*/ 29 w 29"/>
                <a:gd name="T49" fmla="*/ 14 h 29"/>
                <a:gd name="T50" fmla="*/ 28 w 29"/>
                <a:gd name="T51" fmla="*/ 20 h 29"/>
                <a:gd name="T52" fmla="*/ 25 w 29"/>
                <a:gd name="T53" fmla="*/ 25 h 29"/>
                <a:gd name="T54" fmla="*/ 20 w 29"/>
                <a:gd name="T55" fmla="*/ 28 h 29"/>
                <a:gd name="T56" fmla="*/ 14 w 29"/>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9">
                  <a:moveTo>
                    <a:pt x="14" y="29"/>
                  </a:moveTo>
                  <a:lnTo>
                    <a:pt x="12" y="29"/>
                  </a:lnTo>
                  <a:lnTo>
                    <a:pt x="10" y="28"/>
                  </a:lnTo>
                  <a:lnTo>
                    <a:pt x="6" y="27"/>
                  </a:lnTo>
                  <a:lnTo>
                    <a:pt x="4" y="25"/>
                  </a:lnTo>
                  <a:lnTo>
                    <a:pt x="3" y="22"/>
                  </a:lnTo>
                  <a:lnTo>
                    <a:pt x="2" y="20"/>
                  </a:lnTo>
                  <a:lnTo>
                    <a:pt x="0" y="18"/>
                  </a:lnTo>
                  <a:lnTo>
                    <a:pt x="0" y="14"/>
                  </a:lnTo>
                  <a:lnTo>
                    <a:pt x="0" y="12"/>
                  </a:lnTo>
                  <a:lnTo>
                    <a:pt x="2" y="9"/>
                  </a:lnTo>
                  <a:lnTo>
                    <a:pt x="3" y="6"/>
                  </a:lnTo>
                  <a:lnTo>
                    <a:pt x="4" y="4"/>
                  </a:lnTo>
                  <a:lnTo>
                    <a:pt x="6" y="3"/>
                  </a:lnTo>
                  <a:lnTo>
                    <a:pt x="10" y="2"/>
                  </a:lnTo>
                  <a:lnTo>
                    <a:pt x="12" y="0"/>
                  </a:lnTo>
                  <a:lnTo>
                    <a:pt x="14" y="0"/>
                  </a:lnTo>
                  <a:lnTo>
                    <a:pt x="18" y="0"/>
                  </a:lnTo>
                  <a:lnTo>
                    <a:pt x="20" y="2"/>
                  </a:lnTo>
                  <a:lnTo>
                    <a:pt x="22" y="3"/>
                  </a:lnTo>
                  <a:lnTo>
                    <a:pt x="25" y="4"/>
                  </a:lnTo>
                  <a:lnTo>
                    <a:pt x="27" y="6"/>
                  </a:lnTo>
                  <a:lnTo>
                    <a:pt x="28" y="9"/>
                  </a:lnTo>
                  <a:lnTo>
                    <a:pt x="29" y="12"/>
                  </a:lnTo>
                  <a:lnTo>
                    <a:pt x="29" y="14"/>
                  </a:lnTo>
                  <a:lnTo>
                    <a:pt x="28" y="20"/>
                  </a:lnTo>
                  <a:lnTo>
                    <a:pt x="25" y="25"/>
                  </a:lnTo>
                  <a:lnTo>
                    <a:pt x="20" y="28"/>
                  </a:lnTo>
                  <a:lnTo>
                    <a:pt x="14"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151" name="Freeform 153"/>
            <p:cNvSpPr>
              <a:spLocks/>
            </p:cNvSpPr>
            <p:nvPr/>
          </p:nvSpPr>
          <p:spPr bwMode="auto">
            <a:xfrm>
              <a:off x="2485" y="1569"/>
              <a:ext cx="30" cy="30"/>
            </a:xfrm>
            <a:custGeom>
              <a:avLst/>
              <a:gdLst>
                <a:gd name="T0" fmla="*/ 60 w 60"/>
                <a:gd name="T1" fmla="*/ 30 h 60"/>
                <a:gd name="T2" fmla="*/ 59 w 60"/>
                <a:gd name="T3" fmla="*/ 25 h 60"/>
                <a:gd name="T4" fmla="*/ 58 w 60"/>
                <a:gd name="T5" fmla="*/ 19 h 60"/>
                <a:gd name="T6" fmla="*/ 54 w 60"/>
                <a:gd name="T7" fmla="*/ 13 h 60"/>
                <a:gd name="T8" fmla="*/ 51 w 60"/>
                <a:gd name="T9" fmla="*/ 8 h 60"/>
                <a:gd name="T10" fmla="*/ 46 w 60"/>
                <a:gd name="T11" fmla="*/ 5 h 60"/>
                <a:gd name="T12" fmla="*/ 41 w 60"/>
                <a:gd name="T13" fmla="*/ 3 h 60"/>
                <a:gd name="T14" fmla="*/ 36 w 60"/>
                <a:gd name="T15" fmla="*/ 0 h 60"/>
                <a:gd name="T16" fmla="*/ 30 w 60"/>
                <a:gd name="T17" fmla="*/ 0 h 60"/>
                <a:gd name="T18" fmla="*/ 18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7 h 60"/>
                <a:gd name="T32" fmla="*/ 9 w 60"/>
                <a:gd name="T33" fmla="*/ 51 h 60"/>
                <a:gd name="T34" fmla="*/ 14 w 60"/>
                <a:gd name="T35" fmla="*/ 55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5 h 60"/>
                <a:gd name="T48" fmla="*/ 51 w 60"/>
                <a:gd name="T49" fmla="*/ 51 h 60"/>
                <a:gd name="T50" fmla="*/ 54 w 60"/>
                <a:gd name="T51" fmla="*/ 47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8" y="19"/>
                  </a:lnTo>
                  <a:lnTo>
                    <a:pt x="54" y="13"/>
                  </a:lnTo>
                  <a:lnTo>
                    <a:pt x="51" y="8"/>
                  </a:lnTo>
                  <a:lnTo>
                    <a:pt x="46" y="5"/>
                  </a:lnTo>
                  <a:lnTo>
                    <a:pt x="41" y="3"/>
                  </a:lnTo>
                  <a:lnTo>
                    <a:pt x="36" y="0"/>
                  </a:lnTo>
                  <a:lnTo>
                    <a:pt x="30" y="0"/>
                  </a:lnTo>
                  <a:lnTo>
                    <a:pt x="18" y="3"/>
                  </a:lnTo>
                  <a:lnTo>
                    <a:pt x="9" y="8"/>
                  </a:lnTo>
                  <a:lnTo>
                    <a:pt x="2" y="19"/>
                  </a:lnTo>
                  <a:lnTo>
                    <a:pt x="0" y="30"/>
                  </a:lnTo>
                  <a:lnTo>
                    <a:pt x="1" y="36"/>
                  </a:lnTo>
                  <a:lnTo>
                    <a:pt x="2" y="42"/>
                  </a:lnTo>
                  <a:lnTo>
                    <a:pt x="6" y="47"/>
                  </a:lnTo>
                  <a:lnTo>
                    <a:pt x="9" y="51"/>
                  </a:lnTo>
                  <a:lnTo>
                    <a:pt x="14" y="55"/>
                  </a:lnTo>
                  <a:lnTo>
                    <a:pt x="18" y="58"/>
                  </a:lnTo>
                  <a:lnTo>
                    <a:pt x="24" y="59"/>
                  </a:lnTo>
                  <a:lnTo>
                    <a:pt x="30" y="60"/>
                  </a:lnTo>
                  <a:lnTo>
                    <a:pt x="36" y="59"/>
                  </a:lnTo>
                  <a:lnTo>
                    <a:pt x="41" y="58"/>
                  </a:lnTo>
                  <a:lnTo>
                    <a:pt x="46" y="55"/>
                  </a:lnTo>
                  <a:lnTo>
                    <a:pt x="51" y="51"/>
                  </a:lnTo>
                  <a:lnTo>
                    <a:pt x="54" y="47"/>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152" name="Freeform 154"/>
            <p:cNvSpPr>
              <a:spLocks/>
            </p:cNvSpPr>
            <p:nvPr/>
          </p:nvSpPr>
          <p:spPr bwMode="auto">
            <a:xfrm>
              <a:off x="2492" y="1577"/>
              <a:ext cx="15" cy="15"/>
            </a:xfrm>
            <a:custGeom>
              <a:avLst/>
              <a:gdLst>
                <a:gd name="T0" fmla="*/ 15 w 30"/>
                <a:gd name="T1" fmla="*/ 30 h 30"/>
                <a:gd name="T2" fmla="*/ 13 w 30"/>
                <a:gd name="T3" fmla="*/ 30 h 30"/>
                <a:gd name="T4" fmla="*/ 10 w 30"/>
                <a:gd name="T5" fmla="*/ 29 h 30"/>
                <a:gd name="T6" fmla="*/ 7 w 30"/>
                <a:gd name="T7" fmla="*/ 27 h 30"/>
                <a:gd name="T8" fmla="*/ 5 w 30"/>
                <a:gd name="T9" fmla="*/ 26 h 30"/>
                <a:gd name="T10" fmla="*/ 3 w 30"/>
                <a:gd name="T11" fmla="*/ 23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5 w 30"/>
                <a:gd name="T25" fmla="*/ 5 h 30"/>
                <a:gd name="T26" fmla="*/ 7 w 30"/>
                <a:gd name="T27" fmla="*/ 3 h 30"/>
                <a:gd name="T28" fmla="*/ 10 w 30"/>
                <a:gd name="T29" fmla="*/ 2 h 30"/>
                <a:gd name="T30" fmla="*/ 13 w 30"/>
                <a:gd name="T31" fmla="*/ 0 h 30"/>
                <a:gd name="T32" fmla="*/ 15 w 30"/>
                <a:gd name="T33" fmla="*/ 0 h 30"/>
                <a:gd name="T34" fmla="*/ 18 w 30"/>
                <a:gd name="T35" fmla="*/ 0 h 30"/>
                <a:gd name="T36" fmla="*/ 21 w 30"/>
                <a:gd name="T37" fmla="*/ 2 h 30"/>
                <a:gd name="T38" fmla="*/ 23 w 30"/>
                <a:gd name="T39" fmla="*/ 3 h 30"/>
                <a:gd name="T40" fmla="*/ 25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0" y="29"/>
                  </a:lnTo>
                  <a:lnTo>
                    <a:pt x="7" y="27"/>
                  </a:lnTo>
                  <a:lnTo>
                    <a:pt x="5" y="26"/>
                  </a:lnTo>
                  <a:lnTo>
                    <a:pt x="3" y="23"/>
                  </a:lnTo>
                  <a:lnTo>
                    <a:pt x="1" y="20"/>
                  </a:lnTo>
                  <a:lnTo>
                    <a:pt x="0" y="18"/>
                  </a:lnTo>
                  <a:lnTo>
                    <a:pt x="0" y="15"/>
                  </a:lnTo>
                  <a:lnTo>
                    <a:pt x="0" y="12"/>
                  </a:lnTo>
                  <a:lnTo>
                    <a:pt x="1" y="10"/>
                  </a:lnTo>
                  <a:lnTo>
                    <a:pt x="3" y="7"/>
                  </a:lnTo>
                  <a:lnTo>
                    <a:pt x="5" y="5"/>
                  </a:lnTo>
                  <a:lnTo>
                    <a:pt x="7" y="3"/>
                  </a:lnTo>
                  <a:lnTo>
                    <a:pt x="10" y="2"/>
                  </a:lnTo>
                  <a:lnTo>
                    <a:pt x="13" y="0"/>
                  </a:lnTo>
                  <a:lnTo>
                    <a:pt x="15" y="0"/>
                  </a:lnTo>
                  <a:lnTo>
                    <a:pt x="18"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grpSp>
      <p:grpSp>
        <p:nvGrpSpPr>
          <p:cNvPr id="153" name="Group 155"/>
          <p:cNvGrpSpPr>
            <a:grpSpLocks/>
          </p:cNvGrpSpPr>
          <p:nvPr/>
        </p:nvGrpSpPr>
        <p:grpSpPr bwMode="auto">
          <a:xfrm rot="10800000">
            <a:off x="7315200" y="0"/>
            <a:ext cx="1828800" cy="1831975"/>
            <a:chOff x="2332" y="1554"/>
            <a:chExt cx="1105" cy="1218"/>
          </a:xfrm>
        </p:grpSpPr>
        <p:sp>
          <p:nvSpPr>
            <p:cNvPr id="154" name="Freeform 156"/>
            <p:cNvSpPr>
              <a:spLocks/>
            </p:cNvSpPr>
            <p:nvPr/>
          </p:nvSpPr>
          <p:spPr bwMode="auto">
            <a:xfrm>
              <a:off x="2450" y="2113"/>
              <a:ext cx="30" cy="30"/>
            </a:xfrm>
            <a:custGeom>
              <a:avLst/>
              <a:gdLst>
                <a:gd name="T0" fmla="*/ 31 w 61"/>
                <a:gd name="T1" fmla="*/ 60 h 60"/>
                <a:gd name="T2" fmla="*/ 18 w 61"/>
                <a:gd name="T3" fmla="*/ 57 h 60"/>
                <a:gd name="T4" fmla="*/ 9 w 61"/>
                <a:gd name="T5" fmla="*/ 50 h 60"/>
                <a:gd name="T6" fmla="*/ 2 w 61"/>
                <a:gd name="T7" fmla="*/ 41 h 60"/>
                <a:gd name="T8" fmla="*/ 0 w 61"/>
                <a:gd name="T9" fmla="*/ 30 h 60"/>
                <a:gd name="T10" fmla="*/ 2 w 61"/>
                <a:gd name="T11" fmla="*/ 18 h 60"/>
                <a:gd name="T12" fmla="*/ 9 w 61"/>
                <a:gd name="T13" fmla="*/ 8 h 60"/>
                <a:gd name="T14" fmla="*/ 18 w 61"/>
                <a:gd name="T15" fmla="*/ 2 h 60"/>
                <a:gd name="T16" fmla="*/ 31 w 61"/>
                <a:gd name="T17" fmla="*/ 0 h 60"/>
                <a:gd name="T18" fmla="*/ 42 w 61"/>
                <a:gd name="T19" fmla="*/ 2 h 60"/>
                <a:gd name="T20" fmla="*/ 52 w 61"/>
                <a:gd name="T21" fmla="*/ 8 h 60"/>
                <a:gd name="T22" fmla="*/ 58 w 61"/>
                <a:gd name="T23" fmla="*/ 18 h 60"/>
                <a:gd name="T24" fmla="*/ 61 w 61"/>
                <a:gd name="T25" fmla="*/ 30 h 60"/>
                <a:gd name="T26" fmla="*/ 58 w 61"/>
                <a:gd name="T27" fmla="*/ 41 h 60"/>
                <a:gd name="T28" fmla="*/ 52 w 61"/>
                <a:gd name="T29" fmla="*/ 50 h 60"/>
                <a:gd name="T30" fmla="*/ 42 w 61"/>
                <a:gd name="T31" fmla="*/ 57 h 60"/>
                <a:gd name="T32" fmla="*/ 31 w 61"/>
                <a:gd name="T3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155" name="Freeform 157"/>
            <p:cNvSpPr>
              <a:spLocks/>
            </p:cNvSpPr>
            <p:nvPr/>
          </p:nvSpPr>
          <p:spPr bwMode="auto">
            <a:xfrm>
              <a:off x="2431" y="2013"/>
              <a:ext cx="67" cy="91"/>
            </a:xfrm>
            <a:custGeom>
              <a:avLst/>
              <a:gdLst>
                <a:gd name="T0" fmla="*/ 50 w 132"/>
                <a:gd name="T1" fmla="*/ 182 h 182"/>
                <a:gd name="T2" fmla="*/ 80 w 132"/>
                <a:gd name="T3" fmla="*/ 182 h 182"/>
                <a:gd name="T4" fmla="*/ 85 w 132"/>
                <a:gd name="T5" fmla="*/ 174 h 182"/>
                <a:gd name="T6" fmla="*/ 98 w 132"/>
                <a:gd name="T7" fmla="*/ 154 h 182"/>
                <a:gd name="T8" fmla="*/ 113 w 132"/>
                <a:gd name="T9" fmla="*/ 125 h 182"/>
                <a:gd name="T10" fmla="*/ 125 w 132"/>
                <a:gd name="T11" fmla="*/ 91 h 182"/>
                <a:gd name="T12" fmla="*/ 132 w 132"/>
                <a:gd name="T13" fmla="*/ 58 h 182"/>
                <a:gd name="T14" fmla="*/ 128 w 132"/>
                <a:gd name="T15" fmla="*/ 29 h 182"/>
                <a:gd name="T16" fmla="*/ 107 w 132"/>
                <a:gd name="T17" fmla="*/ 9 h 182"/>
                <a:gd name="T18" fmla="*/ 67 w 132"/>
                <a:gd name="T19" fmla="*/ 0 h 182"/>
                <a:gd name="T20" fmla="*/ 25 w 132"/>
                <a:gd name="T21" fmla="*/ 9 h 182"/>
                <a:gd name="T22" fmla="*/ 4 w 132"/>
                <a:gd name="T23" fmla="*/ 29 h 182"/>
                <a:gd name="T24" fmla="*/ 0 w 132"/>
                <a:gd name="T25" fmla="*/ 58 h 182"/>
                <a:gd name="T26" fmla="*/ 6 w 132"/>
                <a:gd name="T27" fmla="*/ 91 h 182"/>
                <a:gd name="T28" fmla="*/ 18 w 132"/>
                <a:gd name="T29" fmla="*/ 125 h 182"/>
                <a:gd name="T30" fmla="*/ 33 w 132"/>
                <a:gd name="T31" fmla="*/ 154 h 182"/>
                <a:gd name="T32" fmla="*/ 46 w 132"/>
                <a:gd name="T33" fmla="*/ 174 h 182"/>
                <a:gd name="T34" fmla="*/ 50 w 132"/>
                <a:gd name="T35"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156" name="Freeform 158"/>
            <p:cNvSpPr>
              <a:spLocks/>
            </p:cNvSpPr>
            <p:nvPr/>
          </p:nvSpPr>
          <p:spPr bwMode="auto">
            <a:xfrm>
              <a:off x="2431" y="2013"/>
              <a:ext cx="67" cy="91"/>
            </a:xfrm>
            <a:custGeom>
              <a:avLst/>
              <a:gdLst>
                <a:gd name="T0" fmla="*/ 50 w 132"/>
                <a:gd name="T1" fmla="*/ 182 h 182"/>
                <a:gd name="T2" fmla="*/ 80 w 132"/>
                <a:gd name="T3" fmla="*/ 182 h 182"/>
                <a:gd name="T4" fmla="*/ 85 w 132"/>
                <a:gd name="T5" fmla="*/ 174 h 182"/>
                <a:gd name="T6" fmla="*/ 98 w 132"/>
                <a:gd name="T7" fmla="*/ 154 h 182"/>
                <a:gd name="T8" fmla="*/ 113 w 132"/>
                <a:gd name="T9" fmla="*/ 125 h 182"/>
                <a:gd name="T10" fmla="*/ 125 w 132"/>
                <a:gd name="T11" fmla="*/ 91 h 182"/>
                <a:gd name="T12" fmla="*/ 132 w 132"/>
                <a:gd name="T13" fmla="*/ 58 h 182"/>
                <a:gd name="T14" fmla="*/ 128 w 132"/>
                <a:gd name="T15" fmla="*/ 29 h 182"/>
                <a:gd name="T16" fmla="*/ 107 w 132"/>
                <a:gd name="T17" fmla="*/ 9 h 182"/>
                <a:gd name="T18" fmla="*/ 67 w 132"/>
                <a:gd name="T19" fmla="*/ 0 h 182"/>
                <a:gd name="T20" fmla="*/ 25 w 132"/>
                <a:gd name="T21" fmla="*/ 9 h 182"/>
                <a:gd name="T22" fmla="*/ 4 w 132"/>
                <a:gd name="T23" fmla="*/ 29 h 182"/>
                <a:gd name="T24" fmla="*/ 0 w 132"/>
                <a:gd name="T25" fmla="*/ 58 h 182"/>
                <a:gd name="T26" fmla="*/ 6 w 132"/>
                <a:gd name="T27" fmla="*/ 91 h 182"/>
                <a:gd name="T28" fmla="*/ 18 w 132"/>
                <a:gd name="T29" fmla="*/ 125 h 182"/>
                <a:gd name="T30" fmla="*/ 33 w 132"/>
                <a:gd name="T31" fmla="*/ 154 h 182"/>
                <a:gd name="T32" fmla="*/ 46 w 132"/>
                <a:gd name="T33" fmla="*/ 174 h 182"/>
                <a:gd name="T34" fmla="*/ 50 w 132"/>
                <a:gd name="T35"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157" name="Freeform 159"/>
            <p:cNvSpPr>
              <a:spLocks/>
            </p:cNvSpPr>
            <p:nvPr/>
          </p:nvSpPr>
          <p:spPr bwMode="auto">
            <a:xfrm>
              <a:off x="2359" y="2051"/>
              <a:ext cx="89" cy="73"/>
            </a:xfrm>
            <a:custGeom>
              <a:avLst/>
              <a:gdLst>
                <a:gd name="T0" fmla="*/ 163 w 177"/>
                <a:gd name="T1" fmla="*/ 144 h 146"/>
                <a:gd name="T2" fmla="*/ 177 w 177"/>
                <a:gd name="T3" fmla="*/ 118 h 146"/>
                <a:gd name="T4" fmla="*/ 172 w 177"/>
                <a:gd name="T5" fmla="*/ 110 h 146"/>
                <a:gd name="T6" fmla="*/ 161 w 177"/>
                <a:gd name="T7" fmla="*/ 89 h 146"/>
                <a:gd name="T8" fmla="*/ 144 w 177"/>
                <a:gd name="T9" fmla="*/ 62 h 146"/>
                <a:gd name="T10" fmla="*/ 122 w 177"/>
                <a:gd name="T11" fmla="*/ 33 h 146"/>
                <a:gd name="T12" fmla="*/ 95 w 177"/>
                <a:gd name="T13" fmla="*/ 11 h 146"/>
                <a:gd name="T14" fmla="*/ 69 w 177"/>
                <a:gd name="T15" fmla="*/ 0 h 146"/>
                <a:gd name="T16" fmla="*/ 40 w 177"/>
                <a:gd name="T17" fmla="*/ 7 h 146"/>
                <a:gd name="T18" fmla="*/ 14 w 177"/>
                <a:gd name="T19" fmla="*/ 38 h 146"/>
                <a:gd name="T20" fmla="*/ 3 w 177"/>
                <a:gd name="T21" fmla="*/ 60 h 146"/>
                <a:gd name="T22" fmla="*/ 0 w 177"/>
                <a:gd name="T23" fmla="*/ 78 h 146"/>
                <a:gd name="T24" fmla="*/ 1 w 177"/>
                <a:gd name="T25" fmla="*/ 94 h 146"/>
                <a:gd name="T26" fmla="*/ 8 w 177"/>
                <a:gd name="T27" fmla="*/ 106 h 146"/>
                <a:gd name="T28" fmla="*/ 17 w 177"/>
                <a:gd name="T29" fmla="*/ 117 h 146"/>
                <a:gd name="T30" fmla="*/ 30 w 177"/>
                <a:gd name="T31" fmla="*/ 126 h 146"/>
                <a:gd name="T32" fmla="*/ 46 w 177"/>
                <a:gd name="T33" fmla="*/ 132 h 146"/>
                <a:gd name="T34" fmla="*/ 62 w 177"/>
                <a:gd name="T35" fmla="*/ 138 h 146"/>
                <a:gd name="T36" fmla="*/ 79 w 177"/>
                <a:gd name="T37" fmla="*/ 141 h 146"/>
                <a:gd name="T38" fmla="*/ 98 w 177"/>
                <a:gd name="T39" fmla="*/ 143 h 146"/>
                <a:gd name="T40" fmla="*/ 115 w 177"/>
                <a:gd name="T41" fmla="*/ 144 h 146"/>
                <a:gd name="T42" fmla="*/ 130 w 177"/>
                <a:gd name="T43" fmla="*/ 146 h 146"/>
                <a:gd name="T44" fmla="*/ 144 w 177"/>
                <a:gd name="T45" fmla="*/ 146 h 146"/>
                <a:gd name="T46" fmla="*/ 154 w 177"/>
                <a:gd name="T47" fmla="*/ 144 h 146"/>
                <a:gd name="T48" fmla="*/ 161 w 177"/>
                <a:gd name="T49" fmla="*/ 144 h 146"/>
                <a:gd name="T50" fmla="*/ 163 w 177"/>
                <a:gd name="T51" fmla="*/ 1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158" name="Freeform 160"/>
            <p:cNvSpPr>
              <a:spLocks/>
            </p:cNvSpPr>
            <p:nvPr/>
          </p:nvSpPr>
          <p:spPr bwMode="auto">
            <a:xfrm>
              <a:off x="2359" y="2133"/>
              <a:ext cx="89" cy="71"/>
            </a:xfrm>
            <a:custGeom>
              <a:avLst/>
              <a:gdLst>
                <a:gd name="T0" fmla="*/ 178 w 178"/>
                <a:gd name="T1" fmla="*/ 27 h 143"/>
                <a:gd name="T2" fmla="*/ 164 w 178"/>
                <a:gd name="T3" fmla="*/ 1 h 143"/>
                <a:gd name="T4" fmla="*/ 162 w 178"/>
                <a:gd name="T5" fmla="*/ 1 h 143"/>
                <a:gd name="T6" fmla="*/ 155 w 178"/>
                <a:gd name="T7" fmla="*/ 1 h 143"/>
                <a:gd name="T8" fmla="*/ 145 w 178"/>
                <a:gd name="T9" fmla="*/ 0 h 143"/>
                <a:gd name="T10" fmla="*/ 131 w 178"/>
                <a:gd name="T11" fmla="*/ 0 h 143"/>
                <a:gd name="T12" fmla="*/ 116 w 178"/>
                <a:gd name="T13" fmla="*/ 1 h 143"/>
                <a:gd name="T14" fmla="*/ 99 w 178"/>
                <a:gd name="T15" fmla="*/ 2 h 143"/>
                <a:gd name="T16" fmla="*/ 80 w 178"/>
                <a:gd name="T17" fmla="*/ 5 h 143"/>
                <a:gd name="T18" fmla="*/ 63 w 178"/>
                <a:gd name="T19" fmla="*/ 7 h 143"/>
                <a:gd name="T20" fmla="*/ 46 w 178"/>
                <a:gd name="T21" fmla="*/ 13 h 143"/>
                <a:gd name="T22" fmla="*/ 31 w 178"/>
                <a:gd name="T23" fmla="*/ 18 h 143"/>
                <a:gd name="T24" fmla="*/ 18 w 178"/>
                <a:gd name="T25" fmla="*/ 27 h 143"/>
                <a:gd name="T26" fmla="*/ 8 w 178"/>
                <a:gd name="T27" fmla="*/ 37 h 143"/>
                <a:gd name="T28" fmla="*/ 2 w 178"/>
                <a:gd name="T29" fmla="*/ 50 h 143"/>
                <a:gd name="T30" fmla="*/ 0 w 178"/>
                <a:gd name="T31" fmla="*/ 65 h 143"/>
                <a:gd name="T32" fmla="*/ 4 w 178"/>
                <a:gd name="T33" fmla="*/ 83 h 143"/>
                <a:gd name="T34" fmla="*/ 14 w 178"/>
                <a:gd name="T35" fmla="*/ 104 h 143"/>
                <a:gd name="T36" fmla="*/ 41 w 178"/>
                <a:gd name="T37" fmla="*/ 135 h 143"/>
                <a:gd name="T38" fmla="*/ 69 w 178"/>
                <a:gd name="T39" fmla="*/ 143 h 143"/>
                <a:gd name="T40" fmla="*/ 96 w 178"/>
                <a:gd name="T41" fmla="*/ 132 h 143"/>
                <a:gd name="T42" fmla="*/ 122 w 178"/>
                <a:gd name="T43" fmla="*/ 111 h 143"/>
                <a:gd name="T44" fmla="*/ 145 w 178"/>
                <a:gd name="T45" fmla="*/ 83 h 143"/>
                <a:gd name="T46" fmla="*/ 162 w 178"/>
                <a:gd name="T47" fmla="*/ 55 h 143"/>
                <a:gd name="T48" fmla="*/ 174 w 178"/>
                <a:gd name="T49" fmla="*/ 35 h 143"/>
                <a:gd name="T50" fmla="*/ 178 w 178"/>
                <a:gd name="T51" fmla="*/ 2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159" name="Freeform 161"/>
            <p:cNvSpPr>
              <a:spLocks/>
            </p:cNvSpPr>
            <p:nvPr/>
          </p:nvSpPr>
          <p:spPr bwMode="auto">
            <a:xfrm>
              <a:off x="2432" y="2151"/>
              <a:ext cx="66" cy="90"/>
            </a:xfrm>
            <a:custGeom>
              <a:avLst/>
              <a:gdLst>
                <a:gd name="T0" fmla="*/ 82 w 132"/>
                <a:gd name="T1" fmla="*/ 0 h 181"/>
                <a:gd name="T2" fmla="*/ 52 w 132"/>
                <a:gd name="T3" fmla="*/ 0 h 181"/>
                <a:gd name="T4" fmla="*/ 47 w 132"/>
                <a:gd name="T5" fmla="*/ 8 h 181"/>
                <a:gd name="T6" fmla="*/ 35 w 132"/>
                <a:gd name="T7" fmla="*/ 29 h 181"/>
                <a:gd name="T8" fmla="*/ 20 w 132"/>
                <a:gd name="T9" fmla="*/ 57 h 181"/>
                <a:gd name="T10" fmla="*/ 7 w 132"/>
                <a:gd name="T11" fmla="*/ 90 h 181"/>
                <a:gd name="T12" fmla="*/ 0 w 132"/>
                <a:gd name="T13" fmla="*/ 123 h 181"/>
                <a:gd name="T14" fmla="*/ 5 w 132"/>
                <a:gd name="T15" fmla="*/ 152 h 181"/>
                <a:gd name="T16" fmla="*/ 24 w 132"/>
                <a:gd name="T17" fmla="*/ 172 h 181"/>
                <a:gd name="T18" fmla="*/ 64 w 132"/>
                <a:gd name="T19" fmla="*/ 181 h 181"/>
                <a:gd name="T20" fmla="*/ 106 w 132"/>
                <a:gd name="T21" fmla="*/ 172 h 181"/>
                <a:gd name="T22" fmla="*/ 127 w 132"/>
                <a:gd name="T23" fmla="*/ 152 h 181"/>
                <a:gd name="T24" fmla="*/ 132 w 132"/>
                <a:gd name="T25" fmla="*/ 123 h 181"/>
                <a:gd name="T26" fmla="*/ 127 w 132"/>
                <a:gd name="T27" fmla="*/ 90 h 181"/>
                <a:gd name="T28" fmla="*/ 114 w 132"/>
                <a:gd name="T29" fmla="*/ 57 h 181"/>
                <a:gd name="T30" fmla="*/ 99 w 132"/>
                <a:gd name="T31" fmla="*/ 29 h 181"/>
                <a:gd name="T32" fmla="*/ 86 w 132"/>
                <a:gd name="T33" fmla="*/ 8 h 181"/>
                <a:gd name="T34" fmla="*/ 82 w 132"/>
                <a:gd name="T35"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160" name="Freeform 162"/>
            <p:cNvSpPr>
              <a:spLocks/>
            </p:cNvSpPr>
            <p:nvPr/>
          </p:nvSpPr>
          <p:spPr bwMode="auto">
            <a:xfrm>
              <a:off x="2482" y="2132"/>
              <a:ext cx="88" cy="72"/>
            </a:xfrm>
            <a:custGeom>
              <a:avLst/>
              <a:gdLst>
                <a:gd name="T0" fmla="*/ 15 w 177"/>
                <a:gd name="T1" fmla="*/ 1 h 144"/>
                <a:gd name="T2" fmla="*/ 0 w 177"/>
                <a:gd name="T3" fmla="*/ 26 h 144"/>
                <a:gd name="T4" fmla="*/ 5 w 177"/>
                <a:gd name="T5" fmla="*/ 34 h 144"/>
                <a:gd name="T6" fmla="*/ 16 w 177"/>
                <a:gd name="T7" fmla="*/ 55 h 144"/>
                <a:gd name="T8" fmla="*/ 33 w 177"/>
                <a:gd name="T9" fmla="*/ 83 h 144"/>
                <a:gd name="T10" fmla="*/ 56 w 177"/>
                <a:gd name="T11" fmla="*/ 110 h 144"/>
                <a:gd name="T12" fmla="*/ 82 w 177"/>
                <a:gd name="T13" fmla="*/ 132 h 144"/>
                <a:gd name="T14" fmla="*/ 109 w 177"/>
                <a:gd name="T15" fmla="*/ 144 h 144"/>
                <a:gd name="T16" fmla="*/ 137 w 177"/>
                <a:gd name="T17" fmla="*/ 137 h 144"/>
                <a:gd name="T18" fmla="*/ 164 w 177"/>
                <a:gd name="T19" fmla="*/ 106 h 144"/>
                <a:gd name="T20" fmla="*/ 174 w 177"/>
                <a:gd name="T21" fmla="*/ 85 h 144"/>
                <a:gd name="T22" fmla="*/ 177 w 177"/>
                <a:gd name="T23" fmla="*/ 67 h 144"/>
                <a:gd name="T24" fmla="*/ 176 w 177"/>
                <a:gd name="T25" fmla="*/ 50 h 144"/>
                <a:gd name="T26" fmla="*/ 170 w 177"/>
                <a:gd name="T27" fmla="*/ 38 h 144"/>
                <a:gd name="T28" fmla="*/ 161 w 177"/>
                <a:gd name="T29" fmla="*/ 27 h 144"/>
                <a:gd name="T30" fmla="*/ 147 w 177"/>
                <a:gd name="T31" fmla="*/ 19 h 144"/>
                <a:gd name="T32" fmla="*/ 132 w 177"/>
                <a:gd name="T33" fmla="*/ 12 h 144"/>
                <a:gd name="T34" fmla="*/ 116 w 177"/>
                <a:gd name="T35" fmla="*/ 8 h 144"/>
                <a:gd name="T36" fmla="*/ 98 w 177"/>
                <a:gd name="T37" fmla="*/ 4 h 144"/>
                <a:gd name="T38" fmla="*/ 81 w 177"/>
                <a:gd name="T39" fmla="*/ 2 h 144"/>
                <a:gd name="T40" fmla="*/ 63 w 177"/>
                <a:gd name="T41" fmla="*/ 1 h 144"/>
                <a:gd name="T42" fmla="*/ 48 w 177"/>
                <a:gd name="T43" fmla="*/ 0 h 144"/>
                <a:gd name="T44" fmla="*/ 35 w 177"/>
                <a:gd name="T45" fmla="*/ 0 h 144"/>
                <a:gd name="T46" fmla="*/ 24 w 177"/>
                <a:gd name="T47" fmla="*/ 1 h 144"/>
                <a:gd name="T48" fmla="*/ 17 w 177"/>
                <a:gd name="T49" fmla="*/ 1 h 144"/>
                <a:gd name="T50" fmla="*/ 15 w 177"/>
                <a:gd name="T51" fmla="*/ 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161" name="Freeform 163"/>
            <p:cNvSpPr>
              <a:spLocks/>
            </p:cNvSpPr>
            <p:nvPr/>
          </p:nvSpPr>
          <p:spPr bwMode="auto">
            <a:xfrm>
              <a:off x="2481" y="2051"/>
              <a:ext cx="90" cy="72"/>
            </a:xfrm>
            <a:custGeom>
              <a:avLst/>
              <a:gdLst>
                <a:gd name="T0" fmla="*/ 0 w 180"/>
                <a:gd name="T1" fmla="*/ 116 h 143"/>
                <a:gd name="T2" fmla="*/ 15 w 180"/>
                <a:gd name="T3" fmla="*/ 142 h 143"/>
                <a:gd name="T4" fmla="*/ 17 w 180"/>
                <a:gd name="T5" fmla="*/ 142 h 143"/>
                <a:gd name="T6" fmla="*/ 24 w 180"/>
                <a:gd name="T7" fmla="*/ 142 h 143"/>
                <a:gd name="T8" fmla="*/ 34 w 180"/>
                <a:gd name="T9" fmla="*/ 143 h 143"/>
                <a:gd name="T10" fmla="*/ 48 w 180"/>
                <a:gd name="T11" fmla="*/ 143 h 143"/>
                <a:gd name="T12" fmla="*/ 63 w 180"/>
                <a:gd name="T13" fmla="*/ 142 h 143"/>
                <a:gd name="T14" fmla="*/ 80 w 180"/>
                <a:gd name="T15" fmla="*/ 141 h 143"/>
                <a:gd name="T16" fmla="*/ 99 w 180"/>
                <a:gd name="T17" fmla="*/ 139 h 143"/>
                <a:gd name="T18" fmla="*/ 116 w 180"/>
                <a:gd name="T19" fmla="*/ 135 h 143"/>
                <a:gd name="T20" fmla="*/ 133 w 180"/>
                <a:gd name="T21" fmla="*/ 131 h 143"/>
                <a:gd name="T22" fmla="*/ 148 w 180"/>
                <a:gd name="T23" fmla="*/ 125 h 143"/>
                <a:gd name="T24" fmla="*/ 161 w 180"/>
                <a:gd name="T25" fmla="*/ 117 h 143"/>
                <a:gd name="T26" fmla="*/ 171 w 180"/>
                <a:gd name="T27" fmla="*/ 106 h 143"/>
                <a:gd name="T28" fmla="*/ 177 w 180"/>
                <a:gd name="T29" fmla="*/ 94 h 143"/>
                <a:gd name="T30" fmla="*/ 180 w 180"/>
                <a:gd name="T31" fmla="*/ 79 h 143"/>
                <a:gd name="T32" fmla="*/ 175 w 180"/>
                <a:gd name="T33" fmla="*/ 60 h 143"/>
                <a:gd name="T34" fmla="*/ 166 w 180"/>
                <a:gd name="T35" fmla="*/ 40 h 143"/>
                <a:gd name="T36" fmla="*/ 138 w 180"/>
                <a:gd name="T37" fmla="*/ 7 h 143"/>
                <a:gd name="T38" fmla="*/ 109 w 180"/>
                <a:gd name="T39" fmla="*/ 0 h 143"/>
                <a:gd name="T40" fmla="*/ 82 w 180"/>
                <a:gd name="T41" fmla="*/ 10 h 143"/>
                <a:gd name="T42" fmla="*/ 56 w 180"/>
                <a:gd name="T43" fmla="*/ 32 h 143"/>
                <a:gd name="T44" fmla="*/ 33 w 180"/>
                <a:gd name="T45" fmla="*/ 59 h 143"/>
                <a:gd name="T46" fmla="*/ 16 w 180"/>
                <a:gd name="T47" fmla="*/ 87 h 143"/>
                <a:gd name="T48" fmla="*/ 4 w 180"/>
                <a:gd name="T49" fmla="*/ 108 h 143"/>
                <a:gd name="T50" fmla="*/ 0 w 180"/>
                <a:gd name="T51" fmla="*/ 11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162" name="Freeform 164"/>
            <p:cNvSpPr>
              <a:spLocks/>
            </p:cNvSpPr>
            <p:nvPr/>
          </p:nvSpPr>
          <p:spPr bwMode="auto">
            <a:xfrm>
              <a:off x="2654" y="1594"/>
              <a:ext cx="12" cy="12"/>
            </a:xfrm>
            <a:custGeom>
              <a:avLst/>
              <a:gdLst>
                <a:gd name="T0" fmla="*/ 12 w 24"/>
                <a:gd name="T1" fmla="*/ 24 h 24"/>
                <a:gd name="T2" fmla="*/ 8 w 24"/>
                <a:gd name="T3" fmla="*/ 23 h 24"/>
                <a:gd name="T4" fmla="*/ 3 w 24"/>
                <a:gd name="T5" fmla="*/ 21 h 24"/>
                <a:gd name="T6" fmla="*/ 1 w 24"/>
                <a:gd name="T7" fmla="*/ 16 h 24"/>
                <a:gd name="T8" fmla="*/ 0 w 24"/>
                <a:gd name="T9" fmla="*/ 11 h 24"/>
                <a:gd name="T10" fmla="*/ 1 w 24"/>
                <a:gd name="T11" fmla="*/ 7 h 24"/>
                <a:gd name="T12" fmla="*/ 3 w 24"/>
                <a:gd name="T13" fmla="*/ 3 h 24"/>
                <a:gd name="T14" fmla="*/ 8 w 24"/>
                <a:gd name="T15" fmla="*/ 1 h 24"/>
                <a:gd name="T16" fmla="*/ 12 w 24"/>
                <a:gd name="T17" fmla="*/ 0 h 24"/>
                <a:gd name="T18" fmla="*/ 17 w 24"/>
                <a:gd name="T19" fmla="*/ 1 h 24"/>
                <a:gd name="T20" fmla="*/ 20 w 24"/>
                <a:gd name="T21" fmla="*/ 3 h 24"/>
                <a:gd name="T22" fmla="*/ 23 w 24"/>
                <a:gd name="T23" fmla="*/ 7 h 24"/>
                <a:gd name="T24" fmla="*/ 24 w 24"/>
                <a:gd name="T25" fmla="*/ 11 h 24"/>
                <a:gd name="T26" fmla="*/ 23 w 24"/>
                <a:gd name="T27" fmla="*/ 16 h 24"/>
                <a:gd name="T28" fmla="*/ 20 w 24"/>
                <a:gd name="T29" fmla="*/ 21 h 24"/>
                <a:gd name="T30" fmla="*/ 17 w 24"/>
                <a:gd name="T31" fmla="*/ 23 h 24"/>
                <a:gd name="T32" fmla="*/ 12 w 24"/>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lnTo>
                    <a:pt x="8" y="23"/>
                  </a:lnTo>
                  <a:lnTo>
                    <a:pt x="3" y="21"/>
                  </a:lnTo>
                  <a:lnTo>
                    <a:pt x="1" y="16"/>
                  </a:lnTo>
                  <a:lnTo>
                    <a:pt x="0" y="11"/>
                  </a:lnTo>
                  <a:lnTo>
                    <a:pt x="1" y="7"/>
                  </a:lnTo>
                  <a:lnTo>
                    <a:pt x="3" y="3"/>
                  </a:lnTo>
                  <a:lnTo>
                    <a:pt x="8" y="1"/>
                  </a:lnTo>
                  <a:lnTo>
                    <a:pt x="12" y="0"/>
                  </a:lnTo>
                  <a:lnTo>
                    <a:pt x="17" y="1"/>
                  </a:lnTo>
                  <a:lnTo>
                    <a:pt x="20" y="3"/>
                  </a:lnTo>
                  <a:lnTo>
                    <a:pt x="23" y="7"/>
                  </a:lnTo>
                  <a:lnTo>
                    <a:pt x="24" y="11"/>
                  </a:lnTo>
                  <a:lnTo>
                    <a:pt x="23" y="16"/>
                  </a:lnTo>
                  <a:lnTo>
                    <a:pt x="20" y="21"/>
                  </a:lnTo>
                  <a:lnTo>
                    <a:pt x="17" y="23"/>
                  </a:lnTo>
                  <a:lnTo>
                    <a:pt x="12"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163" name="Freeform 165"/>
            <p:cNvSpPr>
              <a:spLocks/>
            </p:cNvSpPr>
            <p:nvPr/>
          </p:nvSpPr>
          <p:spPr bwMode="auto">
            <a:xfrm>
              <a:off x="2647" y="1554"/>
              <a:ext cx="26" cy="37"/>
            </a:xfrm>
            <a:custGeom>
              <a:avLst/>
              <a:gdLst>
                <a:gd name="T0" fmla="*/ 19 w 52"/>
                <a:gd name="T1" fmla="*/ 73 h 73"/>
                <a:gd name="T2" fmla="*/ 31 w 52"/>
                <a:gd name="T3" fmla="*/ 73 h 73"/>
                <a:gd name="T4" fmla="*/ 33 w 52"/>
                <a:gd name="T5" fmla="*/ 70 h 73"/>
                <a:gd name="T6" fmla="*/ 38 w 52"/>
                <a:gd name="T7" fmla="*/ 62 h 73"/>
                <a:gd name="T8" fmla="*/ 43 w 52"/>
                <a:gd name="T9" fmla="*/ 50 h 73"/>
                <a:gd name="T10" fmla="*/ 49 w 52"/>
                <a:gd name="T11" fmla="*/ 36 h 73"/>
                <a:gd name="T12" fmla="*/ 52 w 52"/>
                <a:gd name="T13" fmla="*/ 24 h 73"/>
                <a:gd name="T14" fmla="*/ 50 w 52"/>
                <a:gd name="T15" fmla="*/ 12 h 73"/>
                <a:gd name="T16" fmla="*/ 42 w 52"/>
                <a:gd name="T17" fmla="*/ 4 h 73"/>
                <a:gd name="T18" fmla="*/ 26 w 52"/>
                <a:gd name="T19" fmla="*/ 0 h 73"/>
                <a:gd name="T20" fmla="*/ 10 w 52"/>
                <a:gd name="T21" fmla="*/ 4 h 73"/>
                <a:gd name="T22" fmla="*/ 1 w 52"/>
                <a:gd name="T23" fmla="*/ 12 h 73"/>
                <a:gd name="T24" fmla="*/ 0 w 52"/>
                <a:gd name="T25" fmla="*/ 24 h 73"/>
                <a:gd name="T26" fmla="*/ 2 w 52"/>
                <a:gd name="T27" fmla="*/ 36 h 73"/>
                <a:gd name="T28" fmla="*/ 7 w 52"/>
                <a:gd name="T29" fmla="*/ 50 h 73"/>
                <a:gd name="T30" fmla="*/ 12 w 52"/>
                <a:gd name="T31" fmla="*/ 62 h 73"/>
                <a:gd name="T32" fmla="*/ 17 w 52"/>
                <a:gd name="T33" fmla="*/ 70 h 73"/>
                <a:gd name="T34" fmla="*/ 19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164" name="Freeform 166"/>
            <p:cNvSpPr>
              <a:spLocks/>
            </p:cNvSpPr>
            <p:nvPr/>
          </p:nvSpPr>
          <p:spPr bwMode="auto">
            <a:xfrm>
              <a:off x="2647" y="1554"/>
              <a:ext cx="26" cy="37"/>
            </a:xfrm>
            <a:custGeom>
              <a:avLst/>
              <a:gdLst>
                <a:gd name="T0" fmla="*/ 19 w 52"/>
                <a:gd name="T1" fmla="*/ 73 h 73"/>
                <a:gd name="T2" fmla="*/ 31 w 52"/>
                <a:gd name="T3" fmla="*/ 73 h 73"/>
                <a:gd name="T4" fmla="*/ 33 w 52"/>
                <a:gd name="T5" fmla="*/ 70 h 73"/>
                <a:gd name="T6" fmla="*/ 38 w 52"/>
                <a:gd name="T7" fmla="*/ 62 h 73"/>
                <a:gd name="T8" fmla="*/ 43 w 52"/>
                <a:gd name="T9" fmla="*/ 50 h 73"/>
                <a:gd name="T10" fmla="*/ 49 w 52"/>
                <a:gd name="T11" fmla="*/ 36 h 73"/>
                <a:gd name="T12" fmla="*/ 52 w 52"/>
                <a:gd name="T13" fmla="*/ 24 h 73"/>
                <a:gd name="T14" fmla="*/ 50 w 52"/>
                <a:gd name="T15" fmla="*/ 12 h 73"/>
                <a:gd name="T16" fmla="*/ 42 w 52"/>
                <a:gd name="T17" fmla="*/ 4 h 73"/>
                <a:gd name="T18" fmla="*/ 26 w 52"/>
                <a:gd name="T19" fmla="*/ 0 h 73"/>
                <a:gd name="T20" fmla="*/ 10 w 52"/>
                <a:gd name="T21" fmla="*/ 4 h 73"/>
                <a:gd name="T22" fmla="*/ 1 w 52"/>
                <a:gd name="T23" fmla="*/ 12 h 73"/>
                <a:gd name="T24" fmla="*/ 0 w 52"/>
                <a:gd name="T25" fmla="*/ 24 h 73"/>
                <a:gd name="T26" fmla="*/ 2 w 52"/>
                <a:gd name="T27" fmla="*/ 36 h 73"/>
                <a:gd name="T28" fmla="*/ 7 w 52"/>
                <a:gd name="T29" fmla="*/ 50 h 73"/>
                <a:gd name="T30" fmla="*/ 12 w 52"/>
                <a:gd name="T31" fmla="*/ 62 h 73"/>
                <a:gd name="T32" fmla="*/ 17 w 52"/>
                <a:gd name="T33" fmla="*/ 70 h 73"/>
                <a:gd name="T34" fmla="*/ 19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165" name="Freeform 167"/>
            <p:cNvSpPr>
              <a:spLocks/>
            </p:cNvSpPr>
            <p:nvPr/>
          </p:nvSpPr>
          <p:spPr bwMode="auto">
            <a:xfrm>
              <a:off x="2618" y="1569"/>
              <a:ext cx="36" cy="29"/>
            </a:xfrm>
            <a:custGeom>
              <a:avLst/>
              <a:gdLst>
                <a:gd name="T0" fmla="*/ 66 w 71"/>
                <a:gd name="T1" fmla="*/ 58 h 58"/>
                <a:gd name="T2" fmla="*/ 71 w 71"/>
                <a:gd name="T3" fmla="*/ 48 h 58"/>
                <a:gd name="T4" fmla="*/ 70 w 71"/>
                <a:gd name="T5" fmla="*/ 44 h 58"/>
                <a:gd name="T6" fmla="*/ 64 w 71"/>
                <a:gd name="T7" fmla="*/ 36 h 58"/>
                <a:gd name="T8" fmla="*/ 58 w 71"/>
                <a:gd name="T9" fmla="*/ 25 h 58"/>
                <a:gd name="T10" fmla="*/ 49 w 71"/>
                <a:gd name="T11" fmla="*/ 14 h 58"/>
                <a:gd name="T12" fmla="*/ 39 w 71"/>
                <a:gd name="T13" fmla="*/ 5 h 58"/>
                <a:gd name="T14" fmla="*/ 28 w 71"/>
                <a:gd name="T15" fmla="*/ 0 h 58"/>
                <a:gd name="T16" fmla="*/ 16 w 71"/>
                <a:gd name="T17" fmla="*/ 4 h 58"/>
                <a:gd name="T18" fmla="*/ 6 w 71"/>
                <a:gd name="T19" fmla="*/ 17 h 58"/>
                <a:gd name="T20" fmla="*/ 0 w 71"/>
                <a:gd name="T21" fmla="*/ 33 h 58"/>
                <a:gd name="T22" fmla="*/ 3 w 71"/>
                <a:gd name="T23" fmla="*/ 43 h 58"/>
                <a:gd name="T24" fmla="*/ 11 w 71"/>
                <a:gd name="T25" fmla="*/ 51 h 58"/>
                <a:gd name="T26" fmla="*/ 25 w 71"/>
                <a:gd name="T27" fmla="*/ 56 h 58"/>
                <a:gd name="T28" fmla="*/ 39 w 71"/>
                <a:gd name="T29" fmla="*/ 58 h 58"/>
                <a:gd name="T30" fmla="*/ 52 w 71"/>
                <a:gd name="T31" fmla="*/ 58 h 58"/>
                <a:gd name="T32" fmla="*/ 62 w 71"/>
                <a:gd name="T33" fmla="*/ 58 h 58"/>
                <a:gd name="T34" fmla="*/ 66 w 71"/>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8">
                  <a:moveTo>
                    <a:pt x="66" y="58"/>
                  </a:moveTo>
                  <a:lnTo>
                    <a:pt x="71" y="48"/>
                  </a:lnTo>
                  <a:lnTo>
                    <a:pt x="70" y="44"/>
                  </a:lnTo>
                  <a:lnTo>
                    <a:pt x="64" y="36"/>
                  </a:lnTo>
                  <a:lnTo>
                    <a:pt x="58" y="25"/>
                  </a:lnTo>
                  <a:lnTo>
                    <a:pt x="49" y="14"/>
                  </a:lnTo>
                  <a:lnTo>
                    <a:pt x="39" y="5"/>
                  </a:lnTo>
                  <a:lnTo>
                    <a:pt x="28" y="0"/>
                  </a:lnTo>
                  <a:lnTo>
                    <a:pt x="16" y="4"/>
                  </a:lnTo>
                  <a:lnTo>
                    <a:pt x="6" y="17"/>
                  </a:lnTo>
                  <a:lnTo>
                    <a:pt x="0" y="33"/>
                  </a:lnTo>
                  <a:lnTo>
                    <a:pt x="3" y="43"/>
                  </a:lnTo>
                  <a:lnTo>
                    <a:pt x="11" y="51"/>
                  </a:lnTo>
                  <a:lnTo>
                    <a:pt x="25" y="56"/>
                  </a:lnTo>
                  <a:lnTo>
                    <a:pt x="39" y="58"/>
                  </a:lnTo>
                  <a:lnTo>
                    <a:pt x="52" y="58"/>
                  </a:lnTo>
                  <a:lnTo>
                    <a:pt x="62"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166" name="Freeform 168"/>
            <p:cNvSpPr>
              <a:spLocks/>
            </p:cNvSpPr>
            <p:nvPr/>
          </p:nvSpPr>
          <p:spPr bwMode="auto">
            <a:xfrm>
              <a:off x="2618" y="1602"/>
              <a:ext cx="36" cy="28"/>
            </a:xfrm>
            <a:custGeom>
              <a:avLst/>
              <a:gdLst>
                <a:gd name="T0" fmla="*/ 71 w 71"/>
                <a:gd name="T1" fmla="*/ 10 h 57"/>
                <a:gd name="T2" fmla="*/ 66 w 71"/>
                <a:gd name="T3" fmla="*/ 0 h 57"/>
                <a:gd name="T4" fmla="*/ 62 w 71"/>
                <a:gd name="T5" fmla="*/ 0 h 57"/>
                <a:gd name="T6" fmla="*/ 53 w 71"/>
                <a:gd name="T7" fmla="*/ 0 h 57"/>
                <a:gd name="T8" fmla="*/ 39 w 71"/>
                <a:gd name="T9" fmla="*/ 0 h 57"/>
                <a:gd name="T10" fmla="*/ 25 w 71"/>
                <a:gd name="T11" fmla="*/ 2 h 57"/>
                <a:gd name="T12" fmla="*/ 13 w 71"/>
                <a:gd name="T13" fmla="*/ 7 h 57"/>
                <a:gd name="T14" fmla="*/ 3 w 71"/>
                <a:gd name="T15" fmla="*/ 15 h 57"/>
                <a:gd name="T16" fmla="*/ 0 w 71"/>
                <a:gd name="T17" fmla="*/ 25 h 57"/>
                <a:gd name="T18" fmla="*/ 6 w 71"/>
                <a:gd name="T19" fmla="*/ 42 h 57"/>
                <a:gd name="T20" fmla="*/ 16 w 71"/>
                <a:gd name="T21" fmla="*/ 54 h 57"/>
                <a:gd name="T22" fmla="*/ 28 w 71"/>
                <a:gd name="T23" fmla="*/ 57 h 57"/>
                <a:gd name="T24" fmla="*/ 39 w 71"/>
                <a:gd name="T25" fmla="*/ 53 h 57"/>
                <a:gd name="T26" fmla="*/ 49 w 71"/>
                <a:gd name="T27" fmla="*/ 44 h 57"/>
                <a:gd name="T28" fmla="*/ 58 w 71"/>
                <a:gd name="T29" fmla="*/ 33 h 57"/>
                <a:gd name="T30" fmla="*/ 64 w 71"/>
                <a:gd name="T31" fmla="*/ 22 h 57"/>
                <a:gd name="T32" fmla="*/ 70 w 71"/>
                <a:gd name="T33" fmla="*/ 14 h 57"/>
                <a:gd name="T34" fmla="*/ 71 w 71"/>
                <a:gd name="T35" fmla="*/ 1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71" y="10"/>
                  </a:moveTo>
                  <a:lnTo>
                    <a:pt x="66" y="0"/>
                  </a:lnTo>
                  <a:lnTo>
                    <a:pt x="62" y="0"/>
                  </a:lnTo>
                  <a:lnTo>
                    <a:pt x="53" y="0"/>
                  </a:lnTo>
                  <a:lnTo>
                    <a:pt x="39" y="0"/>
                  </a:lnTo>
                  <a:lnTo>
                    <a:pt x="25" y="2"/>
                  </a:lnTo>
                  <a:lnTo>
                    <a:pt x="13" y="7"/>
                  </a:lnTo>
                  <a:lnTo>
                    <a:pt x="3" y="15"/>
                  </a:lnTo>
                  <a:lnTo>
                    <a:pt x="0" y="25"/>
                  </a:lnTo>
                  <a:lnTo>
                    <a:pt x="6" y="42"/>
                  </a:lnTo>
                  <a:lnTo>
                    <a:pt x="16" y="54"/>
                  </a:lnTo>
                  <a:lnTo>
                    <a:pt x="28" y="57"/>
                  </a:lnTo>
                  <a:lnTo>
                    <a:pt x="39" y="53"/>
                  </a:lnTo>
                  <a:lnTo>
                    <a:pt x="49" y="44"/>
                  </a:lnTo>
                  <a:lnTo>
                    <a:pt x="58" y="33"/>
                  </a:lnTo>
                  <a:lnTo>
                    <a:pt x="64" y="22"/>
                  </a:lnTo>
                  <a:lnTo>
                    <a:pt x="70" y="14"/>
                  </a:lnTo>
                  <a:lnTo>
                    <a:pt x="71"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167" name="Freeform 169"/>
            <p:cNvSpPr>
              <a:spLocks/>
            </p:cNvSpPr>
            <p:nvPr/>
          </p:nvSpPr>
          <p:spPr bwMode="auto">
            <a:xfrm>
              <a:off x="2647" y="1610"/>
              <a:ext cx="26" cy="36"/>
            </a:xfrm>
            <a:custGeom>
              <a:avLst/>
              <a:gdLst>
                <a:gd name="T0" fmla="*/ 32 w 52"/>
                <a:gd name="T1" fmla="*/ 0 h 73"/>
                <a:gd name="T2" fmla="*/ 20 w 52"/>
                <a:gd name="T3" fmla="*/ 0 h 73"/>
                <a:gd name="T4" fmla="*/ 18 w 52"/>
                <a:gd name="T5" fmla="*/ 4 h 73"/>
                <a:gd name="T6" fmla="*/ 14 w 52"/>
                <a:gd name="T7" fmla="*/ 12 h 73"/>
                <a:gd name="T8" fmla="*/ 8 w 52"/>
                <a:gd name="T9" fmla="*/ 23 h 73"/>
                <a:gd name="T10" fmla="*/ 2 w 52"/>
                <a:gd name="T11" fmla="*/ 36 h 73"/>
                <a:gd name="T12" fmla="*/ 0 w 52"/>
                <a:gd name="T13" fmla="*/ 50 h 73"/>
                <a:gd name="T14" fmla="*/ 1 w 52"/>
                <a:gd name="T15" fmla="*/ 61 h 73"/>
                <a:gd name="T16" fmla="*/ 9 w 52"/>
                <a:gd name="T17" fmla="*/ 69 h 73"/>
                <a:gd name="T18" fmla="*/ 25 w 52"/>
                <a:gd name="T19" fmla="*/ 73 h 73"/>
                <a:gd name="T20" fmla="*/ 41 w 52"/>
                <a:gd name="T21" fmla="*/ 69 h 73"/>
                <a:gd name="T22" fmla="*/ 50 w 52"/>
                <a:gd name="T23" fmla="*/ 61 h 73"/>
                <a:gd name="T24" fmla="*/ 52 w 52"/>
                <a:gd name="T25" fmla="*/ 50 h 73"/>
                <a:gd name="T26" fmla="*/ 49 w 52"/>
                <a:gd name="T27" fmla="*/ 36 h 73"/>
                <a:gd name="T28" fmla="*/ 45 w 52"/>
                <a:gd name="T29" fmla="*/ 23 h 73"/>
                <a:gd name="T30" fmla="*/ 39 w 52"/>
                <a:gd name="T31" fmla="*/ 12 h 73"/>
                <a:gd name="T32" fmla="*/ 34 w 52"/>
                <a:gd name="T33" fmla="*/ 4 h 73"/>
                <a:gd name="T34" fmla="*/ 32 w 52"/>
                <a:gd name="T3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32" y="0"/>
                  </a:moveTo>
                  <a:lnTo>
                    <a:pt x="20" y="0"/>
                  </a:lnTo>
                  <a:lnTo>
                    <a:pt x="18" y="4"/>
                  </a:lnTo>
                  <a:lnTo>
                    <a:pt x="14" y="12"/>
                  </a:lnTo>
                  <a:lnTo>
                    <a:pt x="8" y="23"/>
                  </a:lnTo>
                  <a:lnTo>
                    <a:pt x="2" y="36"/>
                  </a:lnTo>
                  <a:lnTo>
                    <a:pt x="0" y="50"/>
                  </a:lnTo>
                  <a:lnTo>
                    <a:pt x="1" y="61"/>
                  </a:lnTo>
                  <a:lnTo>
                    <a:pt x="9" y="69"/>
                  </a:lnTo>
                  <a:lnTo>
                    <a:pt x="25" y="73"/>
                  </a:lnTo>
                  <a:lnTo>
                    <a:pt x="41" y="69"/>
                  </a:lnTo>
                  <a:lnTo>
                    <a:pt x="50" y="61"/>
                  </a:lnTo>
                  <a:lnTo>
                    <a:pt x="52" y="50"/>
                  </a:lnTo>
                  <a:lnTo>
                    <a:pt x="49" y="36"/>
                  </a:lnTo>
                  <a:lnTo>
                    <a:pt x="45" y="23"/>
                  </a:lnTo>
                  <a:lnTo>
                    <a:pt x="39" y="12"/>
                  </a:lnTo>
                  <a:lnTo>
                    <a:pt x="34" y="4"/>
                  </a:lnTo>
                  <a:lnTo>
                    <a:pt x="3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168" name="Freeform 170"/>
            <p:cNvSpPr>
              <a:spLocks/>
            </p:cNvSpPr>
            <p:nvPr/>
          </p:nvSpPr>
          <p:spPr bwMode="auto">
            <a:xfrm>
              <a:off x="2667" y="1602"/>
              <a:ext cx="36" cy="28"/>
            </a:xfrm>
            <a:custGeom>
              <a:avLst/>
              <a:gdLst>
                <a:gd name="T0" fmla="*/ 6 w 71"/>
                <a:gd name="T1" fmla="*/ 0 h 57"/>
                <a:gd name="T2" fmla="*/ 0 w 71"/>
                <a:gd name="T3" fmla="*/ 10 h 57"/>
                <a:gd name="T4" fmla="*/ 1 w 71"/>
                <a:gd name="T5" fmla="*/ 14 h 57"/>
                <a:gd name="T6" fmla="*/ 7 w 71"/>
                <a:gd name="T7" fmla="*/ 22 h 57"/>
                <a:gd name="T8" fmla="*/ 14 w 71"/>
                <a:gd name="T9" fmla="*/ 33 h 57"/>
                <a:gd name="T10" fmla="*/ 23 w 71"/>
                <a:gd name="T11" fmla="*/ 44 h 57"/>
                <a:gd name="T12" fmla="*/ 32 w 71"/>
                <a:gd name="T13" fmla="*/ 53 h 57"/>
                <a:gd name="T14" fmla="*/ 44 w 71"/>
                <a:gd name="T15" fmla="*/ 57 h 57"/>
                <a:gd name="T16" fmla="*/ 55 w 71"/>
                <a:gd name="T17" fmla="*/ 54 h 57"/>
                <a:gd name="T18" fmla="*/ 66 w 71"/>
                <a:gd name="T19" fmla="*/ 42 h 57"/>
                <a:gd name="T20" fmla="*/ 71 w 71"/>
                <a:gd name="T21" fmla="*/ 25 h 57"/>
                <a:gd name="T22" fmla="*/ 68 w 71"/>
                <a:gd name="T23" fmla="*/ 15 h 57"/>
                <a:gd name="T24" fmla="*/ 60 w 71"/>
                <a:gd name="T25" fmla="*/ 7 h 57"/>
                <a:gd name="T26" fmla="*/ 46 w 71"/>
                <a:gd name="T27" fmla="*/ 2 h 57"/>
                <a:gd name="T28" fmla="*/ 32 w 71"/>
                <a:gd name="T29" fmla="*/ 0 h 57"/>
                <a:gd name="T30" fmla="*/ 19 w 71"/>
                <a:gd name="T31" fmla="*/ 0 h 57"/>
                <a:gd name="T32" fmla="*/ 9 w 71"/>
                <a:gd name="T33" fmla="*/ 0 h 57"/>
                <a:gd name="T34" fmla="*/ 6 w 71"/>
                <a:gd name="T3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6" y="0"/>
                  </a:moveTo>
                  <a:lnTo>
                    <a:pt x="0" y="10"/>
                  </a:lnTo>
                  <a:lnTo>
                    <a:pt x="1" y="14"/>
                  </a:lnTo>
                  <a:lnTo>
                    <a:pt x="7" y="22"/>
                  </a:lnTo>
                  <a:lnTo>
                    <a:pt x="14" y="33"/>
                  </a:lnTo>
                  <a:lnTo>
                    <a:pt x="23" y="44"/>
                  </a:lnTo>
                  <a:lnTo>
                    <a:pt x="32" y="53"/>
                  </a:lnTo>
                  <a:lnTo>
                    <a:pt x="44" y="57"/>
                  </a:lnTo>
                  <a:lnTo>
                    <a:pt x="55" y="54"/>
                  </a:lnTo>
                  <a:lnTo>
                    <a:pt x="66" y="42"/>
                  </a:lnTo>
                  <a:lnTo>
                    <a:pt x="71" y="25"/>
                  </a:lnTo>
                  <a:lnTo>
                    <a:pt x="68" y="15"/>
                  </a:lnTo>
                  <a:lnTo>
                    <a:pt x="60" y="7"/>
                  </a:lnTo>
                  <a:lnTo>
                    <a:pt x="46" y="2"/>
                  </a:lnTo>
                  <a:lnTo>
                    <a:pt x="32" y="0"/>
                  </a:lnTo>
                  <a:lnTo>
                    <a:pt x="19"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169" name="Freeform 171"/>
            <p:cNvSpPr>
              <a:spLocks/>
            </p:cNvSpPr>
            <p:nvPr/>
          </p:nvSpPr>
          <p:spPr bwMode="auto">
            <a:xfrm>
              <a:off x="2667" y="1569"/>
              <a:ext cx="36" cy="28"/>
            </a:xfrm>
            <a:custGeom>
              <a:avLst/>
              <a:gdLst>
                <a:gd name="T0" fmla="*/ 0 w 71"/>
                <a:gd name="T1" fmla="*/ 47 h 57"/>
                <a:gd name="T2" fmla="*/ 6 w 71"/>
                <a:gd name="T3" fmla="*/ 57 h 57"/>
                <a:gd name="T4" fmla="*/ 9 w 71"/>
                <a:gd name="T5" fmla="*/ 57 h 57"/>
                <a:gd name="T6" fmla="*/ 19 w 71"/>
                <a:gd name="T7" fmla="*/ 57 h 57"/>
                <a:gd name="T8" fmla="*/ 32 w 71"/>
                <a:gd name="T9" fmla="*/ 57 h 57"/>
                <a:gd name="T10" fmla="*/ 46 w 71"/>
                <a:gd name="T11" fmla="*/ 55 h 57"/>
                <a:gd name="T12" fmla="*/ 59 w 71"/>
                <a:gd name="T13" fmla="*/ 50 h 57"/>
                <a:gd name="T14" fmla="*/ 68 w 71"/>
                <a:gd name="T15" fmla="*/ 43 h 57"/>
                <a:gd name="T16" fmla="*/ 71 w 71"/>
                <a:gd name="T17" fmla="*/ 32 h 57"/>
                <a:gd name="T18" fmla="*/ 66 w 71"/>
                <a:gd name="T19" fmla="*/ 17 h 57"/>
                <a:gd name="T20" fmla="*/ 55 w 71"/>
                <a:gd name="T21" fmla="*/ 4 h 57"/>
                <a:gd name="T22" fmla="*/ 44 w 71"/>
                <a:gd name="T23" fmla="*/ 0 h 57"/>
                <a:gd name="T24" fmla="*/ 32 w 71"/>
                <a:gd name="T25" fmla="*/ 4 h 57"/>
                <a:gd name="T26" fmla="*/ 23 w 71"/>
                <a:gd name="T27" fmla="*/ 13 h 57"/>
                <a:gd name="T28" fmla="*/ 14 w 71"/>
                <a:gd name="T29" fmla="*/ 23 h 57"/>
                <a:gd name="T30" fmla="*/ 7 w 71"/>
                <a:gd name="T31" fmla="*/ 35 h 57"/>
                <a:gd name="T32" fmla="*/ 1 w 71"/>
                <a:gd name="T33" fmla="*/ 43 h 57"/>
                <a:gd name="T34" fmla="*/ 0 w 71"/>
                <a:gd name="T35" fmla="*/ 4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0" y="47"/>
                  </a:moveTo>
                  <a:lnTo>
                    <a:pt x="6" y="57"/>
                  </a:lnTo>
                  <a:lnTo>
                    <a:pt x="9" y="57"/>
                  </a:lnTo>
                  <a:lnTo>
                    <a:pt x="19" y="57"/>
                  </a:lnTo>
                  <a:lnTo>
                    <a:pt x="32" y="57"/>
                  </a:lnTo>
                  <a:lnTo>
                    <a:pt x="46" y="55"/>
                  </a:lnTo>
                  <a:lnTo>
                    <a:pt x="59" y="50"/>
                  </a:lnTo>
                  <a:lnTo>
                    <a:pt x="68" y="43"/>
                  </a:lnTo>
                  <a:lnTo>
                    <a:pt x="71" y="32"/>
                  </a:lnTo>
                  <a:lnTo>
                    <a:pt x="66" y="17"/>
                  </a:lnTo>
                  <a:lnTo>
                    <a:pt x="55" y="4"/>
                  </a:lnTo>
                  <a:lnTo>
                    <a:pt x="44" y="0"/>
                  </a:lnTo>
                  <a:lnTo>
                    <a:pt x="32" y="4"/>
                  </a:lnTo>
                  <a:lnTo>
                    <a:pt x="23" y="13"/>
                  </a:lnTo>
                  <a:lnTo>
                    <a:pt x="14" y="23"/>
                  </a:lnTo>
                  <a:lnTo>
                    <a:pt x="7" y="35"/>
                  </a:lnTo>
                  <a:lnTo>
                    <a:pt x="1" y="43"/>
                  </a:lnTo>
                  <a:lnTo>
                    <a:pt x="0" y="4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170" name="Freeform 172"/>
            <p:cNvSpPr>
              <a:spLocks/>
            </p:cNvSpPr>
            <p:nvPr/>
          </p:nvSpPr>
          <p:spPr bwMode="auto">
            <a:xfrm>
              <a:off x="3368" y="2439"/>
              <a:ext cx="12" cy="12"/>
            </a:xfrm>
            <a:custGeom>
              <a:avLst/>
              <a:gdLst>
                <a:gd name="T0" fmla="*/ 11 w 24"/>
                <a:gd name="T1" fmla="*/ 24 h 24"/>
                <a:gd name="T2" fmla="*/ 7 w 24"/>
                <a:gd name="T3" fmla="*/ 23 h 24"/>
                <a:gd name="T4" fmla="*/ 3 w 24"/>
                <a:gd name="T5" fmla="*/ 20 h 24"/>
                <a:gd name="T6" fmla="*/ 1 w 24"/>
                <a:gd name="T7" fmla="*/ 16 h 24"/>
                <a:gd name="T8" fmla="*/ 0 w 24"/>
                <a:gd name="T9" fmla="*/ 11 h 24"/>
                <a:gd name="T10" fmla="*/ 1 w 24"/>
                <a:gd name="T11" fmla="*/ 7 h 24"/>
                <a:gd name="T12" fmla="*/ 3 w 24"/>
                <a:gd name="T13" fmla="*/ 3 h 24"/>
                <a:gd name="T14" fmla="*/ 7 w 24"/>
                <a:gd name="T15" fmla="*/ 1 h 24"/>
                <a:gd name="T16" fmla="*/ 11 w 24"/>
                <a:gd name="T17" fmla="*/ 0 h 24"/>
                <a:gd name="T18" fmla="*/ 16 w 24"/>
                <a:gd name="T19" fmla="*/ 1 h 24"/>
                <a:gd name="T20" fmla="*/ 20 w 24"/>
                <a:gd name="T21" fmla="*/ 3 h 24"/>
                <a:gd name="T22" fmla="*/ 23 w 24"/>
                <a:gd name="T23" fmla="*/ 7 h 24"/>
                <a:gd name="T24" fmla="*/ 24 w 24"/>
                <a:gd name="T25" fmla="*/ 11 h 24"/>
                <a:gd name="T26" fmla="*/ 23 w 24"/>
                <a:gd name="T27" fmla="*/ 16 h 24"/>
                <a:gd name="T28" fmla="*/ 20 w 24"/>
                <a:gd name="T29" fmla="*/ 20 h 24"/>
                <a:gd name="T30" fmla="*/ 16 w 24"/>
                <a:gd name="T31" fmla="*/ 23 h 24"/>
                <a:gd name="T32" fmla="*/ 11 w 24"/>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1" y="24"/>
                  </a:moveTo>
                  <a:lnTo>
                    <a:pt x="7" y="23"/>
                  </a:lnTo>
                  <a:lnTo>
                    <a:pt x="3" y="20"/>
                  </a:lnTo>
                  <a:lnTo>
                    <a:pt x="1" y="16"/>
                  </a:lnTo>
                  <a:lnTo>
                    <a:pt x="0" y="11"/>
                  </a:lnTo>
                  <a:lnTo>
                    <a:pt x="1" y="7"/>
                  </a:lnTo>
                  <a:lnTo>
                    <a:pt x="3" y="3"/>
                  </a:lnTo>
                  <a:lnTo>
                    <a:pt x="7" y="1"/>
                  </a:lnTo>
                  <a:lnTo>
                    <a:pt x="11" y="0"/>
                  </a:lnTo>
                  <a:lnTo>
                    <a:pt x="16" y="1"/>
                  </a:lnTo>
                  <a:lnTo>
                    <a:pt x="20" y="3"/>
                  </a:lnTo>
                  <a:lnTo>
                    <a:pt x="23" y="7"/>
                  </a:lnTo>
                  <a:lnTo>
                    <a:pt x="24" y="11"/>
                  </a:lnTo>
                  <a:lnTo>
                    <a:pt x="23" y="16"/>
                  </a:lnTo>
                  <a:lnTo>
                    <a:pt x="20" y="20"/>
                  </a:lnTo>
                  <a:lnTo>
                    <a:pt x="16" y="23"/>
                  </a:lnTo>
                  <a:lnTo>
                    <a:pt x="11"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171" name="Freeform 173"/>
            <p:cNvSpPr>
              <a:spLocks/>
            </p:cNvSpPr>
            <p:nvPr/>
          </p:nvSpPr>
          <p:spPr bwMode="auto">
            <a:xfrm>
              <a:off x="3361" y="2399"/>
              <a:ext cx="26" cy="36"/>
            </a:xfrm>
            <a:custGeom>
              <a:avLst/>
              <a:gdLst>
                <a:gd name="T0" fmla="*/ 19 w 53"/>
                <a:gd name="T1" fmla="*/ 73 h 73"/>
                <a:gd name="T2" fmla="*/ 32 w 53"/>
                <a:gd name="T3" fmla="*/ 73 h 73"/>
                <a:gd name="T4" fmla="*/ 34 w 53"/>
                <a:gd name="T5" fmla="*/ 69 h 73"/>
                <a:gd name="T6" fmla="*/ 39 w 53"/>
                <a:gd name="T7" fmla="*/ 61 h 73"/>
                <a:gd name="T8" fmla="*/ 45 w 53"/>
                <a:gd name="T9" fmla="*/ 50 h 73"/>
                <a:gd name="T10" fmla="*/ 50 w 53"/>
                <a:gd name="T11" fmla="*/ 36 h 73"/>
                <a:gd name="T12" fmla="*/ 53 w 53"/>
                <a:gd name="T13" fmla="*/ 23 h 73"/>
                <a:gd name="T14" fmla="*/ 50 w 53"/>
                <a:gd name="T15" fmla="*/ 12 h 73"/>
                <a:gd name="T16" fmla="*/ 42 w 53"/>
                <a:gd name="T17" fmla="*/ 4 h 73"/>
                <a:gd name="T18" fmla="*/ 26 w 53"/>
                <a:gd name="T19" fmla="*/ 0 h 73"/>
                <a:gd name="T20" fmla="*/ 10 w 53"/>
                <a:gd name="T21" fmla="*/ 4 h 73"/>
                <a:gd name="T22" fmla="*/ 1 w 53"/>
                <a:gd name="T23" fmla="*/ 12 h 73"/>
                <a:gd name="T24" fmla="*/ 0 w 53"/>
                <a:gd name="T25" fmla="*/ 23 h 73"/>
                <a:gd name="T26" fmla="*/ 2 w 53"/>
                <a:gd name="T27" fmla="*/ 36 h 73"/>
                <a:gd name="T28" fmla="*/ 7 w 53"/>
                <a:gd name="T29" fmla="*/ 50 h 73"/>
                <a:gd name="T30" fmla="*/ 12 w 53"/>
                <a:gd name="T31" fmla="*/ 61 h 73"/>
                <a:gd name="T32" fmla="*/ 17 w 53"/>
                <a:gd name="T33" fmla="*/ 69 h 73"/>
                <a:gd name="T34" fmla="*/ 19 w 53"/>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172" name="Freeform 174"/>
            <p:cNvSpPr>
              <a:spLocks/>
            </p:cNvSpPr>
            <p:nvPr/>
          </p:nvSpPr>
          <p:spPr bwMode="auto">
            <a:xfrm>
              <a:off x="3361" y="2399"/>
              <a:ext cx="26" cy="36"/>
            </a:xfrm>
            <a:custGeom>
              <a:avLst/>
              <a:gdLst>
                <a:gd name="T0" fmla="*/ 19 w 53"/>
                <a:gd name="T1" fmla="*/ 73 h 73"/>
                <a:gd name="T2" fmla="*/ 32 w 53"/>
                <a:gd name="T3" fmla="*/ 73 h 73"/>
                <a:gd name="T4" fmla="*/ 34 w 53"/>
                <a:gd name="T5" fmla="*/ 69 h 73"/>
                <a:gd name="T6" fmla="*/ 39 w 53"/>
                <a:gd name="T7" fmla="*/ 61 h 73"/>
                <a:gd name="T8" fmla="*/ 45 w 53"/>
                <a:gd name="T9" fmla="*/ 50 h 73"/>
                <a:gd name="T10" fmla="*/ 50 w 53"/>
                <a:gd name="T11" fmla="*/ 36 h 73"/>
                <a:gd name="T12" fmla="*/ 53 w 53"/>
                <a:gd name="T13" fmla="*/ 23 h 73"/>
                <a:gd name="T14" fmla="*/ 50 w 53"/>
                <a:gd name="T15" fmla="*/ 12 h 73"/>
                <a:gd name="T16" fmla="*/ 42 w 53"/>
                <a:gd name="T17" fmla="*/ 4 h 73"/>
                <a:gd name="T18" fmla="*/ 26 w 53"/>
                <a:gd name="T19" fmla="*/ 0 h 73"/>
                <a:gd name="T20" fmla="*/ 10 w 53"/>
                <a:gd name="T21" fmla="*/ 4 h 73"/>
                <a:gd name="T22" fmla="*/ 1 w 53"/>
                <a:gd name="T23" fmla="*/ 12 h 73"/>
                <a:gd name="T24" fmla="*/ 0 w 53"/>
                <a:gd name="T25" fmla="*/ 23 h 73"/>
                <a:gd name="T26" fmla="*/ 2 w 53"/>
                <a:gd name="T27" fmla="*/ 36 h 73"/>
                <a:gd name="T28" fmla="*/ 7 w 53"/>
                <a:gd name="T29" fmla="*/ 50 h 73"/>
                <a:gd name="T30" fmla="*/ 12 w 53"/>
                <a:gd name="T31" fmla="*/ 61 h 73"/>
                <a:gd name="T32" fmla="*/ 17 w 53"/>
                <a:gd name="T33" fmla="*/ 69 h 73"/>
                <a:gd name="T34" fmla="*/ 19 w 53"/>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173" name="Freeform 175"/>
            <p:cNvSpPr>
              <a:spLocks/>
            </p:cNvSpPr>
            <p:nvPr/>
          </p:nvSpPr>
          <p:spPr bwMode="auto">
            <a:xfrm>
              <a:off x="3331" y="2414"/>
              <a:ext cx="36" cy="29"/>
            </a:xfrm>
            <a:custGeom>
              <a:avLst/>
              <a:gdLst>
                <a:gd name="T0" fmla="*/ 66 w 71"/>
                <a:gd name="T1" fmla="*/ 58 h 58"/>
                <a:gd name="T2" fmla="*/ 71 w 71"/>
                <a:gd name="T3" fmla="*/ 47 h 58"/>
                <a:gd name="T4" fmla="*/ 70 w 71"/>
                <a:gd name="T5" fmla="*/ 44 h 58"/>
                <a:gd name="T6" fmla="*/ 64 w 71"/>
                <a:gd name="T7" fmla="*/ 36 h 58"/>
                <a:gd name="T8" fmla="*/ 58 w 71"/>
                <a:gd name="T9" fmla="*/ 24 h 58"/>
                <a:gd name="T10" fmla="*/ 49 w 71"/>
                <a:gd name="T11" fmla="*/ 14 h 58"/>
                <a:gd name="T12" fmla="*/ 39 w 71"/>
                <a:gd name="T13" fmla="*/ 5 h 58"/>
                <a:gd name="T14" fmla="*/ 28 w 71"/>
                <a:gd name="T15" fmla="*/ 0 h 58"/>
                <a:gd name="T16" fmla="*/ 16 w 71"/>
                <a:gd name="T17" fmla="*/ 4 h 58"/>
                <a:gd name="T18" fmla="*/ 6 w 71"/>
                <a:gd name="T19" fmla="*/ 16 h 58"/>
                <a:gd name="T20" fmla="*/ 0 w 71"/>
                <a:gd name="T21" fmla="*/ 32 h 58"/>
                <a:gd name="T22" fmla="*/ 3 w 71"/>
                <a:gd name="T23" fmla="*/ 43 h 58"/>
                <a:gd name="T24" fmla="*/ 13 w 71"/>
                <a:gd name="T25" fmla="*/ 51 h 58"/>
                <a:gd name="T26" fmla="*/ 25 w 71"/>
                <a:gd name="T27" fmla="*/ 55 h 58"/>
                <a:gd name="T28" fmla="*/ 39 w 71"/>
                <a:gd name="T29" fmla="*/ 58 h 58"/>
                <a:gd name="T30" fmla="*/ 53 w 71"/>
                <a:gd name="T31" fmla="*/ 58 h 58"/>
                <a:gd name="T32" fmla="*/ 62 w 71"/>
                <a:gd name="T33" fmla="*/ 58 h 58"/>
                <a:gd name="T34" fmla="*/ 66 w 71"/>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8">
                  <a:moveTo>
                    <a:pt x="66" y="58"/>
                  </a:moveTo>
                  <a:lnTo>
                    <a:pt x="71" y="47"/>
                  </a:lnTo>
                  <a:lnTo>
                    <a:pt x="70" y="44"/>
                  </a:lnTo>
                  <a:lnTo>
                    <a:pt x="64" y="36"/>
                  </a:lnTo>
                  <a:lnTo>
                    <a:pt x="58" y="24"/>
                  </a:lnTo>
                  <a:lnTo>
                    <a:pt x="49" y="14"/>
                  </a:lnTo>
                  <a:lnTo>
                    <a:pt x="39" y="5"/>
                  </a:lnTo>
                  <a:lnTo>
                    <a:pt x="28" y="0"/>
                  </a:lnTo>
                  <a:lnTo>
                    <a:pt x="16" y="4"/>
                  </a:lnTo>
                  <a:lnTo>
                    <a:pt x="6" y="16"/>
                  </a:lnTo>
                  <a:lnTo>
                    <a:pt x="0" y="32"/>
                  </a:lnTo>
                  <a:lnTo>
                    <a:pt x="3" y="43"/>
                  </a:lnTo>
                  <a:lnTo>
                    <a:pt x="13" y="51"/>
                  </a:lnTo>
                  <a:lnTo>
                    <a:pt x="25" y="55"/>
                  </a:lnTo>
                  <a:lnTo>
                    <a:pt x="39" y="58"/>
                  </a:lnTo>
                  <a:lnTo>
                    <a:pt x="53" y="58"/>
                  </a:lnTo>
                  <a:lnTo>
                    <a:pt x="62"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174" name="Freeform 176"/>
            <p:cNvSpPr>
              <a:spLocks/>
            </p:cNvSpPr>
            <p:nvPr/>
          </p:nvSpPr>
          <p:spPr bwMode="auto">
            <a:xfrm>
              <a:off x="3331" y="2447"/>
              <a:ext cx="37" cy="28"/>
            </a:xfrm>
            <a:custGeom>
              <a:avLst/>
              <a:gdLst>
                <a:gd name="T0" fmla="*/ 72 w 72"/>
                <a:gd name="T1" fmla="*/ 10 h 56"/>
                <a:gd name="T2" fmla="*/ 67 w 72"/>
                <a:gd name="T3" fmla="*/ 0 h 56"/>
                <a:gd name="T4" fmla="*/ 63 w 72"/>
                <a:gd name="T5" fmla="*/ 0 h 56"/>
                <a:gd name="T6" fmla="*/ 53 w 72"/>
                <a:gd name="T7" fmla="*/ 0 h 56"/>
                <a:gd name="T8" fmla="*/ 40 w 72"/>
                <a:gd name="T9" fmla="*/ 0 h 56"/>
                <a:gd name="T10" fmla="*/ 26 w 72"/>
                <a:gd name="T11" fmla="*/ 2 h 56"/>
                <a:gd name="T12" fmla="*/ 13 w 72"/>
                <a:gd name="T13" fmla="*/ 7 h 56"/>
                <a:gd name="T14" fmla="*/ 3 w 72"/>
                <a:gd name="T15" fmla="*/ 15 h 56"/>
                <a:gd name="T16" fmla="*/ 0 w 72"/>
                <a:gd name="T17" fmla="*/ 25 h 56"/>
                <a:gd name="T18" fmla="*/ 6 w 72"/>
                <a:gd name="T19" fmla="*/ 41 h 56"/>
                <a:gd name="T20" fmla="*/ 17 w 72"/>
                <a:gd name="T21" fmla="*/ 54 h 56"/>
                <a:gd name="T22" fmla="*/ 29 w 72"/>
                <a:gd name="T23" fmla="*/ 56 h 56"/>
                <a:gd name="T24" fmla="*/ 39 w 72"/>
                <a:gd name="T25" fmla="*/ 53 h 56"/>
                <a:gd name="T26" fmla="*/ 49 w 72"/>
                <a:gd name="T27" fmla="*/ 44 h 56"/>
                <a:gd name="T28" fmla="*/ 59 w 72"/>
                <a:gd name="T29" fmla="*/ 33 h 56"/>
                <a:gd name="T30" fmla="*/ 66 w 72"/>
                <a:gd name="T31" fmla="*/ 22 h 56"/>
                <a:gd name="T32" fmla="*/ 71 w 72"/>
                <a:gd name="T33" fmla="*/ 14 h 56"/>
                <a:gd name="T34" fmla="*/ 72 w 72"/>
                <a:gd name="T35" fmla="*/ 1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6">
                  <a:moveTo>
                    <a:pt x="72" y="10"/>
                  </a:moveTo>
                  <a:lnTo>
                    <a:pt x="67" y="0"/>
                  </a:lnTo>
                  <a:lnTo>
                    <a:pt x="63" y="0"/>
                  </a:lnTo>
                  <a:lnTo>
                    <a:pt x="53" y="0"/>
                  </a:lnTo>
                  <a:lnTo>
                    <a:pt x="40" y="0"/>
                  </a:lnTo>
                  <a:lnTo>
                    <a:pt x="26" y="2"/>
                  </a:lnTo>
                  <a:lnTo>
                    <a:pt x="13" y="7"/>
                  </a:lnTo>
                  <a:lnTo>
                    <a:pt x="3" y="15"/>
                  </a:lnTo>
                  <a:lnTo>
                    <a:pt x="0" y="25"/>
                  </a:lnTo>
                  <a:lnTo>
                    <a:pt x="6" y="41"/>
                  </a:lnTo>
                  <a:lnTo>
                    <a:pt x="17" y="54"/>
                  </a:lnTo>
                  <a:lnTo>
                    <a:pt x="29" y="56"/>
                  </a:lnTo>
                  <a:lnTo>
                    <a:pt x="39" y="53"/>
                  </a:lnTo>
                  <a:lnTo>
                    <a:pt x="49" y="44"/>
                  </a:lnTo>
                  <a:lnTo>
                    <a:pt x="59" y="33"/>
                  </a:lnTo>
                  <a:lnTo>
                    <a:pt x="66" y="22"/>
                  </a:lnTo>
                  <a:lnTo>
                    <a:pt x="71" y="14"/>
                  </a:lnTo>
                  <a:lnTo>
                    <a:pt x="72"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175" name="Freeform 177"/>
            <p:cNvSpPr>
              <a:spLocks/>
            </p:cNvSpPr>
            <p:nvPr/>
          </p:nvSpPr>
          <p:spPr bwMode="auto">
            <a:xfrm>
              <a:off x="3361" y="2454"/>
              <a:ext cx="26" cy="37"/>
            </a:xfrm>
            <a:custGeom>
              <a:avLst/>
              <a:gdLst>
                <a:gd name="T0" fmla="*/ 33 w 53"/>
                <a:gd name="T1" fmla="*/ 0 h 72"/>
                <a:gd name="T2" fmla="*/ 20 w 53"/>
                <a:gd name="T3" fmla="*/ 0 h 72"/>
                <a:gd name="T4" fmla="*/ 18 w 53"/>
                <a:gd name="T5" fmla="*/ 3 h 72"/>
                <a:gd name="T6" fmla="*/ 13 w 53"/>
                <a:gd name="T7" fmla="*/ 11 h 72"/>
                <a:gd name="T8" fmla="*/ 8 w 53"/>
                <a:gd name="T9" fmla="*/ 23 h 72"/>
                <a:gd name="T10" fmla="*/ 3 w 53"/>
                <a:gd name="T11" fmla="*/ 35 h 72"/>
                <a:gd name="T12" fmla="*/ 0 w 53"/>
                <a:gd name="T13" fmla="*/ 49 h 72"/>
                <a:gd name="T14" fmla="*/ 2 w 53"/>
                <a:gd name="T15" fmla="*/ 61 h 72"/>
                <a:gd name="T16" fmla="*/ 10 w 53"/>
                <a:gd name="T17" fmla="*/ 69 h 72"/>
                <a:gd name="T18" fmla="*/ 26 w 53"/>
                <a:gd name="T19" fmla="*/ 72 h 72"/>
                <a:gd name="T20" fmla="*/ 42 w 53"/>
                <a:gd name="T21" fmla="*/ 69 h 72"/>
                <a:gd name="T22" fmla="*/ 51 w 53"/>
                <a:gd name="T23" fmla="*/ 61 h 72"/>
                <a:gd name="T24" fmla="*/ 53 w 53"/>
                <a:gd name="T25" fmla="*/ 49 h 72"/>
                <a:gd name="T26" fmla="*/ 50 w 53"/>
                <a:gd name="T27" fmla="*/ 35 h 72"/>
                <a:gd name="T28" fmla="*/ 46 w 53"/>
                <a:gd name="T29" fmla="*/ 23 h 72"/>
                <a:gd name="T30" fmla="*/ 40 w 53"/>
                <a:gd name="T31" fmla="*/ 11 h 72"/>
                <a:gd name="T32" fmla="*/ 35 w 53"/>
                <a:gd name="T33" fmla="*/ 3 h 72"/>
                <a:gd name="T34" fmla="*/ 33 w 53"/>
                <a:gd name="T3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2">
                  <a:moveTo>
                    <a:pt x="33" y="0"/>
                  </a:moveTo>
                  <a:lnTo>
                    <a:pt x="20" y="0"/>
                  </a:lnTo>
                  <a:lnTo>
                    <a:pt x="18" y="3"/>
                  </a:lnTo>
                  <a:lnTo>
                    <a:pt x="13" y="11"/>
                  </a:lnTo>
                  <a:lnTo>
                    <a:pt x="8" y="23"/>
                  </a:lnTo>
                  <a:lnTo>
                    <a:pt x="3" y="35"/>
                  </a:lnTo>
                  <a:lnTo>
                    <a:pt x="0" y="49"/>
                  </a:lnTo>
                  <a:lnTo>
                    <a:pt x="2" y="61"/>
                  </a:lnTo>
                  <a:lnTo>
                    <a:pt x="10" y="69"/>
                  </a:lnTo>
                  <a:lnTo>
                    <a:pt x="26" y="72"/>
                  </a:lnTo>
                  <a:lnTo>
                    <a:pt x="42" y="69"/>
                  </a:lnTo>
                  <a:lnTo>
                    <a:pt x="51" y="61"/>
                  </a:lnTo>
                  <a:lnTo>
                    <a:pt x="53" y="49"/>
                  </a:lnTo>
                  <a:lnTo>
                    <a:pt x="50" y="35"/>
                  </a:lnTo>
                  <a:lnTo>
                    <a:pt x="46" y="23"/>
                  </a:lnTo>
                  <a:lnTo>
                    <a:pt x="40" y="11"/>
                  </a:lnTo>
                  <a:lnTo>
                    <a:pt x="35" y="3"/>
                  </a:lnTo>
                  <a:lnTo>
                    <a:pt x="3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176" name="Freeform 178"/>
            <p:cNvSpPr>
              <a:spLocks/>
            </p:cNvSpPr>
            <p:nvPr/>
          </p:nvSpPr>
          <p:spPr bwMode="auto">
            <a:xfrm>
              <a:off x="3381" y="2447"/>
              <a:ext cx="36" cy="28"/>
            </a:xfrm>
            <a:custGeom>
              <a:avLst/>
              <a:gdLst>
                <a:gd name="T0" fmla="*/ 6 w 71"/>
                <a:gd name="T1" fmla="*/ 0 h 56"/>
                <a:gd name="T2" fmla="*/ 0 w 71"/>
                <a:gd name="T3" fmla="*/ 10 h 56"/>
                <a:gd name="T4" fmla="*/ 1 w 71"/>
                <a:gd name="T5" fmla="*/ 14 h 56"/>
                <a:gd name="T6" fmla="*/ 7 w 71"/>
                <a:gd name="T7" fmla="*/ 22 h 56"/>
                <a:gd name="T8" fmla="*/ 14 w 71"/>
                <a:gd name="T9" fmla="*/ 33 h 56"/>
                <a:gd name="T10" fmla="*/ 23 w 71"/>
                <a:gd name="T11" fmla="*/ 44 h 56"/>
                <a:gd name="T12" fmla="*/ 32 w 71"/>
                <a:gd name="T13" fmla="*/ 53 h 56"/>
                <a:gd name="T14" fmla="*/ 44 w 71"/>
                <a:gd name="T15" fmla="*/ 56 h 56"/>
                <a:gd name="T16" fmla="*/ 55 w 71"/>
                <a:gd name="T17" fmla="*/ 54 h 56"/>
                <a:gd name="T18" fmla="*/ 66 w 71"/>
                <a:gd name="T19" fmla="*/ 41 h 56"/>
                <a:gd name="T20" fmla="*/ 71 w 71"/>
                <a:gd name="T21" fmla="*/ 25 h 56"/>
                <a:gd name="T22" fmla="*/ 68 w 71"/>
                <a:gd name="T23" fmla="*/ 15 h 56"/>
                <a:gd name="T24" fmla="*/ 59 w 71"/>
                <a:gd name="T25" fmla="*/ 7 h 56"/>
                <a:gd name="T26" fmla="*/ 46 w 71"/>
                <a:gd name="T27" fmla="*/ 2 h 56"/>
                <a:gd name="T28" fmla="*/ 32 w 71"/>
                <a:gd name="T29" fmla="*/ 0 h 56"/>
                <a:gd name="T30" fmla="*/ 20 w 71"/>
                <a:gd name="T31" fmla="*/ 0 h 56"/>
                <a:gd name="T32" fmla="*/ 9 w 71"/>
                <a:gd name="T33" fmla="*/ 0 h 56"/>
                <a:gd name="T34" fmla="*/ 6 w 71"/>
                <a:gd name="T3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6">
                  <a:moveTo>
                    <a:pt x="6" y="0"/>
                  </a:moveTo>
                  <a:lnTo>
                    <a:pt x="0" y="10"/>
                  </a:lnTo>
                  <a:lnTo>
                    <a:pt x="1" y="14"/>
                  </a:lnTo>
                  <a:lnTo>
                    <a:pt x="7" y="22"/>
                  </a:lnTo>
                  <a:lnTo>
                    <a:pt x="14" y="33"/>
                  </a:lnTo>
                  <a:lnTo>
                    <a:pt x="23" y="44"/>
                  </a:lnTo>
                  <a:lnTo>
                    <a:pt x="32" y="53"/>
                  </a:lnTo>
                  <a:lnTo>
                    <a:pt x="44" y="56"/>
                  </a:lnTo>
                  <a:lnTo>
                    <a:pt x="55" y="54"/>
                  </a:lnTo>
                  <a:lnTo>
                    <a:pt x="66" y="41"/>
                  </a:lnTo>
                  <a:lnTo>
                    <a:pt x="71" y="25"/>
                  </a:lnTo>
                  <a:lnTo>
                    <a:pt x="68" y="15"/>
                  </a:lnTo>
                  <a:lnTo>
                    <a:pt x="59" y="7"/>
                  </a:lnTo>
                  <a:lnTo>
                    <a:pt x="46" y="2"/>
                  </a:lnTo>
                  <a:lnTo>
                    <a:pt x="32" y="0"/>
                  </a:lnTo>
                  <a:lnTo>
                    <a:pt x="20"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177" name="Freeform 179"/>
            <p:cNvSpPr>
              <a:spLocks/>
            </p:cNvSpPr>
            <p:nvPr/>
          </p:nvSpPr>
          <p:spPr bwMode="auto">
            <a:xfrm>
              <a:off x="3380" y="2414"/>
              <a:ext cx="37" cy="28"/>
            </a:xfrm>
            <a:custGeom>
              <a:avLst/>
              <a:gdLst>
                <a:gd name="T0" fmla="*/ 0 w 72"/>
                <a:gd name="T1" fmla="*/ 46 h 57"/>
                <a:gd name="T2" fmla="*/ 6 w 72"/>
                <a:gd name="T3" fmla="*/ 57 h 57"/>
                <a:gd name="T4" fmla="*/ 9 w 72"/>
                <a:gd name="T5" fmla="*/ 57 h 57"/>
                <a:gd name="T6" fmla="*/ 19 w 72"/>
                <a:gd name="T7" fmla="*/ 57 h 57"/>
                <a:gd name="T8" fmla="*/ 32 w 72"/>
                <a:gd name="T9" fmla="*/ 57 h 57"/>
                <a:gd name="T10" fmla="*/ 47 w 72"/>
                <a:gd name="T11" fmla="*/ 54 h 57"/>
                <a:gd name="T12" fmla="*/ 60 w 72"/>
                <a:gd name="T13" fmla="*/ 50 h 57"/>
                <a:gd name="T14" fmla="*/ 69 w 72"/>
                <a:gd name="T15" fmla="*/ 43 h 57"/>
                <a:gd name="T16" fmla="*/ 72 w 72"/>
                <a:gd name="T17" fmla="*/ 31 h 57"/>
                <a:gd name="T18" fmla="*/ 67 w 72"/>
                <a:gd name="T19" fmla="*/ 16 h 57"/>
                <a:gd name="T20" fmla="*/ 55 w 72"/>
                <a:gd name="T21" fmla="*/ 4 h 57"/>
                <a:gd name="T22" fmla="*/ 44 w 72"/>
                <a:gd name="T23" fmla="*/ 0 h 57"/>
                <a:gd name="T24" fmla="*/ 33 w 72"/>
                <a:gd name="T25" fmla="*/ 4 h 57"/>
                <a:gd name="T26" fmla="*/ 23 w 72"/>
                <a:gd name="T27" fmla="*/ 13 h 57"/>
                <a:gd name="T28" fmla="*/ 14 w 72"/>
                <a:gd name="T29" fmla="*/ 23 h 57"/>
                <a:gd name="T30" fmla="*/ 7 w 72"/>
                <a:gd name="T31" fmla="*/ 35 h 57"/>
                <a:gd name="T32" fmla="*/ 1 w 72"/>
                <a:gd name="T33" fmla="*/ 43 h 57"/>
                <a:gd name="T34" fmla="*/ 0 w 72"/>
                <a:gd name="T35"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7">
                  <a:moveTo>
                    <a:pt x="0" y="46"/>
                  </a:moveTo>
                  <a:lnTo>
                    <a:pt x="6" y="57"/>
                  </a:lnTo>
                  <a:lnTo>
                    <a:pt x="9" y="57"/>
                  </a:lnTo>
                  <a:lnTo>
                    <a:pt x="19" y="57"/>
                  </a:lnTo>
                  <a:lnTo>
                    <a:pt x="32" y="57"/>
                  </a:lnTo>
                  <a:lnTo>
                    <a:pt x="47" y="54"/>
                  </a:lnTo>
                  <a:lnTo>
                    <a:pt x="60" y="50"/>
                  </a:lnTo>
                  <a:lnTo>
                    <a:pt x="69" y="43"/>
                  </a:lnTo>
                  <a:lnTo>
                    <a:pt x="72" y="31"/>
                  </a:lnTo>
                  <a:lnTo>
                    <a:pt x="67" y="16"/>
                  </a:lnTo>
                  <a:lnTo>
                    <a:pt x="55" y="4"/>
                  </a:lnTo>
                  <a:lnTo>
                    <a:pt x="44" y="0"/>
                  </a:lnTo>
                  <a:lnTo>
                    <a:pt x="33" y="4"/>
                  </a:lnTo>
                  <a:lnTo>
                    <a:pt x="23" y="13"/>
                  </a:lnTo>
                  <a:lnTo>
                    <a:pt x="14" y="23"/>
                  </a:lnTo>
                  <a:lnTo>
                    <a:pt x="7" y="35"/>
                  </a:lnTo>
                  <a:lnTo>
                    <a:pt x="1" y="43"/>
                  </a:lnTo>
                  <a:lnTo>
                    <a:pt x="0" y="4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178" name="Freeform 180"/>
            <p:cNvSpPr>
              <a:spLocks/>
            </p:cNvSpPr>
            <p:nvPr/>
          </p:nvSpPr>
          <p:spPr bwMode="auto">
            <a:xfrm>
              <a:off x="2672" y="2420"/>
              <a:ext cx="11" cy="12"/>
            </a:xfrm>
            <a:custGeom>
              <a:avLst/>
              <a:gdLst>
                <a:gd name="T0" fmla="*/ 12 w 23"/>
                <a:gd name="T1" fmla="*/ 24 h 24"/>
                <a:gd name="T2" fmla="*/ 7 w 23"/>
                <a:gd name="T3" fmla="*/ 23 h 24"/>
                <a:gd name="T4" fmla="*/ 4 w 23"/>
                <a:gd name="T5" fmla="*/ 20 h 24"/>
                <a:gd name="T6" fmla="*/ 1 w 23"/>
                <a:gd name="T7" fmla="*/ 17 h 24"/>
                <a:gd name="T8" fmla="*/ 0 w 23"/>
                <a:gd name="T9" fmla="*/ 12 h 24"/>
                <a:gd name="T10" fmla="*/ 1 w 23"/>
                <a:gd name="T11" fmla="*/ 8 h 24"/>
                <a:gd name="T12" fmla="*/ 4 w 23"/>
                <a:gd name="T13" fmla="*/ 3 h 24"/>
                <a:gd name="T14" fmla="*/ 7 w 23"/>
                <a:gd name="T15" fmla="*/ 1 h 24"/>
                <a:gd name="T16" fmla="*/ 12 w 23"/>
                <a:gd name="T17" fmla="*/ 0 h 24"/>
                <a:gd name="T18" fmla="*/ 16 w 23"/>
                <a:gd name="T19" fmla="*/ 1 h 24"/>
                <a:gd name="T20" fmla="*/ 20 w 23"/>
                <a:gd name="T21" fmla="*/ 3 h 24"/>
                <a:gd name="T22" fmla="*/ 22 w 23"/>
                <a:gd name="T23" fmla="*/ 8 h 24"/>
                <a:gd name="T24" fmla="*/ 23 w 23"/>
                <a:gd name="T25" fmla="*/ 12 h 24"/>
                <a:gd name="T26" fmla="*/ 22 w 23"/>
                <a:gd name="T27" fmla="*/ 17 h 24"/>
                <a:gd name="T28" fmla="*/ 20 w 23"/>
                <a:gd name="T29" fmla="*/ 20 h 24"/>
                <a:gd name="T30" fmla="*/ 16 w 23"/>
                <a:gd name="T31" fmla="*/ 23 h 24"/>
                <a:gd name="T32" fmla="*/ 12 w 23"/>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24">
                  <a:moveTo>
                    <a:pt x="12" y="24"/>
                  </a:moveTo>
                  <a:lnTo>
                    <a:pt x="7" y="23"/>
                  </a:lnTo>
                  <a:lnTo>
                    <a:pt x="4" y="20"/>
                  </a:lnTo>
                  <a:lnTo>
                    <a:pt x="1" y="17"/>
                  </a:lnTo>
                  <a:lnTo>
                    <a:pt x="0" y="12"/>
                  </a:lnTo>
                  <a:lnTo>
                    <a:pt x="1" y="8"/>
                  </a:lnTo>
                  <a:lnTo>
                    <a:pt x="4" y="3"/>
                  </a:lnTo>
                  <a:lnTo>
                    <a:pt x="7" y="1"/>
                  </a:lnTo>
                  <a:lnTo>
                    <a:pt x="12" y="0"/>
                  </a:lnTo>
                  <a:lnTo>
                    <a:pt x="16" y="1"/>
                  </a:lnTo>
                  <a:lnTo>
                    <a:pt x="20" y="3"/>
                  </a:lnTo>
                  <a:lnTo>
                    <a:pt x="22" y="8"/>
                  </a:lnTo>
                  <a:lnTo>
                    <a:pt x="23" y="12"/>
                  </a:lnTo>
                  <a:lnTo>
                    <a:pt x="22" y="17"/>
                  </a:lnTo>
                  <a:lnTo>
                    <a:pt x="20" y="20"/>
                  </a:lnTo>
                  <a:lnTo>
                    <a:pt x="16" y="23"/>
                  </a:lnTo>
                  <a:lnTo>
                    <a:pt x="12"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179" name="Freeform 181"/>
            <p:cNvSpPr>
              <a:spLocks/>
            </p:cNvSpPr>
            <p:nvPr/>
          </p:nvSpPr>
          <p:spPr bwMode="auto">
            <a:xfrm>
              <a:off x="2664" y="2381"/>
              <a:ext cx="26" cy="36"/>
            </a:xfrm>
            <a:custGeom>
              <a:avLst/>
              <a:gdLst>
                <a:gd name="T0" fmla="*/ 20 w 52"/>
                <a:gd name="T1" fmla="*/ 73 h 73"/>
                <a:gd name="T2" fmla="*/ 31 w 52"/>
                <a:gd name="T3" fmla="*/ 73 h 73"/>
                <a:gd name="T4" fmla="*/ 34 w 52"/>
                <a:gd name="T5" fmla="*/ 69 h 73"/>
                <a:gd name="T6" fmla="*/ 38 w 52"/>
                <a:gd name="T7" fmla="*/ 61 h 73"/>
                <a:gd name="T8" fmla="*/ 44 w 52"/>
                <a:gd name="T9" fmla="*/ 50 h 73"/>
                <a:gd name="T10" fmla="*/ 50 w 52"/>
                <a:gd name="T11" fmla="*/ 36 h 73"/>
                <a:gd name="T12" fmla="*/ 52 w 52"/>
                <a:gd name="T13" fmla="*/ 23 h 73"/>
                <a:gd name="T14" fmla="*/ 51 w 52"/>
                <a:gd name="T15" fmla="*/ 12 h 73"/>
                <a:gd name="T16" fmla="*/ 43 w 52"/>
                <a:gd name="T17" fmla="*/ 4 h 73"/>
                <a:gd name="T18" fmla="*/ 27 w 52"/>
                <a:gd name="T19" fmla="*/ 0 h 73"/>
                <a:gd name="T20" fmla="*/ 10 w 52"/>
                <a:gd name="T21" fmla="*/ 4 h 73"/>
                <a:gd name="T22" fmla="*/ 1 w 52"/>
                <a:gd name="T23" fmla="*/ 12 h 73"/>
                <a:gd name="T24" fmla="*/ 0 w 52"/>
                <a:gd name="T25" fmla="*/ 23 h 73"/>
                <a:gd name="T26" fmla="*/ 2 w 52"/>
                <a:gd name="T27" fmla="*/ 36 h 73"/>
                <a:gd name="T28" fmla="*/ 7 w 52"/>
                <a:gd name="T29" fmla="*/ 50 h 73"/>
                <a:gd name="T30" fmla="*/ 13 w 52"/>
                <a:gd name="T31" fmla="*/ 61 h 73"/>
                <a:gd name="T32" fmla="*/ 17 w 52"/>
                <a:gd name="T33" fmla="*/ 69 h 73"/>
                <a:gd name="T34" fmla="*/ 20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180" name="Freeform 182"/>
            <p:cNvSpPr>
              <a:spLocks/>
            </p:cNvSpPr>
            <p:nvPr/>
          </p:nvSpPr>
          <p:spPr bwMode="auto">
            <a:xfrm>
              <a:off x="2664" y="2381"/>
              <a:ext cx="26" cy="36"/>
            </a:xfrm>
            <a:custGeom>
              <a:avLst/>
              <a:gdLst>
                <a:gd name="T0" fmla="*/ 20 w 52"/>
                <a:gd name="T1" fmla="*/ 73 h 73"/>
                <a:gd name="T2" fmla="*/ 31 w 52"/>
                <a:gd name="T3" fmla="*/ 73 h 73"/>
                <a:gd name="T4" fmla="*/ 34 w 52"/>
                <a:gd name="T5" fmla="*/ 69 h 73"/>
                <a:gd name="T6" fmla="*/ 38 w 52"/>
                <a:gd name="T7" fmla="*/ 61 h 73"/>
                <a:gd name="T8" fmla="*/ 44 w 52"/>
                <a:gd name="T9" fmla="*/ 50 h 73"/>
                <a:gd name="T10" fmla="*/ 50 w 52"/>
                <a:gd name="T11" fmla="*/ 36 h 73"/>
                <a:gd name="T12" fmla="*/ 52 w 52"/>
                <a:gd name="T13" fmla="*/ 23 h 73"/>
                <a:gd name="T14" fmla="*/ 51 w 52"/>
                <a:gd name="T15" fmla="*/ 12 h 73"/>
                <a:gd name="T16" fmla="*/ 43 w 52"/>
                <a:gd name="T17" fmla="*/ 4 h 73"/>
                <a:gd name="T18" fmla="*/ 27 w 52"/>
                <a:gd name="T19" fmla="*/ 0 h 73"/>
                <a:gd name="T20" fmla="*/ 10 w 52"/>
                <a:gd name="T21" fmla="*/ 4 h 73"/>
                <a:gd name="T22" fmla="*/ 1 w 52"/>
                <a:gd name="T23" fmla="*/ 12 h 73"/>
                <a:gd name="T24" fmla="*/ 0 w 52"/>
                <a:gd name="T25" fmla="*/ 23 h 73"/>
                <a:gd name="T26" fmla="*/ 2 w 52"/>
                <a:gd name="T27" fmla="*/ 36 h 73"/>
                <a:gd name="T28" fmla="*/ 7 w 52"/>
                <a:gd name="T29" fmla="*/ 50 h 73"/>
                <a:gd name="T30" fmla="*/ 13 w 52"/>
                <a:gd name="T31" fmla="*/ 61 h 73"/>
                <a:gd name="T32" fmla="*/ 17 w 52"/>
                <a:gd name="T33" fmla="*/ 69 h 73"/>
                <a:gd name="T34" fmla="*/ 20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181" name="Freeform 183"/>
            <p:cNvSpPr>
              <a:spLocks/>
            </p:cNvSpPr>
            <p:nvPr/>
          </p:nvSpPr>
          <p:spPr bwMode="auto">
            <a:xfrm>
              <a:off x="2635" y="2396"/>
              <a:ext cx="35" cy="28"/>
            </a:xfrm>
            <a:custGeom>
              <a:avLst/>
              <a:gdLst>
                <a:gd name="T0" fmla="*/ 66 w 72"/>
                <a:gd name="T1" fmla="*/ 58 h 58"/>
                <a:gd name="T2" fmla="*/ 72 w 72"/>
                <a:gd name="T3" fmla="*/ 47 h 58"/>
                <a:gd name="T4" fmla="*/ 71 w 72"/>
                <a:gd name="T5" fmla="*/ 44 h 58"/>
                <a:gd name="T6" fmla="*/ 65 w 72"/>
                <a:gd name="T7" fmla="*/ 36 h 58"/>
                <a:gd name="T8" fmla="*/ 58 w 72"/>
                <a:gd name="T9" fmla="*/ 24 h 58"/>
                <a:gd name="T10" fmla="*/ 50 w 72"/>
                <a:gd name="T11" fmla="*/ 14 h 58"/>
                <a:gd name="T12" fmla="*/ 40 w 72"/>
                <a:gd name="T13" fmla="*/ 5 h 58"/>
                <a:gd name="T14" fmla="*/ 28 w 72"/>
                <a:gd name="T15" fmla="*/ 0 h 58"/>
                <a:gd name="T16" fmla="*/ 16 w 72"/>
                <a:gd name="T17" fmla="*/ 3 h 58"/>
                <a:gd name="T18" fmla="*/ 6 w 72"/>
                <a:gd name="T19" fmla="*/ 15 h 58"/>
                <a:gd name="T20" fmla="*/ 0 w 72"/>
                <a:gd name="T21" fmla="*/ 31 h 58"/>
                <a:gd name="T22" fmla="*/ 4 w 72"/>
                <a:gd name="T23" fmla="*/ 43 h 58"/>
                <a:gd name="T24" fmla="*/ 12 w 72"/>
                <a:gd name="T25" fmla="*/ 51 h 58"/>
                <a:gd name="T26" fmla="*/ 26 w 72"/>
                <a:gd name="T27" fmla="*/ 56 h 58"/>
                <a:gd name="T28" fmla="*/ 40 w 72"/>
                <a:gd name="T29" fmla="*/ 58 h 58"/>
                <a:gd name="T30" fmla="*/ 52 w 72"/>
                <a:gd name="T31" fmla="*/ 58 h 58"/>
                <a:gd name="T32" fmla="*/ 63 w 72"/>
                <a:gd name="T33" fmla="*/ 58 h 58"/>
                <a:gd name="T34" fmla="*/ 66 w 72"/>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8">
                  <a:moveTo>
                    <a:pt x="66" y="58"/>
                  </a:moveTo>
                  <a:lnTo>
                    <a:pt x="72" y="47"/>
                  </a:lnTo>
                  <a:lnTo>
                    <a:pt x="71" y="44"/>
                  </a:lnTo>
                  <a:lnTo>
                    <a:pt x="65" y="36"/>
                  </a:lnTo>
                  <a:lnTo>
                    <a:pt x="58" y="24"/>
                  </a:lnTo>
                  <a:lnTo>
                    <a:pt x="50" y="14"/>
                  </a:lnTo>
                  <a:lnTo>
                    <a:pt x="40" y="5"/>
                  </a:lnTo>
                  <a:lnTo>
                    <a:pt x="28" y="0"/>
                  </a:lnTo>
                  <a:lnTo>
                    <a:pt x="16" y="3"/>
                  </a:lnTo>
                  <a:lnTo>
                    <a:pt x="6" y="15"/>
                  </a:lnTo>
                  <a:lnTo>
                    <a:pt x="0" y="31"/>
                  </a:lnTo>
                  <a:lnTo>
                    <a:pt x="4" y="43"/>
                  </a:lnTo>
                  <a:lnTo>
                    <a:pt x="12" y="51"/>
                  </a:lnTo>
                  <a:lnTo>
                    <a:pt x="26" y="56"/>
                  </a:lnTo>
                  <a:lnTo>
                    <a:pt x="40" y="58"/>
                  </a:lnTo>
                  <a:lnTo>
                    <a:pt x="52" y="58"/>
                  </a:lnTo>
                  <a:lnTo>
                    <a:pt x="63"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182" name="Freeform 184"/>
            <p:cNvSpPr>
              <a:spLocks/>
            </p:cNvSpPr>
            <p:nvPr/>
          </p:nvSpPr>
          <p:spPr bwMode="auto">
            <a:xfrm>
              <a:off x="2635" y="2428"/>
              <a:ext cx="35" cy="29"/>
            </a:xfrm>
            <a:custGeom>
              <a:avLst/>
              <a:gdLst>
                <a:gd name="T0" fmla="*/ 72 w 72"/>
                <a:gd name="T1" fmla="*/ 10 h 56"/>
                <a:gd name="T2" fmla="*/ 66 w 72"/>
                <a:gd name="T3" fmla="*/ 0 h 56"/>
                <a:gd name="T4" fmla="*/ 63 w 72"/>
                <a:gd name="T5" fmla="*/ 0 h 56"/>
                <a:gd name="T6" fmla="*/ 53 w 72"/>
                <a:gd name="T7" fmla="*/ 0 h 56"/>
                <a:gd name="T8" fmla="*/ 40 w 72"/>
                <a:gd name="T9" fmla="*/ 0 h 56"/>
                <a:gd name="T10" fmla="*/ 26 w 72"/>
                <a:gd name="T11" fmla="*/ 2 h 56"/>
                <a:gd name="T12" fmla="*/ 13 w 72"/>
                <a:gd name="T13" fmla="*/ 7 h 56"/>
                <a:gd name="T14" fmla="*/ 4 w 72"/>
                <a:gd name="T15" fmla="*/ 14 h 56"/>
                <a:gd name="T16" fmla="*/ 0 w 72"/>
                <a:gd name="T17" fmla="*/ 25 h 56"/>
                <a:gd name="T18" fmla="*/ 6 w 72"/>
                <a:gd name="T19" fmla="*/ 40 h 56"/>
                <a:gd name="T20" fmla="*/ 16 w 72"/>
                <a:gd name="T21" fmla="*/ 53 h 56"/>
                <a:gd name="T22" fmla="*/ 28 w 72"/>
                <a:gd name="T23" fmla="*/ 56 h 56"/>
                <a:gd name="T24" fmla="*/ 40 w 72"/>
                <a:gd name="T25" fmla="*/ 53 h 56"/>
                <a:gd name="T26" fmla="*/ 50 w 72"/>
                <a:gd name="T27" fmla="*/ 44 h 56"/>
                <a:gd name="T28" fmla="*/ 58 w 72"/>
                <a:gd name="T29" fmla="*/ 33 h 56"/>
                <a:gd name="T30" fmla="*/ 65 w 72"/>
                <a:gd name="T31" fmla="*/ 22 h 56"/>
                <a:gd name="T32" fmla="*/ 71 w 72"/>
                <a:gd name="T33" fmla="*/ 14 h 56"/>
                <a:gd name="T34" fmla="*/ 72 w 72"/>
                <a:gd name="T35" fmla="*/ 1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6">
                  <a:moveTo>
                    <a:pt x="72" y="10"/>
                  </a:moveTo>
                  <a:lnTo>
                    <a:pt x="66" y="0"/>
                  </a:lnTo>
                  <a:lnTo>
                    <a:pt x="63" y="0"/>
                  </a:lnTo>
                  <a:lnTo>
                    <a:pt x="53" y="0"/>
                  </a:lnTo>
                  <a:lnTo>
                    <a:pt x="40" y="0"/>
                  </a:lnTo>
                  <a:lnTo>
                    <a:pt x="26" y="2"/>
                  </a:lnTo>
                  <a:lnTo>
                    <a:pt x="13" y="7"/>
                  </a:lnTo>
                  <a:lnTo>
                    <a:pt x="4" y="14"/>
                  </a:lnTo>
                  <a:lnTo>
                    <a:pt x="0" y="25"/>
                  </a:lnTo>
                  <a:lnTo>
                    <a:pt x="6" y="40"/>
                  </a:lnTo>
                  <a:lnTo>
                    <a:pt x="16" y="53"/>
                  </a:lnTo>
                  <a:lnTo>
                    <a:pt x="28" y="56"/>
                  </a:lnTo>
                  <a:lnTo>
                    <a:pt x="40" y="53"/>
                  </a:lnTo>
                  <a:lnTo>
                    <a:pt x="50" y="44"/>
                  </a:lnTo>
                  <a:lnTo>
                    <a:pt x="58" y="33"/>
                  </a:lnTo>
                  <a:lnTo>
                    <a:pt x="65" y="22"/>
                  </a:lnTo>
                  <a:lnTo>
                    <a:pt x="71" y="14"/>
                  </a:lnTo>
                  <a:lnTo>
                    <a:pt x="72"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183" name="Freeform 185"/>
            <p:cNvSpPr>
              <a:spLocks/>
            </p:cNvSpPr>
            <p:nvPr/>
          </p:nvSpPr>
          <p:spPr bwMode="auto">
            <a:xfrm>
              <a:off x="2664" y="2435"/>
              <a:ext cx="27" cy="37"/>
            </a:xfrm>
            <a:custGeom>
              <a:avLst/>
              <a:gdLst>
                <a:gd name="T0" fmla="*/ 32 w 53"/>
                <a:gd name="T1" fmla="*/ 0 h 72"/>
                <a:gd name="T2" fmla="*/ 21 w 53"/>
                <a:gd name="T3" fmla="*/ 0 h 72"/>
                <a:gd name="T4" fmla="*/ 19 w 53"/>
                <a:gd name="T5" fmla="*/ 3 h 72"/>
                <a:gd name="T6" fmla="*/ 14 w 53"/>
                <a:gd name="T7" fmla="*/ 11 h 72"/>
                <a:gd name="T8" fmla="*/ 8 w 53"/>
                <a:gd name="T9" fmla="*/ 23 h 72"/>
                <a:gd name="T10" fmla="*/ 2 w 53"/>
                <a:gd name="T11" fmla="*/ 35 h 72"/>
                <a:gd name="T12" fmla="*/ 0 w 53"/>
                <a:gd name="T13" fmla="*/ 49 h 72"/>
                <a:gd name="T14" fmla="*/ 2 w 53"/>
                <a:gd name="T15" fmla="*/ 61 h 72"/>
                <a:gd name="T16" fmla="*/ 10 w 53"/>
                <a:gd name="T17" fmla="*/ 69 h 72"/>
                <a:gd name="T18" fmla="*/ 27 w 53"/>
                <a:gd name="T19" fmla="*/ 72 h 72"/>
                <a:gd name="T20" fmla="*/ 43 w 53"/>
                <a:gd name="T21" fmla="*/ 69 h 72"/>
                <a:gd name="T22" fmla="*/ 51 w 53"/>
                <a:gd name="T23" fmla="*/ 61 h 72"/>
                <a:gd name="T24" fmla="*/ 53 w 53"/>
                <a:gd name="T25" fmla="*/ 49 h 72"/>
                <a:gd name="T26" fmla="*/ 51 w 53"/>
                <a:gd name="T27" fmla="*/ 35 h 72"/>
                <a:gd name="T28" fmla="*/ 45 w 53"/>
                <a:gd name="T29" fmla="*/ 23 h 72"/>
                <a:gd name="T30" fmla="*/ 39 w 53"/>
                <a:gd name="T31" fmla="*/ 11 h 72"/>
                <a:gd name="T32" fmla="*/ 35 w 53"/>
                <a:gd name="T33" fmla="*/ 3 h 72"/>
                <a:gd name="T34" fmla="*/ 32 w 53"/>
                <a:gd name="T3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2">
                  <a:moveTo>
                    <a:pt x="32" y="0"/>
                  </a:moveTo>
                  <a:lnTo>
                    <a:pt x="21" y="0"/>
                  </a:lnTo>
                  <a:lnTo>
                    <a:pt x="19" y="3"/>
                  </a:lnTo>
                  <a:lnTo>
                    <a:pt x="14" y="11"/>
                  </a:lnTo>
                  <a:lnTo>
                    <a:pt x="8" y="23"/>
                  </a:lnTo>
                  <a:lnTo>
                    <a:pt x="2" y="35"/>
                  </a:lnTo>
                  <a:lnTo>
                    <a:pt x="0" y="49"/>
                  </a:lnTo>
                  <a:lnTo>
                    <a:pt x="2" y="61"/>
                  </a:lnTo>
                  <a:lnTo>
                    <a:pt x="10" y="69"/>
                  </a:lnTo>
                  <a:lnTo>
                    <a:pt x="27" y="72"/>
                  </a:lnTo>
                  <a:lnTo>
                    <a:pt x="43" y="69"/>
                  </a:lnTo>
                  <a:lnTo>
                    <a:pt x="51" y="61"/>
                  </a:lnTo>
                  <a:lnTo>
                    <a:pt x="53" y="49"/>
                  </a:lnTo>
                  <a:lnTo>
                    <a:pt x="51" y="35"/>
                  </a:lnTo>
                  <a:lnTo>
                    <a:pt x="45" y="23"/>
                  </a:lnTo>
                  <a:lnTo>
                    <a:pt x="39" y="11"/>
                  </a:lnTo>
                  <a:lnTo>
                    <a:pt x="35" y="3"/>
                  </a:lnTo>
                  <a:lnTo>
                    <a:pt x="3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184" name="Freeform 186"/>
            <p:cNvSpPr>
              <a:spLocks/>
            </p:cNvSpPr>
            <p:nvPr/>
          </p:nvSpPr>
          <p:spPr bwMode="auto">
            <a:xfrm>
              <a:off x="2684" y="2428"/>
              <a:ext cx="35" cy="29"/>
            </a:xfrm>
            <a:custGeom>
              <a:avLst/>
              <a:gdLst>
                <a:gd name="T0" fmla="*/ 6 w 72"/>
                <a:gd name="T1" fmla="*/ 0 h 57"/>
                <a:gd name="T2" fmla="*/ 0 w 72"/>
                <a:gd name="T3" fmla="*/ 10 h 57"/>
                <a:gd name="T4" fmla="*/ 1 w 72"/>
                <a:gd name="T5" fmla="*/ 14 h 57"/>
                <a:gd name="T6" fmla="*/ 7 w 72"/>
                <a:gd name="T7" fmla="*/ 22 h 57"/>
                <a:gd name="T8" fmla="*/ 14 w 72"/>
                <a:gd name="T9" fmla="*/ 33 h 57"/>
                <a:gd name="T10" fmla="*/ 23 w 72"/>
                <a:gd name="T11" fmla="*/ 43 h 57"/>
                <a:gd name="T12" fmla="*/ 33 w 72"/>
                <a:gd name="T13" fmla="*/ 53 h 57"/>
                <a:gd name="T14" fmla="*/ 44 w 72"/>
                <a:gd name="T15" fmla="*/ 57 h 57"/>
                <a:gd name="T16" fmla="*/ 56 w 72"/>
                <a:gd name="T17" fmla="*/ 55 h 57"/>
                <a:gd name="T18" fmla="*/ 66 w 72"/>
                <a:gd name="T19" fmla="*/ 42 h 57"/>
                <a:gd name="T20" fmla="*/ 72 w 72"/>
                <a:gd name="T21" fmla="*/ 26 h 57"/>
                <a:gd name="T22" fmla="*/ 68 w 72"/>
                <a:gd name="T23" fmla="*/ 15 h 57"/>
                <a:gd name="T24" fmla="*/ 60 w 72"/>
                <a:gd name="T25" fmla="*/ 7 h 57"/>
                <a:gd name="T26" fmla="*/ 46 w 72"/>
                <a:gd name="T27" fmla="*/ 2 h 57"/>
                <a:gd name="T28" fmla="*/ 33 w 72"/>
                <a:gd name="T29" fmla="*/ 0 h 57"/>
                <a:gd name="T30" fmla="*/ 20 w 72"/>
                <a:gd name="T31" fmla="*/ 0 h 57"/>
                <a:gd name="T32" fmla="*/ 9 w 72"/>
                <a:gd name="T33" fmla="*/ 0 h 57"/>
                <a:gd name="T34" fmla="*/ 6 w 72"/>
                <a:gd name="T3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7">
                  <a:moveTo>
                    <a:pt x="6" y="0"/>
                  </a:moveTo>
                  <a:lnTo>
                    <a:pt x="0" y="10"/>
                  </a:lnTo>
                  <a:lnTo>
                    <a:pt x="1" y="14"/>
                  </a:lnTo>
                  <a:lnTo>
                    <a:pt x="7" y="22"/>
                  </a:lnTo>
                  <a:lnTo>
                    <a:pt x="14" y="33"/>
                  </a:lnTo>
                  <a:lnTo>
                    <a:pt x="23" y="43"/>
                  </a:lnTo>
                  <a:lnTo>
                    <a:pt x="33" y="53"/>
                  </a:lnTo>
                  <a:lnTo>
                    <a:pt x="44" y="57"/>
                  </a:lnTo>
                  <a:lnTo>
                    <a:pt x="56" y="55"/>
                  </a:lnTo>
                  <a:lnTo>
                    <a:pt x="66" y="42"/>
                  </a:lnTo>
                  <a:lnTo>
                    <a:pt x="72" y="26"/>
                  </a:lnTo>
                  <a:lnTo>
                    <a:pt x="68" y="15"/>
                  </a:lnTo>
                  <a:lnTo>
                    <a:pt x="60" y="7"/>
                  </a:lnTo>
                  <a:lnTo>
                    <a:pt x="46" y="2"/>
                  </a:lnTo>
                  <a:lnTo>
                    <a:pt x="33" y="0"/>
                  </a:lnTo>
                  <a:lnTo>
                    <a:pt x="20"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185" name="Freeform 187"/>
            <p:cNvSpPr>
              <a:spLocks/>
            </p:cNvSpPr>
            <p:nvPr/>
          </p:nvSpPr>
          <p:spPr bwMode="auto">
            <a:xfrm>
              <a:off x="2684" y="2395"/>
              <a:ext cx="35" cy="29"/>
            </a:xfrm>
            <a:custGeom>
              <a:avLst/>
              <a:gdLst>
                <a:gd name="T0" fmla="*/ 0 w 72"/>
                <a:gd name="T1" fmla="*/ 47 h 58"/>
                <a:gd name="T2" fmla="*/ 6 w 72"/>
                <a:gd name="T3" fmla="*/ 58 h 58"/>
                <a:gd name="T4" fmla="*/ 9 w 72"/>
                <a:gd name="T5" fmla="*/ 58 h 58"/>
                <a:gd name="T6" fmla="*/ 20 w 72"/>
                <a:gd name="T7" fmla="*/ 58 h 58"/>
                <a:gd name="T8" fmla="*/ 33 w 72"/>
                <a:gd name="T9" fmla="*/ 58 h 58"/>
                <a:gd name="T10" fmla="*/ 46 w 72"/>
                <a:gd name="T11" fmla="*/ 55 h 58"/>
                <a:gd name="T12" fmla="*/ 59 w 72"/>
                <a:gd name="T13" fmla="*/ 51 h 58"/>
                <a:gd name="T14" fmla="*/ 68 w 72"/>
                <a:gd name="T15" fmla="*/ 43 h 58"/>
                <a:gd name="T16" fmla="*/ 72 w 72"/>
                <a:gd name="T17" fmla="*/ 32 h 58"/>
                <a:gd name="T18" fmla="*/ 66 w 72"/>
                <a:gd name="T19" fmla="*/ 16 h 58"/>
                <a:gd name="T20" fmla="*/ 56 w 72"/>
                <a:gd name="T21" fmla="*/ 4 h 58"/>
                <a:gd name="T22" fmla="*/ 44 w 72"/>
                <a:gd name="T23" fmla="*/ 0 h 58"/>
                <a:gd name="T24" fmla="*/ 33 w 72"/>
                <a:gd name="T25" fmla="*/ 5 h 58"/>
                <a:gd name="T26" fmla="*/ 23 w 72"/>
                <a:gd name="T27" fmla="*/ 14 h 58"/>
                <a:gd name="T28" fmla="*/ 14 w 72"/>
                <a:gd name="T29" fmla="*/ 24 h 58"/>
                <a:gd name="T30" fmla="*/ 7 w 72"/>
                <a:gd name="T31" fmla="*/ 36 h 58"/>
                <a:gd name="T32" fmla="*/ 1 w 72"/>
                <a:gd name="T33" fmla="*/ 44 h 58"/>
                <a:gd name="T34" fmla="*/ 0 w 72"/>
                <a:gd name="T35" fmla="*/ 4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8">
                  <a:moveTo>
                    <a:pt x="0" y="47"/>
                  </a:moveTo>
                  <a:lnTo>
                    <a:pt x="6" y="58"/>
                  </a:lnTo>
                  <a:lnTo>
                    <a:pt x="9" y="58"/>
                  </a:lnTo>
                  <a:lnTo>
                    <a:pt x="20" y="58"/>
                  </a:lnTo>
                  <a:lnTo>
                    <a:pt x="33" y="58"/>
                  </a:lnTo>
                  <a:lnTo>
                    <a:pt x="46" y="55"/>
                  </a:lnTo>
                  <a:lnTo>
                    <a:pt x="59" y="51"/>
                  </a:lnTo>
                  <a:lnTo>
                    <a:pt x="68" y="43"/>
                  </a:lnTo>
                  <a:lnTo>
                    <a:pt x="72" y="32"/>
                  </a:lnTo>
                  <a:lnTo>
                    <a:pt x="66" y="16"/>
                  </a:lnTo>
                  <a:lnTo>
                    <a:pt x="56" y="4"/>
                  </a:lnTo>
                  <a:lnTo>
                    <a:pt x="44" y="0"/>
                  </a:lnTo>
                  <a:lnTo>
                    <a:pt x="33" y="5"/>
                  </a:lnTo>
                  <a:lnTo>
                    <a:pt x="23" y="14"/>
                  </a:lnTo>
                  <a:lnTo>
                    <a:pt x="14" y="24"/>
                  </a:lnTo>
                  <a:lnTo>
                    <a:pt x="7" y="36"/>
                  </a:lnTo>
                  <a:lnTo>
                    <a:pt x="1" y="44"/>
                  </a:lnTo>
                  <a:lnTo>
                    <a:pt x="0" y="4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186" name="Freeform 188"/>
            <p:cNvSpPr>
              <a:spLocks/>
            </p:cNvSpPr>
            <p:nvPr/>
          </p:nvSpPr>
          <p:spPr bwMode="auto">
            <a:xfrm>
              <a:off x="2471" y="1815"/>
              <a:ext cx="72" cy="84"/>
            </a:xfrm>
            <a:custGeom>
              <a:avLst/>
              <a:gdLst>
                <a:gd name="T0" fmla="*/ 144 w 144"/>
                <a:gd name="T1" fmla="*/ 0 h 167"/>
                <a:gd name="T2" fmla="*/ 143 w 144"/>
                <a:gd name="T3" fmla="*/ 28 h 167"/>
                <a:gd name="T4" fmla="*/ 138 w 144"/>
                <a:gd name="T5" fmla="*/ 57 h 167"/>
                <a:gd name="T6" fmla="*/ 129 w 144"/>
                <a:gd name="T7" fmla="*/ 84 h 167"/>
                <a:gd name="T8" fmla="*/ 116 w 144"/>
                <a:gd name="T9" fmla="*/ 111 h 167"/>
                <a:gd name="T10" fmla="*/ 100 w 144"/>
                <a:gd name="T11" fmla="*/ 135 h 167"/>
                <a:gd name="T12" fmla="*/ 82 w 144"/>
                <a:gd name="T13" fmla="*/ 152 h 167"/>
                <a:gd name="T14" fmla="*/ 60 w 144"/>
                <a:gd name="T15" fmla="*/ 164 h 167"/>
                <a:gd name="T16" fmla="*/ 36 w 144"/>
                <a:gd name="T17" fmla="*/ 167 h 167"/>
                <a:gd name="T18" fmla="*/ 16 w 144"/>
                <a:gd name="T19" fmla="*/ 163 h 167"/>
                <a:gd name="T20" fmla="*/ 5 w 144"/>
                <a:gd name="T21" fmla="*/ 152 h 167"/>
                <a:gd name="T22" fmla="*/ 0 w 144"/>
                <a:gd name="T23" fmla="*/ 140 h 167"/>
                <a:gd name="T24" fmla="*/ 2 w 144"/>
                <a:gd name="T25" fmla="*/ 123 h 167"/>
                <a:gd name="T26" fmla="*/ 12 w 144"/>
                <a:gd name="T27" fmla="*/ 109 h 167"/>
                <a:gd name="T28" fmla="*/ 24 w 144"/>
                <a:gd name="T29" fmla="*/ 96 h 167"/>
                <a:gd name="T30" fmla="*/ 42 w 144"/>
                <a:gd name="T31" fmla="*/ 85 h 167"/>
                <a:gd name="T32" fmla="*/ 62 w 144"/>
                <a:gd name="T33" fmla="*/ 82 h 167"/>
                <a:gd name="T34" fmla="*/ 80 w 144"/>
                <a:gd name="T35" fmla="*/ 79 h 167"/>
                <a:gd name="T36" fmla="*/ 95 w 144"/>
                <a:gd name="T37" fmla="*/ 69 h 167"/>
                <a:gd name="T38" fmla="*/ 108 w 144"/>
                <a:gd name="T39" fmla="*/ 57 h 167"/>
                <a:gd name="T40" fmla="*/ 121 w 144"/>
                <a:gd name="T41" fmla="*/ 41 h 167"/>
                <a:gd name="T42" fmla="*/ 130 w 144"/>
                <a:gd name="T43" fmla="*/ 26 h 167"/>
                <a:gd name="T44" fmla="*/ 138 w 144"/>
                <a:gd name="T45" fmla="*/ 13 h 167"/>
                <a:gd name="T46" fmla="*/ 143 w 144"/>
                <a:gd name="T47" fmla="*/ 4 h 167"/>
                <a:gd name="T48" fmla="*/ 144 w 144"/>
                <a:gd name="T49"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167">
                  <a:moveTo>
                    <a:pt x="144" y="0"/>
                  </a:moveTo>
                  <a:lnTo>
                    <a:pt x="143" y="28"/>
                  </a:lnTo>
                  <a:lnTo>
                    <a:pt x="138" y="57"/>
                  </a:lnTo>
                  <a:lnTo>
                    <a:pt x="129" y="84"/>
                  </a:lnTo>
                  <a:lnTo>
                    <a:pt x="116" y="111"/>
                  </a:lnTo>
                  <a:lnTo>
                    <a:pt x="100" y="135"/>
                  </a:lnTo>
                  <a:lnTo>
                    <a:pt x="82" y="152"/>
                  </a:lnTo>
                  <a:lnTo>
                    <a:pt x="60" y="164"/>
                  </a:lnTo>
                  <a:lnTo>
                    <a:pt x="36" y="167"/>
                  </a:lnTo>
                  <a:lnTo>
                    <a:pt x="16" y="163"/>
                  </a:lnTo>
                  <a:lnTo>
                    <a:pt x="5" y="152"/>
                  </a:lnTo>
                  <a:lnTo>
                    <a:pt x="0" y="140"/>
                  </a:lnTo>
                  <a:lnTo>
                    <a:pt x="2" y="123"/>
                  </a:lnTo>
                  <a:lnTo>
                    <a:pt x="12" y="109"/>
                  </a:lnTo>
                  <a:lnTo>
                    <a:pt x="24" y="96"/>
                  </a:lnTo>
                  <a:lnTo>
                    <a:pt x="42" y="85"/>
                  </a:lnTo>
                  <a:lnTo>
                    <a:pt x="62" y="82"/>
                  </a:lnTo>
                  <a:lnTo>
                    <a:pt x="80" y="79"/>
                  </a:lnTo>
                  <a:lnTo>
                    <a:pt x="95" y="69"/>
                  </a:lnTo>
                  <a:lnTo>
                    <a:pt x="108" y="57"/>
                  </a:lnTo>
                  <a:lnTo>
                    <a:pt x="121" y="41"/>
                  </a:lnTo>
                  <a:lnTo>
                    <a:pt x="130" y="26"/>
                  </a:lnTo>
                  <a:lnTo>
                    <a:pt x="138" y="13"/>
                  </a:lnTo>
                  <a:lnTo>
                    <a:pt x="143" y="4"/>
                  </a:lnTo>
                  <a:lnTo>
                    <a:pt x="14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187" name="Freeform 189"/>
            <p:cNvSpPr>
              <a:spLocks/>
            </p:cNvSpPr>
            <p:nvPr/>
          </p:nvSpPr>
          <p:spPr bwMode="auto">
            <a:xfrm>
              <a:off x="2436" y="1811"/>
              <a:ext cx="102" cy="40"/>
            </a:xfrm>
            <a:custGeom>
              <a:avLst/>
              <a:gdLst>
                <a:gd name="T0" fmla="*/ 204 w 204"/>
                <a:gd name="T1" fmla="*/ 0 h 82"/>
                <a:gd name="T2" fmla="*/ 196 w 204"/>
                <a:gd name="T3" fmla="*/ 10 h 82"/>
                <a:gd name="T4" fmla="*/ 187 w 204"/>
                <a:gd name="T5" fmla="*/ 21 h 82"/>
                <a:gd name="T6" fmla="*/ 175 w 204"/>
                <a:gd name="T7" fmla="*/ 31 h 82"/>
                <a:gd name="T8" fmla="*/ 165 w 204"/>
                <a:gd name="T9" fmla="*/ 40 h 82"/>
                <a:gd name="T10" fmla="*/ 152 w 204"/>
                <a:gd name="T11" fmla="*/ 50 h 82"/>
                <a:gd name="T12" fmla="*/ 139 w 204"/>
                <a:gd name="T13" fmla="*/ 58 h 82"/>
                <a:gd name="T14" fmla="*/ 127 w 204"/>
                <a:gd name="T15" fmla="*/ 65 h 82"/>
                <a:gd name="T16" fmla="*/ 114 w 204"/>
                <a:gd name="T17" fmla="*/ 70 h 82"/>
                <a:gd name="T18" fmla="*/ 100 w 204"/>
                <a:gd name="T19" fmla="*/ 76 h 82"/>
                <a:gd name="T20" fmla="*/ 88 w 204"/>
                <a:gd name="T21" fmla="*/ 80 h 82"/>
                <a:gd name="T22" fmla="*/ 74 w 204"/>
                <a:gd name="T23" fmla="*/ 81 h 82"/>
                <a:gd name="T24" fmla="*/ 61 w 204"/>
                <a:gd name="T25" fmla="*/ 82 h 82"/>
                <a:gd name="T26" fmla="*/ 48 w 204"/>
                <a:gd name="T27" fmla="*/ 81 h 82"/>
                <a:gd name="T28" fmla="*/ 37 w 204"/>
                <a:gd name="T29" fmla="*/ 77 h 82"/>
                <a:gd name="T30" fmla="*/ 25 w 204"/>
                <a:gd name="T31" fmla="*/ 71 h 82"/>
                <a:gd name="T32" fmla="*/ 15 w 204"/>
                <a:gd name="T33" fmla="*/ 65 h 82"/>
                <a:gd name="T34" fmla="*/ 2 w 204"/>
                <a:gd name="T35" fmla="*/ 48 h 82"/>
                <a:gd name="T36" fmla="*/ 0 w 204"/>
                <a:gd name="T37" fmla="*/ 33 h 82"/>
                <a:gd name="T38" fmla="*/ 6 w 204"/>
                <a:gd name="T39" fmla="*/ 21 h 82"/>
                <a:gd name="T40" fmla="*/ 17 w 204"/>
                <a:gd name="T41" fmla="*/ 10 h 82"/>
                <a:gd name="T42" fmla="*/ 33 w 204"/>
                <a:gd name="T43" fmla="*/ 3 h 82"/>
                <a:gd name="T44" fmla="*/ 52 w 204"/>
                <a:gd name="T45" fmla="*/ 1 h 82"/>
                <a:gd name="T46" fmla="*/ 71 w 204"/>
                <a:gd name="T47" fmla="*/ 5 h 82"/>
                <a:gd name="T48" fmla="*/ 90 w 204"/>
                <a:gd name="T49" fmla="*/ 15 h 82"/>
                <a:gd name="T50" fmla="*/ 105 w 204"/>
                <a:gd name="T51" fmla="*/ 22 h 82"/>
                <a:gd name="T52" fmla="*/ 123 w 204"/>
                <a:gd name="T53" fmla="*/ 24 h 82"/>
                <a:gd name="T54" fmla="*/ 142 w 204"/>
                <a:gd name="T55" fmla="*/ 22 h 82"/>
                <a:gd name="T56" fmla="*/ 160 w 204"/>
                <a:gd name="T57" fmla="*/ 17 h 82"/>
                <a:gd name="T58" fmla="*/ 177 w 204"/>
                <a:gd name="T59" fmla="*/ 12 h 82"/>
                <a:gd name="T60" fmla="*/ 191 w 204"/>
                <a:gd name="T61" fmla="*/ 6 h 82"/>
                <a:gd name="T62" fmla="*/ 200 w 204"/>
                <a:gd name="T63" fmla="*/ 2 h 82"/>
                <a:gd name="T64" fmla="*/ 204 w 204"/>
                <a:gd name="T6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 h="82">
                  <a:moveTo>
                    <a:pt x="204" y="0"/>
                  </a:moveTo>
                  <a:lnTo>
                    <a:pt x="196" y="10"/>
                  </a:lnTo>
                  <a:lnTo>
                    <a:pt x="187" y="21"/>
                  </a:lnTo>
                  <a:lnTo>
                    <a:pt x="175" y="31"/>
                  </a:lnTo>
                  <a:lnTo>
                    <a:pt x="165" y="40"/>
                  </a:lnTo>
                  <a:lnTo>
                    <a:pt x="152" y="50"/>
                  </a:lnTo>
                  <a:lnTo>
                    <a:pt x="139" y="58"/>
                  </a:lnTo>
                  <a:lnTo>
                    <a:pt x="127" y="65"/>
                  </a:lnTo>
                  <a:lnTo>
                    <a:pt x="114" y="70"/>
                  </a:lnTo>
                  <a:lnTo>
                    <a:pt x="100" y="76"/>
                  </a:lnTo>
                  <a:lnTo>
                    <a:pt x="88" y="80"/>
                  </a:lnTo>
                  <a:lnTo>
                    <a:pt x="74" y="81"/>
                  </a:lnTo>
                  <a:lnTo>
                    <a:pt x="61" y="82"/>
                  </a:lnTo>
                  <a:lnTo>
                    <a:pt x="48" y="81"/>
                  </a:lnTo>
                  <a:lnTo>
                    <a:pt x="37" y="77"/>
                  </a:lnTo>
                  <a:lnTo>
                    <a:pt x="25" y="71"/>
                  </a:lnTo>
                  <a:lnTo>
                    <a:pt x="15" y="65"/>
                  </a:lnTo>
                  <a:lnTo>
                    <a:pt x="2" y="48"/>
                  </a:lnTo>
                  <a:lnTo>
                    <a:pt x="0" y="33"/>
                  </a:lnTo>
                  <a:lnTo>
                    <a:pt x="6" y="21"/>
                  </a:lnTo>
                  <a:lnTo>
                    <a:pt x="17" y="10"/>
                  </a:lnTo>
                  <a:lnTo>
                    <a:pt x="33" y="3"/>
                  </a:lnTo>
                  <a:lnTo>
                    <a:pt x="52" y="1"/>
                  </a:lnTo>
                  <a:lnTo>
                    <a:pt x="71" y="5"/>
                  </a:lnTo>
                  <a:lnTo>
                    <a:pt x="90" y="15"/>
                  </a:lnTo>
                  <a:lnTo>
                    <a:pt x="105" y="22"/>
                  </a:lnTo>
                  <a:lnTo>
                    <a:pt x="123" y="24"/>
                  </a:lnTo>
                  <a:lnTo>
                    <a:pt x="142" y="22"/>
                  </a:lnTo>
                  <a:lnTo>
                    <a:pt x="160" y="17"/>
                  </a:lnTo>
                  <a:lnTo>
                    <a:pt x="177" y="12"/>
                  </a:lnTo>
                  <a:lnTo>
                    <a:pt x="191" y="6"/>
                  </a:lnTo>
                  <a:lnTo>
                    <a:pt x="200" y="2"/>
                  </a:lnTo>
                  <a:lnTo>
                    <a:pt x="20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188" name="Freeform 190"/>
            <p:cNvSpPr>
              <a:spLocks/>
            </p:cNvSpPr>
            <p:nvPr/>
          </p:nvSpPr>
          <p:spPr bwMode="auto">
            <a:xfrm>
              <a:off x="2534" y="1815"/>
              <a:ext cx="42" cy="104"/>
            </a:xfrm>
            <a:custGeom>
              <a:avLst/>
              <a:gdLst>
                <a:gd name="T0" fmla="*/ 24 w 84"/>
                <a:gd name="T1" fmla="*/ 0 h 208"/>
                <a:gd name="T2" fmla="*/ 42 w 84"/>
                <a:gd name="T3" fmla="*/ 21 h 208"/>
                <a:gd name="T4" fmla="*/ 59 w 84"/>
                <a:gd name="T5" fmla="*/ 45 h 208"/>
                <a:gd name="T6" fmla="*/ 71 w 84"/>
                <a:gd name="T7" fmla="*/ 73 h 208"/>
                <a:gd name="T8" fmla="*/ 79 w 84"/>
                <a:gd name="T9" fmla="*/ 100 h 208"/>
                <a:gd name="T10" fmla="*/ 84 w 84"/>
                <a:gd name="T11" fmla="*/ 128 h 208"/>
                <a:gd name="T12" fmla="*/ 82 w 84"/>
                <a:gd name="T13" fmla="*/ 155 h 208"/>
                <a:gd name="T14" fmla="*/ 74 w 84"/>
                <a:gd name="T15" fmla="*/ 178 h 208"/>
                <a:gd name="T16" fmla="*/ 57 w 84"/>
                <a:gd name="T17" fmla="*/ 197 h 208"/>
                <a:gd name="T18" fmla="*/ 40 w 84"/>
                <a:gd name="T19" fmla="*/ 208 h 208"/>
                <a:gd name="T20" fmla="*/ 25 w 84"/>
                <a:gd name="T21" fmla="*/ 208 h 208"/>
                <a:gd name="T22" fmla="*/ 12 w 84"/>
                <a:gd name="T23" fmla="*/ 201 h 208"/>
                <a:gd name="T24" fmla="*/ 4 w 84"/>
                <a:gd name="T25" fmla="*/ 187 h 208"/>
                <a:gd name="T26" fmla="*/ 0 w 84"/>
                <a:gd name="T27" fmla="*/ 170 h 208"/>
                <a:gd name="T28" fmla="*/ 1 w 84"/>
                <a:gd name="T29" fmla="*/ 151 h 208"/>
                <a:gd name="T30" fmla="*/ 7 w 84"/>
                <a:gd name="T31" fmla="*/ 133 h 208"/>
                <a:gd name="T32" fmla="*/ 19 w 84"/>
                <a:gd name="T33" fmla="*/ 115 h 208"/>
                <a:gd name="T34" fmla="*/ 34 w 84"/>
                <a:gd name="T35" fmla="*/ 84 h 208"/>
                <a:gd name="T36" fmla="*/ 34 w 84"/>
                <a:gd name="T37" fmla="*/ 46 h 208"/>
                <a:gd name="T38" fmla="*/ 27 w 84"/>
                <a:gd name="T39" fmla="*/ 14 h 208"/>
                <a:gd name="T40" fmla="*/ 24 w 84"/>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208">
                  <a:moveTo>
                    <a:pt x="24" y="0"/>
                  </a:moveTo>
                  <a:lnTo>
                    <a:pt x="42" y="21"/>
                  </a:lnTo>
                  <a:lnTo>
                    <a:pt x="59" y="45"/>
                  </a:lnTo>
                  <a:lnTo>
                    <a:pt x="71" y="73"/>
                  </a:lnTo>
                  <a:lnTo>
                    <a:pt x="79" y="100"/>
                  </a:lnTo>
                  <a:lnTo>
                    <a:pt x="84" y="128"/>
                  </a:lnTo>
                  <a:lnTo>
                    <a:pt x="82" y="155"/>
                  </a:lnTo>
                  <a:lnTo>
                    <a:pt x="74" y="178"/>
                  </a:lnTo>
                  <a:lnTo>
                    <a:pt x="57" y="197"/>
                  </a:lnTo>
                  <a:lnTo>
                    <a:pt x="40" y="208"/>
                  </a:lnTo>
                  <a:lnTo>
                    <a:pt x="25" y="208"/>
                  </a:lnTo>
                  <a:lnTo>
                    <a:pt x="12" y="201"/>
                  </a:lnTo>
                  <a:lnTo>
                    <a:pt x="4" y="187"/>
                  </a:lnTo>
                  <a:lnTo>
                    <a:pt x="0" y="170"/>
                  </a:lnTo>
                  <a:lnTo>
                    <a:pt x="1" y="151"/>
                  </a:lnTo>
                  <a:lnTo>
                    <a:pt x="7" y="133"/>
                  </a:lnTo>
                  <a:lnTo>
                    <a:pt x="19" y="115"/>
                  </a:lnTo>
                  <a:lnTo>
                    <a:pt x="34" y="84"/>
                  </a:lnTo>
                  <a:lnTo>
                    <a:pt x="34" y="46"/>
                  </a:lnTo>
                  <a:lnTo>
                    <a:pt x="27" y="14"/>
                  </a:lnTo>
                  <a:lnTo>
                    <a:pt x="2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189" name="Freeform 191"/>
            <p:cNvSpPr>
              <a:spLocks/>
            </p:cNvSpPr>
            <p:nvPr/>
          </p:nvSpPr>
          <p:spPr bwMode="auto">
            <a:xfrm>
              <a:off x="2551" y="1812"/>
              <a:ext cx="72" cy="84"/>
            </a:xfrm>
            <a:custGeom>
              <a:avLst/>
              <a:gdLst>
                <a:gd name="T0" fmla="*/ 0 w 144"/>
                <a:gd name="T1" fmla="*/ 0 h 170"/>
                <a:gd name="T2" fmla="*/ 27 w 144"/>
                <a:gd name="T3" fmla="*/ 7 h 170"/>
                <a:gd name="T4" fmla="*/ 54 w 144"/>
                <a:gd name="T5" fmla="*/ 18 h 170"/>
                <a:gd name="T6" fmla="*/ 81 w 144"/>
                <a:gd name="T7" fmla="*/ 33 h 170"/>
                <a:gd name="T8" fmla="*/ 104 w 144"/>
                <a:gd name="T9" fmla="*/ 50 h 170"/>
                <a:gd name="T10" fmla="*/ 123 w 144"/>
                <a:gd name="T11" fmla="*/ 71 h 170"/>
                <a:gd name="T12" fmla="*/ 137 w 144"/>
                <a:gd name="T13" fmla="*/ 92 h 170"/>
                <a:gd name="T14" fmla="*/ 144 w 144"/>
                <a:gd name="T15" fmla="*/ 117 h 170"/>
                <a:gd name="T16" fmla="*/ 142 w 144"/>
                <a:gd name="T17" fmla="*/ 141 h 170"/>
                <a:gd name="T18" fmla="*/ 134 w 144"/>
                <a:gd name="T19" fmla="*/ 159 h 170"/>
                <a:gd name="T20" fmla="*/ 121 w 144"/>
                <a:gd name="T21" fmla="*/ 168 h 170"/>
                <a:gd name="T22" fmla="*/ 107 w 144"/>
                <a:gd name="T23" fmla="*/ 170 h 170"/>
                <a:gd name="T24" fmla="*/ 94 w 144"/>
                <a:gd name="T25" fmla="*/ 164 h 170"/>
                <a:gd name="T26" fmla="*/ 80 w 144"/>
                <a:gd name="T27" fmla="*/ 152 h 170"/>
                <a:gd name="T28" fmla="*/ 69 w 144"/>
                <a:gd name="T29" fmla="*/ 136 h 170"/>
                <a:gd name="T30" fmla="*/ 64 w 144"/>
                <a:gd name="T31" fmla="*/ 118 h 170"/>
                <a:gd name="T32" fmla="*/ 65 w 144"/>
                <a:gd name="T33" fmla="*/ 97 h 170"/>
                <a:gd name="T34" fmla="*/ 65 w 144"/>
                <a:gd name="T35" fmla="*/ 80 h 170"/>
                <a:gd name="T36" fmla="*/ 59 w 144"/>
                <a:gd name="T37" fmla="*/ 63 h 170"/>
                <a:gd name="T38" fmla="*/ 49 w 144"/>
                <a:gd name="T39" fmla="*/ 46 h 170"/>
                <a:gd name="T40" fmla="*/ 36 w 144"/>
                <a:gd name="T41" fmla="*/ 31 h 170"/>
                <a:gd name="T42" fmla="*/ 23 w 144"/>
                <a:gd name="T43" fmla="*/ 19 h 170"/>
                <a:gd name="T44" fmla="*/ 12 w 144"/>
                <a:gd name="T45" fmla="*/ 10 h 170"/>
                <a:gd name="T46" fmla="*/ 4 w 144"/>
                <a:gd name="T47" fmla="*/ 3 h 170"/>
                <a:gd name="T48" fmla="*/ 0 w 144"/>
                <a:gd name="T49"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170">
                  <a:moveTo>
                    <a:pt x="0" y="0"/>
                  </a:moveTo>
                  <a:lnTo>
                    <a:pt x="27" y="7"/>
                  </a:lnTo>
                  <a:lnTo>
                    <a:pt x="54" y="18"/>
                  </a:lnTo>
                  <a:lnTo>
                    <a:pt x="81" y="33"/>
                  </a:lnTo>
                  <a:lnTo>
                    <a:pt x="104" y="50"/>
                  </a:lnTo>
                  <a:lnTo>
                    <a:pt x="123" y="71"/>
                  </a:lnTo>
                  <a:lnTo>
                    <a:pt x="137" y="92"/>
                  </a:lnTo>
                  <a:lnTo>
                    <a:pt x="144" y="117"/>
                  </a:lnTo>
                  <a:lnTo>
                    <a:pt x="142" y="141"/>
                  </a:lnTo>
                  <a:lnTo>
                    <a:pt x="134" y="159"/>
                  </a:lnTo>
                  <a:lnTo>
                    <a:pt x="121" y="168"/>
                  </a:lnTo>
                  <a:lnTo>
                    <a:pt x="107" y="170"/>
                  </a:lnTo>
                  <a:lnTo>
                    <a:pt x="94" y="164"/>
                  </a:lnTo>
                  <a:lnTo>
                    <a:pt x="80" y="152"/>
                  </a:lnTo>
                  <a:lnTo>
                    <a:pt x="69" y="136"/>
                  </a:lnTo>
                  <a:lnTo>
                    <a:pt x="64" y="118"/>
                  </a:lnTo>
                  <a:lnTo>
                    <a:pt x="65" y="97"/>
                  </a:lnTo>
                  <a:lnTo>
                    <a:pt x="65" y="80"/>
                  </a:lnTo>
                  <a:lnTo>
                    <a:pt x="59" y="63"/>
                  </a:lnTo>
                  <a:lnTo>
                    <a:pt x="49" y="46"/>
                  </a:lnTo>
                  <a:lnTo>
                    <a:pt x="36" y="31"/>
                  </a:lnTo>
                  <a:lnTo>
                    <a:pt x="23" y="19"/>
                  </a:lnTo>
                  <a:lnTo>
                    <a:pt x="12" y="10"/>
                  </a:lnTo>
                  <a:lnTo>
                    <a:pt x="4" y="3"/>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190" name="Freeform 192"/>
            <p:cNvSpPr>
              <a:spLocks/>
            </p:cNvSpPr>
            <p:nvPr/>
          </p:nvSpPr>
          <p:spPr bwMode="auto">
            <a:xfrm>
              <a:off x="2558" y="1793"/>
              <a:ext cx="99" cy="51"/>
            </a:xfrm>
            <a:custGeom>
              <a:avLst/>
              <a:gdLst>
                <a:gd name="T0" fmla="*/ 0 w 199"/>
                <a:gd name="T1" fmla="*/ 18 h 103"/>
                <a:gd name="T2" fmla="*/ 13 w 199"/>
                <a:gd name="T3" fmla="*/ 13 h 103"/>
                <a:gd name="T4" fmla="*/ 27 w 199"/>
                <a:gd name="T5" fmla="*/ 8 h 103"/>
                <a:gd name="T6" fmla="*/ 40 w 199"/>
                <a:gd name="T7" fmla="*/ 5 h 103"/>
                <a:gd name="T8" fmla="*/ 54 w 199"/>
                <a:gd name="T9" fmla="*/ 3 h 103"/>
                <a:gd name="T10" fmla="*/ 69 w 199"/>
                <a:gd name="T11" fmla="*/ 0 h 103"/>
                <a:gd name="T12" fmla="*/ 84 w 199"/>
                <a:gd name="T13" fmla="*/ 0 h 103"/>
                <a:gd name="T14" fmla="*/ 99 w 199"/>
                <a:gd name="T15" fmla="*/ 0 h 103"/>
                <a:gd name="T16" fmla="*/ 114 w 199"/>
                <a:gd name="T17" fmla="*/ 1 h 103"/>
                <a:gd name="T18" fmla="*/ 128 w 199"/>
                <a:gd name="T19" fmla="*/ 4 h 103"/>
                <a:gd name="T20" fmla="*/ 141 w 199"/>
                <a:gd name="T21" fmla="*/ 8 h 103"/>
                <a:gd name="T22" fmla="*/ 153 w 199"/>
                <a:gd name="T23" fmla="*/ 13 h 103"/>
                <a:gd name="T24" fmla="*/ 165 w 199"/>
                <a:gd name="T25" fmla="*/ 19 h 103"/>
                <a:gd name="T26" fmla="*/ 175 w 199"/>
                <a:gd name="T27" fmla="*/ 27 h 103"/>
                <a:gd name="T28" fmla="*/ 183 w 199"/>
                <a:gd name="T29" fmla="*/ 35 h 103"/>
                <a:gd name="T30" fmla="*/ 190 w 199"/>
                <a:gd name="T31" fmla="*/ 45 h 103"/>
                <a:gd name="T32" fmla="*/ 196 w 199"/>
                <a:gd name="T33" fmla="*/ 57 h 103"/>
                <a:gd name="T34" fmla="*/ 199 w 199"/>
                <a:gd name="T35" fmla="*/ 76 h 103"/>
                <a:gd name="T36" fmla="*/ 194 w 199"/>
                <a:gd name="T37" fmla="*/ 91 h 103"/>
                <a:gd name="T38" fmla="*/ 182 w 199"/>
                <a:gd name="T39" fmla="*/ 99 h 103"/>
                <a:gd name="T40" fmla="*/ 167 w 199"/>
                <a:gd name="T41" fmla="*/ 103 h 103"/>
                <a:gd name="T42" fmla="*/ 150 w 199"/>
                <a:gd name="T43" fmla="*/ 101 h 103"/>
                <a:gd name="T44" fmla="*/ 132 w 199"/>
                <a:gd name="T45" fmla="*/ 92 h 103"/>
                <a:gd name="T46" fmla="*/ 118 w 199"/>
                <a:gd name="T47" fmla="*/ 80 h 103"/>
                <a:gd name="T48" fmla="*/ 106 w 199"/>
                <a:gd name="T49" fmla="*/ 63 h 103"/>
                <a:gd name="T50" fmla="*/ 97 w 199"/>
                <a:gd name="T51" fmla="*/ 49 h 103"/>
                <a:gd name="T52" fmla="*/ 82 w 199"/>
                <a:gd name="T53" fmla="*/ 37 h 103"/>
                <a:gd name="T54" fmla="*/ 65 w 199"/>
                <a:gd name="T55" fmla="*/ 29 h 103"/>
                <a:gd name="T56" fmla="*/ 46 w 199"/>
                <a:gd name="T57" fmla="*/ 25 h 103"/>
                <a:gd name="T58" fmla="*/ 29 w 199"/>
                <a:gd name="T59" fmla="*/ 21 h 103"/>
                <a:gd name="T60" fmla="*/ 14 w 199"/>
                <a:gd name="T61" fmla="*/ 19 h 103"/>
                <a:gd name="T62" fmla="*/ 4 w 199"/>
                <a:gd name="T63" fmla="*/ 18 h 103"/>
                <a:gd name="T64" fmla="*/ 0 w 199"/>
                <a:gd name="T65" fmla="*/ 1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9" h="103">
                  <a:moveTo>
                    <a:pt x="0" y="18"/>
                  </a:moveTo>
                  <a:lnTo>
                    <a:pt x="13" y="13"/>
                  </a:lnTo>
                  <a:lnTo>
                    <a:pt x="27" y="8"/>
                  </a:lnTo>
                  <a:lnTo>
                    <a:pt x="40" y="5"/>
                  </a:lnTo>
                  <a:lnTo>
                    <a:pt x="54" y="3"/>
                  </a:lnTo>
                  <a:lnTo>
                    <a:pt x="69" y="0"/>
                  </a:lnTo>
                  <a:lnTo>
                    <a:pt x="84" y="0"/>
                  </a:lnTo>
                  <a:lnTo>
                    <a:pt x="99" y="0"/>
                  </a:lnTo>
                  <a:lnTo>
                    <a:pt x="114" y="1"/>
                  </a:lnTo>
                  <a:lnTo>
                    <a:pt x="128" y="4"/>
                  </a:lnTo>
                  <a:lnTo>
                    <a:pt x="141" y="8"/>
                  </a:lnTo>
                  <a:lnTo>
                    <a:pt x="153" y="13"/>
                  </a:lnTo>
                  <a:lnTo>
                    <a:pt x="165" y="19"/>
                  </a:lnTo>
                  <a:lnTo>
                    <a:pt x="175" y="27"/>
                  </a:lnTo>
                  <a:lnTo>
                    <a:pt x="183" y="35"/>
                  </a:lnTo>
                  <a:lnTo>
                    <a:pt x="190" y="45"/>
                  </a:lnTo>
                  <a:lnTo>
                    <a:pt x="196" y="57"/>
                  </a:lnTo>
                  <a:lnTo>
                    <a:pt x="199" y="76"/>
                  </a:lnTo>
                  <a:lnTo>
                    <a:pt x="194" y="91"/>
                  </a:lnTo>
                  <a:lnTo>
                    <a:pt x="182" y="99"/>
                  </a:lnTo>
                  <a:lnTo>
                    <a:pt x="167" y="103"/>
                  </a:lnTo>
                  <a:lnTo>
                    <a:pt x="150" y="101"/>
                  </a:lnTo>
                  <a:lnTo>
                    <a:pt x="132" y="92"/>
                  </a:lnTo>
                  <a:lnTo>
                    <a:pt x="118" y="80"/>
                  </a:lnTo>
                  <a:lnTo>
                    <a:pt x="106" y="63"/>
                  </a:lnTo>
                  <a:lnTo>
                    <a:pt x="97" y="49"/>
                  </a:lnTo>
                  <a:lnTo>
                    <a:pt x="82" y="37"/>
                  </a:lnTo>
                  <a:lnTo>
                    <a:pt x="65" y="29"/>
                  </a:lnTo>
                  <a:lnTo>
                    <a:pt x="46" y="25"/>
                  </a:lnTo>
                  <a:lnTo>
                    <a:pt x="29" y="21"/>
                  </a:lnTo>
                  <a:lnTo>
                    <a:pt x="14" y="19"/>
                  </a:lnTo>
                  <a:lnTo>
                    <a:pt x="4" y="18"/>
                  </a:lnTo>
                  <a:lnTo>
                    <a:pt x="0" y="1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191" name="Freeform 193"/>
            <p:cNvSpPr>
              <a:spLocks/>
            </p:cNvSpPr>
            <p:nvPr/>
          </p:nvSpPr>
          <p:spPr bwMode="auto">
            <a:xfrm>
              <a:off x="2631" y="2659"/>
              <a:ext cx="53" cy="98"/>
            </a:xfrm>
            <a:custGeom>
              <a:avLst/>
              <a:gdLst>
                <a:gd name="T0" fmla="*/ 95 w 107"/>
                <a:gd name="T1" fmla="*/ 0 h 195"/>
                <a:gd name="T2" fmla="*/ 103 w 107"/>
                <a:gd name="T3" fmla="*/ 26 h 195"/>
                <a:gd name="T4" fmla="*/ 107 w 107"/>
                <a:gd name="T5" fmla="*/ 55 h 195"/>
                <a:gd name="T6" fmla="*/ 107 w 107"/>
                <a:gd name="T7" fmla="*/ 85 h 195"/>
                <a:gd name="T8" fmla="*/ 104 w 107"/>
                <a:gd name="T9" fmla="*/ 114 h 195"/>
                <a:gd name="T10" fmla="*/ 96 w 107"/>
                <a:gd name="T11" fmla="*/ 141 h 195"/>
                <a:gd name="T12" fmla="*/ 83 w 107"/>
                <a:gd name="T13" fmla="*/ 164 h 195"/>
                <a:gd name="T14" fmla="*/ 66 w 107"/>
                <a:gd name="T15" fmla="*/ 183 h 195"/>
                <a:gd name="T16" fmla="*/ 44 w 107"/>
                <a:gd name="T17" fmla="*/ 193 h 195"/>
                <a:gd name="T18" fmla="*/ 24 w 107"/>
                <a:gd name="T19" fmla="*/ 195 h 195"/>
                <a:gd name="T20" fmla="*/ 10 w 107"/>
                <a:gd name="T21" fmla="*/ 190 h 195"/>
                <a:gd name="T22" fmla="*/ 3 w 107"/>
                <a:gd name="T23" fmla="*/ 177 h 195"/>
                <a:gd name="T24" fmla="*/ 0 w 107"/>
                <a:gd name="T25" fmla="*/ 162 h 195"/>
                <a:gd name="T26" fmla="*/ 3 w 107"/>
                <a:gd name="T27" fmla="*/ 145 h 195"/>
                <a:gd name="T28" fmla="*/ 12 w 107"/>
                <a:gd name="T29" fmla="*/ 127 h 195"/>
                <a:gd name="T30" fmla="*/ 24 w 107"/>
                <a:gd name="T31" fmla="*/ 114 h 195"/>
                <a:gd name="T32" fmla="*/ 43 w 107"/>
                <a:gd name="T33" fmla="*/ 103 h 195"/>
                <a:gd name="T34" fmla="*/ 58 w 107"/>
                <a:gd name="T35" fmla="*/ 94 h 195"/>
                <a:gd name="T36" fmla="*/ 69 w 107"/>
                <a:gd name="T37" fmla="*/ 80 h 195"/>
                <a:gd name="T38" fmla="*/ 79 w 107"/>
                <a:gd name="T39" fmla="*/ 64 h 195"/>
                <a:gd name="T40" fmla="*/ 86 w 107"/>
                <a:gd name="T41" fmla="*/ 46 h 195"/>
                <a:gd name="T42" fmla="*/ 90 w 107"/>
                <a:gd name="T43" fmla="*/ 28 h 195"/>
                <a:gd name="T44" fmla="*/ 92 w 107"/>
                <a:gd name="T45" fmla="*/ 13 h 195"/>
                <a:gd name="T46" fmla="*/ 95 w 107"/>
                <a:gd name="T47" fmla="*/ 3 h 195"/>
                <a:gd name="T48" fmla="*/ 95 w 107"/>
                <a:gd name="T49"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 h="195">
                  <a:moveTo>
                    <a:pt x="95" y="0"/>
                  </a:moveTo>
                  <a:lnTo>
                    <a:pt x="103" y="26"/>
                  </a:lnTo>
                  <a:lnTo>
                    <a:pt x="107" y="55"/>
                  </a:lnTo>
                  <a:lnTo>
                    <a:pt x="107" y="85"/>
                  </a:lnTo>
                  <a:lnTo>
                    <a:pt x="104" y="114"/>
                  </a:lnTo>
                  <a:lnTo>
                    <a:pt x="96" y="141"/>
                  </a:lnTo>
                  <a:lnTo>
                    <a:pt x="83" y="164"/>
                  </a:lnTo>
                  <a:lnTo>
                    <a:pt x="66" y="183"/>
                  </a:lnTo>
                  <a:lnTo>
                    <a:pt x="44" y="193"/>
                  </a:lnTo>
                  <a:lnTo>
                    <a:pt x="24" y="195"/>
                  </a:lnTo>
                  <a:lnTo>
                    <a:pt x="10" y="190"/>
                  </a:lnTo>
                  <a:lnTo>
                    <a:pt x="3" y="177"/>
                  </a:lnTo>
                  <a:lnTo>
                    <a:pt x="0" y="162"/>
                  </a:lnTo>
                  <a:lnTo>
                    <a:pt x="3" y="145"/>
                  </a:lnTo>
                  <a:lnTo>
                    <a:pt x="12" y="127"/>
                  </a:lnTo>
                  <a:lnTo>
                    <a:pt x="24" y="114"/>
                  </a:lnTo>
                  <a:lnTo>
                    <a:pt x="43" y="103"/>
                  </a:lnTo>
                  <a:lnTo>
                    <a:pt x="58" y="94"/>
                  </a:lnTo>
                  <a:lnTo>
                    <a:pt x="69" y="80"/>
                  </a:lnTo>
                  <a:lnTo>
                    <a:pt x="79" y="64"/>
                  </a:lnTo>
                  <a:lnTo>
                    <a:pt x="86" y="46"/>
                  </a:lnTo>
                  <a:lnTo>
                    <a:pt x="90" y="28"/>
                  </a:lnTo>
                  <a:lnTo>
                    <a:pt x="92" y="13"/>
                  </a:lnTo>
                  <a:lnTo>
                    <a:pt x="95" y="3"/>
                  </a:lnTo>
                  <a:lnTo>
                    <a:pt x="9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192" name="Freeform 194"/>
            <p:cNvSpPr>
              <a:spLocks/>
            </p:cNvSpPr>
            <p:nvPr/>
          </p:nvSpPr>
          <p:spPr bwMode="auto">
            <a:xfrm>
              <a:off x="2581" y="2656"/>
              <a:ext cx="91" cy="63"/>
            </a:xfrm>
            <a:custGeom>
              <a:avLst/>
              <a:gdLst>
                <a:gd name="T0" fmla="*/ 183 w 183"/>
                <a:gd name="T1" fmla="*/ 0 h 126"/>
                <a:gd name="T2" fmla="*/ 173 w 183"/>
                <a:gd name="T3" fmla="*/ 25 h 126"/>
                <a:gd name="T4" fmla="*/ 159 w 183"/>
                <a:gd name="T5" fmla="*/ 51 h 126"/>
                <a:gd name="T6" fmla="*/ 141 w 183"/>
                <a:gd name="T7" fmla="*/ 74 h 126"/>
                <a:gd name="T8" fmla="*/ 120 w 183"/>
                <a:gd name="T9" fmla="*/ 94 h 126"/>
                <a:gd name="T10" fmla="*/ 97 w 183"/>
                <a:gd name="T11" fmla="*/ 111 h 126"/>
                <a:gd name="T12" fmla="*/ 73 w 183"/>
                <a:gd name="T13" fmla="*/ 122 h 126"/>
                <a:gd name="T14" fmla="*/ 48 w 183"/>
                <a:gd name="T15" fmla="*/ 126 h 126"/>
                <a:gd name="T16" fmla="*/ 24 w 183"/>
                <a:gd name="T17" fmla="*/ 120 h 126"/>
                <a:gd name="T18" fmla="*/ 7 w 183"/>
                <a:gd name="T19" fmla="*/ 109 h 126"/>
                <a:gd name="T20" fmla="*/ 0 w 183"/>
                <a:gd name="T21" fmla="*/ 96 h 126"/>
                <a:gd name="T22" fmla="*/ 1 w 183"/>
                <a:gd name="T23" fmla="*/ 82 h 126"/>
                <a:gd name="T24" fmla="*/ 8 w 183"/>
                <a:gd name="T25" fmla="*/ 69 h 126"/>
                <a:gd name="T26" fmla="*/ 22 w 183"/>
                <a:gd name="T27" fmla="*/ 58 h 126"/>
                <a:gd name="T28" fmla="*/ 39 w 183"/>
                <a:gd name="T29" fmla="*/ 50 h 126"/>
                <a:gd name="T30" fmla="*/ 58 w 183"/>
                <a:gd name="T31" fmla="*/ 46 h 126"/>
                <a:gd name="T32" fmla="*/ 78 w 183"/>
                <a:gd name="T33" fmla="*/ 50 h 126"/>
                <a:gd name="T34" fmla="*/ 96 w 183"/>
                <a:gd name="T35" fmla="*/ 52 h 126"/>
                <a:gd name="T36" fmla="*/ 113 w 183"/>
                <a:gd name="T37" fmla="*/ 48 h 126"/>
                <a:gd name="T38" fmla="*/ 130 w 183"/>
                <a:gd name="T39" fmla="*/ 40 h 126"/>
                <a:gd name="T40" fmla="*/ 148 w 183"/>
                <a:gd name="T41" fmla="*/ 30 h 126"/>
                <a:gd name="T42" fmla="*/ 161 w 183"/>
                <a:gd name="T43" fmla="*/ 20 h 126"/>
                <a:gd name="T44" fmla="*/ 173 w 183"/>
                <a:gd name="T45" fmla="*/ 10 h 126"/>
                <a:gd name="T46" fmla="*/ 181 w 183"/>
                <a:gd name="T47" fmla="*/ 2 h 126"/>
                <a:gd name="T48" fmla="*/ 183 w 183"/>
                <a:gd name="T49"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3" h="126">
                  <a:moveTo>
                    <a:pt x="183" y="0"/>
                  </a:moveTo>
                  <a:lnTo>
                    <a:pt x="173" y="25"/>
                  </a:lnTo>
                  <a:lnTo>
                    <a:pt x="159" y="51"/>
                  </a:lnTo>
                  <a:lnTo>
                    <a:pt x="141" y="74"/>
                  </a:lnTo>
                  <a:lnTo>
                    <a:pt x="120" y="94"/>
                  </a:lnTo>
                  <a:lnTo>
                    <a:pt x="97" y="111"/>
                  </a:lnTo>
                  <a:lnTo>
                    <a:pt x="73" y="122"/>
                  </a:lnTo>
                  <a:lnTo>
                    <a:pt x="48" y="126"/>
                  </a:lnTo>
                  <a:lnTo>
                    <a:pt x="24" y="120"/>
                  </a:lnTo>
                  <a:lnTo>
                    <a:pt x="7" y="109"/>
                  </a:lnTo>
                  <a:lnTo>
                    <a:pt x="0" y="96"/>
                  </a:lnTo>
                  <a:lnTo>
                    <a:pt x="1" y="82"/>
                  </a:lnTo>
                  <a:lnTo>
                    <a:pt x="8" y="69"/>
                  </a:lnTo>
                  <a:lnTo>
                    <a:pt x="22" y="58"/>
                  </a:lnTo>
                  <a:lnTo>
                    <a:pt x="39" y="50"/>
                  </a:lnTo>
                  <a:lnTo>
                    <a:pt x="58" y="46"/>
                  </a:lnTo>
                  <a:lnTo>
                    <a:pt x="78" y="50"/>
                  </a:lnTo>
                  <a:lnTo>
                    <a:pt x="96" y="52"/>
                  </a:lnTo>
                  <a:lnTo>
                    <a:pt x="113" y="48"/>
                  </a:lnTo>
                  <a:lnTo>
                    <a:pt x="130" y="40"/>
                  </a:lnTo>
                  <a:lnTo>
                    <a:pt x="148" y="30"/>
                  </a:lnTo>
                  <a:lnTo>
                    <a:pt x="161" y="20"/>
                  </a:lnTo>
                  <a:lnTo>
                    <a:pt x="173" y="10"/>
                  </a:lnTo>
                  <a:lnTo>
                    <a:pt x="181" y="2"/>
                  </a:lnTo>
                  <a:lnTo>
                    <a:pt x="18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193" name="Freeform 195"/>
            <p:cNvSpPr>
              <a:spLocks/>
            </p:cNvSpPr>
            <p:nvPr/>
          </p:nvSpPr>
          <p:spPr bwMode="auto">
            <a:xfrm>
              <a:off x="2681" y="2658"/>
              <a:ext cx="52" cy="98"/>
            </a:xfrm>
            <a:custGeom>
              <a:avLst/>
              <a:gdLst>
                <a:gd name="T0" fmla="*/ 0 w 102"/>
                <a:gd name="T1" fmla="*/ 0 h 197"/>
                <a:gd name="T2" fmla="*/ 23 w 102"/>
                <a:gd name="T3" fmla="*/ 14 h 197"/>
                <a:gd name="T4" fmla="*/ 46 w 102"/>
                <a:gd name="T5" fmla="*/ 33 h 197"/>
                <a:gd name="T6" fmla="*/ 66 w 102"/>
                <a:gd name="T7" fmla="*/ 54 h 197"/>
                <a:gd name="T8" fmla="*/ 83 w 102"/>
                <a:gd name="T9" fmla="*/ 77 h 197"/>
                <a:gd name="T10" fmla="*/ 95 w 102"/>
                <a:gd name="T11" fmla="*/ 103 h 197"/>
                <a:gd name="T12" fmla="*/ 102 w 102"/>
                <a:gd name="T13" fmla="*/ 128 h 197"/>
                <a:gd name="T14" fmla="*/ 102 w 102"/>
                <a:gd name="T15" fmla="*/ 153 h 197"/>
                <a:gd name="T16" fmla="*/ 93 w 102"/>
                <a:gd name="T17" fmla="*/ 177 h 197"/>
                <a:gd name="T18" fmla="*/ 79 w 102"/>
                <a:gd name="T19" fmla="*/ 191 h 197"/>
                <a:gd name="T20" fmla="*/ 65 w 102"/>
                <a:gd name="T21" fmla="*/ 197 h 197"/>
                <a:gd name="T22" fmla="*/ 51 w 102"/>
                <a:gd name="T23" fmla="*/ 194 h 197"/>
                <a:gd name="T24" fmla="*/ 39 w 102"/>
                <a:gd name="T25" fmla="*/ 183 h 197"/>
                <a:gd name="T26" fmla="*/ 30 w 102"/>
                <a:gd name="T27" fmla="*/ 170 h 197"/>
                <a:gd name="T28" fmla="*/ 25 w 102"/>
                <a:gd name="T29" fmla="*/ 151 h 197"/>
                <a:gd name="T30" fmla="*/ 25 w 102"/>
                <a:gd name="T31" fmla="*/ 132 h 197"/>
                <a:gd name="T32" fmla="*/ 32 w 102"/>
                <a:gd name="T33" fmla="*/ 112 h 197"/>
                <a:gd name="T34" fmla="*/ 37 w 102"/>
                <a:gd name="T35" fmla="*/ 96 h 197"/>
                <a:gd name="T36" fmla="*/ 35 w 102"/>
                <a:gd name="T37" fmla="*/ 77 h 197"/>
                <a:gd name="T38" fmla="*/ 31 w 102"/>
                <a:gd name="T39" fmla="*/ 59 h 197"/>
                <a:gd name="T40" fmla="*/ 24 w 102"/>
                <a:gd name="T41" fmla="*/ 41 h 197"/>
                <a:gd name="T42" fmla="*/ 16 w 102"/>
                <a:gd name="T43" fmla="*/ 24 h 197"/>
                <a:gd name="T44" fmla="*/ 8 w 102"/>
                <a:gd name="T45" fmla="*/ 12 h 197"/>
                <a:gd name="T46" fmla="*/ 2 w 102"/>
                <a:gd name="T47" fmla="*/ 4 h 197"/>
                <a:gd name="T48" fmla="*/ 0 w 102"/>
                <a:gd name="T4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 h="197">
                  <a:moveTo>
                    <a:pt x="0" y="0"/>
                  </a:moveTo>
                  <a:lnTo>
                    <a:pt x="23" y="14"/>
                  </a:lnTo>
                  <a:lnTo>
                    <a:pt x="46" y="33"/>
                  </a:lnTo>
                  <a:lnTo>
                    <a:pt x="66" y="54"/>
                  </a:lnTo>
                  <a:lnTo>
                    <a:pt x="83" y="77"/>
                  </a:lnTo>
                  <a:lnTo>
                    <a:pt x="95" y="103"/>
                  </a:lnTo>
                  <a:lnTo>
                    <a:pt x="102" y="128"/>
                  </a:lnTo>
                  <a:lnTo>
                    <a:pt x="102" y="153"/>
                  </a:lnTo>
                  <a:lnTo>
                    <a:pt x="93" y="177"/>
                  </a:lnTo>
                  <a:lnTo>
                    <a:pt x="79" y="191"/>
                  </a:lnTo>
                  <a:lnTo>
                    <a:pt x="65" y="197"/>
                  </a:lnTo>
                  <a:lnTo>
                    <a:pt x="51" y="194"/>
                  </a:lnTo>
                  <a:lnTo>
                    <a:pt x="39" y="183"/>
                  </a:lnTo>
                  <a:lnTo>
                    <a:pt x="30" y="170"/>
                  </a:lnTo>
                  <a:lnTo>
                    <a:pt x="25" y="151"/>
                  </a:lnTo>
                  <a:lnTo>
                    <a:pt x="25" y="132"/>
                  </a:lnTo>
                  <a:lnTo>
                    <a:pt x="32" y="112"/>
                  </a:lnTo>
                  <a:lnTo>
                    <a:pt x="37" y="96"/>
                  </a:lnTo>
                  <a:lnTo>
                    <a:pt x="35" y="77"/>
                  </a:lnTo>
                  <a:lnTo>
                    <a:pt x="31" y="59"/>
                  </a:lnTo>
                  <a:lnTo>
                    <a:pt x="24" y="41"/>
                  </a:lnTo>
                  <a:lnTo>
                    <a:pt x="16" y="24"/>
                  </a:lnTo>
                  <a:lnTo>
                    <a:pt x="8" y="12"/>
                  </a:lnTo>
                  <a:lnTo>
                    <a:pt x="2" y="4"/>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194" name="Freeform 196"/>
            <p:cNvSpPr>
              <a:spLocks/>
            </p:cNvSpPr>
            <p:nvPr/>
          </p:nvSpPr>
          <p:spPr bwMode="auto">
            <a:xfrm>
              <a:off x="2684" y="2652"/>
              <a:ext cx="90" cy="64"/>
            </a:xfrm>
            <a:custGeom>
              <a:avLst/>
              <a:gdLst>
                <a:gd name="T0" fmla="*/ 0 w 180"/>
                <a:gd name="T1" fmla="*/ 2 h 129"/>
                <a:gd name="T2" fmla="*/ 28 w 180"/>
                <a:gd name="T3" fmla="*/ 0 h 129"/>
                <a:gd name="T4" fmla="*/ 57 w 180"/>
                <a:gd name="T5" fmla="*/ 1 h 129"/>
                <a:gd name="T6" fmla="*/ 87 w 180"/>
                <a:gd name="T7" fmla="*/ 7 h 129"/>
                <a:gd name="T8" fmla="*/ 114 w 180"/>
                <a:gd name="T9" fmla="*/ 16 h 129"/>
                <a:gd name="T10" fmla="*/ 140 w 180"/>
                <a:gd name="T11" fmla="*/ 30 h 129"/>
                <a:gd name="T12" fmla="*/ 159 w 180"/>
                <a:gd name="T13" fmla="*/ 46 h 129"/>
                <a:gd name="T14" fmla="*/ 173 w 180"/>
                <a:gd name="T15" fmla="*/ 67 h 129"/>
                <a:gd name="T16" fmla="*/ 180 w 180"/>
                <a:gd name="T17" fmla="*/ 91 h 129"/>
                <a:gd name="T18" fmla="*/ 178 w 180"/>
                <a:gd name="T19" fmla="*/ 110 h 129"/>
                <a:gd name="T20" fmla="*/ 170 w 180"/>
                <a:gd name="T21" fmla="*/ 123 h 129"/>
                <a:gd name="T22" fmla="*/ 156 w 180"/>
                <a:gd name="T23" fmla="*/ 129 h 129"/>
                <a:gd name="T24" fmla="*/ 141 w 180"/>
                <a:gd name="T25" fmla="*/ 128 h 129"/>
                <a:gd name="T26" fmla="*/ 125 w 180"/>
                <a:gd name="T27" fmla="*/ 121 h 129"/>
                <a:gd name="T28" fmla="*/ 110 w 180"/>
                <a:gd name="T29" fmla="*/ 109 h 129"/>
                <a:gd name="T30" fmla="*/ 98 w 180"/>
                <a:gd name="T31" fmla="*/ 93 h 129"/>
                <a:gd name="T32" fmla="*/ 93 w 180"/>
                <a:gd name="T33" fmla="*/ 73 h 129"/>
                <a:gd name="T34" fmla="*/ 87 w 180"/>
                <a:gd name="T35" fmla="*/ 57 h 129"/>
                <a:gd name="T36" fmla="*/ 75 w 180"/>
                <a:gd name="T37" fmla="*/ 44 h 129"/>
                <a:gd name="T38" fmla="*/ 60 w 180"/>
                <a:gd name="T39" fmla="*/ 31 h 129"/>
                <a:gd name="T40" fmla="*/ 44 w 180"/>
                <a:gd name="T41" fmla="*/ 20 h 129"/>
                <a:gd name="T42" fmla="*/ 28 w 180"/>
                <a:gd name="T43" fmla="*/ 12 h 129"/>
                <a:gd name="T44" fmla="*/ 14 w 180"/>
                <a:gd name="T45" fmla="*/ 7 h 129"/>
                <a:gd name="T46" fmla="*/ 4 w 180"/>
                <a:gd name="T47" fmla="*/ 3 h 129"/>
                <a:gd name="T48" fmla="*/ 0 w 180"/>
                <a:gd name="T49" fmla="*/ 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0" h="129">
                  <a:moveTo>
                    <a:pt x="0" y="2"/>
                  </a:moveTo>
                  <a:lnTo>
                    <a:pt x="28" y="0"/>
                  </a:lnTo>
                  <a:lnTo>
                    <a:pt x="57" y="1"/>
                  </a:lnTo>
                  <a:lnTo>
                    <a:pt x="87" y="7"/>
                  </a:lnTo>
                  <a:lnTo>
                    <a:pt x="114" y="16"/>
                  </a:lnTo>
                  <a:lnTo>
                    <a:pt x="140" y="30"/>
                  </a:lnTo>
                  <a:lnTo>
                    <a:pt x="159" y="46"/>
                  </a:lnTo>
                  <a:lnTo>
                    <a:pt x="173" y="67"/>
                  </a:lnTo>
                  <a:lnTo>
                    <a:pt x="180" y="91"/>
                  </a:lnTo>
                  <a:lnTo>
                    <a:pt x="178" y="110"/>
                  </a:lnTo>
                  <a:lnTo>
                    <a:pt x="170" y="123"/>
                  </a:lnTo>
                  <a:lnTo>
                    <a:pt x="156" y="129"/>
                  </a:lnTo>
                  <a:lnTo>
                    <a:pt x="141" y="128"/>
                  </a:lnTo>
                  <a:lnTo>
                    <a:pt x="125" y="121"/>
                  </a:lnTo>
                  <a:lnTo>
                    <a:pt x="110" y="109"/>
                  </a:lnTo>
                  <a:lnTo>
                    <a:pt x="98" y="93"/>
                  </a:lnTo>
                  <a:lnTo>
                    <a:pt x="93" y="73"/>
                  </a:lnTo>
                  <a:lnTo>
                    <a:pt x="87" y="57"/>
                  </a:lnTo>
                  <a:lnTo>
                    <a:pt x="75" y="44"/>
                  </a:lnTo>
                  <a:lnTo>
                    <a:pt x="60" y="31"/>
                  </a:lnTo>
                  <a:lnTo>
                    <a:pt x="44" y="20"/>
                  </a:lnTo>
                  <a:lnTo>
                    <a:pt x="28" y="12"/>
                  </a:lnTo>
                  <a:lnTo>
                    <a:pt x="14" y="7"/>
                  </a:lnTo>
                  <a:lnTo>
                    <a:pt x="4" y="3"/>
                  </a:lnTo>
                  <a:lnTo>
                    <a:pt x="0"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195" name="Freeform 197"/>
            <p:cNvSpPr>
              <a:spLocks/>
            </p:cNvSpPr>
            <p:nvPr/>
          </p:nvSpPr>
          <p:spPr bwMode="auto">
            <a:xfrm>
              <a:off x="2688" y="2614"/>
              <a:ext cx="103" cy="42"/>
            </a:xfrm>
            <a:custGeom>
              <a:avLst/>
              <a:gdLst>
                <a:gd name="T0" fmla="*/ 0 w 206"/>
                <a:gd name="T1" fmla="*/ 54 h 85"/>
                <a:gd name="T2" fmla="*/ 11 w 206"/>
                <a:gd name="T3" fmla="*/ 45 h 85"/>
                <a:gd name="T4" fmla="*/ 22 w 206"/>
                <a:gd name="T5" fmla="*/ 37 h 85"/>
                <a:gd name="T6" fmla="*/ 34 w 206"/>
                <a:gd name="T7" fmla="*/ 30 h 85"/>
                <a:gd name="T8" fmla="*/ 46 w 206"/>
                <a:gd name="T9" fmla="*/ 23 h 85"/>
                <a:gd name="T10" fmla="*/ 60 w 206"/>
                <a:gd name="T11" fmla="*/ 16 h 85"/>
                <a:gd name="T12" fmla="*/ 74 w 206"/>
                <a:gd name="T13" fmla="*/ 11 h 85"/>
                <a:gd name="T14" fmla="*/ 88 w 206"/>
                <a:gd name="T15" fmla="*/ 7 h 85"/>
                <a:gd name="T16" fmla="*/ 103 w 206"/>
                <a:gd name="T17" fmla="*/ 3 h 85"/>
                <a:gd name="T18" fmla="*/ 117 w 206"/>
                <a:gd name="T19" fmla="*/ 1 h 85"/>
                <a:gd name="T20" fmla="*/ 130 w 206"/>
                <a:gd name="T21" fmla="*/ 0 h 85"/>
                <a:gd name="T22" fmla="*/ 143 w 206"/>
                <a:gd name="T23" fmla="*/ 1 h 85"/>
                <a:gd name="T24" fmla="*/ 156 w 206"/>
                <a:gd name="T25" fmla="*/ 3 h 85"/>
                <a:gd name="T26" fmla="*/ 168 w 206"/>
                <a:gd name="T27" fmla="*/ 7 h 85"/>
                <a:gd name="T28" fmla="*/ 179 w 206"/>
                <a:gd name="T29" fmla="*/ 12 h 85"/>
                <a:gd name="T30" fmla="*/ 189 w 206"/>
                <a:gd name="T31" fmla="*/ 19 h 85"/>
                <a:gd name="T32" fmla="*/ 197 w 206"/>
                <a:gd name="T33" fmla="*/ 29 h 85"/>
                <a:gd name="T34" fmla="*/ 206 w 206"/>
                <a:gd name="T35" fmla="*/ 47 h 85"/>
                <a:gd name="T36" fmla="*/ 206 w 206"/>
                <a:gd name="T37" fmla="*/ 62 h 85"/>
                <a:gd name="T38" fmla="*/ 198 w 206"/>
                <a:gd name="T39" fmla="*/ 73 h 85"/>
                <a:gd name="T40" fmla="*/ 185 w 206"/>
                <a:gd name="T41" fmla="*/ 82 h 85"/>
                <a:gd name="T42" fmla="*/ 167 w 206"/>
                <a:gd name="T43" fmla="*/ 85 h 85"/>
                <a:gd name="T44" fmla="*/ 149 w 206"/>
                <a:gd name="T45" fmla="*/ 84 h 85"/>
                <a:gd name="T46" fmla="*/ 132 w 206"/>
                <a:gd name="T47" fmla="*/ 76 h 85"/>
                <a:gd name="T48" fmla="*/ 116 w 206"/>
                <a:gd name="T49" fmla="*/ 63 h 85"/>
                <a:gd name="T50" fmla="*/ 102 w 206"/>
                <a:gd name="T51" fmla="*/ 53 h 85"/>
                <a:gd name="T52" fmla="*/ 84 w 206"/>
                <a:gd name="T53" fmla="*/ 47 h 85"/>
                <a:gd name="T54" fmla="*/ 66 w 206"/>
                <a:gd name="T55" fmla="*/ 45 h 85"/>
                <a:gd name="T56" fmla="*/ 46 w 206"/>
                <a:gd name="T57" fmla="*/ 46 h 85"/>
                <a:gd name="T58" fmla="*/ 29 w 206"/>
                <a:gd name="T59" fmla="*/ 48 h 85"/>
                <a:gd name="T60" fmla="*/ 14 w 206"/>
                <a:gd name="T61" fmla="*/ 50 h 85"/>
                <a:gd name="T62" fmla="*/ 4 w 206"/>
                <a:gd name="T63" fmla="*/ 53 h 85"/>
                <a:gd name="T64" fmla="*/ 0 w 206"/>
                <a:gd name="T65" fmla="*/ 5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6" h="85">
                  <a:moveTo>
                    <a:pt x="0" y="54"/>
                  </a:moveTo>
                  <a:lnTo>
                    <a:pt x="11" y="45"/>
                  </a:lnTo>
                  <a:lnTo>
                    <a:pt x="22" y="37"/>
                  </a:lnTo>
                  <a:lnTo>
                    <a:pt x="34" y="30"/>
                  </a:lnTo>
                  <a:lnTo>
                    <a:pt x="46" y="23"/>
                  </a:lnTo>
                  <a:lnTo>
                    <a:pt x="60" y="16"/>
                  </a:lnTo>
                  <a:lnTo>
                    <a:pt x="74" y="11"/>
                  </a:lnTo>
                  <a:lnTo>
                    <a:pt x="88" y="7"/>
                  </a:lnTo>
                  <a:lnTo>
                    <a:pt x="103" y="3"/>
                  </a:lnTo>
                  <a:lnTo>
                    <a:pt x="117" y="1"/>
                  </a:lnTo>
                  <a:lnTo>
                    <a:pt x="130" y="0"/>
                  </a:lnTo>
                  <a:lnTo>
                    <a:pt x="143" y="1"/>
                  </a:lnTo>
                  <a:lnTo>
                    <a:pt x="156" y="3"/>
                  </a:lnTo>
                  <a:lnTo>
                    <a:pt x="168" y="7"/>
                  </a:lnTo>
                  <a:lnTo>
                    <a:pt x="179" y="12"/>
                  </a:lnTo>
                  <a:lnTo>
                    <a:pt x="189" y="19"/>
                  </a:lnTo>
                  <a:lnTo>
                    <a:pt x="197" y="29"/>
                  </a:lnTo>
                  <a:lnTo>
                    <a:pt x="206" y="47"/>
                  </a:lnTo>
                  <a:lnTo>
                    <a:pt x="206" y="62"/>
                  </a:lnTo>
                  <a:lnTo>
                    <a:pt x="198" y="73"/>
                  </a:lnTo>
                  <a:lnTo>
                    <a:pt x="185" y="82"/>
                  </a:lnTo>
                  <a:lnTo>
                    <a:pt x="167" y="85"/>
                  </a:lnTo>
                  <a:lnTo>
                    <a:pt x="149" y="84"/>
                  </a:lnTo>
                  <a:lnTo>
                    <a:pt x="132" y="76"/>
                  </a:lnTo>
                  <a:lnTo>
                    <a:pt x="116" y="63"/>
                  </a:lnTo>
                  <a:lnTo>
                    <a:pt x="102" y="53"/>
                  </a:lnTo>
                  <a:lnTo>
                    <a:pt x="84" y="47"/>
                  </a:lnTo>
                  <a:lnTo>
                    <a:pt x="66" y="45"/>
                  </a:lnTo>
                  <a:lnTo>
                    <a:pt x="46" y="46"/>
                  </a:lnTo>
                  <a:lnTo>
                    <a:pt x="29" y="48"/>
                  </a:lnTo>
                  <a:lnTo>
                    <a:pt x="14" y="50"/>
                  </a:lnTo>
                  <a:lnTo>
                    <a:pt x="4" y="53"/>
                  </a:lnTo>
                  <a:lnTo>
                    <a:pt x="0" y="5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196" name="Freeform 198"/>
            <p:cNvSpPr>
              <a:spLocks/>
            </p:cNvSpPr>
            <p:nvPr/>
          </p:nvSpPr>
          <p:spPr bwMode="auto">
            <a:xfrm>
              <a:off x="2360" y="2408"/>
              <a:ext cx="74" cy="47"/>
            </a:xfrm>
            <a:custGeom>
              <a:avLst/>
              <a:gdLst>
                <a:gd name="T0" fmla="*/ 0 w 147"/>
                <a:gd name="T1" fmla="*/ 5 h 95"/>
                <a:gd name="T2" fmla="*/ 22 w 147"/>
                <a:gd name="T3" fmla="*/ 2 h 95"/>
                <a:gd name="T4" fmla="*/ 45 w 147"/>
                <a:gd name="T5" fmla="*/ 0 h 95"/>
                <a:gd name="T6" fmla="*/ 68 w 147"/>
                <a:gd name="T7" fmla="*/ 3 h 95"/>
                <a:gd name="T8" fmla="*/ 91 w 147"/>
                <a:gd name="T9" fmla="*/ 8 h 95"/>
                <a:gd name="T10" fmla="*/ 111 w 147"/>
                <a:gd name="T11" fmla="*/ 17 h 95"/>
                <a:gd name="T12" fmla="*/ 128 w 147"/>
                <a:gd name="T13" fmla="*/ 29 h 95"/>
                <a:gd name="T14" fmla="*/ 141 w 147"/>
                <a:gd name="T15" fmla="*/ 44 h 95"/>
                <a:gd name="T16" fmla="*/ 147 w 147"/>
                <a:gd name="T17" fmla="*/ 63 h 95"/>
                <a:gd name="T18" fmla="*/ 146 w 147"/>
                <a:gd name="T19" fmla="*/ 79 h 95"/>
                <a:gd name="T20" fmla="*/ 141 w 147"/>
                <a:gd name="T21" fmla="*/ 89 h 95"/>
                <a:gd name="T22" fmla="*/ 130 w 147"/>
                <a:gd name="T23" fmla="*/ 94 h 95"/>
                <a:gd name="T24" fmla="*/ 119 w 147"/>
                <a:gd name="T25" fmla="*/ 95 h 95"/>
                <a:gd name="T26" fmla="*/ 105 w 147"/>
                <a:gd name="T27" fmla="*/ 90 h 95"/>
                <a:gd name="T28" fmla="*/ 93 w 147"/>
                <a:gd name="T29" fmla="*/ 82 h 95"/>
                <a:gd name="T30" fmla="*/ 83 w 147"/>
                <a:gd name="T31" fmla="*/ 70 h 95"/>
                <a:gd name="T32" fmla="*/ 77 w 147"/>
                <a:gd name="T33" fmla="*/ 55 h 95"/>
                <a:gd name="T34" fmla="*/ 71 w 147"/>
                <a:gd name="T35" fmla="*/ 43 h 95"/>
                <a:gd name="T36" fmla="*/ 62 w 147"/>
                <a:gd name="T37" fmla="*/ 33 h 95"/>
                <a:gd name="T38" fmla="*/ 50 w 147"/>
                <a:gd name="T39" fmla="*/ 23 h 95"/>
                <a:gd name="T40" fmla="*/ 36 w 147"/>
                <a:gd name="T41" fmla="*/ 17 h 95"/>
                <a:gd name="T42" fmla="*/ 22 w 147"/>
                <a:gd name="T43" fmla="*/ 12 h 95"/>
                <a:gd name="T44" fmla="*/ 10 w 147"/>
                <a:gd name="T45" fmla="*/ 7 h 95"/>
                <a:gd name="T46" fmla="*/ 3 w 147"/>
                <a:gd name="T47" fmla="*/ 6 h 95"/>
                <a:gd name="T48" fmla="*/ 0 w 147"/>
                <a:gd name="T49" fmla="*/ 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 h="95">
                  <a:moveTo>
                    <a:pt x="0" y="5"/>
                  </a:moveTo>
                  <a:lnTo>
                    <a:pt x="22" y="2"/>
                  </a:lnTo>
                  <a:lnTo>
                    <a:pt x="45" y="0"/>
                  </a:lnTo>
                  <a:lnTo>
                    <a:pt x="68" y="3"/>
                  </a:lnTo>
                  <a:lnTo>
                    <a:pt x="91" y="8"/>
                  </a:lnTo>
                  <a:lnTo>
                    <a:pt x="111" y="17"/>
                  </a:lnTo>
                  <a:lnTo>
                    <a:pt x="128" y="29"/>
                  </a:lnTo>
                  <a:lnTo>
                    <a:pt x="141" y="44"/>
                  </a:lnTo>
                  <a:lnTo>
                    <a:pt x="147" y="63"/>
                  </a:lnTo>
                  <a:lnTo>
                    <a:pt x="146" y="79"/>
                  </a:lnTo>
                  <a:lnTo>
                    <a:pt x="141" y="89"/>
                  </a:lnTo>
                  <a:lnTo>
                    <a:pt x="130" y="94"/>
                  </a:lnTo>
                  <a:lnTo>
                    <a:pt x="119" y="95"/>
                  </a:lnTo>
                  <a:lnTo>
                    <a:pt x="105" y="90"/>
                  </a:lnTo>
                  <a:lnTo>
                    <a:pt x="93" y="82"/>
                  </a:lnTo>
                  <a:lnTo>
                    <a:pt x="83" y="70"/>
                  </a:lnTo>
                  <a:lnTo>
                    <a:pt x="77" y="55"/>
                  </a:lnTo>
                  <a:lnTo>
                    <a:pt x="71" y="43"/>
                  </a:lnTo>
                  <a:lnTo>
                    <a:pt x="62" y="33"/>
                  </a:lnTo>
                  <a:lnTo>
                    <a:pt x="50" y="23"/>
                  </a:lnTo>
                  <a:lnTo>
                    <a:pt x="36" y="17"/>
                  </a:lnTo>
                  <a:lnTo>
                    <a:pt x="22" y="12"/>
                  </a:lnTo>
                  <a:lnTo>
                    <a:pt x="10" y="7"/>
                  </a:lnTo>
                  <a:lnTo>
                    <a:pt x="3" y="6"/>
                  </a:lnTo>
                  <a:lnTo>
                    <a:pt x="0" y="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197" name="Freeform 199"/>
            <p:cNvSpPr>
              <a:spLocks/>
            </p:cNvSpPr>
            <p:nvPr/>
          </p:nvSpPr>
          <p:spPr bwMode="auto">
            <a:xfrm>
              <a:off x="2357" y="2414"/>
              <a:ext cx="43" cy="77"/>
            </a:xfrm>
            <a:custGeom>
              <a:avLst/>
              <a:gdLst>
                <a:gd name="T0" fmla="*/ 0 w 87"/>
                <a:gd name="T1" fmla="*/ 0 h 154"/>
                <a:gd name="T2" fmla="*/ 20 w 87"/>
                <a:gd name="T3" fmla="*/ 10 h 154"/>
                <a:gd name="T4" fmla="*/ 38 w 87"/>
                <a:gd name="T5" fmla="*/ 24 h 154"/>
                <a:gd name="T6" fmla="*/ 56 w 87"/>
                <a:gd name="T7" fmla="*/ 40 h 154"/>
                <a:gd name="T8" fmla="*/ 69 w 87"/>
                <a:gd name="T9" fmla="*/ 59 h 154"/>
                <a:gd name="T10" fmla="*/ 81 w 87"/>
                <a:gd name="T11" fmla="*/ 78 h 154"/>
                <a:gd name="T12" fmla="*/ 87 w 87"/>
                <a:gd name="T13" fmla="*/ 98 h 154"/>
                <a:gd name="T14" fmla="*/ 87 w 87"/>
                <a:gd name="T15" fmla="*/ 119 h 154"/>
                <a:gd name="T16" fmla="*/ 81 w 87"/>
                <a:gd name="T17" fmla="*/ 137 h 154"/>
                <a:gd name="T18" fmla="*/ 71 w 87"/>
                <a:gd name="T19" fmla="*/ 150 h 154"/>
                <a:gd name="T20" fmla="*/ 59 w 87"/>
                <a:gd name="T21" fmla="*/ 154 h 154"/>
                <a:gd name="T22" fmla="*/ 49 w 87"/>
                <a:gd name="T23" fmla="*/ 152 h 154"/>
                <a:gd name="T24" fmla="*/ 38 w 87"/>
                <a:gd name="T25" fmla="*/ 144 h 154"/>
                <a:gd name="T26" fmla="*/ 30 w 87"/>
                <a:gd name="T27" fmla="*/ 133 h 154"/>
                <a:gd name="T28" fmla="*/ 26 w 87"/>
                <a:gd name="T29" fmla="*/ 119 h 154"/>
                <a:gd name="T30" fmla="*/ 26 w 87"/>
                <a:gd name="T31" fmla="*/ 103 h 154"/>
                <a:gd name="T32" fmla="*/ 30 w 87"/>
                <a:gd name="T33" fmla="*/ 88 h 154"/>
                <a:gd name="T34" fmla="*/ 34 w 87"/>
                <a:gd name="T35" fmla="*/ 74 h 154"/>
                <a:gd name="T36" fmla="*/ 31 w 87"/>
                <a:gd name="T37" fmla="*/ 60 h 154"/>
                <a:gd name="T38" fmla="*/ 27 w 87"/>
                <a:gd name="T39" fmla="*/ 45 h 154"/>
                <a:gd name="T40" fmla="*/ 21 w 87"/>
                <a:gd name="T41" fmla="*/ 31 h 154"/>
                <a:gd name="T42" fmla="*/ 14 w 87"/>
                <a:gd name="T43" fmla="*/ 19 h 154"/>
                <a:gd name="T44" fmla="*/ 7 w 87"/>
                <a:gd name="T45" fmla="*/ 9 h 154"/>
                <a:gd name="T46" fmla="*/ 3 w 87"/>
                <a:gd name="T47" fmla="*/ 2 h 154"/>
                <a:gd name="T48" fmla="*/ 0 w 87"/>
                <a:gd name="T4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 h="154">
                  <a:moveTo>
                    <a:pt x="0" y="0"/>
                  </a:moveTo>
                  <a:lnTo>
                    <a:pt x="20" y="10"/>
                  </a:lnTo>
                  <a:lnTo>
                    <a:pt x="38" y="24"/>
                  </a:lnTo>
                  <a:lnTo>
                    <a:pt x="56" y="40"/>
                  </a:lnTo>
                  <a:lnTo>
                    <a:pt x="69" y="59"/>
                  </a:lnTo>
                  <a:lnTo>
                    <a:pt x="81" y="78"/>
                  </a:lnTo>
                  <a:lnTo>
                    <a:pt x="87" y="98"/>
                  </a:lnTo>
                  <a:lnTo>
                    <a:pt x="87" y="119"/>
                  </a:lnTo>
                  <a:lnTo>
                    <a:pt x="81" y="137"/>
                  </a:lnTo>
                  <a:lnTo>
                    <a:pt x="71" y="150"/>
                  </a:lnTo>
                  <a:lnTo>
                    <a:pt x="59" y="154"/>
                  </a:lnTo>
                  <a:lnTo>
                    <a:pt x="49" y="152"/>
                  </a:lnTo>
                  <a:lnTo>
                    <a:pt x="38" y="144"/>
                  </a:lnTo>
                  <a:lnTo>
                    <a:pt x="30" y="133"/>
                  </a:lnTo>
                  <a:lnTo>
                    <a:pt x="26" y="119"/>
                  </a:lnTo>
                  <a:lnTo>
                    <a:pt x="26" y="103"/>
                  </a:lnTo>
                  <a:lnTo>
                    <a:pt x="30" y="88"/>
                  </a:lnTo>
                  <a:lnTo>
                    <a:pt x="34" y="74"/>
                  </a:lnTo>
                  <a:lnTo>
                    <a:pt x="31" y="60"/>
                  </a:lnTo>
                  <a:lnTo>
                    <a:pt x="27" y="45"/>
                  </a:lnTo>
                  <a:lnTo>
                    <a:pt x="21" y="31"/>
                  </a:lnTo>
                  <a:lnTo>
                    <a:pt x="14" y="19"/>
                  </a:lnTo>
                  <a:lnTo>
                    <a:pt x="7" y="9"/>
                  </a:lnTo>
                  <a:lnTo>
                    <a:pt x="3" y="2"/>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198" name="Freeform 200"/>
            <p:cNvSpPr>
              <a:spLocks/>
            </p:cNvSpPr>
            <p:nvPr/>
          </p:nvSpPr>
          <p:spPr bwMode="auto">
            <a:xfrm>
              <a:off x="2359" y="2373"/>
              <a:ext cx="81" cy="34"/>
            </a:xfrm>
            <a:custGeom>
              <a:avLst/>
              <a:gdLst>
                <a:gd name="T0" fmla="*/ 0 w 161"/>
                <a:gd name="T1" fmla="*/ 69 h 69"/>
                <a:gd name="T2" fmla="*/ 14 w 161"/>
                <a:gd name="T3" fmla="*/ 52 h 69"/>
                <a:gd name="T4" fmla="*/ 30 w 161"/>
                <a:gd name="T5" fmla="*/ 36 h 69"/>
                <a:gd name="T6" fmla="*/ 49 w 161"/>
                <a:gd name="T7" fmla="*/ 22 h 69"/>
                <a:gd name="T8" fmla="*/ 69 w 161"/>
                <a:gd name="T9" fmla="*/ 11 h 69"/>
                <a:gd name="T10" fmla="*/ 90 w 161"/>
                <a:gd name="T11" fmla="*/ 4 h 69"/>
                <a:gd name="T12" fmla="*/ 110 w 161"/>
                <a:gd name="T13" fmla="*/ 0 h 69"/>
                <a:gd name="T14" fmla="*/ 130 w 161"/>
                <a:gd name="T15" fmla="*/ 4 h 69"/>
                <a:gd name="T16" fmla="*/ 147 w 161"/>
                <a:gd name="T17" fmla="*/ 13 h 69"/>
                <a:gd name="T18" fmla="*/ 158 w 161"/>
                <a:gd name="T19" fmla="*/ 25 h 69"/>
                <a:gd name="T20" fmla="*/ 161 w 161"/>
                <a:gd name="T21" fmla="*/ 37 h 69"/>
                <a:gd name="T22" fmla="*/ 156 w 161"/>
                <a:gd name="T23" fmla="*/ 47 h 69"/>
                <a:gd name="T24" fmla="*/ 148 w 161"/>
                <a:gd name="T25" fmla="*/ 55 h 69"/>
                <a:gd name="T26" fmla="*/ 136 w 161"/>
                <a:gd name="T27" fmla="*/ 61 h 69"/>
                <a:gd name="T28" fmla="*/ 121 w 161"/>
                <a:gd name="T29" fmla="*/ 64 h 69"/>
                <a:gd name="T30" fmla="*/ 105 w 161"/>
                <a:gd name="T31" fmla="*/ 61 h 69"/>
                <a:gd name="T32" fmla="*/ 90 w 161"/>
                <a:gd name="T33" fmla="*/ 54 h 69"/>
                <a:gd name="T34" fmla="*/ 77 w 161"/>
                <a:gd name="T35" fmla="*/ 49 h 69"/>
                <a:gd name="T36" fmla="*/ 63 w 161"/>
                <a:gd name="T37" fmla="*/ 47 h 69"/>
                <a:gd name="T38" fmla="*/ 48 w 161"/>
                <a:gd name="T39" fmla="*/ 50 h 69"/>
                <a:gd name="T40" fmla="*/ 34 w 161"/>
                <a:gd name="T41" fmla="*/ 54 h 69"/>
                <a:gd name="T42" fmla="*/ 21 w 161"/>
                <a:gd name="T43" fmla="*/ 59 h 69"/>
                <a:gd name="T44" fmla="*/ 10 w 161"/>
                <a:gd name="T45" fmla="*/ 64 h 69"/>
                <a:gd name="T46" fmla="*/ 2 w 161"/>
                <a:gd name="T47" fmla="*/ 68 h 69"/>
                <a:gd name="T48" fmla="*/ 0 w 161"/>
                <a:gd name="T4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1" h="69">
                  <a:moveTo>
                    <a:pt x="0" y="69"/>
                  </a:moveTo>
                  <a:lnTo>
                    <a:pt x="14" y="52"/>
                  </a:lnTo>
                  <a:lnTo>
                    <a:pt x="30" y="36"/>
                  </a:lnTo>
                  <a:lnTo>
                    <a:pt x="49" y="22"/>
                  </a:lnTo>
                  <a:lnTo>
                    <a:pt x="69" y="11"/>
                  </a:lnTo>
                  <a:lnTo>
                    <a:pt x="90" y="4"/>
                  </a:lnTo>
                  <a:lnTo>
                    <a:pt x="110" y="0"/>
                  </a:lnTo>
                  <a:lnTo>
                    <a:pt x="130" y="4"/>
                  </a:lnTo>
                  <a:lnTo>
                    <a:pt x="147" y="13"/>
                  </a:lnTo>
                  <a:lnTo>
                    <a:pt x="158" y="25"/>
                  </a:lnTo>
                  <a:lnTo>
                    <a:pt x="161" y="37"/>
                  </a:lnTo>
                  <a:lnTo>
                    <a:pt x="156" y="47"/>
                  </a:lnTo>
                  <a:lnTo>
                    <a:pt x="148" y="55"/>
                  </a:lnTo>
                  <a:lnTo>
                    <a:pt x="136" y="61"/>
                  </a:lnTo>
                  <a:lnTo>
                    <a:pt x="121" y="64"/>
                  </a:lnTo>
                  <a:lnTo>
                    <a:pt x="105" y="61"/>
                  </a:lnTo>
                  <a:lnTo>
                    <a:pt x="90" y="54"/>
                  </a:lnTo>
                  <a:lnTo>
                    <a:pt x="77" y="49"/>
                  </a:lnTo>
                  <a:lnTo>
                    <a:pt x="63" y="47"/>
                  </a:lnTo>
                  <a:lnTo>
                    <a:pt x="48" y="50"/>
                  </a:lnTo>
                  <a:lnTo>
                    <a:pt x="34" y="54"/>
                  </a:lnTo>
                  <a:lnTo>
                    <a:pt x="21" y="59"/>
                  </a:lnTo>
                  <a:lnTo>
                    <a:pt x="10" y="64"/>
                  </a:lnTo>
                  <a:lnTo>
                    <a:pt x="2" y="68"/>
                  </a:lnTo>
                  <a:lnTo>
                    <a:pt x="0" y="6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199" name="Freeform 201"/>
            <p:cNvSpPr>
              <a:spLocks/>
            </p:cNvSpPr>
            <p:nvPr/>
          </p:nvSpPr>
          <p:spPr bwMode="auto">
            <a:xfrm>
              <a:off x="2356" y="2338"/>
              <a:ext cx="57" cy="66"/>
            </a:xfrm>
            <a:custGeom>
              <a:avLst/>
              <a:gdLst>
                <a:gd name="T0" fmla="*/ 0 w 114"/>
                <a:gd name="T1" fmla="*/ 133 h 133"/>
                <a:gd name="T2" fmla="*/ 1 w 114"/>
                <a:gd name="T3" fmla="*/ 111 h 133"/>
                <a:gd name="T4" fmla="*/ 5 w 114"/>
                <a:gd name="T5" fmla="*/ 88 h 133"/>
                <a:gd name="T6" fmla="*/ 11 w 114"/>
                <a:gd name="T7" fmla="*/ 65 h 133"/>
                <a:gd name="T8" fmla="*/ 22 w 114"/>
                <a:gd name="T9" fmla="*/ 44 h 133"/>
                <a:gd name="T10" fmla="*/ 35 w 114"/>
                <a:gd name="T11" fmla="*/ 25 h 133"/>
                <a:gd name="T12" fmla="*/ 49 w 114"/>
                <a:gd name="T13" fmla="*/ 12 h 133"/>
                <a:gd name="T14" fmla="*/ 67 w 114"/>
                <a:gd name="T15" fmla="*/ 2 h 133"/>
                <a:gd name="T16" fmla="*/ 86 w 114"/>
                <a:gd name="T17" fmla="*/ 0 h 133"/>
                <a:gd name="T18" fmla="*/ 102 w 114"/>
                <a:gd name="T19" fmla="*/ 4 h 133"/>
                <a:gd name="T20" fmla="*/ 112 w 114"/>
                <a:gd name="T21" fmla="*/ 12 h 133"/>
                <a:gd name="T22" fmla="*/ 114 w 114"/>
                <a:gd name="T23" fmla="*/ 22 h 133"/>
                <a:gd name="T24" fmla="*/ 112 w 114"/>
                <a:gd name="T25" fmla="*/ 35 h 133"/>
                <a:gd name="T26" fmla="*/ 105 w 114"/>
                <a:gd name="T27" fmla="*/ 46 h 133"/>
                <a:gd name="T28" fmla="*/ 94 w 114"/>
                <a:gd name="T29" fmla="*/ 56 h 133"/>
                <a:gd name="T30" fmla="*/ 81 w 114"/>
                <a:gd name="T31" fmla="*/ 65 h 133"/>
                <a:gd name="T32" fmla="*/ 64 w 114"/>
                <a:gd name="T33" fmla="*/ 67 h 133"/>
                <a:gd name="T34" fmla="*/ 52 w 114"/>
                <a:gd name="T35" fmla="*/ 69 h 133"/>
                <a:gd name="T36" fmla="*/ 39 w 114"/>
                <a:gd name="T37" fmla="*/ 77 h 133"/>
                <a:gd name="T38" fmla="*/ 29 w 114"/>
                <a:gd name="T39" fmla="*/ 88 h 133"/>
                <a:gd name="T40" fmla="*/ 18 w 114"/>
                <a:gd name="T41" fmla="*/ 99 h 133"/>
                <a:gd name="T42" fmla="*/ 11 w 114"/>
                <a:gd name="T43" fmla="*/ 112 h 133"/>
                <a:gd name="T44" fmla="*/ 5 w 114"/>
                <a:gd name="T45" fmla="*/ 122 h 133"/>
                <a:gd name="T46" fmla="*/ 1 w 114"/>
                <a:gd name="T47" fmla="*/ 130 h 133"/>
                <a:gd name="T48" fmla="*/ 0 w 114"/>
                <a:gd name="T49"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4" h="133">
                  <a:moveTo>
                    <a:pt x="0" y="133"/>
                  </a:moveTo>
                  <a:lnTo>
                    <a:pt x="1" y="111"/>
                  </a:lnTo>
                  <a:lnTo>
                    <a:pt x="5" y="88"/>
                  </a:lnTo>
                  <a:lnTo>
                    <a:pt x="11" y="65"/>
                  </a:lnTo>
                  <a:lnTo>
                    <a:pt x="22" y="44"/>
                  </a:lnTo>
                  <a:lnTo>
                    <a:pt x="35" y="25"/>
                  </a:lnTo>
                  <a:lnTo>
                    <a:pt x="49" y="12"/>
                  </a:lnTo>
                  <a:lnTo>
                    <a:pt x="67" y="2"/>
                  </a:lnTo>
                  <a:lnTo>
                    <a:pt x="86" y="0"/>
                  </a:lnTo>
                  <a:lnTo>
                    <a:pt x="102" y="4"/>
                  </a:lnTo>
                  <a:lnTo>
                    <a:pt x="112" y="12"/>
                  </a:lnTo>
                  <a:lnTo>
                    <a:pt x="114" y="22"/>
                  </a:lnTo>
                  <a:lnTo>
                    <a:pt x="112" y="35"/>
                  </a:lnTo>
                  <a:lnTo>
                    <a:pt x="105" y="46"/>
                  </a:lnTo>
                  <a:lnTo>
                    <a:pt x="94" y="56"/>
                  </a:lnTo>
                  <a:lnTo>
                    <a:pt x="81" y="65"/>
                  </a:lnTo>
                  <a:lnTo>
                    <a:pt x="64" y="67"/>
                  </a:lnTo>
                  <a:lnTo>
                    <a:pt x="52" y="69"/>
                  </a:lnTo>
                  <a:lnTo>
                    <a:pt x="39" y="77"/>
                  </a:lnTo>
                  <a:lnTo>
                    <a:pt x="29" y="88"/>
                  </a:lnTo>
                  <a:lnTo>
                    <a:pt x="18" y="99"/>
                  </a:lnTo>
                  <a:lnTo>
                    <a:pt x="11" y="112"/>
                  </a:lnTo>
                  <a:lnTo>
                    <a:pt x="5" y="122"/>
                  </a:lnTo>
                  <a:lnTo>
                    <a:pt x="1" y="130"/>
                  </a:lnTo>
                  <a:lnTo>
                    <a:pt x="0" y="1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00" name="Freeform 202"/>
            <p:cNvSpPr>
              <a:spLocks/>
            </p:cNvSpPr>
            <p:nvPr/>
          </p:nvSpPr>
          <p:spPr bwMode="auto">
            <a:xfrm>
              <a:off x="2332" y="2318"/>
              <a:ext cx="35" cy="82"/>
            </a:xfrm>
            <a:custGeom>
              <a:avLst/>
              <a:gdLst>
                <a:gd name="T0" fmla="*/ 30 w 70"/>
                <a:gd name="T1" fmla="*/ 163 h 163"/>
                <a:gd name="T2" fmla="*/ 18 w 70"/>
                <a:gd name="T3" fmla="*/ 145 h 163"/>
                <a:gd name="T4" fmla="*/ 9 w 70"/>
                <a:gd name="T5" fmla="*/ 124 h 163"/>
                <a:gd name="T6" fmla="*/ 3 w 70"/>
                <a:gd name="T7" fmla="*/ 101 h 163"/>
                <a:gd name="T8" fmla="*/ 0 w 70"/>
                <a:gd name="T9" fmla="*/ 78 h 163"/>
                <a:gd name="T10" fmla="*/ 0 w 70"/>
                <a:gd name="T11" fmla="*/ 56 h 163"/>
                <a:gd name="T12" fmla="*/ 4 w 70"/>
                <a:gd name="T13" fmla="*/ 36 h 163"/>
                <a:gd name="T14" fmla="*/ 13 w 70"/>
                <a:gd name="T15" fmla="*/ 18 h 163"/>
                <a:gd name="T16" fmla="*/ 28 w 70"/>
                <a:gd name="T17" fmla="*/ 6 h 163"/>
                <a:gd name="T18" fmla="*/ 43 w 70"/>
                <a:gd name="T19" fmla="*/ 0 h 163"/>
                <a:gd name="T20" fmla="*/ 56 w 70"/>
                <a:gd name="T21" fmla="*/ 2 h 163"/>
                <a:gd name="T22" fmla="*/ 64 w 70"/>
                <a:gd name="T23" fmla="*/ 9 h 163"/>
                <a:gd name="T24" fmla="*/ 70 w 70"/>
                <a:gd name="T25" fmla="*/ 21 h 163"/>
                <a:gd name="T26" fmla="*/ 70 w 70"/>
                <a:gd name="T27" fmla="*/ 34 h 163"/>
                <a:gd name="T28" fmla="*/ 68 w 70"/>
                <a:gd name="T29" fmla="*/ 48 h 163"/>
                <a:gd name="T30" fmla="*/ 59 w 70"/>
                <a:gd name="T31" fmla="*/ 62 h 163"/>
                <a:gd name="T32" fmla="*/ 48 w 70"/>
                <a:gd name="T33" fmla="*/ 74 h 163"/>
                <a:gd name="T34" fmla="*/ 33 w 70"/>
                <a:gd name="T35" fmla="*/ 97 h 163"/>
                <a:gd name="T36" fmla="*/ 27 w 70"/>
                <a:gd name="T37" fmla="*/ 127 h 163"/>
                <a:gd name="T38" fmla="*/ 28 w 70"/>
                <a:gd name="T39" fmla="*/ 152 h 163"/>
                <a:gd name="T40" fmla="*/ 30 w 70"/>
                <a:gd name="T41"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163">
                  <a:moveTo>
                    <a:pt x="30" y="163"/>
                  </a:moveTo>
                  <a:lnTo>
                    <a:pt x="18" y="145"/>
                  </a:lnTo>
                  <a:lnTo>
                    <a:pt x="9" y="124"/>
                  </a:lnTo>
                  <a:lnTo>
                    <a:pt x="3" y="101"/>
                  </a:lnTo>
                  <a:lnTo>
                    <a:pt x="0" y="78"/>
                  </a:lnTo>
                  <a:lnTo>
                    <a:pt x="0" y="56"/>
                  </a:lnTo>
                  <a:lnTo>
                    <a:pt x="4" y="36"/>
                  </a:lnTo>
                  <a:lnTo>
                    <a:pt x="13" y="18"/>
                  </a:lnTo>
                  <a:lnTo>
                    <a:pt x="28" y="6"/>
                  </a:lnTo>
                  <a:lnTo>
                    <a:pt x="43" y="0"/>
                  </a:lnTo>
                  <a:lnTo>
                    <a:pt x="56" y="2"/>
                  </a:lnTo>
                  <a:lnTo>
                    <a:pt x="64" y="9"/>
                  </a:lnTo>
                  <a:lnTo>
                    <a:pt x="70" y="21"/>
                  </a:lnTo>
                  <a:lnTo>
                    <a:pt x="70" y="34"/>
                  </a:lnTo>
                  <a:lnTo>
                    <a:pt x="68" y="48"/>
                  </a:lnTo>
                  <a:lnTo>
                    <a:pt x="59" y="62"/>
                  </a:lnTo>
                  <a:lnTo>
                    <a:pt x="48" y="74"/>
                  </a:lnTo>
                  <a:lnTo>
                    <a:pt x="33" y="97"/>
                  </a:lnTo>
                  <a:lnTo>
                    <a:pt x="27" y="127"/>
                  </a:lnTo>
                  <a:lnTo>
                    <a:pt x="28" y="152"/>
                  </a:lnTo>
                  <a:lnTo>
                    <a:pt x="30" y="16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01" name="Freeform 203"/>
            <p:cNvSpPr>
              <a:spLocks/>
            </p:cNvSpPr>
            <p:nvPr/>
          </p:nvSpPr>
          <p:spPr bwMode="auto">
            <a:xfrm>
              <a:off x="2376" y="1599"/>
              <a:ext cx="180" cy="174"/>
            </a:xfrm>
            <a:custGeom>
              <a:avLst/>
              <a:gdLst>
                <a:gd name="T0" fmla="*/ 8 w 361"/>
                <a:gd name="T1" fmla="*/ 6 h 348"/>
                <a:gd name="T2" fmla="*/ 0 w 361"/>
                <a:gd name="T3" fmla="*/ 1 h 348"/>
                <a:gd name="T4" fmla="*/ 0 w 361"/>
                <a:gd name="T5" fmla="*/ 0 h 348"/>
                <a:gd name="T6" fmla="*/ 8 w 361"/>
                <a:gd name="T7" fmla="*/ 0 h 348"/>
                <a:gd name="T8" fmla="*/ 23 w 361"/>
                <a:gd name="T9" fmla="*/ 4 h 348"/>
                <a:gd name="T10" fmla="*/ 44 w 361"/>
                <a:gd name="T11" fmla="*/ 8 h 348"/>
                <a:gd name="T12" fmla="*/ 69 w 361"/>
                <a:gd name="T13" fmla="*/ 16 h 348"/>
                <a:gd name="T14" fmla="*/ 98 w 361"/>
                <a:gd name="T15" fmla="*/ 27 h 348"/>
                <a:gd name="T16" fmla="*/ 129 w 361"/>
                <a:gd name="T17" fmla="*/ 39 h 348"/>
                <a:gd name="T18" fmla="*/ 162 w 361"/>
                <a:gd name="T19" fmla="*/ 55 h 348"/>
                <a:gd name="T20" fmla="*/ 196 w 361"/>
                <a:gd name="T21" fmla="*/ 74 h 348"/>
                <a:gd name="T22" fmla="*/ 229 w 361"/>
                <a:gd name="T23" fmla="*/ 96 h 348"/>
                <a:gd name="T24" fmla="*/ 262 w 361"/>
                <a:gd name="T25" fmla="*/ 120 h 348"/>
                <a:gd name="T26" fmla="*/ 291 w 361"/>
                <a:gd name="T27" fmla="*/ 146 h 348"/>
                <a:gd name="T28" fmla="*/ 317 w 361"/>
                <a:gd name="T29" fmla="*/ 178 h 348"/>
                <a:gd name="T30" fmla="*/ 340 w 361"/>
                <a:gd name="T31" fmla="*/ 210 h 348"/>
                <a:gd name="T32" fmla="*/ 356 w 361"/>
                <a:gd name="T33" fmla="*/ 247 h 348"/>
                <a:gd name="T34" fmla="*/ 361 w 361"/>
                <a:gd name="T35" fmla="*/ 267 h 348"/>
                <a:gd name="T36" fmla="*/ 358 w 361"/>
                <a:gd name="T37" fmla="*/ 287 h 348"/>
                <a:gd name="T38" fmla="*/ 354 w 361"/>
                <a:gd name="T39" fmla="*/ 304 h 348"/>
                <a:gd name="T40" fmla="*/ 346 w 361"/>
                <a:gd name="T41" fmla="*/ 319 h 348"/>
                <a:gd name="T42" fmla="*/ 336 w 361"/>
                <a:gd name="T43" fmla="*/ 331 h 348"/>
                <a:gd name="T44" fmla="*/ 328 w 361"/>
                <a:gd name="T45" fmla="*/ 340 h 348"/>
                <a:gd name="T46" fmla="*/ 323 w 361"/>
                <a:gd name="T47" fmla="*/ 346 h 348"/>
                <a:gd name="T48" fmla="*/ 320 w 361"/>
                <a:gd name="T49" fmla="*/ 348 h 348"/>
                <a:gd name="T50" fmla="*/ 321 w 361"/>
                <a:gd name="T51" fmla="*/ 346 h 348"/>
                <a:gd name="T52" fmla="*/ 326 w 361"/>
                <a:gd name="T53" fmla="*/ 341 h 348"/>
                <a:gd name="T54" fmla="*/ 331 w 361"/>
                <a:gd name="T55" fmla="*/ 332 h 348"/>
                <a:gd name="T56" fmla="*/ 336 w 361"/>
                <a:gd name="T57" fmla="*/ 320 h 348"/>
                <a:gd name="T58" fmla="*/ 340 w 361"/>
                <a:gd name="T59" fmla="*/ 305 h 348"/>
                <a:gd name="T60" fmla="*/ 342 w 361"/>
                <a:gd name="T61" fmla="*/ 287 h 348"/>
                <a:gd name="T62" fmla="*/ 341 w 361"/>
                <a:gd name="T63" fmla="*/ 267 h 348"/>
                <a:gd name="T64" fmla="*/ 336 w 361"/>
                <a:gd name="T65" fmla="*/ 244 h 348"/>
                <a:gd name="T66" fmla="*/ 326 w 361"/>
                <a:gd name="T67" fmla="*/ 220 h 348"/>
                <a:gd name="T68" fmla="*/ 309 w 361"/>
                <a:gd name="T69" fmla="*/ 194 h 348"/>
                <a:gd name="T70" fmla="*/ 283 w 361"/>
                <a:gd name="T71" fmla="*/ 165 h 348"/>
                <a:gd name="T72" fmla="*/ 250 w 361"/>
                <a:gd name="T73" fmla="*/ 136 h 348"/>
                <a:gd name="T74" fmla="*/ 207 w 361"/>
                <a:gd name="T75" fmla="*/ 105 h 348"/>
                <a:gd name="T76" fmla="*/ 153 w 361"/>
                <a:gd name="T77" fmla="*/ 73 h 348"/>
                <a:gd name="T78" fmla="*/ 88 w 361"/>
                <a:gd name="T79" fmla="*/ 39 h 348"/>
                <a:gd name="T80" fmla="*/ 8 w 361"/>
                <a:gd name="T81" fmla="*/ 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61" h="348">
                  <a:moveTo>
                    <a:pt x="8" y="6"/>
                  </a:moveTo>
                  <a:lnTo>
                    <a:pt x="0" y="1"/>
                  </a:lnTo>
                  <a:lnTo>
                    <a:pt x="0" y="0"/>
                  </a:lnTo>
                  <a:lnTo>
                    <a:pt x="8" y="0"/>
                  </a:lnTo>
                  <a:lnTo>
                    <a:pt x="23" y="4"/>
                  </a:lnTo>
                  <a:lnTo>
                    <a:pt x="44" y="8"/>
                  </a:lnTo>
                  <a:lnTo>
                    <a:pt x="69" y="16"/>
                  </a:lnTo>
                  <a:lnTo>
                    <a:pt x="98" y="27"/>
                  </a:lnTo>
                  <a:lnTo>
                    <a:pt x="129" y="39"/>
                  </a:lnTo>
                  <a:lnTo>
                    <a:pt x="162" y="55"/>
                  </a:lnTo>
                  <a:lnTo>
                    <a:pt x="196" y="74"/>
                  </a:lnTo>
                  <a:lnTo>
                    <a:pt x="229" y="96"/>
                  </a:lnTo>
                  <a:lnTo>
                    <a:pt x="262" y="120"/>
                  </a:lnTo>
                  <a:lnTo>
                    <a:pt x="291" y="146"/>
                  </a:lnTo>
                  <a:lnTo>
                    <a:pt x="317" y="178"/>
                  </a:lnTo>
                  <a:lnTo>
                    <a:pt x="340" y="210"/>
                  </a:lnTo>
                  <a:lnTo>
                    <a:pt x="356" y="247"/>
                  </a:lnTo>
                  <a:lnTo>
                    <a:pt x="361" y="267"/>
                  </a:lnTo>
                  <a:lnTo>
                    <a:pt x="358" y="287"/>
                  </a:lnTo>
                  <a:lnTo>
                    <a:pt x="354" y="304"/>
                  </a:lnTo>
                  <a:lnTo>
                    <a:pt x="346" y="319"/>
                  </a:lnTo>
                  <a:lnTo>
                    <a:pt x="336" y="331"/>
                  </a:lnTo>
                  <a:lnTo>
                    <a:pt x="328" y="340"/>
                  </a:lnTo>
                  <a:lnTo>
                    <a:pt x="323" y="346"/>
                  </a:lnTo>
                  <a:lnTo>
                    <a:pt x="320" y="348"/>
                  </a:lnTo>
                  <a:lnTo>
                    <a:pt x="321" y="346"/>
                  </a:lnTo>
                  <a:lnTo>
                    <a:pt x="326" y="341"/>
                  </a:lnTo>
                  <a:lnTo>
                    <a:pt x="331" y="332"/>
                  </a:lnTo>
                  <a:lnTo>
                    <a:pt x="336" y="320"/>
                  </a:lnTo>
                  <a:lnTo>
                    <a:pt x="340" y="305"/>
                  </a:lnTo>
                  <a:lnTo>
                    <a:pt x="342" y="287"/>
                  </a:lnTo>
                  <a:lnTo>
                    <a:pt x="341" y="267"/>
                  </a:lnTo>
                  <a:lnTo>
                    <a:pt x="336" y="244"/>
                  </a:lnTo>
                  <a:lnTo>
                    <a:pt x="326" y="220"/>
                  </a:lnTo>
                  <a:lnTo>
                    <a:pt x="309" y="194"/>
                  </a:lnTo>
                  <a:lnTo>
                    <a:pt x="283" y="165"/>
                  </a:lnTo>
                  <a:lnTo>
                    <a:pt x="250" y="136"/>
                  </a:lnTo>
                  <a:lnTo>
                    <a:pt x="207" y="105"/>
                  </a:lnTo>
                  <a:lnTo>
                    <a:pt x="153" y="73"/>
                  </a:lnTo>
                  <a:lnTo>
                    <a:pt x="88" y="39"/>
                  </a:lnTo>
                  <a:lnTo>
                    <a:pt x="8"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02" name="Freeform 204"/>
            <p:cNvSpPr>
              <a:spLocks/>
            </p:cNvSpPr>
            <p:nvPr/>
          </p:nvSpPr>
          <p:spPr bwMode="auto">
            <a:xfrm>
              <a:off x="2332" y="2439"/>
              <a:ext cx="63" cy="171"/>
            </a:xfrm>
            <a:custGeom>
              <a:avLst/>
              <a:gdLst>
                <a:gd name="T0" fmla="*/ 25 w 126"/>
                <a:gd name="T1" fmla="*/ 0 h 343"/>
                <a:gd name="T2" fmla="*/ 10 w 126"/>
                <a:gd name="T3" fmla="*/ 30 h 343"/>
                <a:gd name="T4" fmla="*/ 2 w 126"/>
                <a:gd name="T5" fmla="*/ 71 h 343"/>
                <a:gd name="T6" fmla="*/ 0 w 126"/>
                <a:gd name="T7" fmla="*/ 121 h 343"/>
                <a:gd name="T8" fmla="*/ 5 w 126"/>
                <a:gd name="T9" fmla="*/ 175 h 343"/>
                <a:gd name="T10" fmla="*/ 19 w 126"/>
                <a:gd name="T11" fmla="*/ 228 h 343"/>
                <a:gd name="T12" fmla="*/ 43 w 126"/>
                <a:gd name="T13" fmla="*/ 276 h 343"/>
                <a:gd name="T14" fmla="*/ 79 w 126"/>
                <a:gd name="T15" fmla="*/ 316 h 343"/>
                <a:gd name="T16" fmla="*/ 126 w 126"/>
                <a:gd name="T17" fmla="*/ 343 h 343"/>
                <a:gd name="T18" fmla="*/ 123 w 126"/>
                <a:gd name="T19" fmla="*/ 341 h 343"/>
                <a:gd name="T20" fmla="*/ 115 w 126"/>
                <a:gd name="T21" fmla="*/ 332 h 343"/>
                <a:gd name="T22" fmla="*/ 102 w 126"/>
                <a:gd name="T23" fmla="*/ 321 h 343"/>
                <a:gd name="T24" fmla="*/ 87 w 126"/>
                <a:gd name="T25" fmla="*/ 306 h 343"/>
                <a:gd name="T26" fmla="*/ 71 w 126"/>
                <a:gd name="T27" fmla="*/ 288 h 343"/>
                <a:gd name="T28" fmla="*/ 55 w 126"/>
                <a:gd name="T29" fmla="*/ 267 h 343"/>
                <a:gd name="T30" fmla="*/ 41 w 126"/>
                <a:gd name="T31" fmla="*/ 245 h 343"/>
                <a:gd name="T32" fmla="*/ 30 w 126"/>
                <a:gd name="T33" fmla="*/ 221 h 343"/>
                <a:gd name="T34" fmla="*/ 19 w 126"/>
                <a:gd name="T35" fmla="*/ 183 h 343"/>
                <a:gd name="T36" fmla="*/ 13 w 126"/>
                <a:gd name="T37" fmla="*/ 145 h 343"/>
                <a:gd name="T38" fmla="*/ 12 w 126"/>
                <a:gd name="T39" fmla="*/ 108 h 343"/>
                <a:gd name="T40" fmla="*/ 13 w 126"/>
                <a:gd name="T41" fmla="*/ 73 h 343"/>
                <a:gd name="T42" fmla="*/ 17 w 126"/>
                <a:gd name="T43" fmla="*/ 43 h 343"/>
                <a:gd name="T44" fmla="*/ 20 w 126"/>
                <a:gd name="T45" fmla="*/ 20 h 343"/>
                <a:gd name="T46" fmla="*/ 24 w 126"/>
                <a:gd name="T47" fmla="*/ 5 h 343"/>
                <a:gd name="T48" fmla="*/ 25 w 126"/>
                <a:gd name="T49"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 h="343">
                  <a:moveTo>
                    <a:pt x="25" y="0"/>
                  </a:moveTo>
                  <a:lnTo>
                    <a:pt x="10" y="30"/>
                  </a:lnTo>
                  <a:lnTo>
                    <a:pt x="2" y="71"/>
                  </a:lnTo>
                  <a:lnTo>
                    <a:pt x="0" y="121"/>
                  </a:lnTo>
                  <a:lnTo>
                    <a:pt x="5" y="175"/>
                  </a:lnTo>
                  <a:lnTo>
                    <a:pt x="19" y="228"/>
                  </a:lnTo>
                  <a:lnTo>
                    <a:pt x="43" y="276"/>
                  </a:lnTo>
                  <a:lnTo>
                    <a:pt x="79" y="316"/>
                  </a:lnTo>
                  <a:lnTo>
                    <a:pt x="126" y="343"/>
                  </a:lnTo>
                  <a:lnTo>
                    <a:pt x="123" y="341"/>
                  </a:lnTo>
                  <a:lnTo>
                    <a:pt x="115" y="332"/>
                  </a:lnTo>
                  <a:lnTo>
                    <a:pt x="102" y="321"/>
                  </a:lnTo>
                  <a:lnTo>
                    <a:pt x="87" y="306"/>
                  </a:lnTo>
                  <a:lnTo>
                    <a:pt x="71" y="288"/>
                  </a:lnTo>
                  <a:lnTo>
                    <a:pt x="55" y="267"/>
                  </a:lnTo>
                  <a:lnTo>
                    <a:pt x="41" y="245"/>
                  </a:lnTo>
                  <a:lnTo>
                    <a:pt x="30" y="221"/>
                  </a:lnTo>
                  <a:lnTo>
                    <a:pt x="19" y="183"/>
                  </a:lnTo>
                  <a:lnTo>
                    <a:pt x="13" y="145"/>
                  </a:lnTo>
                  <a:lnTo>
                    <a:pt x="12" y="108"/>
                  </a:lnTo>
                  <a:lnTo>
                    <a:pt x="13" y="73"/>
                  </a:lnTo>
                  <a:lnTo>
                    <a:pt x="17" y="43"/>
                  </a:lnTo>
                  <a:lnTo>
                    <a:pt x="20" y="20"/>
                  </a:lnTo>
                  <a:lnTo>
                    <a:pt x="24" y="5"/>
                  </a:lnTo>
                  <a:lnTo>
                    <a:pt x="2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03" name="Freeform 205"/>
            <p:cNvSpPr>
              <a:spLocks/>
            </p:cNvSpPr>
            <p:nvPr/>
          </p:nvSpPr>
          <p:spPr bwMode="auto">
            <a:xfrm>
              <a:off x="2684" y="2480"/>
              <a:ext cx="165" cy="80"/>
            </a:xfrm>
            <a:custGeom>
              <a:avLst/>
              <a:gdLst>
                <a:gd name="T0" fmla="*/ 332 w 332"/>
                <a:gd name="T1" fmla="*/ 160 h 160"/>
                <a:gd name="T2" fmla="*/ 326 w 332"/>
                <a:gd name="T3" fmla="*/ 146 h 160"/>
                <a:gd name="T4" fmla="*/ 318 w 332"/>
                <a:gd name="T5" fmla="*/ 130 h 160"/>
                <a:gd name="T6" fmla="*/ 305 w 332"/>
                <a:gd name="T7" fmla="*/ 114 h 160"/>
                <a:gd name="T8" fmla="*/ 290 w 332"/>
                <a:gd name="T9" fmla="*/ 96 h 160"/>
                <a:gd name="T10" fmla="*/ 273 w 332"/>
                <a:gd name="T11" fmla="*/ 79 h 160"/>
                <a:gd name="T12" fmla="*/ 254 w 332"/>
                <a:gd name="T13" fmla="*/ 63 h 160"/>
                <a:gd name="T14" fmla="*/ 232 w 332"/>
                <a:gd name="T15" fmla="*/ 48 h 160"/>
                <a:gd name="T16" fmla="*/ 208 w 332"/>
                <a:gd name="T17" fmla="*/ 34 h 160"/>
                <a:gd name="T18" fmla="*/ 183 w 332"/>
                <a:gd name="T19" fmla="*/ 21 h 160"/>
                <a:gd name="T20" fmla="*/ 158 w 332"/>
                <a:gd name="T21" fmla="*/ 11 h 160"/>
                <a:gd name="T22" fmla="*/ 132 w 332"/>
                <a:gd name="T23" fmla="*/ 4 h 160"/>
                <a:gd name="T24" fmla="*/ 104 w 332"/>
                <a:gd name="T25" fmla="*/ 0 h 160"/>
                <a:gd name="T26" fmla="*/ 77 w 332"/>
                <a:gd name="T27" fmla="*/ 0 h 160"/>
                <a:gd name="T28" fmla="*/ 51 w 332"/>
                <a:gd name="T29" fmla="*/ 2 h 160"/>
                <a:gd name="T30" fmla="*/ 26 w 332"/>
                <a:gd name="T31" fmla="*/ 10 h 160"/>
                <a:gd name="T32" fmla="*/ 0 w 332"/>
                <a:gd name="T33" fmla="*/ 23 h 160"/>
                <a:gd name="T34" fmla="*/ 5 w 332"/>
                <a:gd name="T35" fmla="*/ 21 h 160"/>
                <a:gd name="T36" fmla="*/ 15 w 332"/>
                <a:gd name="T37" fmla="*/ 19 h 160"/>
                <a:gd name="T38" fmla="*/ 33 w 332"/>
                <a:gd name="T39" fmla="*/ 17 h 160"/>
                <a:gd name="T40" fmla="*/ 54 w 332"/>
                <a:gd name="T41" fmla="*/ 15 h 160"/>
                <a:gd name="T42" fmla="*/ 79 w 332"/>
                <a:gd name="T43" fmla="*/ 13 h 160"/>
                <a:gd name="T44" fmla="*/ 105 w 332"/>
                <a:gd name="T45" fmla="*/ 15 h 160"/>
                <a:gd name="T46" fmla="*/ 132 w 332"/>
                <a:gd name="T47" fmla="*/ 18 h 160"/>
                <a:gd name="T48" fmla="*/ 157 w 332"/>
                <a:gd name="T49" fmla="*/ 24 h 160"/>
                <a:gd name="T50" fmla="*/ 194 w 332"/>
                <a:gd name="T51" fmla="*/ 39 h 160"/>
                <a:gd name="T52" fmla="*/ 226 w 332"/>
                <a:gd name="T53" fmla="*/ 59 h 160"/>
                <a:gd name="T54" fmla="*/ 256 w 332"/>
                <a:gd name="T55" fmla="*/ 81 h 160"/>
                <a:gd name="T56" fmla="*/ 282 w 332"/>
                <a:gd name="T57" fmla="*/ 104 h 160"/>
                <a:gd name="T58" fmla="*/ 303 w 332"/>
                <a:gd name="T59" fmla="*/ 125 h 160"/>
                <a:gd name="T60" fmla="*/ 318 w 332"/>
                <a:gd name="T61" fmla="*/ 144 h 160"/>
                <a:gd name="T62" fmla="*/ 329 w 332"/>
                <a:gd name="T63" fmla="*/ 155 h 160"/>
                <a:gd name="T64" fmla="*/ 332 w 332"/>
                <a:gd name="T65"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2" h="160">
                  <a:moveTo>
                    <a:pt x="332" y="160"/>
                  </a:moveTo>
                  <a:lnTo>
                    <a:pt x="326" y="146"/>
                  </a:lnTo>
                  <a:lnTo>
                    <a:pt x="318" y="130"/>
                  </a:lnTo>
                  <a:lnTo>
                    <a:pt x="305" y="114"/>
                  </a:lnTo>
                  <a:lnTo>
                    <a:pt x="290" y="96"/>
                  </a:lnTo>
                  <a:lnTo>
                    <a:pt x="273" y="79"/>
                  </a:lnTo>
                  <a:lnTo>
                    <a:pt x="254" y="63"/>
                  </a:lnTo>
                  <a:lnTo>
                    <a:pt x="232" y="48"/>
                  </a:lnTo>
                  <a:lnTo>
                    <a:pt x="208" y="34"/>
                  </a:lnTo>
                  <a:lnTo>
                    <a:pt x="183" y="21"/>
                  </a:lnTo>
                  <a:lnTo>
                    <a:pt x="158" y="11"/>
                  </a:lnTo>
                  <a:lnTo>
                    <a:pt x="132" y="4"/>
                  </a:lnTo>
                  <a:lnTo>
                    <a:pt x="104" y="0"/>
                  </a:lnTo>
                  <a:lnTo>
                    <a:pt x="77" y="0"/>
                  </a:lnTo>
                  <a:lnTo>
                    <a:pt x="51" y="2"/>
                  </a:lnTo>
                  <a:lnTo>
                    <a:pt x="26" y="10"/>
                  </a:lnTo>
                  <a:lnTo>
                    <a:pt x="0" y="23"/>
                  </a:lnTo>
                  <a:lnTo>
                    <a:pt x="5" y="21"/>
                  </a:lnTo>
                  <a:lnTo>
                    <a:pt x="15" y="19"/>
                  </a:lnTo>
                  <a:lnTo>
                    <a:pt x="33" y="17"/>
                  </a:lnTo>
                  <a:lnTo>
                    <a:pt x="54" y="15"/>
                  </a:lnTo>
                  <a:lnTo>
                    <a:pt x="79" y="13"/>
                  </a:lnTo>
                  <a:lnTo>
                    <a:pt x="105" y="15"/>
                  </a:lnTo>
                  <a:lnTo>
                    <a:pt x="132" y="18"/>
                  </a:lnTo>
                  <a:lnTo>
                    <a:pt x="157" y="24"/>
                  </a:lnTo>
                  <a:lnTo>
                    <a:pt x="194" y="39"/>
                  </a:lnTo>
                  <a:lnTo>
                    <a:pt x="226" y="59"/>
                  </a:lnTo>
                  <a:lnTo>
                    <a:pt x="256" y="81"/>
                  </a:lnTo>
                  <a:lnTo>
                    <a:pt x="282" y="104"/>
                  </a:lnTo>
                  <a:lnTo>
                    <a:pt x="303" y="125"/>
                  </a:lnTo>
                  <a:lnTo>
                    <a:pt x="318" y="144"/>
                  </a:lnTo>
                  <a:lnTo>
                    <a:pt x="329" y="155"/>
                  </a:lnTo>
                  <a:lnTo>
                    <a:pt x="332" y="16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04" name="Freeform 206"/>
            <p:cNvSpPr>
              <a:spLocks/>
            </p:cNvSpPr>
            <p:nvPr/>
          </p:nvSpPr>
          <p:spPr bwMode="auto">
            <a:xfrm>
              <a:off x="2464" y="1984"/>
              <a:ext cx="186" cy="670"/>
            </a:xfrm>
            <a:custGeom>
              <a:avLst/>
              <a:gdLst>
                <a:gd name="T0" fmla="*/ 330 w 373"/>
                <a:gd name="T1" fmla="*/ 1333 h 1340"/>
                <a:gd name="T2" fmla="*/ 242 w 373"/>
                <a:gd name="T3" fmla="*/ 1323 h 1340"/>
                <a:gd name="T4" fmla="*/ 162 w 373"/>
                <a:gd name="T5" fmla="*/ 1304 h 1340"/>
                <a:gd name="T6" fmla="*/ 96 w 373"/>
                <a:gd name="T7" fmla="*/ 1268 h 1340"/>
                <a:gd name="T8" fmla="*/ 53 w 373"/>
                <a:gd name="T9" fmla="*/ 1211 h 1340"/>
                <a:gd name="T10" fmla="*/ 42 w 373"/>
                <a:gd name="T11" fmla="*/ 1130 h 1340"/>
                <a:gd name="T12" fmla="*/ 68 w 373"/>
                <a:gd name="T13" fmla="*/ 1017 h 1340"/>
                <a:gd name="T14" fmla="*/ 142 w 373"/>
                <a:gd name="T15" fmla="*/ 867 h 1340"/>
                <a:gd name="T16" fmla="*/ 248 w 373"/>
                <a:gd name="T17" fmla="*/ 700 h 1340"/>
                <a:gd name="T18" fmla="*/ 318 w 373"/>
                <a:gd name="T19" fmla="*/ 556 h 1340"/>
                <a:gd name="T20" fmla="*/ 357 w 373"/>
                <a:gd name="T21" fmla="*/ 426 h 1340"/>
                <a:gd name="T22" fmla="*/ 368 w 373"/>
                <a:gd name="T23" fmla="*/ 310 h 1340"/>
                <a:gd name="T24" fmla="*/ 355 w 373"/>
                <a:gd name="T25" fmla="*/ 210 h 1340"/>
                <a:gd name="T26" fmla="*/ 323 w 373"/>
                <a:gd name="T27" fmla="*/ 129 h 1340"/>
                <a:gd name="T28" fmla="*/ 276 w 373"/>
                <a:gd name="T29" fmla="*/ 65 h 1340"/>
                <a:gd name="T30" fmla="*/ 218 w 373"/>
                <a:gd name="T31" fmla="*/ 22 h 1340"/>
                <a:gd name="T32" fmla="*/ 162 w 373"/>
                <a:gd name="T33" fmla="*/ 2 h 1340"/>
                <a:gd name="T34" fmla="*/ 119 w 373"/>
                <a:gd name="T35" fmla="*/ 2 h 1340"/>
                <a:gd name="T36" fmla="*/ 84 w 373"/>
                <a:gd name="T37" fmla="*/ 15 h 1340"/>
                <a:gd name="T38" fmla="*/ 56 w 373"/>
                <a:gd name="T39" fmla="*/ 35 h 1340"/>
                <a:gd name="T40" fmla="*/ 33 w 373"/>
                <a:gd name="T41" fmla="*/ 62 h 1340"/>
                <a:gd name="T42" fmla="*/ 16 w 373"/>
                <a:gd name="T43" fmla="*/ 87 h 1340"/>
                <a:gd name="T44" fmla="*/ 6 w 373"/>
                <a:gd name="T45" fmla="*/ 108 h 1340"/>
                <a:gd name="T46" fmla="*/ 1 w 373"/>
                <a:gd name="T47" fmla="*/ 121 h 1340"/>
                <a:gd name="T48" fmla="*/ 1 w 373"/>
                <a:gd name="T49" fmla="*/ 122 h 1340"/>
                <a:gd name="T50" fmla="*/ 8 w 373"/>
                <a:gd name="T51" fmla="*/ 111 h 1340"/>
                <a:gd name="T52" fmla="*/ 23 w 373"/>
                <a:gd name="T53" fmla="*/ 94 h 1340"/>
                <a:gd name="T54" fmla="*/ 44 w 373"/>
                <a:gd name="T55" fmla="*/ 75 h 1340"/>
                <a:gd name="T56" fmla="*/ 69 w 373"/>
                <a:gd name="T57" fmla="*/ 54 h 1340"/>
                <a:gd name="T58" fmla="*/ 99 w 373"/>
                <a:gd name="T59" fmla="*/ 37 h 1340"/>
                <a:gd name="T60" fmla="*/ 133 w 373"/>
                <a:gd name="T61" fmla="*/ 27 h 1340"/>
                <a:gd name="T62" fmla="*/ 170 w 373"/>
                <a:gd name="T63" fmla="*/ 27 h 1340"/>
                <a:gd name="T64" fmla="*/ 210 w 373"/>
                <a:gd name="T65" fmla="*/ 42 h 1340"/>
                <a:gd name="T66" fmla="*/ 253 w 373"/>
                <a:gd name="T67" fmla="*/ 72 h 1340"/>
                <a:gd name="T68" fmla="*/ 293 w 373"/>
                <a:gd name="T69" fmla="*/ 114 h 1340"/>
                <a:gd name="T70" fmla="*/ 327 w 373"/>
                <a:gd name="T71" fmla="*/ 169 h 1340"/>
                <a:gd name="T72" fmla="*/ 350 w 373"/>
                <a:gd name="T73" fmla="*/ 236 h 1340"/>
                <a:gd name="T74" fmla="*/ 361 w 373"/>
                <a:gd name="T75" fmla="*/ 313 h 1340"/>
                <a:gd name="T76" fmla="*/ 353 w 373"/>
                <a:gd name="T77" fmla="*/ 402 h 1340"/>
                <a:gd name="T78" fmla="*/ 322 w 373"/>
                <a:gd name="T79" fmla="*/ 501 h 1340"/>
                <a:gd name="T80" fmla="*/ 268 w 373"/>
                <a:gd name="T81" fmla="*/ 610 h 1340"/>
                <a:gd name="T82" fmla="*/ 205 w 373"/>
                <a:gd name="T83" fmla="*/ 715 h 1340"/>
                <a:gd name="T84" fmla="*/ 145 w 373"/>
                <a:gd name="T85" fmla="*/ 813 h 1340"/>
                <a:gd name="T86" fmla="*/ 92 w 373"/>
                <a:gd name="T87" fmla="*/ 902 h 1340"/>
                <a:gd name="T88" fmla="*/ 49 w 373"/>
                <a:gd name="T89" fmla="*/ 984 h 1340"/>
                <a:gd name="T90" fmla="*/ 19 w 373"/>
                <a:gd name="T91" fmla="*/ 1060 h 1340"/>
                <a:gd name="T92" fmla="*/ 7 w 373"/>
                <a:gd name="T93" fmla="*/ 1130 h 1340"/>
                <a:gd name="T94" fmla="*/ 19 w 373"/>
                <a:gd name="T95" fmla="*/ 1193 h 1340"/>
                <a:gd name="T96" fmla="*/ 56 w 373"/>
                <a:gd name="T97" fmla="*/ 1249 h 1340"/>
                <a:gd name="T98" fmla="*/ 104 w 373"/>
                <a:gd name="T99" fmla="*/ 1290 h 1340"/>
                <a:gd name="T100" fmla="*/ 158 w 373"/>
                <a:gd name="T101" fmla="*/ 1317 h 1340"/>
                <a:gd name="T102" fmla="*/ 215 w 373"/>
                <a:gd name="T103" fmla="*/ 1332 h 1340"/>
                <a:gd name="T104" fmla="*/ 269 w 373"/>
                <a:gd name="T105" fmla="*/ 1339 h 1340"/>
                <a:gd name="T106" fmla="*/ 316 w 373"/>
                <a:gd name="T107" fmla="*/ 1340 h 1340"/>
                <a:gd name="T108" fmla="*/ 350 w 373"/>
                <a:gd name="T109" fmla="*/ 1338 h 1340"/>
                <a:gd name="T110" fmla="*/ 371 w 373"/>
                <a:gd name="T111" fmla="*/ 1336 h 1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05" name="Freeform 207"/>
            <p:cNvSpPr>
              <a:spLocks/>
            </p:cNvSpPr>
            <p:nvPr/>
          </p:nvSpPr>
          <p:spPr bwMode="auto">
            <a:xfrm>
              <a:off x="2886" y="2685"/>
              <a:ext cx="55" cy="62"/>
            </a:xfrm>
            <a:custGeom>
              <a:avLst/>
              <a:gdLst>
                <a:gd name="T0" fmla="*/ 99 w 110"/>
                <a:gd name="T1" fmla="*/ 62 h 123"/>
                <a:gd name="T2" fmla="*/ 105 w 110"/>
                <a:gd name="T3" fmla="*/ 56 h 123"/>
                <a:gd name="T4" fmla="*/ 110 w 110"/>
                <a:gd name="T5" fmla="*/ 48 h 123"/>
                <a:gd name="T6" fmla="*/ 110 w 110"/>
                <a:gd name="T7" fmla="*/ 39 h 123"/>
                <a:gd name="T8" fmla="*/ 108 w 110"/>
                <a:gd name="T9" fmla="*/ 31 h 123"/>
                <a:gd name="T10" fmla="*/ 102 w 110"/>
                <a:gd name="T11" fmla="*/ 25 h 123"/>
                <a:gd name="T12" fmla="*/ 94 w 110"/>
                <a:gd name="T13" fmla="*/ 21 h 123"/>
                <a:gd name="T14" fmla="*/ 86 w 110"/>
                <a:gd name="T15" fmla="*/ 20 h 123"/>
                <a:gd name="T16" fmla="*/ 77 w 110"/>
                <a:gd name="T17" fmla="*/ 23 h 123"/>
                <a:gd name="T18" fmla="*/ 74 w 110"/>
                <a:gd name="T19" fmla="*/ 13 h 123"/>
                <a:gd name="T20" fmla="*/ 70 w 110"/>
                <a:gd name="T21" fmla="*/ 6 h 123"/>
                <a:gd name="T22" fmla="*/ 63 w 110"/>
                <a:gd name="T23" fmla="*/ 2 h 123"/>
                <a:gd name="T24" fmla="*/ 55 w 110"/>
                <a:gd name="T25" fmla="*/ 0 h 123"/>
                <a:gd name="T26" fmla="*/ 48 w 110"/>
                <a:gd name="T27" fmla="*/ 2 h 123"/>
                <a:gd name="T28" fmla="*/ 41 w 110"/>
                <a:gd name="T29" fmla="*/ 6 h 123"/>
                <a:gd name="T30" fmla="*/ 36 w 110"/>
                <a:gd name="T31" fmla="*/ 13 h 123"/>
                <a:gd name="T32" fmla="*/ 34 w 110"/>
                <a:gd name="T33" fmla="*/ 23 h 123"/>
                <a:gd name="T34" fmla="*/ 25 w 110"/>
                <a:gd name="T35" fmla="*/ 20 h 123"/>
                <a:gd name="T36" fmla="*/ 17 w 110"/>
                <a:gd name="T37" fmla="*/ 20 h 123"/>
                <a:gd name="T38" fmla="*/ 9 w 110"/>
                <a:gd name="T39" fmla="*/ 24 h 123"/>
                <a:gd name="T40" fmla="*/ 3 w 110"/>
                <a:gd name="T41" fmla="*/ 31 h 123"/>
                <a:gd name="T42" fmla="*/ 1 w 110"/>
                <a:gd name="T43" fmla="*/ 39 h 123"/>
                <a:gd name="T44" fmla="*/ 1 w 110"/>
                <a:gd name="T45" fmla="*/ 47 h 123"/>
                <a:gd name="T46" fmla="*/ 4 w 110"/>
                <a:gd name="T47" fmla="*/ 55 h 123"/>
                <a:gd name="T48" fmla="*/ 11 w 110"/>
                <a:gd name="T49" fmla="*/ 61 h 123"/>
                <a:gd name="T50" fmla="*/ 4 w 110"/>
                <a:gd name="T51" fmla="*/ 66 h 123"/>
                <a:gd name="T52" fmla="*/ 0 w 110"/>
                <a:gd name="T53" fmla="*/ 74 h 123"/>
                <a:gd name="T54" fmla="*/ 0 w 110"/>
                <a:gd name="T55" fmla="*/ 84 h 123"/>
                <a:gd name="T56" fmla="*/ 2 w 110"/>
                <a:gd name="T57" fmla="*/ 92 h 123"/>
                <a:gd name="T58" fmla="*/ 8 w 110"/>
                <a:gd name="T59" fmla="*/ 97 h 123"/>
                <a:gd name="T60" fmla="*/ 16 w 110"/>
                <a:gd name="T61" fmla="*/ 101 h 123"/>
                <a:gd name="T62" fmla="*/ 24 w 110"/>
                <a:gd name="T63" fmla="*/ 102 h 123"/>
                <a:gd name="T64" fmla="*/ 33 w 110"/>
                <a:gd name="T65" fmla="*/ 100 h 123"/>
                <a:gd name="T66" fmla="*/ 35 w 110"/>
                <a:gd name="T67" fmla="*/ 109 h 123"/>
                <a:gd name="T68" fmla="*/ 40 w 110"/>
                <a:gd name="T69" fmla="*/ 116 h 123"/>
                <a:gd name="T70" fmla="*/ 46 w 110"/>
                <a:gd name="T71" fmla="*/ 121 h 123"/>
                <a:gd name="T72" fmla="*/ 54 w 110"/>
                <a:gd name="T73" fmla="*/ 123 h 123"/>
                <a:gd name="T74" fmla="*/ 62 w 110"/>
                <a:gd name="T75" fmla="*/ 121 h 123"/>
                <a:gd name="T76" fmla="*/ 69 w 110"/>
                <a:gd name="T77" fmla="*/ 116 h 123"/>
                <a:gd name="T78" fmla="*/ 73 w 110"/>
                <a:gd name="T79" fmla="*/ 109 h 123"/>
                <a:gd name="T80" fmla="*/ 76 w 110"/>
                <a:gd name="T81" fmla="*/ 101 h 123"/>
                <a:gd name="T82" fmla="*/ 85 w 110"/>
                <a:gd name="T83" fmla="*/ 103 h 123"/>
                <a:gd name="T84" fmla="*/ 93 w 110"/>
                <a:gd name="T85" fmla="*/ 102 h 123"/>
                <a:gd name="T86" fmla="*/ 101 w 110"/>
                <a:gd name="T87" fmla="*/ 99 h 123"/>
                <a:gd name="T88" fmla="*/ 107 w 110"/>
                <a:gd name="T89" fmla="*/ 93 h 123"/>
                <a:gd name="T90" fmla="*/ 109 w 110"/>
                <a:gd name="T91" fmla="*/ 85 h 123"/>
                <a:gd name="T92" fmla="*/ 109 w 110"/>
                <a:gd name="T93" fmla="*/ 77 h 123"/>
                <a:gd name="T94" fmla="*/ 105 w 110"/>
                <a:gd name="T95" fmla="*/ 69 h 123"/>
                <a:gd name="T96" fmla="*/ 99 w 110"/>
                <a:gd name="T97"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0" h="123">
                  <a:moveTo>
                    <a:pt x="99" y="62"/>
                  </a:moveTo>
                  <a:lnTo>
                    <a:pt x="105" y="56"/>
                  </a:lnTo>
                  <a:lnTo>
                    <a:pt x="110" y="48"/>
                  </a:lnTo>
                  <a:lnTo>
                    <a:pt x="110" y="39"/>
                  </a:lnTo>
                  <a:lnTo>
                    <a:pt x="108" y="31"/>
                  </a:lnTo>
                  <a:lnTo>
                    <a:pt x="102" y="25"/>
                  </a:lnTo>
                  <a:lnTo>
                    <a:pt x="94" y="21"/>
                  </a:lnTo>
                  <a:lnTo>
                    <a:pt x="86" y="20"/>
                  </a:lnTo>
                  <a:lnTo>
                    <a:pt x="77" y="23"/>
                  </a:lnTo>
                  <a:lnTo>
                    <a:pt x="74" y="13"/>
                  </a:lnTo>
                  <a:lnTo>
                    <a:pt x="70" y="6"/>
                  </a:lnTo>
                  <a:lnTo>
                    <a:pt x="63" y="2"/>
                  </a:lnTo>
                  <a:lnTo>
                    <a:pt x="55" y="0"/>
                  </a:lnTo>
                  <a:lnTo>
                    <a:pt x="48" y="2"/>
                  </a:lnTo>
                  <a:lnTo>
                    <a:pt x="41" y="6"/>
                  </a:lnTo>
                  <a:lnTo>
                    <a:pt x="36" y="13"/>
                  </a:lnTo>
                  <a:lnTo>
                    <a:pt x="34" y="23"/>
                  </a:lnTo>
                  <a:lnTo>
                    <a:pt x="25" y="20"/>
                  </a:lnTo>
                  <a:lnTo>
                    <a:pt x="17" y="20"/>
                  </a:lnTo>
                  <a:lnTo>
                    <a:pt x="9" y="24"/>
                  </a:lnTo>
                  <a:lnTo>
                    <a:pt x="3" y="31"/>
                  </a:lnTo>
                  <a:lnTo>
                    <a:pt x="1" y="39"/>
                  </a:lnTo>
                  <a:lnTo>
                    <a:pt x="1" y="47"/>
                  </a:lnTo>
                  <a:lnTo>
                    <a:pt x="4" y="55"/>
                  </a:lnTo>
                  <a:lnTo>
                    <a:pt x="11" y="61"/>
                  </a:lnTo>
                  <a:lnTo>
                    <a:pt x="4" y="66"/>
                  </a:lnTo>
                  <a:lnTo>
                    <a:pt x="0" y="74"/>
                  </a:lnTo>
                  <a:lnTo>
                    <a:pt x="0" y="84"/>
                  </a:lnTo>
                  <a:lnTo>
                    <a:pt x="2" y="92"/>
                  </a:lnTo>
                  <a:lnTo>
                    <a:pt x="8" y="97"/>
                  </a:lnTo>
                  <a:lnTo>
                    <a:pt x="16" y="101"/>
                  </a:lnTo>
                  <a:lnTo>
                    <a:pt x="24" y="102"/>
                  </a:lnTo>
                  <a:lnTo>
                    <a:pt x="33" y="100"/>
                  </a:lnTo>
                  <a:lnTo>
                    <a:pt x="35" y="109"/>
                  </a:lnTo>
                  <a:lnTo>
                    <a:pt x="40" y="116"/>
                  </a:lnTo>
                  <a:lnTo>
                    <a:pt x="46" y="121"/>
                  </a:lnTo>
                  <a:lnTo>
                    <a:pt x="54" y="123"/>
                  </a:lnTo>
                  <a:lnTo>
                    <a:pt x="62" y="121"/>
                  </a:lnTo>
                  <a:lnTo>
                    <a:pt x="69" y="116"/>
                  </a:lnTo>
                  <a:lnTo>
                    <a:pt x="73" y="109"/>
                  </a:lnTo>
                  <a:lnTo>
                    <a:pt x="76" y="101"/>
                  </a:lnTo>
                  <a:lnTo>
                    <a:pt x="85" y="103"/>
                  </a:lnTo>
                  <a:lnTo>
                    <a:pt x="93" y="102"/>
                  </a:lnTo>
                  <a:lnTo>
                    <a:pt x="101" y="99"/>
                  </a:lnTo>
                  <a:lnTo>
                    <a:pt x="107" y="93"/>
                  </a:lnTo>
                  <a:lnTo>
                    <a:pt x="109" y="85"/>
                  </a:lnTo>
                  <a:lnTo>
                    <a:pt x="109" y="77"/>
                  </a:lnTo>
                  <a:lnTo>
                    <a:pt x="105" y="69"/>
                  </a:lnTo>
                  <a:lnTo>
                    <a:pt x="99" y="6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06" name="Freeform 208"/>
            <p:cNvSpPr>
              <a:spLocks/>
            </p:cNvSpPr>
            <p:nvPr/>
          </p:nvSpPr>
          <p:spPr bwMode="auto">
            <a:xfrm>
              <a:off x="2905" y="2708"/>
              <a:ext cx="16" cy="16"/>
            </a:xfrm>
            <a:custGeom>
              <a:avLst/>
              <a:gdLst>
                <a:gd name="T0" fmla="*/ 15 w 31"/>
                <a:gd name="T1" fmla="*/ 33 h 33"/>
                <a:gd name="T2" fmla="*/ 9 w 31"/>
                <a:gd name="T3" fmla="*/ 32 h 33"/>
                <a:gd name="T4" fmla="*/ 4 w 31"/>
                <a:gd name="T5" fmla="*/ 28 h 33"/>
                <a:gd name="T6" fmla="*/ 1 w 31"/>
                <a:gd name="T7" fmla="*/ 24 h 33"/>
                <a:gd name="T8" fmla="*/ 0 w 31"/>
                <a:gd name="T9" fmla="*/ 17 h 33"/>
                <a:gd name="T10" fmla="*/ 1 w 31"/>
                <a:gd name="T11" fmla="*/ 10 h 33"/>
                <a:gd name="T12" fmla="*/ 4 w 31"/>
                <a:gd name="T13" fmla="*/ 5 h 33"/>
                <a:gd name="T14" fmla="*/ 9 w 31"/>
                <a:gd name="T15" fmla="*/ 2 h 33"/>
                <a:gd name="T16" fmla="*/ 15 w 31"/>
                <a:gd name="T17" fmla="*/ 0 h 33"/>
                <a:gd name="T18" fmla="*/ 22 w 31"/>
                <a:gd name="T19" fmla="*/ 2 h 33"/>
                <a:gd name="T20" fmla="*/ 26 w 31"/>
                <a:gd name="T21" fmla="*/ 5 h 33"/>
                <a:gd name="T22" fmla="*/ 30 w 31"/>
                <a:gd name="T23" fmla="*/ 10 h 33"/>
                <a:gd name="T24" fmla="*/ 31 w 31"/>
                <a:gd name="T25" fmla="*/ 17 h 33"/>
                <a:gd name="T26" fmla="*/ 30 w 31"/>
                <a:gd name="T27" fmla="*/ 24 h 33"/>
                <a:gd name="T28" fmla="*/ 26 w 31"/>
                <a:gd name="T29" fmla="*/ 28 h 33"/>
                <a:gd name="T30" fmla="*/ 22 w 31"/>
                <a:gd name="T31" fmla="*/ 32 h 33"/>
                <a:gd name="T32" fmla="*/ 15 w 31"/>
                <a:gd name="T3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3">
                  <a:moveTo>
                    <a:pt x="15" y="33"/>
                  </a:moveTo>
                  <a:lnTo>
                    <a:pt x="9" y="32"/>
                  </a:lnTo>
                  <a:lnTo>
                    <a:pt x="4" y="28"/>
                  </a:lnTo>
                  <a:lnTo>
                    <a:pt x="1" y="24"/>
                  </a:lnTo>
                  <a:lnTo>
                    <a:pt x="0" y="17"/>
                  </a:lnTo>
                  <a:lnTo>
                    <a:pt x="1" y="10"/>
                  </a:lnTo>
                  <a:lnTo>
                    <a:pt x="4" y="5"/>
                  </a:lnTo>
                  <a:lnTo>
                    <a:pt x="9" y="2"/>
                  </a:lnTo>
                  <a:lnTo>
                    <a:pt x="15" y="0"/>
                  </a:lnTo>
                  <a:lnTo>
                    <a:pt x="22" y="2"/>
                  </a:lnTo>
                  <a:lnTo>
                    <a:pt x="26" y="5"/>
                  </a:lnTo>
                  <a:lnTo>
                    <a:pt x="30" y="10"/>
                  </a:lnTo>
                  <a:lnTo>
                    <a:pt x="31" y="17"/>
                  </a:lnTo>
                  <a:lnTo>
                    <a:pt x="30" y="24"/>
                  </a:lnTo>
                  <a:lnTo>
                    <a:pt x="26" y="28"/>
                  </a:lnTo>
                  <a:lnTo>
                    <a:pt x="22" y="32"/>
                  </a:lnTo>
                  <a:lnTo>
                    <a:pt x="15" y="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07" name="Freeform 209"/>
            <p:cNvSpPr>
              <a:spLocks/>
            </p:cNvSpPr>
            <p:nvPr/>
          </p:nvSpPr>
          <p:spPr bwMode="auto">
            <a:xfrm>
              <a:off x="2366" y="2699"/>
              <a:ext cx="56" cy="61"/>
            </a:xfrm>
            <a:custGeom>
              <a:avLst/>
              <a:gdLst>
                <a:gd name="T0" fmla="*/ 101 w 111"/>
                <a:gd name="T1" fmla="*/ 61 h 122"/>
                <a:gd name="T2" fmla="*/ 108 w 111"/>
                <a:gd name="T3" fmla="*/ 55 h 122"/>
                <a:gd name="T4" fmla="*/ 111 w 111"/>
                <a:gd name="T5" fmla="*/ 47 h 122"/>
                <a:gd name="T6" fmla="*/ 111 w 111"/>
                <a:gd name="T7" fmla="*/ 39 h 122"/>
                <a:gd name="T8" fmla="*/ 109 w 111"/>
                <a:gd name="T9" fmla="*/ 31 h 122"/>
                <a:gd name="T10" fmla="*/ 103 w 111"/>
                <a:gd name="T11" fmla="*/ 24 h 122"/>
                <a:gd name="T12" fmla="*/ 96 w 111"/>
                <a:gd name="T13" fmla="*/ 21 h 122"/>
                <a:gd name="T14" fmla="*/ 88 w 111"/>
                <a:gd name="T15" fmla="*/ 20 h 122"/>
                <a:gd name="T16" fmla="*/ 79 w 111"/>
                <a:gd name="T17" fmla="*/ 22 h 122"/>
                <a:gd name="T18" fmla="*/ 77 w 111"/>
                <a:gd name="T19" fmla="*/ 13 h 122"/>
                <a:gd name="T20" fmla="*/ 71 w 111"/>
                <a:gd name="T21" fmla="*/ 6 h 122"/>
                <a:gd name="T22" fmla="*/ 64 w 111"/>
                <a:gd name="T23" fmla="*/ 1 h 122"/>
                <a:gd name="T24" fmla="*/ 56 w 111"/>
                <a:gd name="T25" fmla="*/ 0 h 122"/>
                <a:gd name="T26" fmla="*/ 48 w 111"/>
                <a:gd name="T27" fmla="*/ 1 h 122"/>
                <a:gd name="T28" fmla="*/ 41 w 111"/>
                <a:gd name="T29" fmla="*/ 6 h 122"/>
                <a:gd name="T30" fmla="*/ 36 w 111"/>
                <a:gd name="T31" fmla="*/ 13 h 122"/>
                <a:gd name="T32" fmla="*/ 34 w 111"/>
                <a:gd name="T33" fmla="*/ 22 h 122"/>
                <a:gd name="T34" fmla="*/ 25 w 111"/>
                <a:gd name="T35" fmla="*/ 20 h 122"/>
                <a:gd name="T36" fmla="*/ 17 w 111"/>
                <a:gd name="T37" fmla="*/ 20 h 122"/>
                <a:gd name="T38" fmla="*/ 9 w 111"/>
                <a:gd name="T39" fmla="*/ 23 h 122"/>
                <a:gd name="T40" fmla="*/ 3 w 111"/>
                <a:gd name="T41" fmla="*/ 30 h 122"/>
                <a:gd name="T42" fmla="*/ 1 w 111"/>
                <a:gd name="T43" fmla="*/ 38 h 122"/>
                <a:gd name="T44" fmla="*/ 1 w 111"/>
                <a:gd name="T45" fmla="*/ 46 h 122"/>
                <a:gd name="T46" fmla="*/ 4 w 111"/>
                <a:gd name="T47" fmla="*/ 54 h 122"/>
                <a:gd name="T48" fmla="*/ 11 w 111"/>
                <a:gd name="T49" fmla="*/ 60 h 122"/>
                <a:gd name="T50" fmla="*/ 4 w 111"/>
                <a:gd name="T51" fmla="*/ 66 h 122"/>
                <a:gd name="T52" fmla="*/ 1 w 111"/>
                <a:gd name="T53" fmla="*/ 74 h 122"/>
                <a:gd name="T54" fmla="*/ 0 w 111"/>
                <a:gd name="T55" fmla="*/ 83 h 122"/>
                <a:gd name="T56" fmla="*/ 2 w 111"/>
                <a:gd name="T57" fmla="*/ 91 h 122"/>
                <a:gd name="T58" fmla="*/ 8 w 111"/>
                <a:gd name="T59" fmla="*/ 98 h 122"/>
                <a:gd name="T60" fmla="*/ 16 w 111"/>
                <a:gd name="T61" fmla="*/ 102 h 122"/>
                <a:gd name="T62" fmla="*/ 24 w 111"/>
                <a:gd name="T63" fmla="*/ 102 h 122"/>
                <a:gd name="T64" fmla="*/ 33 w 111"/>
                <a:gd name="T65" fmla="*/ 99 h 122"/>
                <a:gd name="T66" fmla="*/ 35 w 111"/>
                <a:gd name="T67" fmla="*/ 108 h 122"/>
                <a:gd name="T68" fmla="*/ 40 w 111"/>
                <a:gd name="T69" fmla="*/ 115 h 122"/>
                <a:gd name="T70" fmla="*/ 47 w 111"/>
                <a:gd name="T71" fmla="*/ 120 h 122"/>
                <a:gd name="T72" fmla="*/ 55 w 111"/>
                <a:gd name="T73" fmla="*/ 122 h 122"/>
                <a:gd name="T74" fmla="*/ 63 w 111"/>
                <a:gd name="T75" fmla="*/ 120 h 122"/>
                <a:gd name="T76" fmla="*/ 70 w 111"/>
                <a:gd name="T77" fmla="*/ 115 h 122"/>
                <a:gd name="T78" fmla="*/ 76 w 111"/>
                <a:gd name="T79" fmla="*/ 108 h 122"/>
                <a:gd name="T80" fmla="*/ 78 w 111"/>
                <a:gd name="T81" fmla="*/ 100 h 122"/>
                <a:gd name="T82" fmla="*/ 87 w 111"/>
                <a:gd name="T83" fmla="*/ 103 h 122"/>
                <a:gd name="T84" fmla="*/ 95 w 111"/>
                <a:gd name="T85" fmla="*/ 102 h 122"/>
                <a:gd name="T86" fmla="*/ 103 w 111"/>
                <a:gd name="T87" fmla="*/ 98 h 122"/>
                <a:gd name="T88" fmla="*/ 109 w 111"/>
                <a:gd name="T89" fmla="*/ 92 h 122"/>
                <a:gd name="T90" fmla="*/ 111 w 111"/>
                <a:gd name="T91" fmla="*/ 84 h 122"/>
                <a:gd name="T92" fmla="*/ 110 w 111"/>
                <a:gd name="T93" fmla="*/ 76 h 122"/>
                <a:gd name="T94" fmla="*/ 107 w 111"/>
                <a:gd name="T95" fmla="*/ 68 h 122"/>
                <a:gd name="T96" fmla="*/ 101 w 111"/>
                <a:gd name="T97" fmla="*/ 6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122">
                  <a:moveTo>
                    <a:pt x="101" y="61"/>
                  </a:moveTo>
                  <a:lnTo>
                    <a:pt x="108" y="55"/>
                  </a:lnTo>
                  <a:lnTo>
                    <a:pt x="111" y="47"/>
                  </a:lnTo>
                  <a:lnTo>
                    <a:pt x="111" y="39"/>
                  </a:lnTo>
                  <a:lnTo>
                    <a:pt x="109" y="31"/>
                  </a:lnTo>
                  <a:lnTo>
                    <a:pt x="103" y="24"/>
                  </a:lnTo>
                  <a:lnTo>
                    <a:pt x="96" y="21"/>
                  </a:lnTo>
                  <a:lnTo>
                    <a:pt x="88" y="20"/>
                  </a:lnTo>
                  <a:lnTo>
                    <a:pt x="79" y="22"/>
                  </a:lnTo>
                  <a:lnTo>
                    <a:pt x="77" y="13"/>
                  </a:lnTo>
                  <a:lnTo>
                    <a:pt x="71" y="6"/>
                  </a:lnTo>
                  <a:lnTo>
                    <a:pt x="64" y="1"/>
                  </a:lnTo>
                  <a:lnTo>
                    <a:pt x="56" y="0"/>
                  </a:lnTo>
                  <a:lnTo>
                    <a:pt x="48" y="1"/>
                  </a:lnTo>
                  <a:lnTo>
                    <a:pt x="41" y="6"/>
                  </a:lnTo>
                  <a:lnTo>
                    <a:pt x="36" y="13"/>
                  </a:lnTo>
                  <a:lnTo>
                    <a:pt x="34" y="22"/>
                  </a:lnTo>
                  <a:lnTo>
                    <a:pt x="25" y="20"/>
                  </a:lnTo>
                  <a:lnTo>
                    <a:pt x="17" y="20"/>
                  </a:lnTo>
                  <a:lnTo>
                    <a:pt x="9" y="23"/>
                  </a:lnTo>
                  <a:lnTo>
                    <a:pt x="3" y="30"/>
                  </a:lnTo>
                  <a:lnTo>
                    <a:pt x="1" y="38"/>
                  </a:lnTo>
                  <a:lnTo>
                    <a:pt x="1" y="46"/>
                  </a:lnTo>
                  <a:lnTo>
                    <a:pt x="4" y="54"/>
                  </a:lnTo>
                  <a:lnTo>
                    <a:pt x="11" y="60"/>
                  </a:lnTo>
                  <a:lnTo>
                    <a:pt x="4" y="66"/>
                  </a:lnTo>
                  <a:lnTo>
                    <a:pt x="1" y="74"/>
                  </a:lnTo>
                  <a:lnTo>
                    <a:pt x="0" y="83"/>
                  </a:lnTo>
                  <a:lnTo>
                    <a:pt x="2" y="91"/>
                  </a:lnTo>
                  <a:lnTo>
                    <a:pt x="8" y="98"/>
                  </a:lnTo>
                  <a:lnTo>
                    <a:pt x="16" y="102"/>
                  </a:lnTo>
                  <a:lnTo>
                    <a:pt x="24" y="102"/>
                  </a:lnTo>
                  <a:lnTo>
                    <a:pt x="33" y="99"/>
                  </a:lnTo>
                  <a:lnTo>
                    <a:pt x="35" y="108"/>
                  </a:lnTo>
                  <a:lnTo>
                    <a:pt x="40" y="115"/>
                  </a:lnTo>
                  <a:lnTo>
                    <a:pt x="47" y="120"/>
                  </a:lnTo>
                  <a:lnTo>
                    <a:pt x="55" y="122"/>
                  </a:lnTo>
                  <a:lnTo>
                    <a:pt x="63" y="120"/>
                  </a:lnTo>
                  <a:lnTo>
                    <a:pt x="70" y="115"/>
                  </a:lnTo>
                  <a:lnTo>
                    <a:pt x="76" y="108"/>
                  </a:lnTo>
                  <a:lnTo>
                    <a:pt x="78" y="100"/>
                  </a:lnTo>
                  <a:lnTo>
                    <a:pt x="87" y="103"/>
                  </a:lnTo>
                  <a:lnTo>
                    <a:pt x="95" y="102"/>
                  </a:lnTo>
                  <a:lnTo>
                    <a:pt x="103" y="98"/>
                  </a:lnTo>
                  <a:lnTo>
                    <a:pt x="109" y="92"/>
                  </a:lnTo>
                  <a:lnTo>
                    <a:pt x="111" y="84"/>
                  </a:lnTo>
                  <a:lnTo>
                    <a:pt x="110" y="76"/>
                  </a:lnTo>
                  <a:lnTo>
                    <a:pt x="107" y="68"/>
                  </a:lnTo>
                  <a:lnTo>
                    <a:pt x="101" y="6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08" name="Freeform 210"/>
            <p:cNvSpPr>
              <a:spLocks/>
            </p:cNvSpPr>
            <p:nvPr/>
          </p:nvSpPr>
          <p:spPr bwMode="auto">
            <a:xfrm>
              <a:off x="2385" y="2721"/>
              <a:ext cx="16" cy="16"/>
            </a:xfrm>
            <a:custGeom>
              <a:avLst/>
              <a:gdLst>
                <a:gd name="T0" fmla="*/ 16 w 32"/>
                <a:gd name="T1" fmla="*/ 32 h 32"/>
                <a:gd name="T2" fmla="*/ 9 w 32"/>
                <a:gd name="T3" fmla="*/ 31 h 32"/>
                <a:gd name="T4" fmla="*/ 4 w 32"/>
                <a:gd name="T5" fmla="*/ 28 h 32"/>
                <a:gd name="T6" fmla="*/ 1 w 32"/>
                <a:gd name="T7" fmla="*/ 23 h 32"/>
                <a:gd name="T8" fmla="*/ 0 w 32"/>
                <a:gd name="T9" fmla="*/ 16 h 32"/>
                <a:gd name="T10" fmla="*/ 1 w 32"/>
                <a:gd name="T11" fmla="*/ 9 h 32"/>
                <a:gd name="T12" fmla="*/ 4 w 32"/>
                <a:gd name="T13" fmla="*/ 5 h 32"/>
                <a:gd name="T14" fmla="*/ 9 w 32"/>
                <a:gd name="T15" fmla="*/ 1 h 32"/>
                <a:gd name="T16" fmla="*/ 16 w 32"/>
                <a:gd name="T17" fmla="*/ 0 h 32"/>
                <a:gd name="T18" fmla="*/ 23 w 32"/>
                <a:gd name="T19" fmla="*/ 1 h 32"/>
                <a:gd name="T20" fmla="*/ 27 w 32"/>
                <a:gd name="T21" fmla="*/ 5 h 32"/>
                <a:gd name="T22" fmla="*/ 31 w 32"/>
                <a:gd name="T23" fmla="*/ 9 h 32"/>
                <a:gd name="T24" fmla="*/ 32 w 32"/>
                <a:gd name="T25" fmla="*/ 16 h 32"/>
                <a:gd name="T26" fmla="*/ 31 w 32"/>
                <a:gd name="T27" fmla="*/ 23 h 32"/>
                <a:gd name="T28" fmla="*/ 27 w 32"/>
                <a:gd name="T29" fmla="*/ 28 h 32"/>
                <a:gd name="T30" fmla="*/ 23 w 32"/>
                <a:gd name="T31" fmla="*/ 31 h 32"/>
                <a:gd name="T32" fmla="*/ 16 w 32"/>
                <a:gd name="T3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2">
                  <a:moveTo>
                    <a:pt x="16" y="32"/>
                  </a:moveTo>
                  <a:lnTo>
                    <a:pt x="9" y="31"/>
                  </a:lnTo>
                  <a:lnTo>
                    <a:pt x="4" y="28"/>
                  </a:lnTo>
                  <a:lnTo>
                    <a:pt x="1" y="23"/>
                  </a:lnTo>
                  <a:lnTo>
                    <a:pt x="0" y="16"/>
                  </a:lnTo>
                  <a:lnTo>
                    <a:pt x="1" y="9"/>
                  </a:lnTo>
                  <a:lnTo>
                    <a:pt x="4" y="5"/>
                  </a:lnTo>
                  <a:lnTo>
                    <a:pt x="9" y="1"/>
                  </a:lnTo>
                  <a:lnTo>
                    <a:pt x="16" y="0"/>
                  </a:lnTo>
                  <a:lnTo>
                    <a:pt x="23" y="1"/>
                  </a:lnTo>
                  <a:lnTo>
                    <a:pt x="27" y="5"/>
                  </a:lnTo>
                  <a:lnTo>
                    <a:pt x="31" y="9"/>
                  </a:lnTo>
                  <a:lnTo>
                    <a:pt x="32" y="16"/>
                  </a:lnTo>
                  <a:lnTo>
                    <a:pt x="31" y="23"/>
                  </a:lnTo>
                  <a:lnTo>
                    <a:pt x="27" y="28"/>
                  </a:lnTo>
                  <a:lnTo>
                    <a:pt x="23" y="31"/>
                  </a:lnTo>
                  <a:lnTo>
                    <a:pt x="16" y="3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09" name="Freeform 211"/>
            <p:cNvSpPr>
              <a:spLocks/>
            </p:cNvSpPr>
            <p:nvPr/>
          </p:nvSpPr>
          <p:spPr bwMode="auto">
            <a:xfrm>
              <a:off x="2400" y="1686"/>
              <a:ext cx="68" cy="74"/>
            </a:xfrm>
            <a:custGeom>
              <a:avLst/>
              <a:gdLst>
                <a:gd name="T0" fmla="*/ 131 w 136"/>
                <a:gd name="T1" fmla="*/ 67 h 149"/>
                <a:gd name="T2" fmla="*/ 136 w 136"/>
                <a:gd name="T3" fmla="*/ 47 h 149"/>
                <a:gd name="T4" fmla="*/ 129 w 136"/>
                <a:gd name="T5" fmla="*/ 34 h 149"/>
                <a:gd name="T6" fmla="*/ 121 w 136"/>
                <a:gd name="T7" fmla="*/ 28 h 149"/>
                <a:gd name="T8" fmla="*/ 112 w 136"/>
                <a:gd name="T9" fmla="*/ 26 h 149"/>
                <a:gd name="T10" fmla="*/ 102 w 136"/>
                <a:gd name="T11" fmla="*/ 26 h 149"/>
                <a:gd name="T12" fmla="*/ 94 w 136"/>
                <a:gd name="T13" fmla="*/ 18 h 149"/>
                <a:gd name="T14" fmla="*/ 79 w 136"/>
                <a:gd name="T15" fmla="*/ 3 h 149"/>
                <a:gd name="T16" fmla="*/ 58 w 136"/>
                <a:gd name="T17" fmla="*/ 3 h 149"/>
                <a:gd name="T18" fmla="*/ 44 w 136"/>
                <a:gd name="T19" fmla="*/ 16 h 149"/>
                <a:gd name="T20" fmla="*/ 36 w 136"/>
                <a:gd name="T21" fmla="*/ 24 h 149"/>
                <a:gd name="T22" fmla="*/ 25 w 136"/>
                <a:gd name="T23" fmla="*/ 24 h 149"/>
                <a:gd name="T24" fmla="*/ 15 w 136"/>
                <a:gd name="T25" fmla="*/ 27 h 149"/>
                <a:gd name="T26" fmla="*/ 7 w 136"/>
                <a:gd name="T27" fmla="*/ 32 h 149"/>
                <a:gd name="T28" fmla="*/ 0 w 136"/>
                <a:gd name="T29" fmla="*/ 46 h 149"/>
                <a:gd name="T30" fmla="*/ 6 w 136"/>
                <a:gd name="T31" fmla="*/ 66 h 149"/>
                <a:gd name="T32" fmla="*/ 5 w 136"/>
                <a:gd name="T33" fmla="*/ 81 h 149"/>
                <a:gd name="T34" fmla="*/ 0 w 136"/>
                <a:gd name="T35" fmla="*/ 100 h 149"/>
                <a:gd name="T36" fmla="*/ 7 w 136"/>
                <a:gd name="T37" fmla="*/ 115 h 149"/>
                <a:gd name="T38" fmla="*/ 14 w 136"/>
                <a:gd name="T39" fmla="*/ 121 h 149"/>
                <a:gd name="T40" fmla="*/ 25 w 136"/>
                <a:gd name="T41" fmla="*/ 123 h 149"/>
                <a:gd name="T42" fmla="*/ 34 w 136"/>
                <a:gd name="T43" fmla="*/ 122 h 149"/>
                <a:gd name="T44" fmla="*/ 42 w 136"/>
                <a:gd name="T45" fmla="*/ 132 h 149"/>
                <a:gd name="T46" fmla="*/ 57 w 136"/>
                <a:gd name="T47" fmla="*/ 147 h 149"/>
                <a:gd name="T48" fmla="*/ 78 w 136"/>
                <a:gd name="T49" fmla="*/ 147 h 149"/>
                <a:gd name="T50" fmla="*/ 91 w 136"/>
                <a:gd name="T51" fmla="*/ 133 h 149"/>
                <a:gd name="T52" fmla="*/ 100 w 136"/>
                <a:gd name="T53" fmla="*/ 123 h 149"/>
                <a:gd name="T54" fmla="*/ 111 w 136"/>
                <a:gd name="T55" fmla="*/ 125 h 149"/>
                <a:gd name="T56" fmla="*/ 120 w 136"/>
                <a:gd name="T57" fmla="*/ 122 h 149"/>
                <a:gd name="T58" fmla="*/ 128 w 136"/>
                <a:gd name="T59" fmla="*/ 117 h 149"/>
                <a:gd name="T60" fmla="*/ 135 w 136"/>
                <a:gd name="T61" fmla="*/ 103 h 149"/>
                <a:gd name="T62" fmla="*/ 129 w 136"/>
                <a:gd name="T63" fmla="*/ 8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9">
                  <a:moveTo>
                    <a:pt x="123" y="75"/>
                  </a:moveTo>
                  <a:lnTo>
                    <a:pt x="131" y="67"/>
                  </a:lnTo>
                  <a:lnTo>
                    <a:pt x="135" y="58"/>
                  </a:lnTo>
                  <a:lnTo>
                    <a:pt x="136" y="47"/>
                  </a:lnTo>
                  <a:lnTo>
                    <a:pt x="133" y="38"/>
                  </a:lnTo>
                  <a:lnTo>
                    <a:pt x="129" y="34"/>
                  </a:lnTo>
                  <a:lnTo>
                    <a:pt x="126" y="30"/>
                  </a:lnTo>
                  <a:lnTo>
                    <a:pt x="121" y="28"/>
                  </a:lnTo>
                  <a:lnTo>
                    <a:pt x="117" y="26"/>
                  </a:lnTo>
                  <a:lnTo>
                    <a:pt x="112" y="26"/>
                  </a:lnTo>
                  <a:lnTo>
                    <a:pt x="106" y="26"/>
                  </a:lnTo>
                  <a:lnTo>
                    <a:pt x="102" y="26"/>
                  </a:lnTo>
                  <a:lnTo>
                    <a:pt x="96" y="28"/>
                  </a:lnTo>
                  <a:lnTo>
                    <a:pt x="94" y="18"/>
                  </a:lnTo>
                  <a:lnTo>
                    <a:pt x="88" y="8"/>
                  </a:lnTo>
                  <a:lnTo>
                    <a:pt x="79" y="3"/>
                  </a:lnTo>
                  <a:lnTo>
                    <a:pt x="68" y="0"/>
                  </a:lnTo>
                  <a:lnTo>
                    <a:pt x="58" y="3"/>
                  </a:lnTo>
                  <a:lnTo>
                    <a:pt x="50" y="8"/>
                  </a:lnTo>
                  <a:lnTo>
                    <a:pt x="44" y="16"/>
                  </a:lnTo>
                  <a:lnTo>
                    <a:pt x="42" y="27"/>
                  </a:lnTo>
                  <a:lnTo>
                    <a:pt x="36" y="24"/>
                  </a:lnTo>
                  <a:lnTo>
                    <a:pt x="30" y="24"/>
                  </a:lnTo>
                  <a:lnTo>
                    <a:pt x="25" y="24"/>
                  </a:lnTo>
                  <a:lnTo>
                    <a:pt x="20" y="24"/>
                  </a:lnTo>
                  <a:lnTo>
                    <a:pt x="15" y="27"/>
                  </a:lnTo>
                  <a:lnTo>
                    <a:pt x="11" y="29"/>
                  </a:lnTo>
                  <a:lnTo>
                    <a:pt x="7" y="32"/>
                  </a:lnTo>
                  <a:lnTo>
                    <a:pt x="4" y="37"/>
                  </a:lnTo>
                  <a:lnTo>
                    <a:pt x="0" y="46"/>
                  </a:lnTo>
                  <a:lnTo>
                    <a:pt x="2" y="57"/>
                  </a:lnTo>
                  <a:lnTo>
                    <a:pt x="6" y="66"/>
                  </a:lnTo>
                  <a:lnTo>
                    <a:pt x="13" y="74"/>
                  </a:lnTo>
                  <a:lnTo>
                    <a:pt x="5" y="81"/>
                  </a:lnTo>
                  <a:lnTo>
                    <a:pt x="0" y="90"/>
                  </a:lnTo>
                  <a:lnTo>
                    <a:pt x="0" y="100"/>
                  </a:lnTo>
                  <a:lnTo>
                    <a:pt x="4" y="111"/>
                  </a:lnTo>
                  <a:lnTo>
                    <a:pt x="7" y="115"/>
                  </a:lnTo>
                  <a:lnTo>
                    <a:pt x="11" y="119"/>
                  </a:lnTo>
                  <a:lnTo>
                    <a:pt x="14" y="121"/>
                  </a:lnTo>
                  <a:lnTo>
                    <a:pt x="19" y="122"/>
                  </a:lnTo>
                  <a:lnTo>
                    <a:pt x="25" y="123"/>
                  </a:lnTo>
                  <a:lnTo>
                    <a:pt x="29" y="123"/>
                  </a:lnTo>
                  <a:lnTo>
                    <a:pt x="34" y="122"/>
                  </a:lnTo>
                  <a:lnTo>
                    <a:pt x="40" y="121"/>
                  </a:lnTo>
                  <a:lnTo>
                    <a:pt x="42" y="132"/>
                  </a:lnTo>
                  <a:lnTo>
                    <a:pt x="49" y="141"/>
                  </a:lnTo>
                  <a:lnTo>
                    <a:pt x="57" y="147"/>
                  </a:lnTo>
                  <a:lnTo>
                    <a:pt x="67" y="149"/>
                  </a:lnTo>
                  <a:lnTo>
                    <a:pt x="78" y="147"/>
                  </a:lnTo>
                  <a:lnTo>
                    <a:pt x="86" y="141"/>
                  </a:lnTo>
                  <a:lnTo>
                    <a:pt x="91" y="133"/>
                  </a:lnTo>
                  <a:lnTo>
                    <a:pt x="94" y="122"/>
                  </a:lnTo>
                  <a:lnTo>
                    <a:pt x="100" y="123"/>
                  </a:lnTo>
                  <a:lnTo>
                    <a:pt x="105" y="125"/>
                  </a:lnTo>
                  <a:lnTo>
                    <a:pt x="111" y="125"/>
                  </a:lnTo>
                  <a:lnTo>
                    <a:pt x="116" y="123"/>
                  </a:lnTo>
                  <a:lnTo>
                    <a:pt x="120" y="122"/>
                  </a:lnTo>
                  <a:lnTo>
                    <a:pt x="125" y="120"/>
                  </a:lnTo>
                  <a:lnTo>
                    <a:pt x="128" y="117"/>
                  </a:lnTo>
                  <a:lnTo>
                    <a:pt x="132" y="112"/>
                  </a:lnTo>
                  <a:lnTo>
                    <a:pt x="135" y="103"/>
                  </a:lnTo>
                  <a:lnTo>
                    <a:pt x="134" y="92"/>
                  </a:lnTo>
                  <a:lnTo>
                    <a:pt x="129" y="83"/>
                  </a:lnTo>
                  <a:lnTo>
                    <a:pt x="123" y="7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10" name="Freeform 212"/>
            <p:cNvSpPr>
              <a:spLocks/>
            </p:cNvSpPr>
            <p:nvPr/>
          </p:nvSpPr>
          <p:spPr bwMode="auto">
            <a:xfrm>
              <a:off x="2423" y="1713"/>
              <a:ext cx="20" cy="20"/>
            </a:xfrm>
            <a:custGeom>
              <a:avLst/>
              <a:gdLst>
                <a:gd name="T0" fmla="*/ 19 w 39"/>
                <a:gd name="T1" fmla="*/ 40 h 40"/>
                <a:gd name="T2" fmla="*/ 11 w 39"/>
                <a:gd name="T3" fmla="*/ 38 h 40"/>
                <a:gd name="T4" fmla="*/ 5 w 39"/>
                <a:gd name="T5" fmla="*/ 34 h 40"/>
                <a:gd name="T6" fmla="*/ 1 w 39"/>
                <a:gd name="T7" fmla="*/ 27 h 40"/>
                <a:gd name="T8" fmla="*/ 0 w 39"/>
                <a:gd name="T9" fmla="*/ 20 h 40"/>
                <a:gd name="T10" fmla="*/ 1 w 39"/>
                <a:gd name="T11" fmla="*/ 12 h 40"/>
                <a:gd name="T12" fmla="*/ 5 w 39"/>
                <a:gd name="T13" fmla="*/ 6 h 40"/>
                <a:gd name="T14" fmla="*/ 11 w 39"/>
                <a:gd name="T15" fmla="*/ 2 h 40"/>
                <a:gd name="T16" fmla="*/ 19 w 39"/>
                <a:gd name="T17" fmla="*/ 0 h 40"/>
                <a:gd name="T18" fmla="*/ 26 w 39"/>
                <a:gd name="T19" fmla="*/ 2 h 40"/>
                <a:gd name="T20" fmla="*/ 33 w 39"/>
                <a:gd name="T21" fmla="*/ 6 h 40"/>
                <a:gd name="T22" fmla="*/ 38 w 39"/>
                <a:gd name="T23" fmla="*/ 12 h 40"/>
                <a:gd name="T24" fmla="*/ 39 w 39"/>
                <a:gd name="T25" fmla="*/ 20 h 40"/>
                <a:gd name="T26" fmla="*/ 38 w 39"/>
                <a:gd name="T27" fmla="*/ 27 h 40"/>
                <a:gd name="T28" fmla="*/ 33 w 39"/>
                <a:gd name="T29" fmla="*/ 34 h 40"/>
                <a:gd name="T30" fmla="*/ 26 w 39"/>
                <a:gd name="T31" fmla="*/ 38 h 40"/>
                <a:gd name="T32" fmla="*/ 19 w 39"/>
                <a:gd name="T3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40">
                  <a:moveTo>
                    <a:pt x="19" y="40"/>
                  </a:moveTo>
                  <a:lnTo>
                    <a:pt x="11" y="38"/>
                  </a:lnTo>
                  <a:lnTo>
                    <a:pt x="5" y="34"/>
                  </a:lnTo>
                  <a:lnTo>
                    <a:pt x="1" y="27"/>
                  </a:lnTo>
                  <a:lnTo>
                    <a:pt x="0" y="20"/>
                  </a:lnTo>
                  <a:lnTo>
                    <a:pt x="1" y="12"/>
                  </a:lnTo>
                  <a:lnTo>
                    <a:pt x="5" y="6"/>
                  </a:lnTo>
                  <a:lnTo>
                    <a:pt x="11" y="2"/>
                  </a:lnTo>
                  <a:lnTo>
                    <a:pt x="19" y="0"/>
                  </a:lnTo>
                  <a:lnTo>
                    <a:pt x="26" y="2"/>
                  </a:lnTo>
                  <a:lnTo>
                    <a:pt x="33" y="6"/>
                  </a:lnTo>
                  <a:lnTo>
                    <a:pt x="38" y="12"/>
                  </a:lnTo>
                  <a:lnTo>
                    <a:pt x="39" y="20"/>
                  </a:lnTo>
                  <a:lnTo>
                    <a:pt x="38" y="27"/>
                  </a:lnTo>
                  <a:lnTo>
                    <a:pt x="33" y="34"/>
                  </a:lnTo>
                  <a:lnTo>
                    <a:pt x="26" y="38"/>
                  </a:lnTo>
                  <a:lnTo>
                    <a:pt x="19" y="4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11" name="Freeform 213"/>
            <p:cNvSpPr>
              <a:spLocks/>
            </p:cNvSpPr>
            <p:nvPr/>
          </p:nvSpPr>
          <p:spPr bwMode="auto">
            <a:xfrm>
              <a:off x="3282" y="2529"/>
              <a:ext cx="64" cy="90"/>
            </a:xfrm>
            <a:custGeom>
              <a:avLst/>
              <a:gdLst>
                <a:gd name="T0" fmla="*/ 0 w 129"/>
                <a:gd name="T1" fmla="*/ 181 h 181"/>
                <a:gd name="T2" fmla="*/ 25 w 129"/>
                <a:gd name="T3" fmla="*/ 172 h 181"/>
                <a:gd name="T4" fmla="*/ 52 w 129"/>
                <a:gd name="T5" fmla="*/ 158 h 181"/>
                <a:gd name="T6" fmla="*/ 76 w 129"/>
                <a:gd name="T7" fmla="*/ 141 h 181"/>
                <a:gd name="T8" fmla="*/ 97 w 129"/>
                <a:gd name="T9" fmla="*/ 120 h 181"/>
                <a:gd name="T10" fmla="*/ 114 w 129"/>
                <a:gd name="T11" fmla="*/ 98 h 181"/>
                <a:gd name="T12" fmla="*/ 124 w 129"/>
                <a:gd name="T13" fmla="*/ 74 h 181"/>
                <a:gd name="T14" fmla="*/ 129 w 129"/>
                <a:gd name="T15" fmla="*/ 50 h 181"/>
                <a:gd name="T16" fmla="*/ 124 w 129"/>
                <a:gd name="T17" fmla="*/ 26 h 181"/>
                <a:gd name="T18" fmla="*/ 114 w 129"/>
                <a:gd name="T19" fmla="*/ 8 h 181"/>
                <a:gd name="T20" fmla="*/ 100 w 129"/>
                <a:gd name="T21" fmla="*/ 0 h 181"/>
                <a:gd name="T22" fmla="*/ 86 w 129"/>
                <a:gd name="T23" fmla="*/ 1 h 181"/>
                <a:gd name="T24" fmla="*/ 72 w 129"/>
                <a:gd name="T25" fmla="*/ 8 h 181"/>
                <a:gd name="T26" fmla="*/ 61 w 129"/>
                <a:gd name="T27" fmla="*/ 21 h 181"/>
                <a:gd name="T28" fmla="*/ 53 w 129"/>
                <a:gd name="T29" fmla="*/ 38 h 181"/>
                <a:gd name="T30" fmla="*/ 49 w 129"/>
                <a:gd name="T31" fmla="*/ 58 h 181"/>
                <a:gd name="T32" fmla="*/ 52 w 129"/>
                <a:gd name="T33" fmla="*/ 79 h 181"/>
                <a:gd name="T34" fmla="*/ 54 w 129"/>
                <a:gd name="T35" fmla="*/ 95 h 181"/>
                <a:gd name="T36" fmla="*/ 49 w 129"/>
                <a:gd name="T37" fmla="*/ 113 h 181"/>
                <a:gd name="T38" fmla="*/ 41 w 129"/>
                <a:gd name="T39" fmla="*/ 129 h 181"/>
                <a:gd name="T40" fmla="*/ 31 w 129"/>
                <a:gd name="T41" fmla="*/ 145 h 181"/>
                <a:gd name="T42" fmla="*/ 19 w 129"/>
                <a:gd name="T43" fmla="*/ 160 h 181"/>
                <a:gd name="T44" fmla="*/ 10 w 129"/>
                <a:gd name="T45" fmla="*/ 171 h 181"/>
                <a:gd name="T46" fmla="*/ 2 w 129"/>
                <a:gd name="T47" fmla="*/ 179 h 181"/>
                <a:gd name="T48" fmla="*/ 0 w 129"/>
                <a:gd name="T49"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9" h="181">
                  <a:moveTo>
                    <a:pt x="0" y="181"/>
                  </a:moveTo>
                  <a:lnTo>
                    <a:pt x="25" y="172"/>
                  </a:lnTo>
                  <a:lnTo>
                    <a:pt x="52" y="158"/>
                  </a:lnTo>
                  <a:lnTo>
                    <a:pt x="76" y="141"/>
                  </a:lnTo>
                  <a:lnTo>
                    <a:pt x="97" y="120"/>
                  </a:lnTo>
                  <a:lnTo>
                    <a:pt x="114" y="98"/>
                  </a:lnTo>
                  <a:lnTo>
                    <a:pt x="124" y="74"/>
                  </a:lnTo>
                  <a:lnTo>
                    <a:pt x="129" y="50"/>
                  </a:lnTo>
                  <a:lnTo>
                    <a:pt x="124" y="26"/>
                  </a:lnTo>
                  <a:lnTo>
                    <a:pt x="114" y="8"/>
                  </a:lnTo>
                  <a:lnTo>
                    <a:pt x="100" y="0"/>
                  </a:lnTo>
                  <a:lnTo>
                    <a:pt x="86" y="1"/>
                  </a:lnTo>
                  <a:lnTo>
                    <a:pt x="72" y="8"/>
                  </a:lnTo>
                  <a:lnTo>
                    <a:pt x="61" y="21"/>
                  </a:lnTo>
                  <a:lnTo>
                    <a:pt x="53" y="38"/>
                  </a:lnTo>
                  <a:lnTo>
                    <a:pt x="49" y="58"/>
                  </a:lnTo>
                  <a:lnTo>
                    <a:pt x="52" y="79"/>
                  </a:lnTo>
                  <a:lnTo>
                    <a:pt x="54" y="95"/>
                  </a:lnTo>
                  <a:lnTo>
                    <a:pt x="49" y="113"/>
                  </a:lnTo>
                  <a:lnTo>
                    <a:pt x="41" y="129"/>
                  </a:lnTo>
                  <a:lnTo>
                    <a:pt x="31" y="145"/>
                  </a:lnTo>
                  <a:lnTo>
                    <a:pt x="19" y="160"/>
                  </a:lnTo>
                  <a:lnTo>
                    <a:pt x="10" y="171"/>
                  </a:lnTo>
                  <a:lnTo>
                    <a:pt x="2" y="179"/>
                  </a:lnTo>
                  <a:lnTo>
                    <a:pt x="0" y="18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12" name="Freeform 214"/>
            <p:cNvSpPr>
              <a:spLocks/>
            </p:cNvSpPr>
            <p:nvPr/>
          </p:nvSpPr>
          <p:spPr bwMode="auto">
            <a:xfrm>
              <a:off x="3251" y="2513"/>
              <a:ext cx="45" cy="103"/>
            </a:xfrm>
            <a:custGeom>
              <a:avLst/>
              <a:gdLst>
                <a:gd name="T0" fmla="*/ 50 w 90"/>
                <a:gd name="T1" fmla="*/ 206 h 206"/>
                <a:gd name="T2" fmla="*/ 65 w 90"/>
                <a:gd name="T3" fmla="*/ 183 h 206"/>
                <a:gd name="T4" fmla="*/ 77 w 90"/>
                <a:gd name="T5" fmla="*/ 157 h 206"/>
                <a:gd name="T6" fmla="*/ 85 w 90"/>
                <a:gd name="T7" fmla="*/ 128 h 206"/>
                <a:gd name="T8" fmla="*/ 90 w 90"/>
                <a:gd name="T9" fmla="*/ 99 h 206"/>
                <a:gd name="T10" fmla="*/ 88 w 90"/>
                <a:gd name="T11" fmla="*/ 70 h 206"/>
                <a:gd name="T12" fmla="*/ 83 w 90"/>
                <a:gd name="T13" fmla="*/ 45 h 206"/>
                <a:gd name="T14" fmla="*/ 70 w 90"/>
                <a:gd name="T15" fmla="*/ 23 h 206"/>
                <a:gd name="T16" fmla="*/ 52 w 90"/>
                <a:gd name="T17" fmla="*/ 7 h 206"/>
                <a:gd name="T18" fmla="*/ 33 w 90"/>
                <a:gd name="T19" fmla="*/ 0 h 206"/>
                <a:gd name="T20" fmla="*/ 18 w 90"/>
                <a:gd name="T21" fmla="*/ 2 h 206"/>
                <a:gd name="T22" fmla="*/ 7 w 90"/>
                <a:gd name="T23" fmla="*/ 12 h 206"/>
                <a:gd name="T24" fmla="*/ 1 w 90"/>
                <a:gd name="T25" fmla="*/ 26 h 206"/>
                <a:gd name="T26" fmla="*/ 0 w 90"/>
                <a:gd name="T27" fmla="*/ 43 h 206"/>
                <a:gd name="T28" fmla="*/ 3 w 90"/>
                <a:gd name="T29" fmla="*/ 61 h 206"/>
                <a:gd name="T30" fmla="*/ 12 w 90"/>
                <a:gd name="T31" fmla="*/ 80 h 206"/>
                <a:gd name="T32" fmla="*/ 27 w 90"/>
                <a:gd name="T33" fmla="*/ 93 h 206"/>
                <a:gd name="T34" fmla="*/ 39 w 90"/>
                <a:gd name="T35" fmla="*/ 106 h 206"/>
                <a:gd name="T36" fmla="*/ 47 w 90"/>
                <a:gd name="T37" fmla="*/ 122 h 206"/>
                <a:gd name="T38" fmla="*/ 52 w 90"/>
                <a:gd name="T39" fmla="*/ 141 h 206"/>
                <a:gd name="T40" fmla="*/ 53 w 90"/>
                <a:gd name="T41" fmla="*/ 159 h 206"/>
                <a:gd name="T42" fmla="*/ 53 w 90"/>
                <a:gd name="T43" fmla="*/ 178 h 206"/>
                <a:gd name="T44" fmla="*/ 53 w 90"/>
                <a:gd name="T45" fmla="*/ 193 h 206"/>
                <a:gd name="T46" fmla="*/ 50 w 90"/>
                <a:gd name="T47" fmla="*/ 203 h 206"/>
                <a:gd name="T48" fmla="*/ 50 w 90"/>
                <a:gd name="T49"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0" h="206">
                  <a:moveTo>
                    <a:pt x="50" y="206"/>
                  </a:moveTo>
                  <a:lnTo>
                    <a:pt x="65" y="183"/>
                  </a:lnTo>
                  <a:lnTo>
                    <a:pt x="77" y="157"/>
                  </a:lnTo>
                  <a:lnTo>
                    <a:pt x="85" y="128"/>
                  </a:lnTo>
                  <a:lnTo>
                    <a:pt x="90" y="99"/>
                  </a:lnTo>
                  <a:lnTo>
                    <a:pt x="88" y="70"/>
                  </a:lnTo>
                  <a:lnTo>
                    <a:pt x="83" y="45"/>
                  </a:lnTo>
                  <a:lnTo>
                    <a:pt x="70" y="23"/>
                  </a:lnTo>
                  <a:lnTo>
                    <a:pt x="52" y="7"/>
                  </a:lnTo>
                  <a:lnTo>
                    <a:pt x="33" y="0"/>
                  </a:lnTo>
                  <a:lnTo>
                    <a:pt x="18" y="2"/>
                  </a:lnTo>
                  <a:lnTo>
                    <a:pt x="7" y="12"/>
                  </a:lnTo>
                  <a:lnTo>
                    <a:pt x="1" y="26"/>
                  </a:lnTo>
                  <a:lnTo>
                    <a:pt x="0" y="43"/>
                  </a:lnTo>
                  <a:lnTo>
                    <a:pt x="3" y="61"/>
                  </a:lnTo>
                  <a:lnTo>
                    <a:pt x="12" y="80"/>
                  </a:lnTo>
                  <a:lnTo>
                    <a:pt x="27" y="93"/>
                  </a:lnTo>
                  <a:lnTo>
                    <a:pt x="39" y="106"/>
                  </a:lnTo>
                  <a:lnTo>
                    <a:pt x="47" y="122"/>
                  </a:lnTo>
                  <a:lnTo>
                    <a:pt x="52" y="141"/>
                  </a:lnTo>
                  <a:lnTo>
                    <a:pt x="53" y="159"/>
                  </a:lnTo>
                  <a:lnTo>
                    <a:pt x="53" y="178"/>
                  </a:lnTo>
                  <a:lnTo>
                    <a:pt x="53" y="193"/>
                  </a:lnTo>
                  <a:lnTo>
                    <a:pt x="50" y="203"/>
                  </a:lnTo>
                  <a:lnTo>
                    <a:pt x="50" y="20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13" name="Freeform 215"/>
            <p:cNvSpPr>
              <a:spLocks/>
            </p:cNvSpPr>
            <p:nvPr/>
          </p:nvSpPr>
          <p:spPr bwMode="auto">
            <a:xfrm>
              <a:off x="3283" y="2583"/>
              <a:ext cx="100" cy="50"/>
            </a:xfrm>
            <a:custGeom>
              <a:avLst/>
              <a:gdLst>
                <a:gd name="T0" fmla="*/ 0 w 201"/>
                <a:gd name="T1" fmla="*/ 78 h 99"/>
                <a:gd name="T2" fmla="*/ 13 w 201"/>
                <a:gd name="T3" fmla="*/ 84 h 99"/>
                <a:gd name="T4" fmla="*/ 26 w 201"/>
                <a:gd name="T5" fmla="*/ 88 h 99"/>
                <a:gd name="T6" fmla="*/ 39 w 201"/>
                <a:gd name="T7" fmla="*/ 92 h 99"/>
                <a:gd name="T8" fmla="*/ 53 w 201"/>
                <a:gd name="T9" fmla="*/ 95 h 99"/>
                <a:gd name="T10" fmla="*/ 68 w 201"/>
                <a:gd name="T11" fmla="*/ 98 h 99"/>
                <a:gd name="T12" fmla="*/ 83 w 201"/>
                <a:gd name="T13" fmla="*/ 99 h 99"/>
                <a:gd name="T14" fmla="*/ 98 w 201"/>
                <a:gd name="T15" fmla="*/ 99 h 99"/>
                <a:gd name="T16" fmla="*/ 113 w 201"/>
                <a:gd name="T17" fmla="*/ 99 h 99"/>
                <a:gd name="T18" fmla="*/ 127 w 201"/>
                <a:gd name="T19" fmla="*/ 96 h 99"/>
                <a:gd name="T20" fmla="*/ 140 w 201"/>
                <a:gd name="T21" fmla="*/ 93 h 99"/>
                <a:gd name="T22" fmla="*/ 152 w 201"/>
                <a:gd name="T23" fmla="*/ 90 h 99"/>
                <a:gd name="T24" fmla="*/ 165 w 201"/>
                <a:gd name="T25" fmla="*/ 84 h 99"/>
                <a:gd name="T26" fmla="*/ 175 w 201"/>
                <a:gd name="T27" fmla="*/ 77 h 99"/>
                <a:gd name="T28" fmla="*/ 184 w 201"/>
                <a:gd name="T29" fmla="*/ 68 h 99"/>
                <a:gd name="T30" fmla="*/ 191 w 201"/>
                <a:gd name="T31" fmla="*/ 58 h 99"/>
                <a:gd name="T32" fmla="*/ 197 w 201"/>
                <a:gd name="T33" fmla="*/ 47 h 99"/>
                <a:gd name="T34" fmla="*/ 201 w 201"/>
                <a:gd name="T35" fmla="*/ 27 h 99"/>
                <a:gd name="T36" fmla="*/ 196 w 201"/>
                <a:gd name="T37" fmla="*/ 12 h 99"/>
                <a:gd name="T38" fmla="*/ 186 w 201"/>
                <a:gd name="T39" fmla="*/ 3 h 99"/>
                <a:gd name="T40" fmla="*/ 171 w 201"/>
                <a:gd name="T41" fmla="*/ 0 h 99"/>
                <a:gd name="T42" fmla="*/ 153 w 201"/>
                <a:gd name="T43" fmla="*/ 2 h 99"/>
                <a:gd name="T44" fmla="*/ 136 w 201"/>
                <a:gd name="T45" fmla="*/ 9 h 99"/>
                <a:gd name="T46" fmla="*/ 120 w 201"/>
                <a:gd name="T47" fmla="*/ 20 h 99"/>
                <a:gd name="T48" fmla="*/ 108 w 201"/>
                <a:gd name="T49" fmla="*/ 38 h 99"/>
                <a:gd name="T50" fmla="*/ 98 w 201"/>
                <a:gd name="T51" fmla="*/ 52 h 99"/>
                <a:gd name="T52" fmla="*/ 83 w 201"/>
                <a:gd name="T53" fmla="*/ 62 h 99"/>
                <a:gd name="T54" fmla="*/ 66 w 201"/>
                <a:gd name="T55" fmla="*/ 69 h 99"/>
                <a:gd name="T56" fmla="*/ 47 w 201"/>
                <a:gd name="T57" fmla="*/ 73 h 99"/>
                <a:gd name="T58" fmla="*/ 29 w 201"/>
                <a:gd name="T59" fmla="*/ 76 h 99"/>
                <a:gd name="T60" fmla="*/ 14 w 201"/>
                <a:gd name="T61" fmla="*/ 78 h 99"/>
                <a:gd name="T62" fmla="*/ 4 w 201"/>
                <a:gd name="T63" fmla="*/ 78 h 99"/>
                <a:gd name="T64" fmla="*/ 0 w 201"/>
                <a:gd name="T65" fmla="*/ 7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99">
                  <a:moveTo>
                    <a:pt x="0" y="78"/>
                  </a:moveTo>
                  <a:lnTo>
                    <a:pt x="13" y="84"/>
                  </a:lnTo>
                  <a:lnTo>
                    <a:pt x="26" y="88"/>
                  </a:lnTo>
                  <a:lnTo>
                    <a:pt x="39" y="92"/>
                  </a:lnTo>
                  <a:lnTo>
                    <a:pt x="53" y="95"/>
                  </a:lnTo>
                  <a:lnTo>
                    <a:pt x="68" y="98"/>
                  </a:lnTo>
                  <a:lnTo>
                    <a:pt x="83" y="99"/>
                  </a:lnTo>
                  <a:lnTo>
                    <a:pt x="98" y="99"/>
                  </a:lnTo>
                  <a:lnTo>
                    <a:pt x="113" y="99"/>
                  </a:lnTo>
                  <a:lnTo>
                    <a:pt x="127" y="96"/>
                  </a:lnTo>
                  <a:lnTo>
                    <a:pt x="140" y="93"/>
                  </a:lnTo>
                  <a:lnTo>
                    <a:pt x="152" y="90"/>
                  </a:lnTo>
                  <a:lnTo>
                    <a:pt x="165" y="84"/>
                  </a:lnTo>
                  <a:lnTo>
                    <a:pt x="175" y="77"/>
                  </a:lnTo>
                  <a:lnTo>
                    <a:pt x="184" y="68"/>
                  </a:lnTo>
                  <a:lnTo>
                    <a:pt x="191" y="58"/>
                  </a:lnTo>
                  <a:lnTo>
                    <a:pt x="197" y="47"/>
                  </a:lnTo>
                  <a:lnTo>
                    <a:pt x="201" y="27"/>
                  </a:lnTo>
                  <a:lnTo>
                    <a:pt x="196" y="12"/>
                  </a:lnTo>
                  <a:lnTo>
                    <a:pt x="186" y="3"/>
                  </a:lnTo>
                  <a:lnTo>
                    <a:pt x="171" y="0"/>
                  </a:lnTo>
                  <a:lnTo>
                    <a:pt x="153" y="2"/>
                  </a:lnTo>
                  <a:lnTo>
                    <a:pt x="136" y="9"/>
                  </a:lnTo>
                  <a:lnTo>
                    <a:pt x="120" y="20"/>
                  </a:lnTo>
                  <a:lnTo>
                    <a:pt x="108" y="38"/>
                  </a:lnTo>
                  <a:lnTo>
                    <a:pt x="98" y="52"/>
                  </a:lnTo>
                  <a:lnTo>
                    <a:pt x="83" y="62"/>
                  </a:lnTo>
                  <a:lnTo>
                    <a:pt x="66" y="69"/>
                  </a:lnTo>
                  <a:lnTo>
                    <a:pt x="47" y="73"/>
                  </a:lnTo>
                  <a:lnTo>
                    <a:pt x="29" y="76"/>
                  </a:lnTo>
                  <a:lnTo>
                    <a:pt x="14" y="78"/>
                  </a:lnTo>
                  <a:lnTo>
                    <a:pt x="4" y="78"/>
                  </a:lnTo>
                  <a:lnTo>
                    <a:pt x="0" y="7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14" name="Freeform 216"/>
            <p:cNvSpPr>
              <a:spLocks/>
            </p:cNvSpPr>
            <p:nvPr/>
          </p:nvSpPr>
          <p:spPr bwMode="auto">
            <a:xfrm>
              <a:off x="3281" y="2628"/>
              <a:ext cx="99" cy="50"/>
            </a:xfrm>
            <a:custGeom>
              <a:avLst/>
              <a:gdLst>
                <a:gd name="T0" fmla="*/ 0 w 198"/>
                <a:gd name="T1" fmla="*/ 0 h 100"/>
                <a:gd name="T2" fmla="*/ 15 w 198"/>
                <a:gd name="T3" fmla="*/ 23 h 100"/>
                <a:gd name="T4" fmla="*/ 33 w 198"/>
                <a:gd name="T5" fmla="*/ 44 h 100"/>
                <a:gd name="T6" fmla="*/ 55 w 198"/>
                <a:gd name="T7" fmla="*/ 65 h 100"/>
                <a:gd name="T8" fmla="*/ 79 w 198"/>
                <a:gd name="T9" fmla="*/ 81 h 100"/>
                <a:gd name="T10" fmla="*/ 105 w 198"/>
                <a:gd name="T11" fmla="*/ 94 h 100"/>
                <a:gd name="T12" fmla="*/ 130 w 198"/>
                <a:gd name="T13" fmla="*/ 100 h 100"/>
                <a:gd name="T14" fmla="*/ 154 w 198"/>
                <a:gd name="T15" fmla="*/ 99 h 100"/>
                <a:gd name="T16" fmla="*/ 177 w 198"/>
                <a:gd name="T17" fmla="*/ 89 h 100"/>
                <a:gd name="T18" fmla="*/ 192 w 198"/>
                <a:gd name="T19" fmla="*/ 76 h 100"/>
                <a:gd name="T20" fmla="*/ 198 w 198"/>
                <a:gd name="T21" fmla="*/ 61 h 100"/>
                <a:gd name="T22" fmla="*/ 194 w 198"/>
                <a:gd name="T23" fmla="*/ 47 h 100"/>
                <a:gd name="T24" fmla="*/ 184 w 198"/>
                <a:gd name="T25" fmla="*/ 35 h 100"/>
                <a:gd name="T26" fmla="*/ 169 w 198"/>
                <a:gd name="T27" fmla="*/ 26 h 100"/>
                <a:gd name="T28" fmla="*/ 151 w 198"/>
                <a:gd name="T29" fmla="*/ 21 h 100"/>
                <a:gd name="T30" fmla="*/ 131 w 198"/>
                <a:gd name="T31" fmla="*/ 23 h 100"/>
                <a:gd name="T32" fmla="*/ 111 w 198"/>
                <a:gd name="T33" fmla="*/ 29 h 100"/>
                <a:gd name="T34" fmla="*/ 95 w 198"/>
                <a:gd name="T35" fmla="*/ 34 h 100"/>
                <a:gd name="T36" fmla="*/ 78 w 198"/>
                <a:gd name="T37" fmla="*/ 34 h 100"/>
                <a:gd name="T38" fmla="*/ 58 w 198"/>
                <a:gd name="T39" fmla="*/ 29 h 100"/>
                <a:gd name="T40" fmla="*/ 41 w 198"/>
                <a:gd name="T41" fmla="*/ 23 h 100"/>
                <a:gd name="T42" fmla="*/ 25 w 198"/>
                <a:gd name="T43" fmla="*/ 15 h 100"/>
                <a:gd name="T44" fmla="*/ 11 w 198"/>
                <a:gd name="T45" fmla="*/ 8 h 100"/>
                <a:gd name="T46" fmla="*/ 3 w 198"/>
                <a:gd name="T47" fmla="*/ 2 h 100"/>
                <a:gd name="T48" fmla="*/ 0 w 198"/>
                <a:gd name="T49"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8" h="100">
                  <a:moveTo>
                    <a:pt x="0" y="0"/>
                  </a:moveTo>
                  <a:lnTo>
                    <a:pt x="15" y="23"/>
                  </a:lnTo>
                  <a:lnTo>
                    <a:pt x="33" y="44"/>
                  </a:lnTo>
                  <a:lnTo>
                    <a:pt x="55" y="65"/>
                  </a:lnTo>
                  <a:lnTo>
                    <a:pt x="79" y="81"/>
                  </a:lnTo>
                  <a:lnTo>
                    <a:pt x="105" y="94"/>
                  </a:lnTo>
                  <a:lnTo>
                    <a:pt x="130" y="100"/>
                  </a:lnTo>
                  <a:lnTo>
                    <a:pt x="154" y="99"/>
                  </a:lnTo>
                  <a:lnTo>
                    <a:pt x="177" y="89"/>
                  </a:lnTo>
                  <a:lnTo>
                    <a:pt x="192" y="76"/>
                  </a:lnTo>
                  <a:lnTo>
                    <a:pt x="198" y="61"/>
                  </a:lnTo>
                  <a:lnTo>
                    <a:pt x="194" y="47"/>
                  </a:lnTo>
                  <a:lnTo>
                    <a:pt x="184" y="35"/>
                  </a:lnTo>
                  <a:lnTo>
                    <a:pt x="169" y="26"/>
                  </a:lnTo>
                  <a:lnTo>
                    <a:pt x="151" y="21"/>
                  </a:lnTo>
                  <a:lnTo>
                    <a:pt x="131" y="23"/>
                  </a:lnTo>
                  <a:lnTo>
                    <a:pt x="111" y="29"/>
                  </a:lnTo>
                  <a:lnTo>
                    <a:pt x="95" y="34"/>
                  </a:lnTo>
                  <a:lnTo>
                    <a:pt x="78" y="34"/>
                  </a:lnTo>
                  <a:lnTo>
                    <a:pt x="58" y="29"/>
                  </a:lnTo>
                  <a:lnTo>
                    <a:pt x="41" y="23"/>
                  </a:lnTo>
                  <a:lnTo>
                    <a:pt x="25" y="15"/>
                  </a:lnTo>
                  <a:lnTo>
                    <a:pt x="11" y="8"/>
                  </a:lnTo>
                  <a:lnTo>
                    <a:pt x="3" y="2"/>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15" name="Freeform 217"/>
            <p:cNvSpPr>
              <a:spLocks/>
            </p:cNvSpPr>
            <p:nvPr/>
          </p:nvSpPr>
          <p:spPr bwMode="auto">
            <a:xfrm>
              <a:off x="3273" y="2637"/>
              <a:ext cx="68" cy="87"/>
            </a:xfrm>
            <a:custGeom>
              <a:avLst/>
              <a:gdLst>
                <a:gd name="T0" fmla="*/ 0 w 136"/>
                <a:gd name="T1" fmla="*/ 0 h 174"/>
                <a:gd name="T2" fmla="*/ 0 w 136"/>
                <a:gd name="T3" fmla="*/ 28 h 174"/>
                <a:gd name="T4" fmla="*/ 2 w 136"/>
                <a:gd name="T5" fmla="*/ 56 h 174"/>
                <a:gd name="T6" fmla="*/ 10 w 136"/>
                <a:gd name="T7" fmla="*/ 85 h 174"/>
                <a:gd name="T8" fmla="*/ 20 w 136"/>
                <a:gd name="T9" fmla="*/ 113 h 174"/>
                <a:gd name="T10" fmla="*/ 35 w 136"/>
                <a:gd name="T11" fmla="*/ 137 h 174"/>
                <a:gd name="T12" fmla="*/ 53 w 136"/>
                <a:gd name="T13" fmla="*/ 157 h 174"/>
                <a:gd name="T14" fmla="*/ 74 w 136"/>
                <a:gd name="T15" fmla="*/ 169 h 174"/>
                <a:gd name="T16" fmla="*/ 99 w 136"/>
                <a:gd name="T17" fmla="*/ 174 h 174"/>
                <a:gd name="T18" fmla="*/ 118 w 136"/>
                <a:gd name="T19" fmla="*/ 170 h 174"/>
                <a:gd name="T20" fmla="*/ 131 w 136"/>
                <a:gd name="T21" fmla="*/ 161 h 174"/>
                <a:gd name="T22" fmla="*/ 136 w 136"/>
                <a:gd name="T23" fmla="*/ 147 h 174"/>
                <a:gd name="T24" fmla="*/ 133 w 136"/>
                <a:gd name="T25" fmla="*/ 132 h 174"/>
                <a:gd name="T26" fmla="*/ 126 w 136"/>
                <a:gd name="T27" fmla="*/ 116 h 174"/>
                <a:gd name="T28" fmla="*/ 114 w 136"/>
                <a:gd name="T29" fmla="*/ 102 h 174"/>
                <a:gd name="T30" fmla="*/ 96 w 136"/>
                <a:gd name="T31" fmla="*/ 92 h 174"/>
                <a:gd name="T32" fmla="*/ 77 w 136"/>
                <a:gd name="T33" fmla="*/ 88 h 174"/>
                <a:gd name="T34" fmla="*/ 61 w 136"/>
                <a:gd name="T35" fmla="*/ 83 h 174"/>
                <a:gd name="T36" fmla="*/ 46 w 136"/>
                <a:gd name="T37" fmla="*/ 73 h 174"/>
                <a:gd name="T38" fmla="*/ 32 w 136"/>
                <a:gd name="T39" fmla="*/ 59 h 174"/>
                <a:gd name="T40" fmla="*/ 21 w 136"/>
                <a:gd name="T41" fmla="*/ 43 h 174"/>
                <a:gd name="T42" fmla="*/ 12 w 136"/>
                <a:gd name="T43" fmla="*/ 26 h 174"/>
                <a:gd name="T44" fmla="*/ 5 w 136"/>
                <a:gd name="T45" fmla="*/ 13 h 174"/>
                <a:gd name="T46" fmla="*/ 1 w 136"/>
                <a:gd name="T47" fmla="*/ 3 h 174"/>
                <a:gd name="T48" fmla="*/ 0 w 136"/>
                <a:gd name="T4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6" h="174">
                  <a:moveTo>
                    <a:pt x="0" y="0"/>
                  </a:moveTo>
                  <a:lnTo>
                    <a:pt x="0" y="28"/>
                  </a:lnTo>
                  <a:lnTo>
                    <a:pt x="2" y="56"/>
                  </a:lnTo>
                  <a:lnTo>
                    <a:pt x="10" y="85"/>
                  </a:lnTo>
                  <a:lnTo>
                    <a:pt x="20" y="113"/>
                  </a:lnTo>
                  <a:lnTo>
                    <a:pt x="35" y="137"/>
                  </a:lnTo>
                  <a:lnTo>
                    <a:pt x="53" y="157"/>
                  </a:lnTo>
                  <a:lnTo>
                    <a:pt x="74" y="169"/>
                  </a:lnTo>
                  <a:lnTo>
                    <a:pt x="99" y="174"/>
                  </a:lnTo>
                  <a:lnTo>
                    <a:pt x="118" y="170"/>
                  </a:lnTo>
                  <a:lnTo>
                    <a:pt x="131" y="161"/>
                  </a:lnTo>
                  <a:lnTo>
                    <a:pt x="136" y="147"/>
                  </a:lnTo>
                  <a:lnTo>
                    <a:pt x="133" y="132"/>
                  </a:lnTo>
                  <a:lnTo>
                    <a:pt x="126" y="116"/>
                  </a:lnTo>
                  <a:lnTo>
                    <a:pt x="114" y="102"/>
                  </a:lnTo>
                  <a:lnTo>
                    <a:pt x="96" y="92"/>
                  </a:lnTo>
                  <a:lnTo>
                    <a:pt x="77" y="88"/>
                  </a:lnTo>
                  <a:lnTo>
                    <a:pt x="61" y="83"/>
                  </a:lnTo>
                  <a:lnTo>
                    <a:pt x="46" y="73"/>
                  </a:lnTo>
                  <a:lnTo>
                    <a:pt x="32" y="59"/>
                  </a:lnTo>
                  <a:lnTo>
                    <a:pt x="21" y="43"/>
                  </a:lnTo>
                  <a:lnTo>
                    <a:pt x="12" y="26"/>
                  </a:lnTo>
                  <a:lnTo>
                    <a:pt x="5" y="13"/>
                  </a:lnTo>
                  <a:lnTo>
                    <a:pt x="1" y="3"/>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16" name="Freeform 218"/>
            <p:cNvSpPr>
              <a:spLocks/>
            </p:cNvSpPr>
            <p:nvPr/>
          </p:nvSpPr>
          <p:spPr bwMode="auto">
            <a:xfrm>
              <a:off x="3028" y="2593"/>
              <a:ext cx="234" cy="81"/>
            </a:xfrm>
            <a:custGeom>
              <a:avLst/>
              <a:gdLst>
                <a:gd name="T0" fmla="*/ 9 w 469"/>
                <a:gd name="T1" fmla="*/ 5 h 163"/>
                <a:gd name="T2" fmla="*/ 1 w 469"/>
                <a:gd name="T3" fmla="*/ 0 h 163"/>
                <a:gd name="T4" fmla="*/ 0 w 469"/>
                <a:gd name="T5" fmla="*/ 2 h 163"/>
                <a:gd name="T6" fmla="*/ 6 w 469"/>
                <a:gd name="T7" fmla="*/ 8 h 163"/>
                <a:gd name="T8" fmla="*/ 16 w 469"/>
                <a:gd name="T9" fmla="*/ 19 h 163"/>
                <a:gd name="T10" fmla="*/ 32 w 469"/>
                <a:gd name="T11" fmla="*/ 34 h 163"/>
                <a:gd name="T12" fmla="*/ 53 w 469"/>
                <a:gd name="T13" fmla="*/ 50 h 163"/>
                <a:gd name="T14" fmla="*/ 78 w 469"/>
                <a:gd name="T15" fmla="*/ 67 h 163"/>
                <a:gd name="T16" fmla="*/ 107 w 469"/>
                <a:gd name="T17" fmla="*/ 85 h 163"/>
                <a:gd name="T18" fmla="*/ 138 w 469"/>
                <a:gd name="T19" fmla="*/ 104 h 163"/>
                <a:gd name="T20" fmla="*/ 173 w 469"/>
                <a:gd name="T21" fmla="*/ 121 h 163"/>
                <a:gd name="T22" fmla="*/ 210 w 469"/>
                <a:gd name="T23" fmla="*/ 137 h 163"/>
                <a:gd name="T24" fmla="*/ 248 w 469"/>
                <a:gd name="T25" fmla="*/ 149 h 163"/>
                <a:gd name="T26" fmla="*/ 287 w 469"/>
                <a:gd name="T27" fmla="*/ 158 h 163"/>
                <a:gd name="T28" fmla="*/ 326 w 469"/>
                <a:gd name="T29" fmla="*/ 163 h 163"/>
                <a:gd name="T30" fmla="*/ 366 w 469"/>
                <a:gd name="T31" fmla="*/ 161 h 163"/>
                <a:gd name="T32" fmla="*/ 405 w 469"/>
                <a:gd name="T33" fmla="*/ 154 h 163"/>
                <a:gd name="T34" fmla="*/ 425 w 469"/>
                <a:gd name="T35" fmla="*/ 146 h 163"/>
                <a:gd name="T36" fmla="*/ 440 w 469"/>
                <a:gd name="T37" fmla="*/ 135 h 163"/>
                <a:gd name="T38" fmla="*/ 451 w 469"/>
                <a:gd name="T39" fmla="*/ 121 h 163"/>
                <a:gd name="T40" fmla="*/ 460 w 469"/>
                <a:gd name="T41" fmla="*/ 106 h 163"/>
                <a:gd name="T42" fmla="*/ 464 w 469"/>
                <a:gd name="T43" fmla="*/ 91 h 163"/>
                <a:gd name="T44" fmla="*/ 468 w 469"/>
                <a:gd name="T45" fmla="*/ 80 h 163"/>
                <a:gd name="T46" fmla="*/ 469 w 469"/>
                <a:gd name="T47" fmla="*/ 72 h 163"/>
                <a:gd name="T48" fmla="*/ 469 w 469"/>
                <a:gd name="T49" fmla="*/ 68 h 163"/>
                <a:gd name="T50" fmla="*/ 468 w 469"/>
                <a:gd name="T51" fmla="*/ 70 h 163"/>
                <a:gd name="T52" fmla="*/ 465 w 469"/>
                <a:gd name="T53" fmla="*/ 76 h 163"/>
                <a:gd name="T54" fmla="*/ 462 w 469"/>
                <a:gd name="T55" fmla="*/ 85 h 163"/>
                <a:gd name="T56" fmla="*/ 455 w 469"/>
                <a:gd name="T57" fmla="*/ 97 h 163"/>
                <a:gd name="T58" fmla="*/ 445 w 469"/>
                <a:gd name="T59" fmla="*/ 108 h 163"/>
                <a:gd name="T60" fmla="*/ 432 w 469"/>
                <a:gd name="T61" fmla="*/ 121 h 163"/>
                <a:gd name="T62" fmla="*/ 415 w 469"/>
                <a:gd name="T63" fmla="*/ 131 h 163"/>
                <a:gd name="T64" fmla="*/ 393 w 469"/>
                <a:gd name="T65" fmla="*/ 139 h 163"/>
                <a:gd name="T66" fmla="*/ 366 w 469"/>
                <a:gd name="T67" fmla="*/ 145 h 163"/>
                <a:gd name="T68" fmla="*/ 335 w 469"/>
                <a:gd name="T69" fmla="*/ 145 h 163"/>
                <a:gd name="T70" fmla="*/ 297 w 469"/>
                <a:gd name="T71" fmla="*/ 142 h 163"/>
                <a:gd name="T72" fmla="*/ 255 w 469"/>
                <a:gd name="T73" fmla="*/ 130 h 163"/>
                <a:gd name="T74" fmla="*/ 204 w 469"/>
                <a:gd name="T75" fmla="*/ 113 h 163"/>
                <a:gd name="T76" fmla="*/ 146 w 469"/>
                <a:gd name="T77" fmla="*/ 87 h 163"/>
                <a:gd name="T78" fmla="*/ 82 w 469"/>
                <a:gd name="T79" fmla="*/ 51 h 163"/>
                <a:gd name="T80" fmla="*/ 9 w 469"/>
                <a:gd name="T81" fmla="*/ 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69" h="163">
                  <a:moveTo>
                    <a:pt x="9" y="5"/>
                  </a:moveTo>
                  <a:lnTo>
                    <a:pt x="1" y="0"/>
                  </a:lnTo>
                  <a:lnTo>
                    <a:pt x="0" y="2"/>
                  </a:lnTo>
                  <a:lnTo>
                    <a:pt x="6" y="8"/>
                  </a:lnTo>
                  <a:lnTo>
                    <a:pt x="16" y="19"/>
                  </a:lnTo>
                  <a:lnTo>
                    <a:pt x="32" y="34"/>
                  </a:lnTo>
                  <a:lnTo>
                    <a:pt x="53" y="50"/>
                  </a:lnTo>
                  <a:lnTo>
                    <a:pt x="78" y="67"/>
                  </a:lnTo>
                  <a:lnTo>
                    <a:pt x="107" y="85"/>
                  </a:lnTo>
                  <a:lnTo>
                    <a:pt x="138" y="104"/>
                  </a:lnTo>
                  <a:lnTo>
                    <a:pt x="173" y="121"/>
                  </a:lnTo>
                  <a:lnTo>
                    <a:pt x="210" y="137"/>
                  </a:lnTo>
                  <a:lnTo>
                    <a:pt x="248" y="149"/>
                  </a:lnTo>
                  <a:lnTo>
                    <a:pt x="287" y="158"/>
                  </a:lnTo>
                  <a:lnTo>
                    <a:pt x="326" y="163"/>
                  </a:lnTo>
                  <a:lnTo>
                    <a:pt x="366" y="161"/>
                  </a:lnTo>
                  <a:lnTo>
                    <a:pt x="405" y="154"/>
                  </a:lnTo>
                  <a:lnTo>
                    <a:pt x="425" y="146"/>
                  </a:lnTo>
                  <a:lnTo>
                    <a:pt x="440" y="135"/>
                  </a:lnTo>
                  <a:lnTo>
                    <a:pt x="451" y="121"/>
                  </a:lnTo>
                  <a:lnTo>
                    <a:pt x="460" y="106"/>
                  </a:lnTo>
                  <a:lnTo>
                    <a:pt x="464" y="91"/>
                  </a:lnTo>
                  <a:lnTo>
                    <a:pt x="468" y="80"/>
                  </a:lnTo>
                  <a:lnTo>
                    <a:pt x="469" y="72"/>
                  </a:lnTo>
                  <a:lnTo>
                    <a:pt x="469" y="68"/>
                  </a:lnTo>
                  <a:lnTo>
                    <a:pt x="468" y="70"/>
                  </a:lnTo>
                  <a:lnTo>
                    <a:pt x="465" y="76"/>
                  </a:lnTo>
                  <a:lnTo>
                    <a:pt x="462" y="85"/>
                  </a:lnTo>
                  <a:lnTo>
                    <a:pt x="455" y="97"/>
                  </a:lnTo>
                  <a:lnTo>
                    <a:pt x="445" y="108"/>
                  </a:lnTo>
                  <a:lnTo>
                    <a:pt x="432" y="121"/>
                  </a:lnTo>
                  <a:lnTo>
                    <a:pt x="415" y="131"/>
                  </a:lnTo>
                  <a:lnTo>
                    <a:pt x="393" y="139"/>
                  </a:lnTo>
                  <a:lnTo>
                    <a:pt x="366" y="145"/>
                  </a:lnTo>
                  <a:lnTo>
                    <a:pt x="335" y="145"/>
                  </a:lnTo>
                  <a:lnTo>
                    <a:pt x="297" y="142"/>
                  </a:lnTo>
                  <a:lnTo>
                    <a:pt x="255" y="130"/>
                  </a:lnTo>
                  <a:lnTo>
                    <a:pt x="204" y="113"/>
                  </a:lnTo>
                  <a:lnTo>
                    <a:pt x="146" y="87"/>
                  </a:lnTo>
                  <a:lnTo>
                    <a:pt x="82" y="51"/>
                  </a:lnTo>
                  <a:lnTo>
                    <a:pt x="9" y="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17" name="Freeform 219"/>
            <p:cNvSpPr>
              <a:spLocks/>
            </p:cNvSpPr>
            <p:nvPr/>
          </p:nvSpPr>
          <p:spPr bwMode="auto">
            <a:xfrm>
              <a:off x="3125" y="2508"/>
              <a:ext cx="71" cy="73"/>
            </a:xfrm>
            <a:custGeom>
              <a:avLst/>
              <a:gdLst>
                <a:gd name="T0" fmla="*/ 85 w 142"/>
                <a:gd name="T1" fmla="*/ 134 h 145"/>
                <a:gd name="T2" fmla="*/ 67 w 142"/>
                <a:gd name="T3" fmla="*/ 145 h 145"/>
                <a:gd name="T4" fmla="*/ 48 w 142"/>
                <a:gd name="T5" fmla="*/ 140 h 145"/>
                <a:gd name="T6" fmla="*/ 37 w 142"/>
                <a:gd name="T7" fmla="*/ 124 h 145"/>
                <a:gd name="T8" fmla="*/ 30 w 142"/>
                <a:gd name="T9" fmla="*/ 114 h 145"/>
                <a:gd name="T10" fmla="*/ 20 w 142"/>
                <a:gd name="T11" fmla="*/ 113 h 145"/>
                <a:gd name="T12" fmla="*/ 11 w 142"/>
                <a:gd name="T13" fmla="*/ 108 h 145"/>
                <a:gd name="T14" fmla="*/ 4 w 142"/>
                <a:gd name="T15" fmla="*/ 101 h 145"/>
                <a:gd name="T16" fmla="*/ 0 w 142"/>
                <a:gd name="T17" fmla="*/ 86 h 145"/>
                <a:gd name="T18" fmla="*/ 9 w 142"/>
                <a:gd name="T19" fmla="*/ 68 h 145"/>
                <a:gd name="T20" fmla="*/ 12 w 142"/>
                <a:gd name="T21" fmla="*/ 53 h 145"/>
                <a:gd name="T22" fmla="*/ 11 w 142"/>
                <a:gd name="T23" fmla="*/ 32 h 145"/>
                <a:gd name="T24" fmla="*/ 19 w 142"/>
                <a:gd name="T25" fmla="*/ 20 h 145"/>
                <a:gd name="T26" fmla="*/ 28 w 142"/>
                <a:gd name="T27" fmla="*/ 16 h 145"/>
                <a:gd name="T28" fmla="*/ 38 w 142"/>
                <a:gd name="T29" fmla="*/ 15 h 145"/>
                <a:gd name="T30" fmla="*/ 49 w 142"/>
                <a:gd name="T31" fmla="*/ 18 h 145"/>
                <a:gd name="T32" fmla="*/ 58 w 142"/>
                <a:gd name="T33" fmla="*/ 10 h 145"/>
                <a:gd name="T34" fmla="*/ 75 w 142"/>
                <a:gd name="T35" fmla="*/ 0 h 145"/>
                <a:gd name="T36" fmla="*/ 95 w 142"/>
                <a:gd name="T37" fmla="*/ 3 h 145"/>
                <a:gd name="T38" fmla="*/ 106 w 142"/>
                <a:gd name="T39" fmla="*/ 21 h 145"/>
                <a:gd name="T40" fmla="*/ 112 w 142"/>
                <a:gd name="T41" fmla="*/ 30 h 145"/>
                <a:gd name="T42" fmla="*/ 123 w 142"/>
                <a:gd name="T43" fmla="*/ 31 h 145"/>
                <a:gd name="T44" fmla="*/ 133 w 142"/>
                <a:gd name="T45" fmla="*/ 36 h 145"/>
                <a:gd name="T46" fmla="*/ 139 w 142"/>
                <a:gd name="T47" fmla="*/ 44 h 145"/>
                <a:gd name="T48" fmla="*/ 142 w 142"/>
                <a:gd name="T49" fmla="*/ 58 h 145"/>
                <a:gd name="T50" fmla="*/ 134 w 142"/>
                <a:gd name="T51" fmla="*/ 76 h 145"/>
                <a:gd name="T52" fmla="*/ 131 w 142"/>
                <a:gd name="T53" fmla="*/ 92 h 145"/>
                <a:gd name="T54" fmla="*/ 132 w 142"/>
                <a:gd name="T55" fmla="*/ 112 h 145"/>
                <a:gd name="T56" fmla="*/ 124 w 142"/>
                <a:gd name="T57" fmla="*/ 124 h 145"/>
                <a:gd name="T58" fmla="*/ 114 w 142"/>
                <a:gd name="T59" fmla="*/ 129 h 145"/>
                <a:gd name="T60" fmla="*/ 104 w 142"/>
                <a:gd name="T61" fmla="*/ 129 h 145"/>
                <a:gd name="T62" fmla="*/ 94 w 142"/>
                <a:gd name="T63" fmla="*/ 12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2" h="145">
                  <a:moveTo>
                    <a:pt x="89" y="123"/>
                  </a:moveTo>
                  <a:lnTo>
                    <a:pt x="85" y="134"/>
                  </a:lnTo>
                  <a:lnTo>
                    <a:pt x="76" y="140"/>
                  </a:lnTo>
                  <a:lnTo>
                    <a:pt x="67" y="145"/>
                  </a:lnTo>
                  <a:lnTo>
                    <a:pt x="57" y="145"/>
                  </a:lnTo>
                  <a:lnTo>
                    <a:pt x="48" y="140"/>
                  </a:lnTo>
                  <a:lnTo>
                    <a:pt x="41" y="134"/>
                  </a:lnTo>
                  <a:lnTo>
                    <a:pt x="37" y="124"/>
                  </a:lnTo>
                  <a:lnTo>
                    <a:pt x="36" y="113"/>
                  </a:lnTo>
                  <a:lnTo>
                    <a:pt x="30" y="114"/>
                  </a:lnTo>
                  <a:lnTo>
                    <a:pt x="25" y="114"/>
                  </a:lnTo>
                  <a:lnTo>
                    <a:pt x="20" y="113"/>
                  </a:lnTo>
                  <a:lnTo>
                    <a:pt x="15" y="112"/>
                  </a:lnTo>
                  <a:lnTo>
                    <a:pt x="11" y="108"/>
                  </a:lnTo>
                  <a:lnTo>
                    <a:pt x="7" y="105"/>
                  </a:lnTo>
                  <a:lnTo>
                    <a:pt x="4" y="101"/>
                  </a:lnTo>
                  <a:lnTo>
                    <a:pt x="2" y="97"/>
                  </a:lnTo>
                  <a:lnTo>
                    <a:pt x="0" y="86"/>
                  </a:lnTo>
                  <a:lnTo>
                    <a:pt x="3" y="76"/>
                  </a:lnTo>
                  <a:lnTo>
                    <a:pt x="9" y="68"/>
                  </a:lnTo>
                  <a:lnTo>
                    <a:pt x="18" y="62"/>
                  </a:lnTo>
                  <a:lnTo>
                    <a:pt x="12" y="53"/>
                  </a:lnTo>
                  <a:lnTo>
                    <a:pt x="10" y="43"/>
                  </a:lnTo>
                  <a:lnTo>
                    <a:pt x="11" y="32"/>
                  </a:lnTo>
                  <a:lnTo>
                    <a:pt x="15" y="23"/>
                  </a:lnTo>
                  <a:lnTo>
                    <a:pt x="19" y="20"/>
                  </a:lnTo>
                  <a:lnTo>
                    <a:pt x="24" y="17"/>
                  </a:lnTo>
                  <a:lnTo>
                    <a:pt x="28" y="16"/>
                  </a:lnTo>
                  <a:lnTo>
                    <a:pt x="33" y="15"/>
                  </a:lnTo>
                  <a:lnTo>
                    <a:pt x="38" y="15"/>
                  </a:lnTo>
                  <a:lnTo>
                    <a:pt x="43" y="16"/>
                  </a:lnTo>
                  <a:lnTo>
                    <a:pt x="49" y="18"/>
                  </a:lnTo>
                  <a:lnTo>
                    <a:pt x="53" y="21"/>
                  </a:lnTo>
                  <a:lnTo>
                    <a:pt x="58" y="10"/>
                  </a:lnTo>
                  <a:lnTo>
                    <a:pt x="66" y="3"/>
                  </a:lnTo>
                  <a:lnTo>
                    <a:pt x="75" y="0"/>
                  </a:lnTo>
                  <a:lnTo>
                    <a:pt x="86" y="0"/>
                  </a:lnTo>
                  <a:lnTo>
                    <a:pt x="95" y="3"/>
                  </a:lnTo>
                  <a:lnTo>
                    <a:pt x="102" y="10"/>
                  </a:lnTo>
                  <a:lnTo>
                    <a:pt x="106" y="21"/>
                  </a:lnTo>
                  <a:lnTo>
                    <a:pt x="106" y="31"/>
                  </a:lnTo>
                  <a:lnTo>
                    <a:pt x="112" y="30"/>
                  </a:lnTo>
                  <a:lnTo>
                    <a:pt x="118" y="30"/>
                  </a:lnTo>
                  <a:lnTo>
                    <a:pt x="123" y="31"/>
                  </a:lnTo>
                  <a:lnTo>
                    <a:pt x="128" y="33"/>
                  </a:lnTo>
                  <a:lnTo>
                    <a:pt x="133" y="36"/>
                  </a:lnTo>
                  <a:lnTo>
                    <a:pt x="136" y="39"/>
                  </a:lnTo>
                  <a:lnTo>
                    <a:pt x="139" y="44"/>
                  </a:lnTo>
                  <a:lnTo>
                    <a:pt x="141" y="48"/>
                  </a:lnTo>
                  <a:lnTo>
                    <a:pt x="142" y="58"/>
                  </a:lnTo>
                  <a:lnTo>
                    <a:pt x="140" y="68"/>
                  </a:lnTo>
                  <a:lnTo>
                    <a:pt x="134" y="76"/>
                  </a:lnTo>
                  <a:lnTo>
                    <a:pt x="125" y="83"/>
                  </a:lnTo>
                  <a:lnTo>
                    <a:pt x="131" y="92"/>
                  </a:lnTo>
                  <a:lnTo>
                    <a:pt x="133" y="101"/>
                  </a:lnTo>
                  <a:lnTo>
                    <a:pt x="132" y="112"/>
                  </a:lnTo>
                  <a:lnTo>
                    <a:pt x="127" y="121"/>
                  </a:lnTo>
                  <a:lnTo>
                    <a:pt x="124" y="124"/>
                  </a:lnTo>
                  <a:lnTo>
                    <a:pt x="119" y="127"/>
                  </a:lnTo>
                  <a:lnTo>
                    <a:pt x="114" y="129"/>
                  </a:lnTo>
                  <a:lnTo>
                    <a:pt x="110" y="129"/>
                  </a:lnTo>
                  <a:lnTo>
                    <a:pt x="104" y="129"/>
                  </a:lnTo>
                  <a:lnTo>
                    <a:pt x="100" y="128"/>
                  </a:lnTo>
                  <a:lnTo>
                    <a:pt x="94" y="127"/>
                  </a:lnTo>
                  <a:lnTo>
                    <a:pt x="89" y="12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18" name="Freeform 220"/>
            <p:cNvSpPr>
              <a:spLocks/>
            </p:cNvSpPr>
            <p:nvPr/>
          </p:nvSpPr>
          <p:spPr bwMode="auto">
            <a:xfrm>
              <a:off x="3149" y="2534"/>
              <a:ext cx="21" cy="20"/>
            </a:xfrm>
            <a:custGeom>
              <a:avLst/>
              <a:gdLst>
                <a:gd name="T0" fmla="*/ 39 w 40"/>
                <a:gd name="T1" fmla="*/ 14 h 39"/>
                <a:gd name="T2" fmla="*/ 36 w 40"/>
                <a:gd name="T3" fmla="*/ 7 h 39"/>
                <a:gd name="T4" fmla="*/ 29 w 40"/>
                <a:gd name="T5" fmla="*/ 2 h 39"/>
                <a:gd name="T6" fmla="*/ 22 w 40"/>
                <a:gd name="T7" fmla="*/ 0 h 39"/>
                <a:gd name="T8" fmla="*/ 14 w 40"/>
                <a:gd name="T9" fmla="*/ 1 h 39"/>
                <a:gd name="T10" fmla="*/ 7 w 40"/>
                <a:gd name="T11" fmla="*/ 4 h 39"/>
                <a:gd name="T12" fmla="*/ 2 w 40"/>
                <a:gd name="T13" fmla="*/ 11 h 39"/>
                <a:gd name="T14" fmla="*/ 0 w 40"/>
                <a:gd name="T15" fmla="*/ 18 h 39"/>
                <a:gd name="T16" fmla="*/ 1 w 40"/>
                <a:gd name="T17" fmla="*/ 26 h 39"/>
                <a:gd name="T18" fmla="*/ 5 w 40"/>
                <a:gd name="T19" fmla="*/ 32 h 39"/>
                <a:gd name="T20" fmla="*/ 12 w 40"/>
                <a:gd name="T21" fmla="*/ 37 h 39"/>
                <a:gd name="T22" fmla="*/ 18 w 40"/>
                <a:gd name="T23" fmla="*/ 39 h 39"/>
                <a:gd name="T24" fmla="*/ 26 w 40"/>
                <a:gd name="T25" fmla="*/ 38 h 39"/>
                <a:gd name="T26" fmla="*/ 33 w 40"/>
                <a:gd name="T27" fmla="*/ 34 h 39"/>
                <a:gd name="T28" fmla="*/ 38 w 40"/>
                <a:gd name="T29" fmla="*/ 29 h 39"/>
                <a:gd name="T30" fmla="*/ 40 w 40"/>
                <a:gd name="T31" fmla="*/ 22 h 39"/>
                <a:gd name="T32" fmla="*/ 39 w 40"/>
                <a:gd name="T33"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39">
                  <a:moveTo>
                    <a:pt x="39" y="14"/>
                  </a:moveTo>
                  <a:lnTo>
                    <a:pt x="36" y="7"/>
                  </a:lnTo>
                  <a:lnTo>
                    <a:pt x="29" y="2"/>
                  </a:lnTo>
                  <a:lnTo>
                    <a:pt x="22" y="0"/>
                  </a:lnTo>
                  <a:lnTo>
                    <a:pt x="14" y="1"/>
                  </a:lnTo>
                  <a:lnTo>
                    <a:pt x="7" y="4"/>
                  </a:lnTo>
                  <a:lnTo>
                    <a:pt x="2" y="11"/>
                  </a:lnTo>
                  <a:lnTo>
                    <a:pt x="0" y="18"/>
                  </a:lnTo>
                  <a:lnTo>
                    <a:pt x="1" y="26"/>
                  </a:lnTo>
                  <a:lnTo>
                    <a:pt x="5" y="32"/>
                  </a:lnTo>
                  <a:lnTo>
                    <a:pt x="12" y="37"/>
                  </a:lnTo>
                  <a:lnTo>
                    <a:pt x="18" y="39"/>
                  </a:lnTo>
                  <a:lnTo>
                    <a:pt x="26" y="38"/>
                  </a:lnTo>
                  <a:lnTo>
                    <a:pt x="33" y="34"/>
                  </a:lnTo>
                  <a:lnTo>
                    <a:pt x="38" y="29"/>
                  </a:lnTo>
                  <a:lnTo>
                    <a:pt x="40" y="22"/>
                  </a:lnTo>
                  <a:lnTo>
                    <a:pt x="39" y="1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19" name="Freeform 221"/>
            <p:cNvSpPr>
              <a:spLocks/>
            </p:cNvSpPr>
            <p:nvPr/>
          </p:nvSpPr>
          <p:spPr bwMode="auto">
            <a:xfrm>
              <a:off x="2944" y="2499"/>
              <a:ext cx="26" cy="26"/>
            </a:xfrm>
            <a:custGeom>
              <a:avLst/>
              <a:gdLst>
                <a:gd name="T0" fmla="*/ 26 w 52"/>
                <a:gd name="T1" fmla="*/ 50 h 50"/>
                <a:gd name="T2" fmla="*/ 37 w 52"/>
                <a:gd name="T3" fmla="*/ 48 h 50"/>
                <a:gd name="T4" fmla="*/ 45 w 52"/>
                <a:gd name="T5" fmla="*/ 42 h 50"/>
                <a:gd name="T6" fmla="*/ 49 w 52"/>
                <a:gd name="T7" fmla="*/ 34 h 50"/>
                <a:gd name="T8" fmla="*/ 52 w 52"/>
                <a:gd name="T9" fmla="*/ 25 h 50"/>
                <a:gd name="T10" fmla="*/ 49 w 52"/>
                <a:gd name="T11" fmla="*/ 15 h 50"/>
                <a:gd name="T12" fmla="*/ 45 w 52"/>
                <a:gd name="T13" fmla="*/ 6 h 50"/>
                <a:gd name="T14" fmla="*/ 37 w 52"/>
                <a:gd name="T15" fmla="*/ 2 h 50"/>
                <a:gd name="T16" fmla="*/ 26 w 52"/>
                <a:gd name="T17" fmla="*/ 0 h 50"/>
                <a:gd name="T18" fmla="*/ 16 w 52"/>
                <a:gd name="T19" fmla="*/ 2 h 50"/>
                <a:gd name="T20" fmla="*/ 8 w 52"/>
                <a:gd name="T21" fmla="*/ 6 h 50"/>
                <a:gd name="T22" fmla="*/ 2 w 52"/>
                <a:gd name="T23" fmla="*/ 15 h 50"/>
                <a:gd name="T24" fmla="*/ 0 w 52"/>
                <a:gd name="T25" fmla="*/ 25 h 50"/>
                <a:gd name="T26" fmla="*/ 2 w 52"/>
                <a:gd name="T27" fmla="*/ 34 h 50"/>
                <a:gd name="T28" fmla="*/ 8 w 52"/>
                <a:gd name="T29" fmla="*/ 42 h 50"/>
                <a:gd name="T30" fmla="*/ 16 w 52"/>
                <a:gd name="T31" fmla="*/ 48 h 50"/>
                <a:gd name="T32" fmla="*/ 26 w 52"/>
                <a:gd name="T3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0">
                  <a:moveTo>
                    <a:pt x="26" y="50"/>
                  </a:moveTo>
                  <a:lnTo>
                    <a:pt x="37" y="48"/>
                  </a:lnTo>
                  <a:lnTo>
                    <a:pt x="45" y="42"/>
                  </a:lnTo>
                  <a:lnTo>
                    <a:pt x="49" y="34"/>
                  </a:lnTo>
                  <a:lnTo>
                    <a:pt x="52" y="25"/>
                  </a:lnTo>
                  <a:lnTo>
                    <a:pt x="49" y="15"/>
                  </a:lnTo>
                  <a:lnTo>
                    <a:pt x="45" y="6"/>
                  </a:lnTo>
                  <a:lnTo>
                    <a:pt x="37" y="2"/>
                  </a:lnTo>
                  <a:lnTo>
                    <a:pt x="26" y="0"/>
                  </a:lnTo>
                  <a:lnTo>
                    <a:pt x="16" y="2"/>
                  </a:lnTo>
                  <a:lnTo>
                    <a:pt x="8" y="6"/>
                  </a:lnTo>
                  <a:lnTo>
                    <a:pt x="2" y="15"/>
                  </a:lnTo>
                  <a:lnTo>
                    <a:pt x="0" y="25"/>
                  </a:lnTo>
                  <a:lnTo>
                    <a:pt x="2" y="34"/>
                  </a:lnTo>
                  <a:lnTo>
                    <a:pt x="8" y="42"/>
                  </a:lnTo>
                  <a:lnTo>
                    <a:pt x="16" y="48"/>
                  </a:lnTo>
                  <a:lnTo>
                    <a:pt x="26" y="5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20" name="Freeform 222"/>
            <p:cNvSpPr>
              <a:spLocks/>
            </p:cNvSpPr>
            <p:nvPr/>
          </p:nvSpPr>
          <p:spPr bwMode="auto">
            <a:xfrm>
              <a:off x="2930" y="2414"/>
              <a:ext cx="56" cy="78"/>
            </a:xfrm>
            <a:custGeom>
              <a:avLst/>
              <a:gdLst>
                <a:gd name="T0" fmla="*/ 69 w 113"/>
                <a:gd name="T1" fmla="*/ 156 h 156"/>
                <a:gd name="T2" fmla="*/ 44 w 113"/>
                <a:gd name="T3" fmla="*/ 156 h 156"/>
                <a:gd name="T4" fmla="*/ 39 w 113"/>
                <a:gd name="T5" fmla="*/ 149 h 156"/>
                <a:gd name="T6" fmla="*/ 29 w 113"/>
                <a:gd name="T7" fmla="*/ 131 h 156"/>
                <a:gd name="T8" fmla="*/ 17 w 113"/>
                <a:gd name="T9" fmla="*/ 106 h 156"/>
                <a:gd name="T10" fmla="*/ 6 w 113"/>
                <a:gd name="T11" fmla="*/ 77 h 156"/>
                <a:gd name="T12" fmla="*/ 0 w 113"/>
                <a:gd name="T13" fmla="*/ 50 h 156"/>
                <a:gd name="T14" fmla="*/ 5 w 113"/>
                <a:gd name="T15" fmla="*/ 24 h 156"/>
                <a:gd name="T16" fmla="*/ 22 w 113"/>
                <a:gd name="T17" fmla="*/ 7 h 156"/>
                <a:gd name="T18" fmla="*/ 55 w 113"/>
                <a:gd name="T19" fmla="*/ 0 h 156"/>
                <a:gd name="T20" fmla="*/ 91 w 113"/>
                <a:gd name="T21" fmla="*/ 7 h 156"/>
                <a:gd name="T22" fmla="*/ 108 w 113"/>
                <a:gd name="T23" fmla="*/ 24 h 156"/>
                <a:gd name="T24" fmla="*/ 113 w 113"/>
                <a:gd name="T25" fmla="*/ 50 h 156"/>
                <a:gd name="T26" fmla="*/ 107 w 113"/>
                <a:gd name="T27" fmla="*/ 77 h 156"/>
                <a:gd name="T28" fmla="*/ 97 w 113"/>
                <a:gd name="T29" fmla="*/ 106 h 156"/>
                <a:gd name="T30" fmla="*/ 84 w 113"/>
                <a:gd name="T31" fmla="*/ 131 h 156"/>
                <a:gd name="T32" fmla="*/ 74 w 113"/>
                <a:gd name="T33" fmla="*/ 149 h 156"/>
                <a:gd name="T34" fmla="*/ 69 w 113"/>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21" name="Freeform 223"/>
            <p:cNvSpPr>
              <a:spLocks/>
            </p:cNvSpPr>
            <p:nvPr/>
          </p:nvSpPr>
          <p:spPr bwMode="auto">
            <a:xfrm>
              <a:off x="2930" y="2414"/>
              <a:ext cx="56" cy="78"/>
            </a:xfrm>
            <a:custGeom>
              <a:avLst/>
              <a:gdLst>
                <a:gd name="T0" fmla="*/ 69 w 113"/>
                <a:gd name="T1" fmla="*/ 156 h 156"/>
                <a:gd name="T2" fmla="*/ 44 w 113"/>
                <a:gd name="T3" fmla="*/ 156 h 156"/>
                <a:gd name="T4" fmla="*/ 39 w 113"/>
                <a:gd name="T5" fmla="*/ 149 h 156"/>
                <a:gd name="T6" fmla="*/ 29 w 113"/>
                <a:gd name="T7" fmla="*/ 131 h 156"/>
                <a:gd name="T8" fmla="*/ 17 w 113"/>
                <a:gd name="T9" fmla="*/ 106 h 156"/>
                <a:gd name="T10" fmla="*/ 6 w 113"/>
                <a:gd name="T11" fmla="*/ 77 h 156"/>
                <a:gd name="T12" fmla="*/ 0 w 113"/>
                <a:gd name="T13" fmla="*/ 50 h 156"/>
                <a:gd name="T14" fmla="*/ 5 w 113"/>
                <a:gd name="T15" fmla="*/ 24 h 156"/>
                <a:gd name="T16" fmla="*/ 22 w 113"/>
                <a:gd name="T17" fmla="*/ 7 h 156"/>
                <a:gd name="T18" fmla="*/ 55 w 113"/>
                <a:gd name="T19" fmla="*/ 0 h 156"/>
                <a:gd name="T20" fmla="*/ 91 w 113"/>
                <a:gd name="T21" fmla="*/ 7 h 156"/>
                <a:gd name="T22" fmla="*/ 108 w 113"/>
                <a:gd name="T23" fmla="*/ 24 h 156"/>
                <a:gd name="T24" fmla="*/ 113 w 113"/>
                <a:gd name="T25" fmla="*/ 50 h 156"/>
                <a:gd name="T26" fmla="*/ 107 w 113"/>
                <a:gd name="T27" fmla="*/ 77 h 156"/>
                <a:gd name="T28" fmla="*/ 97 w 113"/>
                <a:gd name="T29" fmla="*/ 106 h 156"/>
                <a:gd name="T30" fmla="*/ 84 w 113"/>
                <a:gd name="T31" fmla="*/ 131 h 156"/>
                <a:gd name="T32" fmla="*/ 74 w 113"/>
                <a:gd name="T33" fmla="*/ 149 h 156"/>
                <a:gd name="T34" fmla="*/ 69 w 113"/>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22" name="Freeform 224"/>
            <p:cNvSpPr>
              <a:spLocks/>
            </p:cNvSpPr>
            <p:nvPr/>
          </p:nvSpPr>
          <p:spPr bwMode="auto">
            <a:xfrm>
              <a:off x="2972" y="2447"/>
              <a:ext cx="76" cy="61"/>
            </a:xfrm>
            <a:custGeom>
              <a:avLst/>
              <a:gdLst>
                <a:gd name="T0" fmla="*/ 13 w 152"/>
                <a:gd name="T1" fmla="*/ 122 h 123"/>
                <a:gd name="T2" fmla="*/ 0 w 152"/>
                <a:gd name="T3" fmla="*/ 100 h 123"/>
                <a:gd name="T4" fmla="*/ 4 w 152"/>
                <a:gd name="T5" fmla="*/ 93 h 123"/>
                <a:gd name="T6" fmla="*/ 14 w 152"/>
                <a:gd name="T7" fmla="*/ 75 h 123"/>
                <a:gd name="T8" fmla="*/ 29 w 152"/>
                <a:gd name="T9" fmla="*/ 52 h 123"/>
                <a:gd name="T10" fmla="*/ 48 w 152"/>
                <a:gd name="T11" fmla="*/ 27 h 123"/>
                <a:gd name="T12" fmla="*/ 70 w 152"/>
                <a:gd name="T13" fmla="*/ 9 h 123"/>
                <a:gd name="T14" fmla="*/ 93 w 152"/>
                <a:gd name="T15" fmla="*/ 0 h 123"/>
                <a:gd name="T16" fmla="*/ 118 w 152"/>
                <a:gd name="T17" fmla="*/ 5 h 123"/>
                <a:gd name="T18" fmla="*/ 141 w 152"/>
                <a:gd name="T19" fmla="*/ 32 h 123"/>
                <a:gd name="T20" fmla="*/ 149 w 152"/>
                <a:gd name="T21" fmla="*/ 50 h 123"/>
                <a:gd name="T22" fmla="*/ 152 w 152"/>
                <a:gd name="T23" fmla="*/ 65 h 123"/>
                <a:gd name="T24" fmla="*/ 151 w 152"/>
                <a:gd name="T25" fmla="*/ 79 h 123"/>
                <a:gd name="T26" fmla="*/ 146 w 152"/>
                <a:gd name="T27" fmla="*/ 91 h 123"/>
                <a:gd name="T28" fmla="*/ 138 w 152"/>
                <a:gd name="T29" fmla="*/ 99 h 123"/>
                <a:gd name="T30" fmla="*/ 127 w 152"/>
                <a:gd name="T31" fmla="*/ 107 h 123"/>
                <a:gd name="T32" fmla="*/ 114 w 152"/>
                <a:gd name="T33" fmla="*/ 113 h 123"/>
                <a:gd name="T34" fmla="*/ 99 w 152"/>
                <a:gd name="T35" fmla="*/ 116 h 123"/>
                <a:gd name="T36" fmla="*/ 84 w 152"/>
                <a:gd name="T37" fmla="*/ 120 h 123"/>
                <a:gd name="T38" fmla="*/ 69 w 152"/>
                <a:gd name="T39" fmla="*/ 121 h 123"/>
                <a:gd name="T40" fmla="*/ 54 w 152"/>
                <a:gd name="T41" fmla="*/ 122 h 123"/>
                <a:gd name="T42" fmla="*/ 42 w 152"/>
                <a:gd name="T43" fmla="*/ 123 h 123"/>
                <a:gd name="T44" fmla="*/ 30 w 152"/>
                <a:gd name="T45" fmla="*/ 123 h 123"/>
                <a:gd name="T46" fmla="*/ 21 w 152"/>
                <a:gd name="T47" fmla="*/ 122 h 123"/>
                <a:gd name="T48" fmla="*/ 15 w 152"/>
                <a:gd name="T49" fmla="*/ 122 h 123"/>
                <a:gd name="T50" fmla="*/ 13 w 152"/>
                <a:gd name="T51" fmla="*/ 12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2" h="123">
                  <a:moveTo>
                    <a:pt x="13" y="122"/>
                  </a:moveTo>
                  <a:lnTo>
                    <a:pt x="0" y="100"/>
                  </a:lnTo>
                  <a:lnTo>
                    <a:pt x="4" y="93"/>
                  </a:lnTo>
                  <a:lnTo>
                    <a:pt x="14" y="75"/>
                  </a:lnTo>
                  <a:lnTo>
                    <a:pt x="29" y="52"/>
                  </a:lnTo>
                  <a:lnTo>
                    <a:pt x="48" y="27"/>
                  </a:lnTo>
                  <a:lnTo>
                    <a:pt x="70" y="9"/>
                  </a:lnTo>
                  <a:lnTo>
                    <a:pt x="93" y="0"/>
                  </a:lnTo>
                  <a:lnTo>
                    <a:pt x="118" y="5"/>
                  </a:lnTo>
                  <a:lnTo>
                    <a:pt x="141" y="32"/>
                  </a:lnTo>
                  <a:lnTo>
                    <a:pt x="149" y="50"/>
                  </a:lnTo>
                  <a:lnTo>
                    <a:pt x="152" y="65"/>
                  </a:lnTo>
                  <a:lnTo>
                    <a:pt x="151" y="79"/>
                  </a:lnTo>
                  <a:lnTo>
                    <a:pt x="146" y="91"/>
                  </a:lnTo>
                  <a:lnTo>
                    <a:pt x="138" y="99"/>
                  </a:lnTo>
                  <a:lnTo>
                    <a:pt x="127" y="107"/>
                  </a:lnTo>
                  <a:lnTo>
                    <a:pt x="114" y="113"/>
                  </a:lnTo>
                  <a:lnTo>
                    <a:pt x="99" y="116"/>
                  </a:lnTo>
                  <a:lnTo>
                    <a:pt x="84" y="120"/>
                  </a:lnTo>
                  <a:lnTo>
                    <a:pt x="69" y="121"/>
                  </a:lnTo>
                  <a:lnTo>
                    <a:pt x="54" y="122"/>
                  </a:lnTo>
                  <a:lnTo>
                    <a:pt x="42" y="123"/>
                  </a:lnTo>
                  <a:lnTo>
                    <a:pt x="30" y="123"/>
                  </a:lnTo>
                  <a:lnTo>
                    <a:pt x="21" y="122"/>
                  </a:lnTo>
                  <a:lnTo>
                    <a:pt x="15" y="122"/>
                  </a:lnTo>
                  <a:lnTo>
                    <a:pt x="13" y="12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23" name="Freeform 225"/>
            <p:cNvSpPr>
              <a:spLocks/>
            </p:cNvSpPr>
            <p:nvPr/>
          </p:nvSpPr>
          <p:spPr bwMode="auto">
            <a:xfrm>
              <a:off x="2972" y="2517"/>
              <a:ext cx="76" cy="61"/>
            </a:xfrm>
            <a:custGeom>
              <a:avLst/>
              <a:gdLst>
                <a:gd name="T0" fmla="*/ 0 w 153"/>
                <a:gd name="T1" fmla="*/ 23 h 122"/>
                <a:gd name="T2" fmla="*/ 13 w 153"/>
                <a:gd name="T3" fmla="*/ 1 h 122"/>
                <a:gd name="T4" fmla="*/ 15 w 153"/>
                <a:gd name="T5" fmla="*/ 1 h 122"/>
                <a:gd name="T6" fmla="*/ 21 w 153"/>
                <a:gd name="T7" fmla="*/ 1 h 122"/>
                <a:gd name="T8" fmla="*/ 30 w 153"/>
                <a:gd name="T9" fmla="*/ 0 h 122"/>
                <a:gd name="T10" fmla="*/ 42 w 153"/>
                <a:gd name="T11" fmla="*/ 0 h 122"/>
                <a:gd name="T12" fmla="*/ 54 w 153"/>
                <a:gd name="T13" fmla="*/ 1 h 122"/>
                <a:gd name="T14" fmla="*/ 69 w 153"/>
                <a:gd name="T15" fmla="*/ 2 h 122"/>
                <a:gd name="T16" fmla="*/ 84 w 153"/>
                <a:gd name="T17" fmla="*/ 4 h 122"/>
                <a:gd name="T18" fmla="*/ 99 w 153"/>
                <a:gd name="T19" fmla="*/ 7 h 122"/>
                <a:gd name="T20" fmla="*/ 114 w 153"/>
                <a:gd name="T21" fmla="*/ 10 h 122"/>
                <a:gd name="T22" fmla="*/ 127 w 153"/>
                <a:gd name="T23" fmla="*/ 16 h 122"/>
                <a:gd name="T24" fmla="*/ 138 w 153"/>
                <a:gd name="T25" fmla="*/ 23 h 122"/>
                <a:gd name="T26" fmla="*/ 146 w 153"/>
                <a:gd name="T27" fmla="*/ 32 h 122"/>
                <a:gd name="T28" fmla="*/ 152 w 153"/>
                <a:gd name="T29" fmla="*/ 43 h 122"/>
                <a:gd name="T30" fmla="*/ 153 w 153"/>
                <a:gd name="T31" fmla="*/ 55 h 122"/>
                <a:gd name="T32" fmla="*/ 150 w 153"/>
                <a:gd name="T33" fmla="*/ 70 h 122"/>
                <a:gd name="T34" fmla="*/ 142 w 153"/>
                <a:gd name="T35" fmla="*/ 89 h 122"/>
                <a:gd name="T36" fmla="*/ 118 w 153"/>
                <a:gd name="T37" fmla="*/ 115 h 122"/>
                <a:gd name="T38" fmla="*/ 93 w 153"/>
                <a:gd name="T39" fmla="*/ 122 h 122"/>
                <a:gd name="T40" fmla="*/ 70 w 153"/>
                <a:gd name="T41" fmla="*/ 114 h 122"/>
                <a:gd name="T42" fmla="*/ 48 w 153"/>
                <a:gd name="T43" fmla="*/ 95 h 122"/>
                <a:gd name="T44" fmla="*/ 29 w 153"/>
                <a:gd name="T45" fmla="*/ 72 h 122"/>
                <a:gd name="T46" fmla="*/ 14 w 153"/>
                <a:gd name="T47" fmla="*/ 48 h 122"/>
                <a:gd name="T48" fmla="*/ 4 w 153"/>
                <a:gd name="T49" fmla="*/ 30 h 122"/>
                <a:gd name="T50" fmla="*/ 0 w 153"/>
                <a:gd name="T51" fmla="*/ 2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3" h="122">
                  <a:moveTo>
                    <a:pt x="0" y="23"/>
                  </a:moveTo>
                  <a:lnTo>
                    <a:pt x="13" y="1"/>
                  </a:lnTo>
                  <a:lnTo>
                    <a:pt x="15" y="1"/>
                  </a:lnTo>
                  <a:lnTo>
                    <a:pt x="21" y="1"/>
                  </a:lnTo>
                  <a:lnTo>
                    <a:pt x="30" y="0"/>
                  </a:lnTo>
                  <a:lnTo>
                    <a:pt x="42" y="0"/>
                  </a:lnTo>
                  <a:lnTo>
                    <a:pt x="54" y="1"/>
                  </a:lnTo>
                  <a:lnTo>
                    <a:pt x="69" y="2"/>
                  </a:lnTo>
                  <a:lnTo>
                    <a:pt x="84" y="4"/>
                  </a:lnTo>
                  <a:lnTo>
                    <a:pt x="99" y="7"/>
                  </a:lnTo>
                  <a:lnTo>
                    <a:pt x="114" y="10"/>
                  </a:lnTo>
                  <a:lnTo>
                    <a:pt x="127" y="16"/>
                  </a:lnTo>
                  <a:lnTo>
                    <a:pt x="138" y="23"/>
                  </a:lnTo>
                  <a:lnTo>
                    <a:pt x="146" y="32"/>
                  </a:lnTo>
                  <a:lnTo>
                    <a:pt x="152" y="43"/>
                  </a:lnTo>
                  <a:lnTo>
                    <a:pt x="153" y="55"/>
                  </a:lnTo>
                  <a:lnTo>
                    <a:pt x="150" y="70"/>
                  </a:lnTo>
                  <a:lnTo>
                    <a:pt x="142" y="89"/>
                  </a:lnTo>
                  <a:lnTo>
                    <a:pt x="118" y="115"/>
                  </a:lnTo>
                  <a:lnTo>
                    <a:pt x="93" y="122"/>
                  </a:lnTo>
                  <a:lnTo>
                    <a:pt x="70" y="114"/>
                  </a:lnTo>
                  <a:lnTo>
                    <a:pt x="48" y="95"/>
                  </a:lnTo>
                  <a:lnTo>
                    <a:pt x="29" y="72"/>
                  </a:lnTo>
                  <a:lnTo>
                    <a:pt x="14" y="48"/>
                  </a:lnTo>
                  <a:lnTo>
                    <a:pt x="4" y="30"/>
                  </a:lnTo>
                  <a:lnTo>
                    <a:pt x="0" y="2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24" name="Freeform 226"/>
            <p:cNvSpPr>
              <a:spLocks/>
            </p:cNvSpPr>
            <p:nvPr/>
          </p:nvSpPr>
          <p:spPr bwMode="auto">
            <a:xfrm>
              <a:off x="2930" y="2532"/>
              <a:ext cx="55" cy="78"/>
            </a:xfrm>
            <a:custGeom>
              <a:avLst/>
              <a:gdLst>
                <a:gd name="T0" fmla="*/ 43 w 112"/>
                <a:gd name="T1" fmla="*/ 0 h 156"/>
                <a:gd name="T2" fmla="*/ 68 w 112"/>
                <a:gd name="T3" fmla="*/ 0 h 156"/>
                <a:gd name="T4" fmla="*/ 73 w 112"/>
                <a:gd name="T5" fmla="*/ 7 h 156"/>
                <a:gd name="T6" fmla="*/ 83 w 112"/>
                <a:gd name="T7" fmla="*/ 24 h 156"/>
                <a:gd name="T8" fmla="*/ 96 w 112"/>
                <a:gd name="T9" fmla="*/ 50 h 156"/>
                <a:gd name="T10" fmla="*/ 106 w 112"/>
                <a:gd name="T11" fmla="*/ 77 h 156"/>
                <a:gd name="T12" fmla="*/ 112 w 112"/>
                <a:gd name="T13" fmla="*/ 106 h 156"/>
                <a:gd name="T14" fmla="*/ 108 w 112"/>
                <a:gd name="T15" fmla="*/ 131 h 156"/>
                <a:gd name="T16" fmla="*/ 91 w 112"/>
                <a:gd name="T17" fmla="*/ 149 h 156"/>
                <a:gd name="T18" fmla="*/ 56 w 112"/>
                <a:gd name="T19" fmla="*/ 156 h 156"/>
                <a:gd name="T20" fmla="*/ 22 w 112"/>
                <a:gd name="T21" fmla="*/ 149 h 156"/>
                <a:gd name="T22" fmla="*/ 4 w 112"/>
                <a:gd name="T23" fmla="*/ 131 h 156"/>
                <a:gd name="T24" fmla="*/ 0 w 112"/>
                <a:gd name="T25" fmla="*/ 106 h 156"/>
                <a:gd name="T26" fmla="*/ 5 w 112"/>
                <a:gd name="T27" fmla="*/ 77 h 156"/>
                <a:gd name="T28" fmla="*/ 15 w 112"/>
                <a:gd name="T29" fmla="*/ 50 h 156"/>
                <a:gd name="T30" fmla="*/ 28 w 112"/>
                <a:gd name="T31" fmla="*/ 24 h 156"/>
                <a:gd name="T32" fmla="*/ 38 w 112"/>
                <a:gd name="T33" fmla="*/ 7 h 156"/>
                <a:gd name="T34" fmla="*/ 43 w 112"/>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56">
                  <a:moveTo>
                    <a:pt x="43" y="0"/>
                  </a:moveTo>
                  <a:lnTo>
                    <a:pt x="68" y="0"/>
                  </a:lnTo>
                  <a:lnTo>
                    <a:pt x="73" y="7"/>
                  </a:lnTo>
                  <a:lnTo>
                    <a:pt x="83" y="24"/>
                  </a:lnTo>
                  <a:lnTo>
                    <a:pt x="96" y="50"/>
                  </a:lnTo>
                  <a:lnTo>
                    <a:pt x="106" y="77"/>
                  </a:lnTo>
                  <a:lnTo>
                    <a:pt x="112" y="106"/>
                  </a:lnTo>
                  <a:lnTo>
                    <a:pt x="108" y="131"/>
                  </a:lnTo>
                  <a:lnTo>
                    <a:pt x="91" y="149"/>
                  </a:lnTo>
                  <a:lnTo>
                    <a:pt x="56" y="156"/>
                  </a:lnTo>
                  <a:lnTo>
                    <a:pt x="22" y="149"/>
                  </a:lnTo>
                  <a:lnTo>
                    <a:pt x="4" y="131"/>
                  </a:lnTo>
                  <a:lnTo>
                    <a:pt x="0" y="106"/>
                  </a:lnTo>
                  <a:lnTo>
                    <a:pt x="5" y="77"/>
                  </a:lnTo>
                  <a:lnTo>
                    <a:pt x="15" y="50"/>
                  </a:lnTo>
                  <a:lnTo>
                    <a:pt x="28" y="24"/>
                  </a:lnTo>
                  <a:lnTo>
                    <a:pt x="38" y="7"/>
                  </a:lnTo>
                  <a:lnTo>
                    <a:pt x="4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25" name="Freeform 227"/>
            <p:cNvSpPr>
              <a:spLocks/>
            </p:cNvSpPr>
            <p:nvPr/>
          </p:nvSpPr>
          <p:spPr bwMode="auto">
            <a:xfrm>
              <a:off x="2868" y="2515"/>
              <a:ext cx="75" cy="62"/>
            </a:xfrm>
            <a:custGeom>
              <a:avLst/>
              <a:gdLst>
                <a:gd name="T0" fmla="*/ 138 w 151"/>
                <a:gd name="T1" fmla="*/ 1 h 123"/>
                <a:gd name="T2" fmla="*/ 151 w 151"/>
                <a:gd name="T3" fmla="*/ 23 h 123"/>
                <a:gd name="T4" fmla="*/ 147 w 151"/>
                <a:gd name="T5" fmla="*/ 30 h 123"/>
                <a:gd name="T6" fmla="*/ 137 w 151"/>
                <a:gd name="T7" fmla="*/ 48 h 123"/>
                <a:gd name="T8" fmla="*/ 122 w 151"/>
                <a:gd name="T9" fmla="*/ 71 h 123"/>
                <a:gd name="T10" fmla="*/ 103 w 151"/>
                <a:gd name="T11" fmla="*/ 95 h 123"/>
                <a:gd name="T12" fmla="*/ 82 w 151"/>
                <a:gd name="T13" fmla="*/ 114 h 123"/>
                <a:gd name="T14" fmla="*/ 57 w 151"/>
                <a:gd name="T15" fmla="*/ 123 h 123"/>
                <a:gd name="T16" fmla="*/ 34 w 151"/>
                <a:gd name="T17" fmla="*/ 117 h 123"/>
                <a:gd name="T18" fmla="*/ 11 w 151"/>
                <a:gd name="T19" fmla="*/ 91 h 123"/>
                <a:gd name="T20" fmla="*/ 3 w 151"/>
                <a:gd name="T21" fmla="*/ 72 h 123"/>
                <a:gd name="T22" fmla="*/ 0 w 151"/>
                <a:gd name="T23" fmla="*/ 57 h 123"/>
                <a:gd name="T24" fmla="*/ 0 w 151"/>
                <a:gd name="T25" fmla="*/ 44 h 123"/>
                <a:gd name="T26" fmla="*/ 6 w 151"/>
                <a:gd name="T27" fmla="*/ 32 h 123"/>
                <a:gd name="T28" fmla="*/ 14 w 151"/>
                <a:gd name="T29" fmla="*/ 24 h 123"/>
                <a:gd name="T30" fmla="*/ 25 w 151"/>
                <a:gd name="T31" fmla="*/ 16 h 123"/>
                <a:gd name="T32" fmla="*/ 38 w 151"/>
                <a:gd name="T33" fmla="*/ 10 h 123"/>
                <a:gd name="T34" fmla="*/ 52 w 151"/>
                <a:gd name="T35" fmla="*/ 7 h 123"/>
                <a:gd name="T36" fmla="*/ 67 w 151"/>
                <a:gd name="T37" fmla="*/ 3 h 123"/>
                <a:gd name="T38" fmla="*/ 82 w 151"/>
                <a:gd name="T39" fmla="*/ 2 h 123"/>
                <a:gd name="T40" fmla="*/ 97 w 151"/>
                <a:gd name="T41" fmla="*/ 1 h 123"/>
                <a:gd name="T42" fmla="*/ 109 w 151"/>
                <a:gd name="T43" fmla="*/ 0 h 123"/>
                <a:gd name="T44" fmla="*/ 121 w 151"/>
                <a:gd name="T45" fmla="*/ 0 h 123"/>
                <a:gd name="T46" fmla="*/ 130 w 151"/>
                <a:gd name="T47" fmla="*/ 1 h 123"/>
                <a:gd name="T48" fmla="*/ 136 w 151"/>
                <a:gd name="T49" fmla="*/ 1 h 123"/>
                <a:gd name="T50" fmla="*/ 138 w 151"/>
                <a:gd name="T51" fmla="*/ 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1" h="123">
                  <a:moveTo>
                    <a:pt x="138" y="1"/>
                  </a:moveTo>
                  <a:lnTo>
                    <a:pt x="151" y="23"/>
                  </a:lnTo>
                  <a:lnTo>
                    <a:pt x="147" y="30"/>
                  </a:lnTo>
                  <a:lnTo>
                    <a:pt x="137" y="48"/>
                  </a:lnTo>
                  <a:lnTo>
                    <a:pt x="122" y="71"/>
                  </a:lnTo>
                  <a:lnTo>
                    <a:pt x="103" y="95"/>
                  </a:lnTo>
                  <a:lnTo>
                    <a:pt x="82" y="114"/>
                  </a:lnTo>
                  <a:lnTo>
                    <a:pt x="57" y="123"/>
                  </a:lnTo>
                  <a:lnTo>
                    <a:pt x="34" y="117"/>
                  </a:lnTo>
                  <a:lnTo>
                    <a:pt x="11" y="91"/>
                  </a:lnTo>
                  <a:lnTo>
                    <a:pt x="3" y="72"/>
                  </a:lnTo>
                  <a:lnTo>
                    <a:pt x="0" y="57"/>
                  </a:lnTo>
                  <a:lnTo>
                    <a:pt x="0" y="44"/>
                  </a:lnTo>
                  <a:lnTo>
                    <a:pt x="6" y="32"/>
                  </a:lnTo>
                  <a:lnTo>
                    <a:pt x="14" y="24"/>
                  </a:lnTo>
                  <a:lnTo>
                    <a:pt x="25" y="16"/>
                  </a:lnTo>
                  <a:lnTo>
                    <a:pt x="38" y="10"/>
                  </a:lnTo>
                  <a:lnTo>
                    <a:pt x="52" y="7"/>
                  </a:lnTo>
                  <a:lnTo>
                    <a:pt x="67" y="3"/>
                  </a:lnTo>
                  <a:lnTo>
                    <a:pt x="82" y="2"/>
                  </a:lnTo>
                  <a:lnTo>
                    <a:pt x="97" y="1"/>
                  </a:lnTo>
                  <a:lnTo>
                    <a:pt x="109" y="0"/>
                  </a:lnTo>
                  <a:lnTo>
                    <a:pt x="121" y="0"/>
                  </a:lnTo>
                  <a:lnTo>
                    <a:pt x="130" y="1"/>
                  </a:lnTo>
                  <a:lnTo>
                    <a:pt x="136" y="1"/>
                  </a:lnTo>
                  <a:lnTo>
                    <a:pt x="138"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26" name="Freeform 228"/>
            <p:cNvSpPr>
              <a:spLocks/>
            </p:cNvSpPr>
            <p:nvPr/>
          </p:nvSpPr>
          <p:spPr bwMode="auto">
            <a:xfrm>
              <a:off x="2867" y="2446"/>
              <a:ext cx="76" cy="62"/>
            </a:xfrm>
            <a:custGeom>
              <a:avLst/>
              <a:gdLst>
                <a:gd name="T0" fmla="*/ 152 w 152"/>
                <a:gd name="T1" fmla="*/ 99 h 123"/>
                <a:gd name="T2" fmla="*/ 139 w 152"/>
                <a:gd name="T3" fmla="*/ 122 h 123"/>
                <a:gd name="T4" fmla="*/ 137 w 152"/>
                <a:gd name="T5" fmla="*/ 122 h 123"/>
                <a:gd name="T6" fmla="*/ 131 w 152"/>
                <a:gd name="T7" fmla="*/ 122 h 123"/>
                <a:gd name="T8" fmla="*/ 122 w 152"/>
                <a:gd name="T9" fmla="*/ 123 h 123"/>
                <a:gd name="T10" fmla="*/ 110 w 152"/>
                <a:gd name="T11" fmla="*/ 122 h 123"/>
                <a:gd name="T12" fmla="*/ 98 w 152"/>
                <a:gd name="T13" fmla="*/ 122 h 123"/>
                <a:gd name="T14" fmla="*/ 83 w 152"/>
                <a:gd name="T15" fmla="*/ 121 h 123"/>
                <a:gd name="T16" fmla="*/ 68 w 152"/>
                <a:gd name="T17" fmla="*/ 118 h 123"/>
                <a:gd name="T18" fmla="*/ 53 w 152"/>
                <a:gd name="T19" fmla="*/ 116 h 123"/>
                <a:gd name="T20" fmla="*/ 39 w 152"/>
                <a:gd name="T21" fmla="*/ 111 h 123"/>
                <a:gd name="T22" fmla="*/ 26 w 152"/>
                <a:gd name="T23" fmla="*/ 106 h 123"/>
                <a:gd name="T24" fmla="*/ 15 w 152"/>
                <a:gd name="T25" fmla="*/ 99 h 123"/>
                <a:gd name="T26" fmla="*/ 7 w 152"/>
                <a:gd name="T27" fmla="*/ 91 h 123"/>
                <a:gd name="T28" fmla="*/ 1 w 152"/>
                <a:gd name="T29" fmla="*/ 79 h 123"/>
                <a:gd name="T30" fmla="*/ 0 w 152"/>
                <a:gd name="T31" fmla="*/ 66 h 123"/>
                <a:gd name="T32" fmla="*/ 3 w 152"/>
                <a:gd name="T33" fmla="*/ 51 h 123"/>
                <a:gd name="T34" fmla="*/ 11 w 152"/>
                <a:gd name="T35" fmla="*/ 33 h 123"/>
                <a:gd name="T36" fmla="*/ 34 w 152"/>
                <a:gd name="T37" fmla="*/ 6 h 123"/>
                <a:gd name="T38" fmla="*/ 58 w 152"/>
                <a:gd name="T39" fmla="*/ 0 h 123"/>
                <a:gd name="T40" fmla="*/ 83 w 152"/>
                <a:gd name="T41" fmla="*/ 8 h 123"/>
                <a:gd name="T42" fmla="*/ 104 w 152"/>
                <a:gd name="T43" fmla="*/ 27 h 123"/>
                <a:gd name="T44" fmla="*/ 123 w 152"/>
                <a:gd name="T45" fmla="*/ 50 h 123"/>
                <a:gd name="T46" fmla="*/ 138 w 152"/>
                <a:gd name="T47" fmla="*/ 73 h 123"/>
                <a:gd name="T48" fmla="*/ 148 w 152"/>
                <a:gd name="T49" fmla="*/ 92 h 123"/>
                <a:gd name="T50" fmla="*/ 152 w 152"/>
                <a:gd name="T51" fmla="*/ 9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2" h="123">
                  <a:moveTo>
                    <a:pt x="152" y="99"/>
                  </a:moveTo>
                  <a:lnTo>
                    <a:pt x="139" y="122"/>
                  </a:lnTo>
                  <a:lnTo>
                    <a:pt x="137" y="122"/>
                  </a:lnTo>
                  <a:lnTo>
                    <a:pt x="131" y="122"/>
                  </a:lnTo>
                  <a:lnTo>
                    <a:pt x="122" y="123"/>
                  </a:lnTo>
                  <a:lnTo>
                    <a:pt x="110" y="122"/>
                  </a:lnTo>
                  <a:lnTo>
                    <a:pt x="98" y="122"/>
                  </a:lnTo>
                  <a:lnTo>
                    <a:pt x="83" y="121"/>
                  </a:lnTo>
                  <a:lnTo>
                    <a:pt x="68" y="118"/>
                  </a:lnTo>
                  <a:lnTo>
                    <a:pt x="53" y="116"/>
                  </a:lnTo>
                  <a:lnTo>
                    <a:pt x="39" y="111"/>
                  </a:lnTo>
                  <a:lnTo>
                    <a:pt x="26" y="106"/>
                  </a:lnTo>
                  <a:lnTo>
                    <a:pt x="15" y="99"/>
                  </a:lnTo>
                  <a:lnTo>
                    <a:pt x="7" y="91"/>
                  </a:lnTo>
                  <a:lnTo>
                    <a:pt x="1" y="79"/>
                  </a:lnTo>
                  <a:lnTo>
                    <a:pt x="0" y="66"/>
                  </a:lnTo>
                  <a:lnTo>
                    <a:pt x="3" y="51"/>
                  </a:lnTo>
                  <a:lnTo>
                    <a:pt x="11" y="33"/>
                  </a:lnTo>
                  <a:lnTo>
                    <a:pt x="34" y="6"/>
                  </a:lnTo>
                  <a:lnTo>
                    <a:pt x="58" y="0"/>
                  </a:lnTo>
                  <a:lnTo>
                    <a:pt x="83" y="8"/>
                  </a:lnTo>
                  <a:lnTo>
                    <a:pt x="104" y="27"/>
                  </a:lnTo>
                  <a:lnTo>
                    <a:pt x="123" y="50"/>
                  </a:lnTo>
                  <a:lnTo>
                    <a:pt x="138" y="73"/>
                  </a:lnTo>
                  <a:lnTo>
                    <a:pt x="148" y="92"/>
                  </a:lnTo>
                  <a:lnTo>
                    <a:pt x="152" y="9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27" name="Freeform 229"/>
            <p:cNvSpPr>
              <a:spLocks/>
            </p:cNvSpPr>
            <p:nvPr/>
          </p:nvSpPr>
          <p:spPr bwMode="auto">
            <a:xfrm>
              <a:off x="2555" y="2447"/>
              <a:ext cx="68" cy="74"/>
            </a:xfrm>
            <a:custGeom>
              <a:avLst/>
              <a:gdLst>
                <a:gd name="T0" fmla="*/ 6 w 136"/>
                <a:gd name="T1" fmla="*/ 67 h 148"/>
                <a:gd name="T2" fmla="*/ 0 w 136"/>
                <a:gd name="T3" fmla="*/ 47 h 148"/>
                <a:gd name="T4" fmla="*/ 7 w 136"/>
                <a:gd name="T5" fmla="*/ 33 h 148"/>
                <a:gd name="T6" fmla="*/ 15 w 136"/>
                <a:gd name="T7" fmla="*/ 27 h 148"/>
                <a:gd name="T8" fmla="*/ 24 w 136"/>
                <a:gd name="T9" fmla="*/ 25 h 148"/>
                <a:gd name="T10" fmla="*/ 35 w 136"/>
                <a:gd name="T11" fmla="*/ 25 h 148"/>
                <a:gd name="T12" fmla="*/ 43 w 136"/>
                <a:gd name="T13" fmla="*/ 16 h 148"/>
                <a:gd name="T14" fmla="*/ 58 w 136"/>
                <a:gd name="T15" fmla="*/ 2 h 148"/>
                <a:gd name="T16" fmla="*/ 79 w 136"/>
                <a:gd name="T17" fmla="*/ 2 h 148"/>
                <a:gd name="T18" fmla="*/ 92 w 136"/>
                <a:gd name="T19" fmla="*/ 16 h 148"/>
                <a:gd name="T20" fmla="*/ 100 w 136"/>
                <a:gd name="T21" fmla="*/ 24 h 148"/>
                <a:gd name="T22" fmla="*/ 111 w 136"/>
                <a:gd name="T23" fmla="*/ 23 h 148"/>
                <a:gd name="T24" fmla="*/ 121 w 136"/>
                <a:gd name="T25" fmla="*/ 26 h 148"/>
                <a:gd name="T26" fmla="*/ 129 w 136"/>
                <a:gd name="T27" fmla="*/ 32 h 148"/>
                <a:gd name="T28" fmla="*/ 136 w 136"/>
                <a:gd name="T29" fmla="*/ 46 h 148"/>
                <a:gd name="T30" fmla="*/ 130 w 136"/>
                <a:gd name="T31" fmla="*/ 65 h 148"/>
                <a:gd name="T32" fmla="*/ 130 w 136"/>
                <a:gd name="T33" fmla="*/ 80 h 148"/>
                <a:gd name="T34" fmla="*/ 136 w 136"/>
                <a:gd name="T35" fmla="*/ 100 h 148"/>
                <a:gd name="T36" fmla="*/ 129 w 136"/>
                <a:gd name="T37" fmla="*/ 115 h 148"/>
                <a:gd name="T38" fmla="*/ 121 w 136"/>
                <a:gd name="T39" fmla="*/ 121 h 148"/>
                <a:gd name="T40" fmla="*/ 112 w 136"/>
                <a:gd name="T41" fmla="*/ 123 h 148"/>
                <a:gd name="T42" fmla="*/ 102 w 136"/>
                <a:gd name="T43" fmla="*/ 122 h 148"/>
                <a:gd name="T44" fmla="*/ 94 w 136"/>
                <a:gd name="T45" fmla="*/ 131 h 148"/>
                <a:gd name="T46" fmla="*/ 80 w 136"/>
                <a:gd name="T47" fmla="*/ 146 h 148"/>
                <a:gd name="T48" fmla="*/ 59 w 136"/>
                <a:gd name="T49" fmla="*/ 146 h 148"/>
                <a:gd name="T50" fmla="*/ 45 w 136"/>
                <a:gd name="T51" fmla="*/ 131 h 148"/>
                <a:gd name="T52" fmla="*/ 36 w 136"/>
                <a:gd name="T53" fmla="*/ 123 h 148"/>
                <a:gd name="T54" fmla="*/ 26 w 136"/>
                <a:gd name="T55" fmla="*/ 124 h 148"/>
                <a:gd name="T56" fmla="*/ 16 w 136"/>
                <a:gd name="T57" fmla="*/ 122 h 148"/>
                <a:gd name="T58" fmla="*/ 8 w 136"/>
                <a:gd name="T59" fmla="*/ 116 h 148"/>
                <a:gd name="T60" fmla="*/ 1 w 136"/>
                <a:gd name="T61" fmla="*/ 101 h 148"/>
                <a:gd name="T62" fmla="*/ 7 w 136"/>
                <a:gd name="T63" fmla="*/ 8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8">
                  <a:moveTo>
                    <a:pt x="14" y="75"/>
                  </a:moveTo>
                  <a:lnTo>
                    <a:pt x="6" y="67"/>
                  </a:lnTo>
                  <a:lnTo>
                    <a:pt x="1" y="57"/>
                  </a:lnTo>
                  <a:lnTo>
                    <a:pt x="0" y="47"/>
                  </a:lnTo>
                  <a:lnTo>
                    <a:pt x="4" y="38"/>
                  </a:lnTo>
                  <a:lnTo>
                    <a:pt x="7" y="33"/>
                  </a:lnTo>
                  <a:lnTo>
                    <a:pt x="11" y="30"/>
                  </a:lnTo>
                  <a:lnTo>
                    <a:pt x="15" y="27"/>
                  </a:lnTo>
                  <a:lnTo>
                    <a:pt x="20" y="25"/>
                  </a:lnTo>
                  <a:lnTo>
                    <a:pt x="24" y="25"/>
                  </a:lnTo>
                  <a:lnTo>
                    <a:pt x="30" y="25"/>
                  </a:lnTo>
                  <a:lnTo>
                    <a:pt x="35" y="25"/>
                  </a:lnTo>
                  <a:lnTo>
                    <a:pt x="41" y="27"/>
                  </a:lnTo>
                  <a:lnTo>
                    <a:pt x="43" y="16"/>
                  </a:lnTo>
                  <a:lnTo>
                    <a:pt x="50" y="8"/>
                  </a:lnTo>
                  <a:lnTo>
                    <a:pt x="58" y="2"/>
                  </a:lnTo>
                  <a:lnTo>
                    <a:pt x="68" y="0"/>
                  </a:lnTo>
                  <a:lnTo>
                    <a:pt x="79" y="2"/>
                  </a:lnTo>
                  <a:lnTo>
                    <a:pt x="87" y="8"/>
                  </a:lnTo>
                  <a:lnTo>
                    <a:pt x="92" y="16"/>
                  </a:lnTo>
                  <a:lnTo>
                    <a:pt x="95" y="26"/>
                  </a:lnTo>
                  <a:lnTo>
                    <a:pt x="100" y="24"/>
                  </a:lnTo>
                  <a:lnTo>
                    <a:pt x="105" y="23"/>
                  </a:lnTo>
                  <a:lnTo>
                    <a:pt x="111" y="23"/>
                  </a:lnTo>
                  <a:lnTo>
                    <a:pt x="117" y="24"/>
                  </a:lnTo>
                  <a:lnTo>
                    <a:pt x="121" y="26"/>
                  </a:lnTo>
                  <a:lnTo>
                    <a:pt x="126" y="29"/>
                  </a:lnTo>
                  <a:lnTo>
                    <a:pt x="129" y="32"/>
                  </a:lnTo>
                  <a:lnTo>
                    <a:pt x="133" y="37"/>
                  </a:lnTo>
                  <a:lnTo>
                    <a:pt x="136" y="46"/>
                  </a:lnTo>
                  <a:lnTo>
                    <a:pt x="135" y="56"/>
                  </a:lnTo>
                  <a:lnTo>
                    <a:pt x="130" y="65"/>
                  </a:lnTo>
                  <a:lnTo>
                    <a:pt x="122" y="73"/>
                  </a:lnTo>
                  <a:lnTo>
                    <a:pt x="130" y="80"/>
                  </a:lnTo>
                  <a:lnTo>
                    <a:pt x="135" y="90"/>
                  </a:lnTo>
                  <a:lnTo>
                    <a:pt x="136" y="100"/>
                  </a:lnTo>
                  <a:lnTo>
                    <a:pt x="133" y="110"/>
                  </a:lnTo>
                  <a:lnTo>
                    <a:pt x="129" y="115"/>
                  </a:lnTo>
                  <a:lnTo>
                    <a:pt x="126" y="118"/>
                  </a:lnTo>
                  <a:lnTo>
                    <a:pt x="121" y="121"/>
                  </a:lnTo>
                  <a:lnTo>
                    <a:pt x="117" y="122"/>
                  </a:lnTo>
                  <a:lnTo>
                    <a:pt x="112" y="123"/>
                  </a:lnTo>
                  <a:lnTo>
                    <a:pt x="106" y="123"/>
                  </a:lnTo>
                  <a:lnTo>
                    <a:pt x="102" y="122"/>
                  </a:lnTo>
                  <a:lnTo>
                    <a:pt x="96" y="121"/>
                  </a:lnTo>
                  <a:lnTo>
                    <a:pt x="94" y="131"/>
                  </a:lnTo>
                  <a:lnTo>
                    <a:pt x="88" y="140"/>
                  </a:lnTo>
                  <a:lnTo>
                    <a:pt x="80" y="146"/>
                  </a:lnTo>
                  <a:lnTo>
                    <a:pt x="69" y="148"/>
                  </a:lnTo>
                  <a:lnTo>
                    <a:pt x="59" y="146"/>
                  </a:lnTo>
                  <a:lnTo>
                    <a:pt x="51" y="140"/>
                  </a:lnTo>
                  <a:lnTo>
                    <a:pt x="45" y="131"/>
                  </a:lnTo>
                  <a:lnTo>
                    <a:pt x="42" y="121"/>
                  </a:lnTo>
                  <a:lnTo>
                    <a:pt x="36" y="123"/>
                  </a:lnTo>
                  <a:lnTo>
                    <a:pt x="31" y="124"/>
                  </a:lnTo>
                  <a:lnTo>
                    <a:pt x="26" y="124"/>
                  </a:lnTo>
                  <a:lnTo>
                    <a:pt x="21" y="123"/>
                  </a:lnTo>
                  <a:lnTo>
                    <a:pt x="16" y="122"/>
                  </a:lnTo>
                  <a:lnTo>
                    <a:pt x="12" y="120"/>
                  </a:lnTo>
                  <a:lnTo>
                    <a:pt x="8" y="116"/>
                  </a:lnTo>
                  <a:lnTo>
                    <a:pt x="5" y="111"/>
                  </a:lnTo>
                  <a:lnTo>
                    <a:pt x="1" y="101"/>
                  </a:lnTo>
                  <a:lnTo>
                    <a:pt x="3" y="92"/>
                  </a:lnTo>
                  <a:lnTo>
                    <a:pt x="7" y="83"/>
                  </a:lnTo>
                  <a:lnTo>
                    <a:pt x="14" y="7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28" name="Freeform 230"/>
            <p:cNvSpPr>
              <a:spLocks/>
            </p:cNvSpPr>
            <p:nvPr/>
          </p:nvSpPr>
          <p:spPr bwMode="auto">
            <a:xfrm>
              <a:off x="2579" y="2473"/>
              <a:ext cx="20" cy="21"/>
            </a:xfrm>
            <a:custGeom>
              <a:avLst/>
              <a:gdLst>
                <a:gd name="T0" fmla="*/ 19 w 39"/>
                <a:gd name="T1" fmla="*/ 40 h 40"/>
                <a:gd name="T2" fmla="*/ 27 w 39"/>
                <a:gd name="T3" fmla="*/ 39 h 40"/>
                <a:gd name="T4" fmla="*/ 33 w 39"/>
                <a:gd name="T5" fmla="*/ 34 h 40"/>
                <a:gd name="T6" fmla="*/ 38 w 39"/>
                <a:gd name="T7" fmla="*/ 27 h 40"/>
                <a:gd name="T8" fmla="*/ 39 w 39"/>
                <a:gd name="T9" fmla="*/ 20 h 40"/>
                <a:gd name="T10" fmla="*/ 38 w 39"/>
                <a:gd name="T11" fmla="*/ 12 h 40"/>
                <a:gd name="T12" fmla="*/ 33 w 39"/>
                <a:gd name="T13" fmla="*/ 5 h 40"/>
                <a:gd name="T14" fmla="*/ 27 w 39"/>
                <a:gd name="T15" fmla="*/ 1 h 40"/>
                <a:gd name="T16" fmla="*/ 19 w 39"/>
                <a:gd name="T17" fmla="*/ 0 h 40"/>
                <a:gd name="T18" fmla="*/ 12 w 39"/>
                <a:gd name="T19" fmla="*/ 1 h 40"/>
                <a:gd name="T20" fmla="*/ 6 w 39"/>
                <a:gd name="T21" fmla="*/ 5 h 40"/>
                <a:gd name="T22" fmla="*/ 1 w 39"/>
                <a:gd name="T23" fmla="*/ 12 h 40"/>
                <a:gd name="T24" fmla="*/ 0 w 39"/>
                <a:gd name="T25" fmla="*/ 20 h 40"/>
                <a:gd name="T26" fmla="*/ 1 w 39"/>
                <a:gd name="T27" fmla="*/ 27 h 40"/>
                <a:gd name="T28" fmla="*/ 6 w 39"/>
                <a:gd name="T29" fmla="*/ 34 h 40"/>
                <a:gd name="T30" fmla="*/ 12 w 39"/>
                <a:gd name="T31" fmla="*/ 39 h 40"/>
                <a:gd name="T32" fmla="*/ 19 w 39"/>
                <a:gd name="T3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40">
                  <a:moveTo>
                    <a:pt x="19" y="40"/>
                  </a:moveTo>
                  <a:lnTo>
                    <a:pt x="27" y="39"/>
                  </a:lnTo>
                  <a:lnTo>
                    <a:pt x="33" y="34"/>
                  </a:lnTo>
                  <a:lnTo>
                    <a:pt x="38" y="27"/>
                  </a:lnTo>
                  <a:lnTo>
                    <a:pt x="39" y="20"/>
                  </a:lnTo>
                  <a:lnTo>
                    <a:pt x="38" y="12"/>
                  </a:lnTo>
                  <a:lnTo>
                    <a:pt x="33" y="5"/>
                  </a:lnTo>
                  <a:lnTo>
                    <a:pt x="27" y="1"/>
                  </a:lnTo>
                  <a:lnTo>
                    <a:pt x="19" y="0"/>
                  </a:lnTo>
                  <a:lnTo>
                    <a:pt x="12" y="1"/>
                  </a:lnTo>
                  <a:lnTo>
                    <a:pt x="6" y="5"/>
                  </a:lnTo>
                  <a:lnTo>
                    <a:pt x="1" y="12"/>
                  </a:lnTo>
                  <a:lnTo>
                    <a:pt x="0" y="20"/>
                  </a:lnTo>
                  <a:lnTo>
                    <a:pt x="1" y="27"/>
                  </a:lnTo>
                  <a:lnTo>
                    <a:pt x="6" y="34"/>
                  </a:lnTo>
                  <a:lnTo>
                    <a:pt x="12" y="39"/>
                  </a:lnTo>
                  <a:lnTo>
                    <a:pt x="19" y="4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29" name="Freeform 231"/>
            <p:cNvSpPr>
              <a:spLocks/>
            </p:cNvSpPr>
            <p:nvPr/>
          </p:nvSpPr>
          <p:spPr bwMode="auto">
            <a:xfrm>
              <a:off x="2642" y="1923"/>
              <a:ext cx="68" cy="74"/>
            </a:xfrm>
            <a:custGeom>
              <a:avLst/>
              <a:gdLst>
                <a:gd name="T0" fmla="*/ 6 w 136"/>
                <a:gd name="T1" fmla="*/ 66 h 147"/>
                <a:gd name="T2" fmla="*/ 0 w 136"/>
                <a:gd name="T3" fmla="*/ 47 h 147"/>
                <a:gd name="T4" fmla="*/ 7 w 136"/>
                <a:gd name="T5" fmla="*/ 33 h 147"/>
                <a:gd name="T6" fmla="*/ 15 w 136"/>
                <a:gd name="T7" fmla="*/ 26 h 147"/>
                <a:gd name="T8" fmla="*/ 25 w 136"/>
                <a:gd name="T9" fmla="*/ 24 h 147"/>
                <a:gd name="T10" fmla="*/ 35 w 136"/>
                <a:gd name="T11" fmla="*/ 25 h 147"/>
                <a:gd name="T12" fmla="*/ 43 w 136"/>
                <a:gd name="T13" fmla="*/ 16 h 147"/>
                <a:gd name="T14" fmla="*/ 58 w 136"/>
                <a:gd name="T15" fmla="*/ 2 h 147"/>
                <a:gd name="T16" fmla="*/ 79 w 136"/>
                <a:gd name="T17" fmla="*/ 2 h 147"/>
                <a:gd name="T18" fmla="*/ 92 w 136"/>
                <a:gd name="T19" fmla="*/ 16 h 147"/>
                <a:gd name="T20" fmla="*/ 101 w 136"/>
                <a:gd name="T21" fmla="*/ 24 h 147"/>
                <a:gd name="T22" fmla="*/ 111 w 136"/>
                <a:gd name="T23" fmla="*/ 23 h 147"/>
                <a:gd name="T24" fmla="*/ 121 w 136"/>
                <a:gd name="T25" fmla="*/ 25 h 147"/>
                <a:gd name="T26" fmla="*/ 129 w 136"/>
                <a:gd name="T27" fmla="*/ 32 h 147"/>
                <a:gd name="T28" fmla="*/ 136 w 136"/>
                <a:gd name="T29" fmla="*/ 46 h 147"/>
                <a:gd name="T30" fmla="*/ 130 w 136"/>
                <a:gd name="T31" fmla="*/ 65 h 147"/>
                <a:gd name="T32" fmla="*/ 130 w 136"/>
                <a:gd name="T33" fmla="*/ 80 h 147"/>
                <a:gd name="T34" fmla="*/ 136 w 136"/>
                <a:gd name="T35" fmla="*/ 100 h 147"/>
                <a:gd name="T36" fmla="*/ 129 w 136"/>
                <a:gd name="T37" fmla="*/ 114 h 147"/>
                <a:gd name="T38" fmla="*/ 121 w 136"/>
                <a:gd name="T39" fmla="*/ 121 h 147"/>
                <a:gd name="T40" fmla="*/ 112 w 136"/>
                <a:gd name="T41" fmla="*/ 123 h 147"/>
                <a:gd name="T42" fmla="*/ 102 w 136"/>
                <a:gd name="T43" fmla="*/ 122 h 147"/>
                <a:gd name="T44" fmla="*/ 94 w 136"/>
                <a:gd name="T45" fmla="*/ 131 h 147"/>
                <a:gd name="T46" fmla="*/ 80 w 136"/>
                <a:gd name="T47" fmla="*/ 145 h 147"/>
                <a:gd name="T48" fmla="*/ 59 w 136"/>
                <a:gd name="T49" fmla="*/ 145 h 147"/>
                <a:gd name="T50" fmla="*/ 45 w 136"/>
                <a:gd name="T51" fmla="*/ 131 h 147"/>
                <a:gd name="T52" fmla="*/ 36 w 136"/>
                <a:gd name="T53" fmla="*/ 123 h 147"/>
                <a:gd name="T54" fmla="*/ 26 w 136"/>
                <a:gd name="T55" fmla="*/ 124 h 147"/>
                <a:gd name="T56" fmla="*/ 16 w 136"/>
                <a:gd name="T57" fmla="*/ 122 h 147"/>
                <a:gd name="T58" fmla="*/ 8 w 136"/>
                <a:gd name="T59" fmla="*/ 116 h 147"/>
                <a:gd name="T60" fmla="*/ 1 w 136"/>
                <a:gd name="T61" fmla="*/ 101 h 147"/>
                <a:gd name="T62" fmla="*/ 7 w 136"/>
                <a:gd name="T63" fmla="*/ 8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7">
                  <a:moveTo>
                    <a:pt x="14" y="74"/>
                  </a:moveTo>
                  <a:lnTo>
                    <a:pt x="6" y="66"/>
                  </a:lnTo>
                  <a:lnTo>
                    <a:pt x="1" y="57"/>
                  </a:lnTo>
                  <a:lnTo>
                    <a:pt x="0" y="47"/>
                  </a:lnTo>
                  <a:lnTo>
                    <a:pt x="4" y="36"/>
                  </a:lnTo>
                  <a:lnTo>
                    <a:pt x="7" y="33"/>
                  </a:lnTo>
                  <a:lnTo>
                    <a:pt x="11" y="30"/>
                  </a:lnTo>
                  <a:lnTo>
                    <a:pt x="15" y="26"/>
                  </a:lnTo>
                  <a:lnTo>
                    <a:pt x="20" y="25"/>
                  </a:lnTo>
                  <a:lnTo>
                    <a:pt x="25" y="24"/>
                  </a:lnTo>
                  <a:lnTo>
                    <a:pt x="30" y="24"/>
                  </a:lnTo>
                  <a:lnTo>
                    <a:pt x="35" y="25"/>
                  </a:lnTo>
                  <a:lnTo>
                    <a:pt x="41" y="27"/>
                  </a:lnTo>
                  <a:lnTo>
                    <a:pt x="43" y="16"/>
                  </a:lnTo>
                  <a:lnTo>
                    <a:pt x="50" y="8"/>
                  </a:lnTo>
                  <a:lnTo>
                    <a:pt x="58" y="2"/>
                  </a:lnTo>
                  <a:lnTo>
                    <a:pt x="68" y="0"/>
                  </a:lnTo>
                  <a:lnTo>
                    <a:pt x="79" y="2"/>
                  </a:lnTo>
                  <a:lnTo>
                    <a:pt x="87" y="8"/>
                  </a:lnTo>
                  <a:lnTo>
                    <a:pt x="92" y="16"/>
                  </a:lnTo>
                  <a:lnTo>
                    <a:pt x="95" y="26"/>
                  </a:lnTo>
                  <a:lnTo>
                    <a:pt x="101" y="24"/>
                  </a:lnTo>
                  <a:lnTo>
                    <a:pt x="105" y="23"/>
                  </a:lnTo>
                  <a:lnTo>
                    <a:pt x="111" y="23"/>
                  </a:lnTo>
                  <a:lnTo>
                    <a:pt x="116" y="24"/>
                  </a:lnTo>
                  <a:lnTo>
                    <a:pt x="121" y="25"/>
                  </a:lnTo>
                  <a:lnTo>
                    <a:pt x="126" y="28"/>
                  </a:lnTo>
                  <a:lnTo>
                    <a:pt x="129" y="32"/>
                  </a:lnTo>
                  <a:lnTo>
                    <a:pt x="133" y="35"/>
                  </a:lnTo>
                  <a:lnTo>
                    <a:pt x="136" y="46"/>
                  </a:lnTo>
                  <a:lnTo>
                    <a:pt x="135" y="55"/>
                  </a:lnTo>
                  <a:lnTo>
                    <a:pt x="130" y="65"/>
                  </a:lnTo>
                  <a:lnTo>
                    <a:pt x="122" y="72"/>
                  </a:lnTo>
                  <a:lnTo>
                    <a:pt x="130" y="80"/>
                  </a:lnTo>
                  <a:lnTo>
                    <a:pt x="135" y="89"/>
                  </a:lnTo>
                  <a:lnTo>
                    <a:pt x="136" y="100"/>
                  </a:lnTo>
                  <a:lnTo>
                    <a:pt x="133" y="110"/>
                  </a:lnTo>
                  <a:lnTo>
                    <a:pt x="129" y="114"/>
                  </a:lnTo>
                  <a:lnTo>
                    <a:pt x="126" y="117"/>
                  </a:lnTo>
                  <a:lnTo>
                    <a:pt x="121" y="121"/>
                  </a:lnTo>
                  <a:lnTo>
                    <a:pt x="117" y="122"/>
                  </a:lnTo>
                  <a:lnTo>
                    <a:pt x="112" y="123"/>
                  </a:lnTo>
                  <a:lnTo>
                    <a:pt x="106" y="123"/>
                  </a:lnTo>
                  <a:lnTo>
                    <a:pt x="102" y="122"/>
                  </a:lnTo>
                  <a:lnTo>
                    <a:pt x="96" y="121"/>
                  </a:lnTo>
                  <a:lnTo>
                    <a:pt x="94" y="131"/>
                  </a:lnTo>
                  <a:lnTo>
                    <a:pt x="88" y="139"/>
                  </a:lnTo>
                  <a:lnTo>
                    <a:pt x="80" y="145"/>
                  </a:lnTo>
                  <a:lnTo>
                    <a:pt x="69" y="147"/>
                  </a:lnTo>
                  <a:lnTo>
                    <a:pt x="59" y="145"/>
                  </a:lnTo>
                  <a:lnTo>
                    <a:pt x="51" y="139"/>
                  </a:lnTo>
                  <a:lnTo>
                    <a:pt x="45" y="131"/>
                  </a:lnTo>
                  <a:lnTo>
                    <a:pt x="42" y="121"/>
                  </a:lnTo>
                  <a:lnTo>
                    <a:pt x="36" y="123"/>
                  </a:lnTo>
                  <a:lnTo>
                    <a:pt x="31" y="124"/>
                  </a:lnTo>
                  <a:lnTo>
                    <a:pt x="26" y="124"/>
                  </a:lnTo>
                  <a:lnTo>
                    <a:pt x="21" y="123"/>
                  </a:lnTo>
                  <a:lnTo>
                    <a:pt x="16" y="122"/>
                  </a:lnTo>
                  <a:lnTo>
                    <a:pt x="12" y="119"/>
                  </a:lnTo>
                  <a:lnTo>
                    <a:pt x="8" y="116"/>
                  </a:lnTo>
                  <a:lnTo>
                    <a:pt x="5" y="111"/>
                  </a:lnTo>
                  <a:lnTo>
                    <a:pt x="1" y="101"/>
                  </a:lnTo>
                  <a:lnTo>
                    <a:pt x="3" y="92"/>
                  </a:lnTo>
                  <a:lnTo>
                    <a:pt x="7" y="83"/>
                  </a:lnTo>
                  <a:lnTo>
                    <a:pt x="14" y="7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30" name="Freeform 232"/>
            <p:cNvSpPr>
              <a:spLocks/>
            </p:cNvSpPr>
            <p:nvPr/>
          </p:nvSpPr>
          <p:spPr bwMode="auto">
            <a:xfrm>
              <a:off x="2667" y="1949"/>
              <a:ext cx="20" cy="20"/>
            </a:xfrm>
            <a:custGeom>
              <a:avLst/>
              <a:gdLst>
                <a:gd name="T0" fmla="*/ 19 w 39"/>
                <a:gd name="T1" fmla="*/ 39 h 39"/>
                <a:gd name="T2" fmla="*/ 28 w 39"/>
                <a:gd name="T3" fmla="*/ 38 h 39"/>
                <a:gd name="T4" fmla="*/ 33 w 39"/>
                <a:gd name="T5" fmla="*/ 33 h 39"/>
                <a:gd name="T6" fmla="*/ 38 w 39"/>
                <a:gd name="T7" fmla="*/ 27 h 39"/>
                <a:gd name="T8" fmla="*/ 39 w 39"/>
                <a:gd name="T9" fmla="*/ 19 h 39"/>
                <a:gd name="T10" fmla="*/ 38 w 39"/>
                <a:gd name="T11" fmla="*/ 12 h 39"/>
                <a:gd name="T12" fmla="*/ 33 w 39"/>
                <a:gd name="T13" fmla="*/ 5 h 39"/>
                <a:gd name="T14" fmla="*/ 28 w 39"/>
                <a:gd name="T15" fmla="*/ 1 h 39"/>
                <a:gd name="T16" fmla="*/ 19 w 39"/>
                <a:gd name="T17" fmla="*/ 0 h 39"/>
                <a:gd name="T18" fmla="*/ 13 w 39"/>
                <a:gd name="T19" fmla="*/ 1 h 39"/>
                <a:gd name="T20" fmla="*/ 6 w 39"/>
                <a:gd name="T21" fmla="*/ 5 h 39"/>
                <a:gd name="T22" fmla="*/ 1 w 39"/>
                <a:gd name="T23" fmla="*/ 12 h 39"/>
                <a:gd name="T24" fmla="*/ 0 w 39"/>
                <a:gd name="T25" fmla="*/ 19 h 39"/>
                <a:gd name="T26" fmla="*/ 1 w 39"/>
                <a:gd name="T27" fmla="*/ 27 h 39"/>
                <a:gd name="T28" fmla="*/ 6 w 39"/>
                <a:gd name="T29" fmla="*/ 33 h 39"/>
                <a:gd name="T30" fmla="*/ 13 w 39"/>
                <a:gd name="T31" fmla="*/ 38 h 39"/>
                <a:gd name="T32" fmla="*/ 19 w 39"/>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31" name="Freeform 233"/>
            <p:cNvSpPr>
              <a:spLocks/>
            </p:cNvSpPr>
            <p:nvPr/>
          </p:nvSpPr>
          <p:spPr bwMode="auto">
            <a:xfrm>
              <a:off x="2593" y="1695"/>
              <a:ext cx="30" cy="30"/>
            </a:xfrm>
            <a:custGeom>
              <a:avLst/>
              <a:gdLst>
                <a:gd name="T0" fmla="*/ 60 w 60"/>
                <a:gd name="T1" fmla="*/ 29 h 59"/>
                <a:gd name="T2" fmla="*/ 59 w 60"/>
                <a:gd name="T3" fmla="*/ 24 h 59"/>
                <a:gd name="T4" fmla="*/ 58 w 60"/>
                <a:gd name="T5" fmla="*/ 18 h 59"/>
                <a:gd name="T6" fmla="*/ 55 w 60"/>
                <a:gd name="T7" fmla="*/ 13 h 59"/>
                <a:gd name="T8" fmla="*/ 51 w 60"/>
                <a:gd name="T9" fmla="*/ 9 h 59"/>
                <a:gd name="T10" fmla="*/ 47 w 60"/>
                <a:gd name="T11" fmla="*/ 5 h 59"/>
                <a:gd name="T12" fmla="*/ 42 w 60"/>
                <a:gd name="T13" fmla="*/ 2 h 59"/>
                <a:gd name="T14" fmla="*/ 36 w 60"/>
                <a:gd name="T15" fmla="*/ 1 h 59"/>
                <a:gd name="T16" fmla="*/ 30 w 60"/>
                <a:gd name="T17" fmla="*/ 0 h 59"/>
                <a:gd name="T18" fmla="*/ 19 w 60"/>
                <a:gd name="T19" fmla="*/ 2 h 59"/>
                <a:gd name="T20" fmla="*/ 10 w 60"/>
                <a:gd name="T21" fmla="*/ 9 h 59"/>
                <a:gd name="T22" fmla="*/ 3 w 60"/>
                <a:gd name="T23" fmla="*/ 18 h 59"/>
                <a:gd name="T24" fmla="*/ 0 w 60"/>
                <a:gd name="T25" fmla="*/ 29 h 59"/>
                <a:gd name="T26" fmla="*/ 2 w 60"/>
                <a:gd name="T27" fmla="*/ 35 h 59"/>
                <a:gd name="T28" fmla="*/ 3 w 60"/>
                <a:gd name="T29" fmla="*/ 41 h 59"/>
                <a:gd name="T30" fmla="*/ 6 w 60"/>
                <a:gd name="T31" fmla="*/ 46 h 59"/>
                <a:gd name="T32" fmla="*/ 10 w 60"/>
                <a:gd name="T33" fmla="*/ 50 h 59"/>
                <a:gd name="T34" fmla="*/ 14 w 60"/>
                <a:gd name="T35" fmla="*/ 54 h 59"/>
                <a:gd name="T36" fmla="*/ 19 w 60"/>
                <a:gd name="T37" fmla="*/ 57 h 59"/>
                <a:gd name="T38" fmla="*/ 25 w 60"/>
                <a:gd name="T39" fmla="*/ 58 h 59"/>
                <a:gd name="T40" fmla="*/ 30 w 60"/>
                <a:gd name="T41" fmla="*/ 59 h 59"/>
                <a:gd name="T42" fmla="*/ 36 w 60"/>
                <a:gd name="T43" fmla="*/ 58 h 59"/>
                <a:gd name="T44" fmla="*/ 42 w 60"/>
                <a:gd name="T45" fmla="*/ 57 h 59"/>
                <a:gd name="T46" fmla="*/ 47 w 60"/>
                <a:gd name="T47" fmla="*/ 54 h 59"/>
                <a:gd name="T48" fmla="*/ 51 w 60"/>
                <a:gd name="T49" fmla="*/ 50 h 59"/>
                <a:gd name="T50" fmla="*/ 55 w 60"/>
                <a:gd name="T51" fmla="*/ 46 h 59"/>
                <a:gd name="T52" fmla="*/ 58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8" y="18"/>
                  </a:lnTo>
                  <a:lnTo>
                    <a:pt x="55" y="13"/>
                  </a:lnTo>
                  <a:lnTo>
                    <a:pt x="51" y="9"/>
                  </a:lnTo>
                  <a:lnTo>
                    <a:pt x="47" y="5"/>
                  </a:lnTo>
                  <a:lnTo>
                    <a:pt x="42" y="2"/>
                  </a:lnTo>
                  <a:lnTo>
                    <a:pt x="36" y="1"/>
                  </a:lnTo>
                  <a:lnTo>
                    <a:pt x="30" y="0"/>
                  </a:lnTo>
                  <a:lnTo>
                    <a:pt x="19" y="2"/>
                  </a:lnTo>
                  <a:lnTo>
                    <a:pt x="10" y="9"/>
                  </a:lnTo>
                  <a:lnTo>
                    <a:pt x="3" y="18"/>
                  </a:lnTo>
                  <a:lnTo>
                    <a:pt x="0" y="29"/>
                  </a:lnTo>
                  <a:lnTo>
                    <a:pt x="2" y="35"/>
                  </a:lnTo>
                  <a:lnTo>
                    <a:pt x="3" y="41"/>
                  </a:lnTo>
                  <a:lnTo>
                    <a:pt x="6" y="46"/>
                  </a:lnTo>
                  <a:lnTo>
                    <a:pt x="10" y="50"/>
                  </a:lnTo>
                  <a:lnTo>
                    <a:pt x="14" y="54"/>
                  </a:lnTo>
                  <a:lnTo>
                    <a:pt x="19" y="57"/>
                  </a:lnTo>
                  <a:lnTo>
                    <a:pt x="25" y="58"/>
                  </a:lnTo>
                  <a:lnTo>
                    <a:pt x="30" y="59"/>
                  </a:lnTo>
                  <a:lnTo>
                    <a:pt x="36" y="58"/>
                  </a:lnTo>
                  <a:lnTo>
                    <a:pt x="42" y="57"/>
                  </a:lnTo>
                  <a:lnTo>
                    <a:pt x="47" y="54"/>
                  </a:lnTo>
                  <a:lnTo>
                    <a:pt x="51" y="50"/>
                  </a:lnTo>
                  <a:lnTo>
                    <a:pt x="55" y="46"/>
                  </a:lnTo>
                  <a:lnTo>
                    <a:pt x="58"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32" name="Freeform 234"/>
            <p:cNvSpPr>
              <a:spLocks/>
            </p:cNvSpPr>
            <p:nvPr/>
          </p:nvSpPr>
          <p:spPr bwMode="auto">
            <a:xfrm>
              <a:off x="2601" y="1702"/>
              <a:ext cx="15" cy="15"/>
            </a:xfrm>
            <a:custGeom>
              <a:avLst/>
              <a:gdLst>
                <a:gd name="T0" fmla="*/ 15 w 30"/>
                <a:gd name="T1" fmla="*/ 30 h 30"/>
                <a:gd name="T2" fmla="*/ 13 w 30"/>
                <a:gd name="T3" fmla="*/ 30 h 30"/>
                <a:gd name="T4" fmla="*/ 11 w 30"/>
                <a:gd name="T5" fmla="*/ 29 h 30"/>
                <a:gd name="T6" fmla="*/ 7 w 30"/>
                <a:gd name="T7" fmla="*/ 27 h 30"/>
                <a:gd name="T8" fmla="*/ 5 w 30"/>
                <a:gd name="T9" fmla="*/ 26 h 30"/>
                <a:gd name="T10" fmla="*/ 4 w 30"/>
                <a:gd name="T11" fmla="*/ 24 h 30"/>
                <a:gd name="T12" fmla="*/ 2 w 30"/>
                <a:gd name="T13" fmla="*/ 20 h 30"/>
                <a:gd name="T14" fmla="*/ 0 w 30"/>
                <a:gd name="T15" fmla="*/ 18 h 30"/>
                <a:gd name="T16" fmla="*/ 0 w 30"/>
                <a:gd name="T17" fmla="*/ 15 h 30"/>
                <a:gd name="T18" fmla="*/ 0 w 30"/>
                <a:gd name="T19" fmla="*/ 12 h 30"/>
                <a:gd name="T20" fmla="*/ 2 w 30"/>
                <a:gd name="T21" fmla="*/ 10 h 30"/>
                <a:gd name="T22" fmla="*/ 4 w 30"/>
                <a:gd name="T23" fmla="*/ 7 h 30"/>
                <a:gd name="T24" fmla="*/ 5 w 30"/>
                <a:gd name="T25" fmla="*/ 5 h 30"/>
                <a:gd name="T26" fmla="*/ 7 w 30"/>
                <a:gd name="T27" fmla="*/ 3 h 30"/>
                <a:gd name="T28" fmla="*/ 11 w 30"/>
                <a:gd name="T29" fmla="*/ 2 h 30"/>
                <a:gd name="T30" fmla="*/ 13 w 30"/>
                <a:gd name="T31" fmla="*/ 0 h 30"/>
                <a:gd name="T32" fmla="*/ 15 w 30"/>
                <a:gd name="T33" fmla="*/ 0 h 30"/>
                <a:gd name="T34" fmla="*/ 19 w 30"/>
                <a:gd name="T35" fmla="*/ 0 h 30"/>
                <a:gd name="T36" fmla="*/ 21 w 30"/>
                <a:gd name="T37" fmla="*/ 2 h 30"/>
                <a:gd name="T38" fmla="*/ 23 w 30"/>
                <a:gd name="T39" fmla="*/ 3 h 30"/>
                <a:gd name="T40" fmla="*/ 26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1" y="29"/>
                  </a:lnTo>
                  <a:lnTo>
                    <a:pt x="7" y="27"/>
                  </a:lnTo>
                  <a:lnTo>
                    <a:pt x="5" y="26"/>
                  </a:lnTo>
                  <a:lnTo>
                    <a:pt x="4" y="24"/>
                  </a:lnTo>
                  <a:lnTo>
                    <a:pt x="2" y="20"/>
                  </a:lnTo>
                  <a:lnTo>
                    <a:pt x="0" y="18"/>
                  </a:lnTo>
                  <a:lnTo>
                    <a:pt x="0" y="15"/>
                  </a:lnTo>
                  <a:lnTo>
                    <a:pt x="0" y="12"/>
                  </a:lnTo>
                  <a:lnTo>
                    <a:pt x="2" y="10"/>
                  </a:lnTo>
                  <a:lnTo>
                    <a:pt x="4" y="7"/>
                  </a:lnTo>
                  <a:lnTo>
                    <a:pt x="5" y="5"/>
                  </a:lnTo>
                  <a:lnTo>
                    <a:pt x="7" y="3"/>
                  </a:lnTo>
                  <a:lnTo>
                    <a:pt x="11" y="2"/>
                  </a:lnTo>
                  <a:lnTo>
                    <a:pt x="13" y="0"/>
                  </a:lnTo>
                  <a:lnTo>
                    <a:pt x="15" y="0"/>
                  </a:lnTo>
                  <a:lnTo>
                    <a:pt x="19" y="0"/>
                  </a:lnTo>
                  <a:lnTo>
                    <a:pt x="21" y="2"/>
                  </a:lnTo>
                  <a:lnTo>
                    <a:pt x="23" y="3"/>
                  </a:lnTo>
                  <a:lnTo>
                    <a:pt x="26" y="5"/>
                  </a:lnTo>
                  <a:lnTo>
                    <a:pt x="28" y="7"/>
                  </a:lnTo>
                  <a:lnTo>
                    <a:pt x="29" y="10"/>
                  </a:lnTo>
                  <a:lnTo>
                    <a:pt x="30" y="12"/>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33" name="Freeform 235"/>
            <p:cNvSpPr>
              <a:spLocks/>
            </p:cNvSpPr>
            <p:nvPr/>
          </p:nvSpPr>
          <p:spPr bwMode="auto">
            <a:xfrm>
              <a:off x="2352" y="1812"/>
              <a:ext cx="30" cy="30"/>
            </a:xfrm>
            <a:custGeom>
              <a:avLst/>
              <a:gdLst>
                <a:gd name="T0" fmla="*/ 60 w 60"/>
                <a:gd name="T1" fmla="*/ 30 h 60"/>
                <a:gd name="T2" fmla="*/ 59 w 60"/>
                <a:gd name="T3" fmla="*/ 25 h 60"/>
                <a:gd name="T4" fmla="*/ 57 w 60"/>
                <a:gd name="T5" fmla="*/ 19 h 60"/>
                <a:gd name="T6" fmla="*/ 54 w 60"/>
                <a:gd name="T7" fmla="*/ 14 h 60"/>
                <a:gd name="T8" fmla="*/ 51 w 60"/>
                <a:gd name="T9" fmla="*/ 10 h 60"/>
                <a:gd name="T10" fmla="*/ 46 w 60"/>
                <a:gd name="T11" fmla="*/ 6 h 60"/>
                <a:gd name="T12" fmla="*/ 41 w 60"/>
                <a:gd name="T13" fmla="*/ 3 h 60"/>
                <a:gd name="T14" fmla="*/ 36 w 60"/>
                <a:gd name="T15" fmla="*/ 1 h 60"/>
                <a:gd name="T16" fmla="*/ 30 w 60"/>
                <a:gd name="T17" fmla="*/ 0 h 60"/>
                <a:gd name="T18" fmla="*/ 18 w 60"/>
                <a:gd name="T19" fmla="*/ 3 h 60"/>
                <a:gd name="T20" fmla="*/ 8 w 60"/>
                <a:gd name="T21" fmla="*/ 10 h 60"/>
                <a:gd name="T22" fmla="*/ 2 w 60"/>
                <a:gd name="T23" fmla="*/ 19 h 60"/>
                <a:gd name="T24" fmla="*/ 0 w 60"/>
                <a:gd name="T25" fmla="*/ 30 h 60"/>
                <a:gd name="T26" fmla="*/ 0 w 60"/>
                <a:gd name="T27" fmla="*/ 36 h 60"/>
                <a:gd name="T28" fmla="*/ 2 w 60"/>
                <a:gd name="T29" fmla="*/ 42 h 60"/>
                <a:gd name="T30" fmla="*/ 4 w 60"/>
                <a:gd name="T31" fmla="*/ 46 h 60"/>
                <a:gd name="T32" fmla="*/ 8 w 60"/>
                <a:gd name="T33" fmla="*/ 51 h 60"/>
                <a:gd name="T34" fmla="*/ 13 w 60"/>
                <a:gd name="T35" fmla="*/ 54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4 h 60"/>
                <a:gd name="T48" fmla="*/ 51 w 60"/>
                <a:gd name="T49" fmla="*/ 51 h 60"/>
                <a:gd name="T50" fmla="*/ 54 w 60"/>
                <a:gd name="T51" fmla="*/ 46 h 60"/>
                <a:gd name="T52" fmla="*/ 57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7" y="19"/>
                  </a:lnTo>
                  <a:lnTo>
                    <a:pt x="54" y="14"/>
                  </a:lnTo>
                  <a:lnTo>
                    <a:pt x="51" y="10"/>
                  </a:lnTo>
                  <a:lnTo>
                    <a:pt x="46" y="6"/>
                  </a:lnTo>
                  <a:lnTo>
                    <a:pt x="41" y="3"/>
                  </a:lnTo>
                  <a:lnTo>
                    <a:pt x="36" y="1"/>
                  </a:lnTo>
                  <a:lnTo>
                    <a:pt x="30" y="0"/>
                  </a:lnTo>
                  <a:lnTo>
                    <a:pt x="18" y="3"/>
                  </a:lnTo>
                  <a:lnTo>
                    <a:pt x="8" y="10"/>
                  </a:lnTo>
                  <a:lnTo>
                    <a:pt x="2" y="19"/>
                  </a:lnTo>
                  <a:lnTo>
                    <a:pt x="0" y="30"/>
                  </a:lnTo>
                  <a:lnTo>
                    <a:pt x="0" y="36"/>
                  </a:lnTo>
                  <a:lnTo>
                    <a:pt x="2" y="42"/>
                  </a:lnTo>
                  <a:lnTo>
                    <a:pt x="4" y="46"/>
                  </a:lnTo>
                  <a:lnTo>
                    <a:pt x="8" y="51"/>
                  </a:lnTo>
                  <a:lnTo>
                    <a:pt x="13" y="54"/>
                  </a:lnTo>
                  <a:lnTo>
                    <a:pt x="18" y="58"/>
                  </a:lnTo>
                  <a:lnTo>
                    <a:pt x="24" y="59"/>
                  </a:lnTo>
                  <a:lnTo>
                    <a:pt x="30" y="60"/>
                  </a:lnTo>
                  <a:lnTo>
                    <a:pt x="36" y="59"/>
                  </a:lnTo>
                  <a:lnTo>
                    <a:pt x="41" y="58"/>
                  </a:lnTo>
                  <a:lnTo>
                    <a:pt x="46" y="54"/>
                  </a:lnTo>
                  <a:lnTo>
                    <a:pt x="51" y="51"/>
                  </a:lnTo>
                  <a:lnTo>
                    <a:pt x="54" y="46"/>
                  </a:lnTo>
                  <a:lnTo>
                    <a:pt x="57"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34" name="Freeform 236"/>
            <p:cNvSpPr>
              <a:spLocks/>
            </p:cNvSpPr>
            <p:nvPr/>
          </p:nvSpPr>
          <p:spPr bwMode="auto">
            <a:xfrm>
              <a:off x="2359" y="1819"/>
              <a:ext cx="15" cy="15"/>
            </a:xfrm>
            <a:custGeom>
              <a:avLst/>
              <a:gdLst>
                <a:gd name="T0" fmla="*/ 15 w 29"/>
                <a:gd name="T1" fmla="*/ 30 h 30"/>
                <a:gd name="T2" fmla="*/ 11 w 29"/>
                <a:gd name="T3" fmla="*/ 30 h 30"/>
                <a:gd name="T4" fmla="*/ 9 w 29"/>
                <a:gd name="T5" fmla="*/ 29 h 30"/>
                <a:gd name="T6" fmla="*/ 7 w 29"/>
                <a:gd name="T7" fmla="*/ 27 h 30"/>
                <a:gd name="T8" fmla="*/ 4 w 29"/>
                <a:gd name="T9" fmla="*/ 26 h 30"/>
                <a:gd name="T10" fmla="*/ 2 w 29"/>
                <a:gd name="T11" fmla="*/ 23 h 30"/>
                <a:gd name="T12" fmla="*/ 1 w 29"/>
                <a:gd name="T13" fmla="*/ 21 h 30"/>
                <a:gd name="T14" fmla="*/ 0 w 29"/>
                <a:gd name="T15" fmla="*/ 18 h 30"/>
                <a:gd name="T16" fmla="*/ 0 w 29"/>
                <a:gd name="T17" fmla="*/ 15 h 30"/>
                <a:gd name="T18" fmla="*/ 0 w 29"/>
                <a:gd name="T19" fmla="*/ 13 h 30"/>
                <a:gd name="T20" fmla="*/ 1 w 29"/>
                <a:gd name="T21" fmla="*/ 10 h 30"/>
                <a:gd name="T22" fmla="*/ 2 w 29"/>
                <a:gd name="T23" fmla="*/ 7 h 30"/>
                <a:gd name="T24" fmla="*/ 4 w 29"/>
                <a:gd name="T25" fmla="*/ 5 h 30"/>
                <a:gd name="T26" fmla="*/ 7 w 29"/>
                <a:gd name="T27" fmla="*/ 3 h 30"/>
                <a:gd name="T28" fmla="*/ 9 w 29"/>
                <a:gd name="T29" fmla="*/ 1 h 30"/>
                <a:gd name="T30" fmla="*/ 11 w 29"/>
                <a:gd name="T31" fmla="*/ 0 h 30"/>
                <a:gd name="T32" fmla="*/ 15 w 29"/>
                <a:gd name="T33" fmla="*/ 0 h 30"/>
                <a:gd name="T34" fmla="*/ 17 w 29"/>
                <a:gd name="T35" fmla="*/ 0 h 30"/>
                <a:gd name="T36" fmla="*/ 21 w 29"/>
                <a:gd name="T37" fmla="*/ 1 h 30"/>
                <a:gd name="T38" fmla="*/ 23 w 29"/>
                <a:gd name="T39" fmla="*/ 3 h 30"/>
                <a:gd name="T40" fmla="*/ 25 w 29"/>
                <a:gd name="T41" fmla="*/ 5 h 30"/>
                <a:gd name="T42" fmla="*/ 26 w 29"/>
                <a:gd name="T43" fmla="*/ 7 h 30"/>
                <a:gd name="T44" fmla="*/ 28 w 29"/>
                <a:gd name="T45" fmla="*/ 10 h 30"/>
                <a:gd name="T46" fmla="*/ 29 w 29"/>
                <a:gd name="T47" fmla="*/ 13 h 30"/>
                <a:gd name="T48" fmla="*/ 29 w 29"/>
                <a:gd name="T49" fmla="*/ 15 h 30"/>
                <a:gd name="T50" fmla="*/ 28 w 29"/>
                <a:gd name="T51" fmla="*/ 21 h 30"/>
                <a:gd name="T52" fmla="*/ 25 w 29"/>
                <a:gd name="T53" fmla="*/ 26 h 30"/>
                <a:gd name="T54" fmla="*/ 21 w 29"/>
                <a:gd name="T55" fmla="*/ 29 h 30"/>
                <a:gd name="T56" fmla="*/ 15 w 29"/>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30">
                  <a:moveTo>
                    <a:pt x="15" y="30"/>
                  </a:moveTo>
                  <a:lnTo>
                    <a:pt x="11" y="30"/>
                  </a:lnTo>
                  <a:lnTo>
                    <a:pt x="9" y="29"/>
                  </a:lnTo>
                  <a:lnTo>
                    <a:pt x="7" y="27"/>
                  </a:lnTo>
                  <a:lnTo>
                    <a:pt x="4" y="26"/>
                  </a:lnTo>
                  <a:lnTo>
                    <a:pt x="2" y="23"/>
                  </a:lnTo>
                  <a:lnTo>
                    <a:pt x="1" y="21"/>
                  </a:lnTo>
                  <a:lnTo>
                    <a:pt x="0" y="18"/>
                  </a:lnTo>
                  <a:lnTo>
                    <a:pt x="0" y="15"/>
                  </a:lnTo>
                  <a:lnTo>
                    <a:pt x="0" y="13"/>
                  </a:lnTo>
                  <a:lnTo>
                    <a:pt x="1" y="10"/>
                  </a:lnTo>
                  <a:lnTo>
                    <a:pt x="2" y="7"/>
                  </a:lnTo>
                  <a:lnTo>
                    <a:pt x="4" y="5"/>
                  </a:lnTo>
                  <a:lnTo>
                    <a:pt x="7" y="3"/>
                  </a:lnTo>
                  <a:lnTo>
                    <a:pt x="9" y="1"/>
                  </a:lnTo>
                  <a:lnTo>
                    <a:pt x="11" y="0"/>
                  </a:lnTo>
                  <a:lnTo>
                    <a:pt x="15" y="0"/>
                  </a:lnTo>
                  <a:lnTo>
                    <a:pt x="17" y="0"/>
                  </a:lnTo>
                  <a:lnTo>
                    <a:pt x="21" y="1"/>
                  </a:lnTo>
                  <a:lnTo>
                    <a:pt x="23" y="3"/>
                  </a:lnTo>
                  <a:lnTo>
                    <a:pt x="25" y="5"/>
                  </a:lnTo>
                  <a:lnTo>
                    <a:pt x="26" y="7"/>
                  </a:lnTo>
                  <a:lnTo>
                    <a:pt x="28" y="10"/>
                  </a:lnTo>
                  <a:lnTo>
                    <a:pt x="29" y="13"/>
                  </a:lnTo>
                  <a:lnTo>
                    <a:pt x="29" y="15"/>
                  </a:lnTo>
                  <a:lnTo>
                    <a:pt x="28"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35" name="Freeform 237"/>
            <p:cNvSpPr>
              <a:spLocks/>
            </p:cNvSpPr>
            <p:nvPr/>
          </p:nvSpPr>
          <p:spPr bwMode="auto">
            <a:xfrm>
              <a:off x="2336" y="1607"/>
              <a:ext cx="30" cy="29"/>
            </a:xfrm>
            <a:custGeom>
              <a:avLst/>
              <a:gdLst>
                <a:gd name="T0" fmla="*/ 60 w 60"/>
                <a:gd name="T1" fmla="*/ 30 h 59"/>
                <a:gd name="T2" fmla="*/ 58 w 60"/>
                <a:gd name="T3" fmla="*/ 24 h 59"/>
                <a:gd name="T4" fmla="*/ 57 w 60"/>
                <a:gd name="T5" fmla="*/ 19 h 59"/>
                <a:gd name="T6" fmla="*/ 54 w 60"/>
                <a:gd name="T7" fmla="*/ 13 h 59"/>
                <a:gd name="T8" fmla="*/ 50 w 60"/>
                <a:gd name="T9" fmla="*/ 8 h 59"/>
                <a:gd name="T10" fmla="*/ 46 w 60"/>
                <a:gd name="T11" fmla="*/ 5 h 59"/>
                <a:gd name="T12" fmla="*/ 41 w 60"/>
                <a:gd name="T13" fmla="*/ 3 h 59"/>
                <a:gd name="T14" fmla="*/ 35 w 60"/>
                <a:gd name="T15" fmla="*/ 0 h 59"/>
                <a:gd name="T16" fmla="*/ 30 w 60"/>
                <a:gd name="T17" fmla="*/ 0 h 59"/>
                <a:gd name="T18" fmla="*/ 18 w 60"/>
                <a:gd name="T19" fmla="*/ 3 h 59"/>
                <a:gd name="T20" fmla="*/ 9 w 60"/>
                <a:gd name="T21" fmla="*/ 8 h 59"/>
                <a:gd name="T22" fmla="*/ 2 w 60"/>
                <a:gd name="T23" fmla="*/ 19 h 59"/>
                <a:gd name="T24" fmla="*/ 0 w 60"/>
                <a:gd name="T25" fmla="*/ 30 h 59"/>
                <a:gd name="T26" fmla="*/ 1 w 60"/>
                <a:gd name="T27" fmla="*/ 36 h 59"/>
                <a:gd name="T28" fmla="*/ 2 w 60"/>
                <a:gd name="T29" fmla="*/ 41 h 59"/>
                <a:gd name="T30" fmla="*/ 5 w 60"/>
                <a:gd name="T31" fmla="*/ 46 h 59"/>
                <a:gd name="T32" fmla="*/ 9 w 60"/>
                <a:gd name="T33" fmla="*/ 51 h 59"/>
                <a:gd name="T34" fmla="*/ 13 w 60"/>
                <a:gd name="T35" fmla="*/ 54 h 59"/>
                <a:gd name="T36" fmla="*/ 18 w 60"/>
                <a:gd name="T37" fmla="*/ 57 h 59"/>
                <a:gd name="T38" fmla="*/ 24 w 60"/>
                <a:gd name="T39" fmla="*/ 59 h 59"/>
                <a:gd name="T40" fmla="*/ 30 w 60"/>
                <a:gd name="T41" fmla="*/ 59 h 59"/>
                <a:gd name="T42" fmla="*/ 35 w 60"/>
                <a:gd name="T43" fmla="*/ 59 h 59"/>
                <a:gd name="T44" fmla="*/ 41 w 60"/>
                <a:gd name="T45" fmla="*/ 57 h 59"/>
                <a:gd name="T46" fmla="*/ 46 w 60"/>
                <a:gd name="T47" fmla="*/ 54 h 59"/>
                <a:gd name="T48" fmla="*/ 50 w 60"/>
                <a:gd name="T49" fmla="*/ 51 h 59"/>
                <a:gd name="T50" fmla="*/ 54 w 60"/>
                <a:gd name="T51" fmla="*/ 46 h 59"/>
                <a:gd name="T52" fmla="*/ 57 w 60"/>
                <a:gd name="T53" fmla="*/ 41 h 59"/>
                <a:gd name="T54" fmla="*/ 58 w 60"/>
                <a:gd name="T55" fmla="*/ 36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8" y="24"/>
                  </a:lnTo>
                  <a:lnTo>
                    <a:pt x="57" y="19"/>
                  </a:lnTo>
                  <a:lnTo>
                    <a:pt x="54" y="13"/>
                  </a:lnTo>
                  <a:lnTo>
                    <a:pt x="50" y="8"/>
                  </a:lnTo>
                  <a:lnTo>
                    <a:pt x="46" y="5"/>
                  </a:lnTo>
                  <a:lnTo>
                    <a:pt x="41" y="3"/>
                  </a:lnTo>
                  <a:lnTo>
                    <a:pt x="35" y="0"/>
                  </a:lnTo>
                  <a:lnTo>
                    <a:pt x="30" y="0"/>
                  </a:lnTo>
                  <a:lnTo>
                    <a:pt x="18" y="3"/>
                  </a:lnTo>
                  <a:lnTo>
                    <a:pt x="9" y="8"/>
                  </a:lnTo>
                  <a:lnTo>
                    <a:pt x="2" y="19"/>
                  </a:lnTo>
                  <a:lnTo>
                    <a:pt x="0" y="30"/>
                  </a:lnTo>
                  <a:lnTo>
                    <a:pt x="1" y="36"/>
                  </a:lnTo>
                  <a:lnTo>
                    <a:pt x="2" y="41"/>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1"/>
                  </a:lnTo>
                  <a:lnTo>
                    <a:pt x="58"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36" name="Freeform 238"/>
            <p:cNvSpPr>
              <a:spLocks/>
            </p:cNvSpPr>
            <p:nvPr/>
          </p:nvSpPr>
          <p:spPr bwMode="auto">
            <a:xfrm>
              <a:off x="2343" y="1614"/>
              <a:ext cx="15" cy="15"/>
            </a:xfrm>
            <a:custGeom>
              <a:avLst/>
              <a:gdLst>
                <a:gd name="T0" fmla="*/ 15 w 30"/>
                <a:gd name="T1" fmla="*/ 29 h 29"/>
                <a:gd name="T2" fmla="*/ 11 w 30"/>
                <a:gd name="T3" fmla="*/ 29 h 29"/>
                <a:gd name="T4" fmla="*/ 9 w 30"/>
                <a:gd name="T5" fmla="*/ 28 h 29"/>
                <a:gd name="T6" fmla="*/ 7 w 30"/>
                <a:gd name="T7" fmla="*/ 27 h 29"/>
                <a:gd name="T8" fmla="*/ 4 w 30"/>
                <a:gd name="T9" fmla="*/ 26 h 29"/>
                <a:gd name="T10" fmla="*/ 2 w 30"/>
                <a:gd name="T11" fmla="*/ 23 h 29"/>
                <a:gd name="T12" fmla="*/ 1 w 30"/>
                <a:gd name="T13" fmla="*/ 20 h 29"/>
                <a:gd name="T14" fmla="*/ 0 w 30"/>
                <a:gd name="T15" fmla="*/ 18 h 29"/>
                <a:gd name="T16" fmla="*/ 0 w 30"/>
                <a:gd name="T17" fmla="*/ 15 h 29"/>
                <a:gd name="T18" fmla="*/ 0 w 30"/>
                <a:gd name="T19" fmla="*/ 12 h 29"/>
                <a:gd name="T20" fmla="*/ 1 w 30"/>
                <a:gd name="T21" fmla="*/ 9 h 29"/>
                <a:gd name="T22" fmla="*/ 2 w 30"/>
                <a:gd name="T23" fmla="*/ 6 h 29"/>
                <a:gd name="T24" fmla="*/ 4 w 30"/>
                <a:gd name="T25" fmla="*/ 4 h 29"/>
                <a:gd name="T26" fmla="*/ 7 w 30"/>
                <a:gd name="T27" fmla="*/ 3 h 29"/>
                <a:gd name="T28" fmla="*/ 9 w 30"/>
                <a:gd name="T29" fmla="*/ 1 h 29"/>
                <a:gd name="T30" fmla="*/ 11 w 30"/>
                <a:gd name="T31" fmla="*/ 0 h 29"/>
                <a:gd name="T32" fmla="*/ 15 w 30"/>
                <a:gd name="T33" fmla="*/ 0 h 29"/>
                <a:gd name="T34" fmla="*/ 17 w 30"/>
                <a:gd name="T35" fmla="*/ 0 h 29"/>
                <a:gd name="T36" fmla="*/ 20 w 30"/>
                <a:gd name="T37" fmla="*/ 1 h 29"/>
                <a:gd name="T38" fmla="*/ 23 w 30"/>
                <a:gd name="T39" fmla="*/ 3 h 29"/>
                <a:gd name="T40" fmla="*/ 25 w 30"/>
                <a:gd name="T41" fmla="*/ 4 h 29"/>
                <a:gd name="T42" fmla="*/ 26 w 30"/>
                <a:gd name="T43" fmla="*/ 6 h 29"/>
                <a:gd name="T44" fmla="*/ 28 w 30"/>
                <a:gd name="T45" fmla="*/ 9 h 29"/>
                <a:gd name="T46" fmla="*/ 30 w 30"/>
                <a:gd name="T47" fmla="*/ 12 h 29"/>
                <a:gd name="T48" fmla="*/ 30 w 30"/>
                <a:gd name="T49" fmla="*/ 15 h 29"/>
                <a:gd name="T50" fmla="*/ 28 w 30"/>
                <a:gd name="T51" fmla="*/ 21 h 29"/>
                <a:gd name="T52" fmla="*/ 25 w 30"/>
                <a:gd name="T53" fmla="*/ 26 h 29"/>
                <a:gd name="T54" fmla="*/ 20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1" y="29"/>
                  </a:lnTo>
                  <a:lnTo>
                    <a:pt x="9" y="28"/>
                  </a:lnTo>
                  <a:lnTo>
                    <a:pt x="7" y="27"/>
                  </a:lnTo>
                  <a:lnTo>
                    <a:pt x="4" y="26"/>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1"/>
                  </a:lnTo>
                  <a:lnTo>
                    <a:pt x="25" y="26"/>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37" name="Freeform 239"/>
            <p:cNvSpPr>
              <a:spLocks/>
            </p:cNvSpPr>
            <p:nvPr/>
          </p:nvSpPr>
          <p:spPr bwMode="auto">
            <a:xfrm>
              <a:off x="2456" y="1929"/>
              <a:ext cx="30" cy="30"/>
            </a:xfrm>
            <a:custGeom>
              <a:avLst/>
              <a:gdLst>
                <a:gd name="T0" fmla="*/ 60 w 60"/>
                <a:gd name="T1" fmla="*/ 30 h 60"/>
                <a:gd name="T2" fmla="*/ 59 w 60"/>
                <a:gd name="T3" fmla="*/ 24 h 60"/>
                <a:gd name="T4" fmla="*/ 58 w 60"/>
                <a:gd name="T5" fmla="*/ 19 h 60"/>
                <a:gd name="T6" fmla="*/ 55 w 60"/>
                <a:gd name="T7" fmla="*/ 13 h 60"/>
                <a:gd name="T8" fmla="*/ 52 w 60"/>
                <a:gd name="T9" fmla="*/ 8 h 60"/>
                <a:gd name="T10" fmla="*/ 47 w 60"/>
                <a:gd name="T11" fmla="*/ 5 h 60"/>
                <a:gd name="T12" fmla="*/ 42 w 60"/>
                <a:gd name="T13" fmla="*/ 3 h 60"/>
                <a:gd name="T14" fmla="*/ 36 w 60"/>
                <a:gd name="T15" fmla="*/ 0 h 60"/>
                <a:gd name="T16" fmla="*/ 30 w 60"/>
                <a:gd name="T17" fmla="*/ 0 h 60"/>
                <a:gd name="T18" fmla="*/ 19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6 h 60"/>
                <a:gd name="T32" fmla="*/ 9 w 60"/>
                <a:gd name="T33" fmla="*/ 51 h 60"/>
                <a:gd name="T34" fmla="*/ 14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7 w 60"/>
                <a:gd name="T47" fmla="*/ 54 h 60"/>
                <a:gd name="T48" fmla="*/ 52 w 60"/>
                <a:gd name="T49" fmla="*/ 51 h 60"/>
                <a:gd name="T50" fmla="*/ 55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38" name="Freeform 240"/>
            <p:cNvSpPr>
              <a:spLocks/>
            </p:cNvSpPr>
            <p:nvPr/>
          </p:nvSpPr>
          <p:spPr bwMode="auto">
            <a:xfrm>
              <a:off x="2463" y="1937"/>
              <a:ext cx="15" cy="15"/>
            </a:xfrm>
            <a:custGeom>
              <a:avLst/>
              <a:gdLst>
                <a:gd name="T0" fmla="*/ 15 w 30"/>
                <a:gd name="T1" fmla="*/ 30 h 30"/>
                <a:gd name="T2" fmla="*/ 13 w 30"/>
                <a:gd name="T3" fmla="*/ 30 h 30"/>
                <a:gd name="T4" fmla="*/ 11 w 30"/>
                <a:gd name="T5" fmla="*/ 29 h 30"/>
                <a:gd name="T6" fmla="*/ 7 w 30"/>
                <a:gd name="T7" fmla="*/ 27 h 30"/>
                <a:gd name="T8" fmla="*/ 5 w 30"/>
                <a:gd name="T9" fmla="*/ 26 h 30"/>
                <a:gd name="T10" fmla="*/ 4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4 w 30"/>
                <a:gd name="T23" fmla="*/ 7 h 30"/>
                <a:gd name="T24" fmla="*/ 5 w 30"/>
                <a:gd name="T25" fmla="*/ 5 h 30"/>
                <a:gd name="T26" fmla="*/ 7 w 30"/>
                <a:gd name="T27" fmla="*/ 3 h 30"/>
                <a:gd name="T28" fmla="*/ 11 w 30"/>
                <a:gd name="T29" fmla="*/ 1 h 30"/>
                <a:gd name="T30" fmla="*/ 13 w 30"/>
                <a:gd name="T31" fmla="*/ 0 h 30"/>
                <a:gd name="T32" fmla="*/ 15 w 30"/>
                <a:gd name="T33" fmla="*/ 0 h 30"/>
                <a:gd name="T34" fmla="*/ 19 w 30"/>
                <a:gd name="T35" fmla="*/ 0 h 30"/>
                <a:gd name="T36" fmla="*/ 21 w 30"/>
                <a:gd name="T37" fmla="*/ 1 h 30"/>
                <a:gd name="T38" fmla="*/ 23 w 30"/>
                <a:gd name="T39" fmla="*/ 3 h 30"/>
                <a:gd name="T40" fmla="*/ 26 w 30"/>
                <a:gd name="T41" fmla="*/ 5 h 30"/>
                <a:gd name="T42" fmla="*/ 28 w 30"/>
                <a:gd name="T43" fmla="*/ 7 h 30"/>
                <a:gd name="T44" fmla="*/ 29 w 30"/>
                <a:gd name="T45" fmla="*/ 9 h 30"/>
                <a:gd name="T46" fmla="*/ 30 w 30"/>
                <a:gd name="T47" fmla="*/ 12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39" name="Freeform 241"/>
            <p:cNvSpPr>
              <a:spLocks/>
            </p:cNvSpPr>
            <p:nvPr/>
          </p:nvSpPr>
          <p:spPr bwMode="auto">
            <a:xfrm>
              <a:off x="2357" y="1988"/>
              <a:ext cx="30" cy="29"/>
            </a:xfrm>
            <a:custGeom>
              <a:avLst/>
              <a:gdLst>
                <a:gd name="T0" fmla="*/ 60 w 60"/>
                <a:gd name="T1" fmla="*/ 30 h 59"/>
                <a:gd name="T2" fmla="*/ 59 w 60"/>
                <a:gd name="T3" fmla="*/ 24 h 59"/>
                <a:gd name="T4" fmla="*/ 58 w 60"/>
                <a:gd name="T5" fmla="*/ 18 h 59"/>
                <a:gd name="T6" fmla="*/ 54 w 60"/>
                <a:gd name="T7" fmla="*/ 12 h 59"/>
                <a:gd name="T8" fmla="*/ 51 w 60"/>
                <a:gd name="T9" fmla="*/ 8 h 59"/>
                <a:gd name="T10" fmla="*/ 46 w 60"/>
                <a:gd name="T11" fmla="*/ 4 h 59"/>
                <a:gd name="T12" fmla="*/ 42 w 60"/>
                <a:gd name="T13" fmla="*/ 2 h 59"/>
                <a:gd name="T14" fmla="*/ 36 w 60"/>
                <a:gd name="T15" fmla="*/ 0 h 59"/>
                <a:gd name="T16" fmla="*/ 30 w 60"/>
                <a:gd name="T17" fmla="*/ 0 h 59"/>
                <a:gd name="T18" fmla="*/ 19 w 60"/>
                <a:gd name="T19" fmla="*/ 2 h 59"/>
                <a:gd name="T20" fmla="*/ 9 w 60"/>
                <a:gd name="T21" fmla="*/ 8 h 59"/>
                <a:gd name="T22" fmla="*/ 3 w 60"/>
                <a:gd name="T23" fmla="*/ 18 h 59"/>
                <a:gd name="T24" fmla="*/ 0 w 60"/>
                <a:gd name="T25" fmla="*/ 30 h 59"/>
                <a:gd name="T26" fmla="*/ 1 w 60"/>
                <a:gd name="T27" fmla="*/ 35 h 59"/>
                <a:gd name="T28" fmla="*/ 3 w 60"/>
                <a:gd name="T29" fmla="*/ 40 h 59"/>
                <a:gd name="T30" fmla="*/ 6 w 60"/>
                <a:gd name="T31" fmla="*/ 46 h 59"/>
                <a:gd name="T32" fmla="*/ 9 w 60"/>
                <a:gd name="T33" fmla="*/ 50 h 59"/>
                <a:gd name="T34" fmla="*/ 14 w 60"/>
                <a:gd name="T35" fmla="*/ 54 h 59"/>
                <a:gd name="T36" fmla="*/ 19 w 60"/>
                <a:gd name="T37" fmla="*/ 56 h 59"/>
                <a:gd name="T38" fmla="*/ 24 w 60"/>
                <a:gd name="T39" fmla="*/ 59 h 59"/>
                <a:gd name="T40" fmla="*/ 30 w 60"/>
                <a:gd name="T41" fmla="*/ 59 h 59"/>
                <a:gd name="T42" fmla="*/ 36 w 60"/>
                <a:gd name="T43" fmla="*/ 59 h 59"/>
                <a:gd name="T44" fmla="*/ 42 w 60"/>
                <a:gd name="T45" fmla="*/ 56 h 59"/>
                <a:gd name="T46" fmla="*/ 46 w 60"/>
                <a:gd name="T47" fmla="*/ 54 h 59"/>
                <a:gd name="T48" fmla="*/ 51 w 60"/>
                <a:gd name="T49" fmla="*/ 50 h 59"/>
                <a:gd name="T50" fmla="*/ 54 w 60"/>
                <a:gd name="T51" fmla="*/ 46 h 59"/>
                <a:gd name="T52" fmla="*/ 58 w 60"/>
                <a:gd name="T53" fmla="*/ 40 h 59"/>
                <a:gd name="T54" fmla="*/ 59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40" name="Freeform 242"/>
            <p:cNvSpPr>
              <a:spLocks/>
            </p:cNvSpPr>
            <p:nvPr/>
          </p:nvSpPr>
          <p:spPr bwMode="auto">
            <a:xfrm>
              <a:off x="2365" y="1995"/>
              <a:ext cx="15" cy="15"/>
            </a:xfrm>
            <a:custGeom>
              <a:avLst/>
              <a:gdLst>
                <a:gd name="T0" fmla="*/ 15 w 30"/>
                <a:gd name="T1" fmla="*/ 29 h 29"/>
                <a:gd name="T2" fmla="*/ 13 w 30"/>
                <a:gd name="T3" fmla="*/ 29 h 29"/>
                <a:gd name="T4" fmla="*/ 9 w 30"/>
                <a:gd name="T5" fmla="*/ 27 h 29"/>
                <a:gd name="T6" fmla="*/ 7 w 30"/>
                <a:gd name="T7" fmla="*/ 26 h 29"/>
                <a:gd name="T8" fmla="*/ 5 w 30"/>
                <a:gd name="T9" fmla="*/ 25 h 29"/>
                <a:gd name="T10" fmla="*/ 3 w 30"/>
                <a:gd name="T11" fmla="*/ 23 h 29"/>
                <a:gd name="T12" fmla="*/ 1 w 30"/>
                <a:gd name="T13" fmla="*/ 19 h 29"/>
                <a:gd name="T14" fmla="*/ 0 w 30"/>
                <a:gd name="T15" fmla="*/ 17 h 29"/>
                <a:gd name="T16" fmla="*/ 0 w 30"/>
                <a:gd name="T17" fmla="*/ 15 h 29"/>
                <a:gd name="T18" fmla="*/ 0 w 30"/>
                <a:gd name="T19" fmla="*/ 11 h 29"/>
                <a:gd name="T20" fmla="*/ 1 w 30"/>
                <a:gd name="T21" fmla="*/ 9 h 29"/>
                <a:gd name="T22" fmla="*/ 3 w 30"/>
                <a:gd name="T23" fmla="*/ 6 h 29"/>
                <a:gd name="T24" fmla="*/ 5 w 30"/>
                <a:gd name="T25" fmla="*/ 3 h 29"/>
                <a:gd name="T26" fmla="*/ 7 w 30"/>
                <a:gd name="T27" fmla="*/ 2 h 29"/>
                <a:gd name="T28" fmla="*/ 9 w 30"/>
                <a:gd name="T29" fmla="*/ 1 h 29"/>
                <a:gd name="T30" fmla="*/ 13 w 30"/>
                <a:gd name="T31" fmla="*/ 0 h 29"/>
                <a:gd name="T32" fmla="*/ 15 w 30"/>
                <a:gd name="T33" fmla="*/ 0 h 29"/>
                <a:gd name="T34" fmla="*/ 18 w 30"/>
                <a:gd name="T35" fmla="*/ 0 h 29"/>
                <a:gd name="T36" fmla="*/ 21 w 30"/>
                <a:gd name="T37" fmla="*/ 1 h 29"/>
                <a:gd name="T38" fmla="*/ 23 w 30"/>
                <a:gd name="T39" fmla="*/ 2 h 29"/>
                <a:gd name="T40" fmla="*/ 26 w 30"/>
                <a:gd name="T41" fmla="*/ 3 h 29"/>
                <a:gd name="T42" fmla="*/ 27 w 30"/>
                <a:gd name="T43" fmla="*/ 6 h 29"/>
                <a:gd name="T44" fmla="*/ 29 w 30"/>
                <a:gd name="T45" fmla="*/ 9 h 29"/>
                <a:gd name="T46" fmla="*/ 30 w 30"/>
                <a:gd name="T47" fmla="*/ 11 h 29"/>
                <a:gd name="T48" fmla="*/ 30 w 30"/>
                <a:gd name="T49" fmla="*/ 15 h 29"/>
                <a:gd name="T50" fmla="*/ 29 w 30"/>
                <a:gd name="T51" fmla="*/ 20 h 29"/>
                <a:gd name="T52" fmla="*/ 26 w 30"/>
                <a:gd name="T53" fmla="*/ 25 h 29"/>
                <a:gd name="T54" fmla="*/ 21 w 30"/>
                <a:gd name="T55" fmla="*/ 27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41" name="Freeform 243"/>
            <p:cNvSpPr>
              <a:spLocks/>
            </p:cNvSpPr>
            <p:nvPr/>
          </p:nvSpPr>
          <p:spPr bwMode="auto">
            <a:xfrm>
              <a:off x="2658" y="2044"/>
              <a:ext cx="30" cy="30"/>
            </a:xfrm>
            <a:custGeom>
              <a:avLst/>
              <a:gdLst>
                <a:gd name="T0" fmla="*/ 59 w 59"/>
                <a:gd name="T1" fmla="*/ 30 h 60"/>
                <a:gd name="T2" fmla="*/ 58 w 59"/>
                <a:gd name="T3" fmla="*/ 25 h 60"/>
                <a:gd name="T4" fmla="*/ 57 w 59"/>
                <a:gd name="T5" fmla="*/ 19 h 60"/>
                <a:gd name="T6" fmla="*/ 54 w 59"/>
                <a:gd name="T7" fmla="*/ 13 h 60"/>
                <a:gd name="T8" fmla="*/ 50 w 59"/>
                <a:gd name="T9" fmla="*/ 9 h 60"/>
                <a:gd name="T10" fmla="*/ 46 w 59"/>
                <a:gd name="T11" fmla="*/ 5 h 60"/>
                <a:gd name="T12" fmla="*/ 41 w 59"/>
                <a:gd name="T13" fmla="*/ 3 h 60"/>
                <a:gd name="T14" fmla="*/ 35 w 59"/>
                <a:gd name="T15" fmla="*/ 2 h 60"/>
                <a:gd name="T16" fmla="*/ 30 w 59"/>
                <a:gd name="T17" fmla="*/ 0 h 60"/>
                <a:gd name="T18" fmla="*/ 18 w 59"/>
                <a:gd name="T19" fmla="*/ 3 h 60"/>
                <a:gd name="T20" fmla="*/ 9 w 59"/>
                <a:gd name="T21" fmla="*/ 9 h 60"/>
                <a:gd name="T22" fmla="*/ 2 w 59"/>
                <a:gd name="T23" fmla="*/ 19 h 60"/>
                <a:gd name="T24" fmla="*/ 0 w 59"/>
                <a:gd name="T25" fmla="*/ 30 h 60"/>
                <a:gd name="T26" fmla="*/ 1 w 59"/>
                <a:gd name="T27" fmla="*/ 36 h 60"/>
                <a:gd name="T28" fmla="*/ 2 w 59"/>
                <a:gd name="T29" fmla="*/ 42 h 60"/>
                <a:gd name="T30" fmla="*/ 5 w 59"/>
                <a:gd name="T31" fmla="*/ 47 h 60"/>
                <a:gd name="T32" fmla="*/ 9 w 59"/>
                <a:gd name="T33" fmla="*/ 51 h 60"/>
                <a:gd name="T34" fmla="*/ 13 w 59"/>
                <a:gd name="T35" fmla="*/ 55 h 60"/>
                <a:gd name="T36" fmla="*/ 18 w 59"/>
                <a:gd name="T37" fmla="*/ 58 h 60"/>
                <a:gd name="T38" fmla="*/ 24 w 59"/>
                <a:gd name="T39" fmla="*/ 59 h 60"/>
                <a:gd name="T40" fmla="*/ 30 w 59"/>
                <a:gd name="T41" fmla="*/ 60 h 60"/>
                <a:gd name="T42" fmla="*/ 35 w 59"/>
                <a:gd name="T43" fmla="*/ 59 h 60"/>
                <a:gd name="T44" fmla="*/ 41 w 59"/>
                <a:gd name="T45" fmla="*/ 58 h 60"/>
                <a:gd name="T46" fmla="*/ 46 w 59"/>
                <a:gd name="T47" fmla="*/ 55 h 60"/>
                <a:gd name="T48" fmla="*/ 50 w 59"/>
                <a:gd name="T49" fmla="*/ 51 h 60"/>
                <a:gd name="T50" fmla="*/ 54 w 59"/>
                <a:gd name="T51" fmla="*/ 47 h 60"/>
                <a:gd name="T52" fmla="*/ 57 w 59"/>
                <a:gd name="T53" fmla="*/ 42 h 60"/>
                <a:gd name="T54" fmla="*/ 58 w 59"/>
                <a:gd name="T55" fmla="*/ 36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42" name="Freeform 244"/>
            <p:cNvSpPr>
              <a:spLocks/>
            </p:cNvSpPr>
            <p:nvPr/>
          </p:nvSpPr>
          <p:spPr bwMode="auto">
            <a:xfrm>
              <a:off x="2666" y="2051"/>
              <a:ext cx="15" cy="15"/>
            </a:xfrm>
            <a:custGeom>
              <a:avLst/>
              <a:gdLst>
                <a:gd name="T0" fmla="*/ 15 w 30"/>
                <a:gd name="T1" fmla="*/ 30 h 30"/>
                <a:gd name="T2" fmla="*/ 12 w 30"/>
                <a:gd name="T3" fmla="*/ 30 h 30"/>
                <a:gd name="T4" fmla="*/ 9 w 30"/>
                <a:gd name="T5" fmla="*/ 29 h 30"/>
                <a:gd name="T6" fmla="*/ 6 w 30"/>
                <a:gd name="T7" fmla="*/ 27 h 30"/>
                <a:gd name="T8" fmla="*/ 4 w 30"/>
                <a:gd name="T9" fmla="*/ 26 h 30"/>
                <a:gd name="T10" fmla="*/ 3 w 30"/>
                <a:gd name="T11" fmla="*/ 24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4 w 30"/>
                <a:gd name="T25" fmla="*/ 5 h 30"/>
                <a:gd name="T26" fmla="*/ 6 w 30"/>
                <a:gd name="T27" fmla="*/ 3 h 30"/>
                <a:gd name="T28" fmla="*/ 9 w 30"/>
                <a:gd name="T29" fmla="*/ 2 h 30"/>
                <a:gd name="T30" fmla="*/ 12 w 30"/>
                <a:gd name="T31" fmla="*/ 0 h 30"/>
                <a:gd name="T32" fmla="*/ 15 w 30"/>
                <a:gd name="T33" fmla="*/ 0 h 30"/>
                <a:gd name="T34" fmla="*/ 18 w 30"/>
                <a:gd name="T35" fmla="*/ 0 h 30"/>
                <a:gd name="T36" fmla="*/ 20 w 30"/>
                <a:gd name="T37" fmla="*/ 2 h 30"/>
                <a:gd name="T38" fmla="*/ 23 w 30"/>
                <a:gd name="T39" fmla="*/ 3 h 30"/>
                <a:gd name="T40" fmla="*/ 25 w 30"/>
                <a:gd name="T41" fmla="*/ 5 h 30"/>
                <a:gd name="T42" fmla="*/ 27 w 30"/>
                <a:gd name="T43" fmla="*/ 7 h 30"/>
                <a:gd name="T44" fmla="*/ 28 w 30"/>
                <a:gd name="T45" fmla="*/ 10 h 30"/>
                <a:gd name="T46" fmla="*/ 30 w 30"/>
                <a:gd name="T47" fmla="*/ 12 h 30"/>
                <a:gd name="T48" fmla="*/ 30 w 30"/>
                <a:gd name="T49" fmla="*/ 15 h 30"/>
                <a:gd name="T50" fmla="*/ 28 w 30"/>
                <a:gd name="T51" fmla="*/ 21 h 30"/>
                <a:gd name="T52" fmla="*/ 25 w 30"/>
                <a:gd name="T53" fmla="*/ 26 h 30"/>
                <a:gd name="T54" fmla="*/ 20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43" name="Freeform 245"/>
            <p:cNvSpPr>
              <a:spLocks/>
            </p:cNvSpPr>
            <p:nvPr/>
          </p:nvSpPr>
          <p:spPr bwMode="auto">
            <a:xfrm>
              <a:off x="2674" y="1787"/>
              <a:ext cx="30" cy="30"/>
            </a:xfrm>
            <a:custGeom>
              <a:avLst/>
              <a:gdLst>
                <a:gd name="T0" fmla="*/ 60 w 60"/>
                <a:gd name="T1" fmla="*/ 30 h 60"/>
                <a:gd name="T2" fmla="*/ 59 w 60"/>
                <a:gd name="T3" fmla="*/ 24 h 60"/>
                <a:gd name="T4" fmla="*/ 57 w 60"/>
                <a:gd name="T5" fmla="*/ 18 h 60"/>
                <a:gd name="T6" fmla="*/ 54 w 60"/>
                <a:gd name="T7" fmla="*/ 14 h 60"/>
                <a:gd name="T8" fmla="*/ 51 w 60"/>
                <a:gd name="T9" fmla="*/ 9 h 60"/>
                <a:gd name="T10" fmla="*/ 46 w 60"/>
                <a:gd name="T11" fmla="*/ 6 h 60"/>
                <a:gd name="T12" fmla="*/ 41 w 60"/>
                <a:gd name="T13" fmla="*/ 2 h 60"/>
                <a:gd name="T14" fmla="*/ 36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6 h 60"/>
                <a:gd name="T28" fmla="*/ 2 w 60"/>
                <a:gd name="T29" fmla="*/ 41 h 60"/>
                <a:gd name="T30" fmla="*/ 6 w 60"/>
                <a:gd name="T31" fmla="*/ 47 h 60"/>
                <a:gd name="T32" fmla="*/ 9 w 60"/>
                <a:gd name="T33" fmla="*/ 52 h 60"/>
                <a:gd name="T34" fmla="*/ 14 w 60"/>
                <a:gd name="T35" fmla="*/ 55 h 60"/>
                <a:gd name="T36" fmla="*/ 18 w 60"/>
                <a:gd name="T37" fmla="*/ 58 h 60"/>
                <a:gd name="T38" fmla="*/ 24 w 60"/>
                <a:gd name="T39" fmla="*/ 60 h 60"/>
                <a:gd name="T40" fmla="*/ 30 w 60"/>
                <a:gd name="T41" fmla="*/ 60 h 60"/>
                <a:gd name="T42" fmla="*/ 36 w 60"/>
                <a:gd name="T43" fmla="*/ 60 h 60"/>
                <a:gd name="T44" fmla="*/ 41 w 60"/>
                <a:gd name="T45" fmla="*/ 58 h 60"/>
                <a:gd name="T46" fmla="*/ 46 w 60"/>
                <a:gd name="T47" fmla="*/ 55 h 60"/>
                <a:gd name="T48" fmla="*/ 51 w 60"/>
                <a:gd name="T49" fmla="*/ 52 h 60"/>
                <a:gd name="T50" fmla="*/ 54 w 60"/>
                <a:gd name="T51" fmla="*/ 47 h 60"/>
                <a:gd name="T52" fmla="*/ 57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4"/>
                  </a:lnTo>
                  <a:lnTo>
                    <a:pt x="51" y="9"/>
                  </a:lnTo>
                  <a:lnTo>
                    <a:pt x="46" y="6"/>
                  </a:lnTo>
                  <a:lnTo>
                    <a:pt x="41" y="2"/>
                  </a:lnTo>
                  <a:lnTo>
                    <a:pt x="36" y="1"/>
                  </a:lnTo>
                  <a:lnTo>
                    <a:pt x="30" y="0"/>
                  </a:lnTo>
                  <a:lnTo>
                    <a:pt x="18" y="2"/>
                  </a:lnTo>
                  <a:lnTo>
                    <a:pt x="9" y="9"/>
                  </a:lnTo>
                  <a:lnTo>
                    <a:pt x="2" y="18"/>
                  </a:lnTo>
                  <a:lnTo>
                    <a:pt x="0" y="30"/>
                  </a:lnTo>
                  <a:lnTo>
                    <a:pt x="1" y="36"/>
                  </a:lnTo>
                  <a:lnTo>
                    <a:pt x="2" y="41"/>
                  </a:lnTo>
                  <a:lnTo>
                    <a:pt x="6" y="47"/>
                  </a:lnTo>
                  <a:lnTo>
                    <a:pt x="9" y="52"/>
                  </a:lnTo>
                  <a:lnTo>
                    <a:pt x="14" y="55"/>
                  </a:lnTo>
                  <a:lnTo>
                    <a:pt x="18" y="58"/>
                  </a:lnTo>
                  <a:lnTo>
                    <a:pt x="24" y="60"/>
                  </a:lnTo>
                  <a:lnTo>
                    <a:pt x="30" y="60"/>
                  </a:lnTo>
                  <a:lnTo>
                    <a:pt x="36" y="60"/>
                  </a:lnTo>
                  <a:lnTo>
                    <a:pt x="41" y="58"/>
                  </a:lnTo>
                  <a:lnTo>
                    <a:pt x="46" y="55"/>
                  </a:lnTo>
                  <a:lnTo>
                    <a:pt x="51" y="52"/>
                  </a:lnTo>
                  <a:lnTo>
                    <a:pt x="54" y="47"/>
                  </a:lnTo>
                  <a:lnTo>
                    <a:pt x="57"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44" name="Freeform 246"/>
            <p:cNvSpPr>
              <a:spLocks/>
            </p:cNvSpPr>
            <p:nvPr/>
          </p:nvSpPr>
          <p:spPr bwMode="auto">
            <a:xfrm>
              <a:off x="2682" y="1795"/>
              <a:ext cx="15" cy="15"/>
            </a:xfrm>
            <a:custGeom>
              <a:avLst/>
              <a:gdLst>
                <a:gd name="T0" fmla="*/ 15 w 30"/>
                <a:gd name="T1" fmla="*/ 30 h 30"/>
                <a:gd name="T2" fmla="*/ 11 w 30"/>
                <a:gd name="T3" fmla="*/ 30 h 30"/>
                <a:gd name="T4" fmla="*/ 9 w 30"/>
                <a:gd name="T5" fmla="*/ 29 h 30"/>
                <a:gd name="T6" fmla="*/ 7 w 30"/>
                <a:gd name="T7" fmla="*/ 28 h 30"/>
                <a:gd name="T8" fmla="*/ 4 w 30"/>
                <a:gd name="T9" fmla="*/ 25 h 30"/>
                <a:gd name="T10" fmla="*/ 2 w 30"/>
                <a:gd name="T11" fmla="*/ 23 h 30"/>
                <a:gd name="T12" fmla="*/ 1 w 30"/>
                <a:gd name="T13" fmla="*/ 21 h 30"/>
                <a:gd name="T14" fmla="*/ 0 w 30"/>
                <a:gd name="T15" fmla="*/ 18 h 30"/>
                <a:gd name="T16" fmla="*/ 0 w 30"/>
                <a:gd name="T17" fmla="*/ 15 h 30"/>
                <a:gd name="T18" fmla="*/ 0 w 30"/>
                <a:gd name="T19" fmla="*/ 13 h 30"/>
                <a:gd name="T20" fmla="*/ 1 w 30"/>
                <a:gd name="T21" fmla="*/ 9 h 30"/>
                <a:gd name="T22" fmla="*/ 2 w 30"/>
                <a:gd name="T23" fmla="*/ 7 h 30"/>
                <a:gd name="T24" fmla="*/ 4 w 30"/>
                <a:gd name="T25" fmla="*/ 5 h 30"/>
                <a:gd name="T26" fmla="*/ 7 w 30"/>
                <a:gd name="T27" fmla="*/ 3 h 30"/>
                <a:gd name="T28" fmla="*/ 9 w 30"/>
                <a:gd name="T29" fmla="*/ 1 h 30"/>
                <a:gd name="T30" fmla="*/ 11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6 w 30"/>
                <a:gd name="T43" fmla="*/ 7 h 30"/>
                <a:gd name="T44" fmla="*/ 29 w 30"/>
                <a:gd name="T45" fmla="*/ 9 h 30"/>
                <a:gd name="T46" fmla="*/ 30 w 30"/>
                <a:gd name="T47" fmla="*/ 13 h 30"/>
                <a:gd name="T48" fmla="*/ 30 w 30"/>
                <a:gd name="T49" fmla="*/ 15 h 30"/>
                <a:gd name="T50" fmla="*/ 29 w 30"/>
                <a:gd name="T51" fmla="*/ 21 h 30"/>
                <a:gd name="T52" fmla="*/ 25 w 30"/>
                <a:gd name="T53" fmla="*/ 25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9"/>
                  </a:lnTo>
                  <a:lnTo>
                    <a:pt x="7" y="28"/>
                  </a:lnTo>
                  <a:lnTo>
                    <a:pt x="4" y="25"/>
                  </a:lnTo>
                  <a:lnTo>
                    <a:pt x="2" y="23"/>
                  </a:lnTo>
                  <a:lnTo>
                    <a:pt x="1" y="21"/>
                  </a:lnTo>
                  <a:lnTo>
                    <a:pt x="0" y="18"/>
                  </a:lnTo>
                  <a:lnTo>
                    <a:pt x="0" y="15"/>
                  </a:lnTo>
                  <a:lnTo>
                    <a:pt x="0" y="13"/>
                  </a:lnTo>
                  <a:lnTo>
                    <a:pt x="1" y="9"/>
                  </a:lnTo>
                  <a:lnTo>
                    <a:pt x="2" y="7"/>
                  </a:lnTo>
                  <a:lnTo>
                    <a:pt x="4" y="5"/>
                  </a:lnTo>
                  <a:lnTo>
                    <a:pt x="7" y="3"/>
                  </a:lnTo>
                  <a:lnTo>
                    <a:pt x="9" y="1"/>
                  </a:lnTo>
                  <a:lnTo>
                    <a:pt x="11" y="0"/>
                  </a:lnTo>
                  <a:lnTo>
                    <a:pt x="15" y="0"/>
                  </a:lnTo>
                  <a:lnTo>
                    <a:pt x="17" y="0"/>
                  </a:lnTo>
                  <a:lnTo>
                    <a:pt x="21" y="1"/>
                  </a:lnTo>
                  <a:lnTo>
                    <a:pt x="23" y="3"/>
                  </a:lnTo>
                  <a:lnTo>
                    <a:pt x="25" y="5"/>
                  </a:lnTo>
                  <a:lnTo>
                    <a:pt x="26" y="7"/>
                  </a:lnTo>
                  <a:lnTo>
                    <a:pt x="29" y="9"/>
                  </a:lnTo>
                  <a:lnTo>
                    <a:pt x="30" y="13"/>
                  </a:lnTo>
                  <a:lnTo>
                    <a:pt x="30" y="15"/>
                  </a:lnTo>
                  <a:lnTo>
                    <a:pt x="29" y="21"/>
                  </a:lnTo>
                  <a:lnTo>
                    <a:pt x="25"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45" name="Freeform 247"/>
            <p:cNvSpPr>
              <a:spLocks/>
            </p:cNvSpPr>
            <p:nvPr/>
          </p:nvSpPr>
          <p:spPr bwMode="auto">
            <a:xfrm>
              <a:off x="2677" y="2164"/>
              <a:ext cx="30" cy="29"/>
            </a:xfrm>
            <a:custGeom>
              <a:avLst/>
              <a:gdLst>
                <a:gd name="T0" fmla="*/ 58 w 58"/>
                <a:gd name="T1" fmla="*/ 30 h 60"/>
                <a:gd name="T2" fmla="*/ 58 w 58"/>
                <a:gd name="T3" fmla="*/ 24 h 60"/>
                <a:gd name="T4" fmla="*/ 56 w 58"/>
                <a:gd name="T5" fmla="*/ 18 h 60"/>
                <a:gd name="T6" fmla="*/ 54 w 58"/>
                <a:gd name="T7" fmla="*/ 14 h 60"/>
                <a:gd name="T8" fmla="*/ 50 w 58"/>
                <a:gd name="T9" fmla="*/ 9 h 60"/>
                <a:gd name="T10" fmla="*/ 46 w 58"/>
                <a:gd name="T11" fmla="*/ 6 h 60"/>
                <a:gd name="T12" fmla="*/ 40 w 58"/>
                <a:gd name="T13" fmla="*/ 2 h 60"/>
                <a:gd name="T14" fmla="*/ 34 w 58"/>
                <a:gd name="T15" fmla="*/ 1 h 60"/>
                <a:gd name="T16" fmla="*/ 28 w 58"/>
                <a:gd name="T17" fmla="*/ 0 h 60"/>
                <a:gd name="T18" fmla="*/ 17 w 58"/>
                <a:gd name="T19" fmla="*/ 2 h 60"/>
                <a:gd name="T20" fmla="*/ 8 w 58"/>
                <a:gd name="T21" fmla="*/ 9 h 60"/>
                <a:gd name="T22" fmla="*/ 2 w 58"/>
                <a:gd name="T23" fmla="*/ 18 h 60"/>
                <a:gd name="T24" fmla="*/ 0 w 58"/>
                <a:gd name="T25" fmla="*/ 30 h 60"/>
                <a:gd name="T26" fmla="*/ 0 w 58"/>
                <a:gd name="T27" fmla="*/ 36 h 60"/>
                <a:gd name="T28" fmla="*/ 2 w 58"/>
                <a:gd name="T29" fmla="*/ 42 h 60"/>
                <a:gd name="T30" fmla="*/ 4 w 58"/>
                <a:gd name="T31" fmla="*/ 46 h 60"/>
                <a:gd name="T32" fmla="*/ 8 w 58"/>
                <a:gd name="T33" fmla="*/ 51 h 60"/>
                <a:gd name="T34" fmla="*/ 12 w 58"/>
                <a:gd name="T35" fmla="*/ 54 h 60"/>
                <a:gd name="T36" fmla="*/ 18 w 58"/>
                <a:gd name="T37" fmla="*/ 58 h 60"/>
                <a:gd name="T38" fmla="*/ 23 w 58"/>
                <a:gd name="T39" fmla="*/ 59 h 60"/>
                <a:gd name="T40" fmla="*/ 28 w 58"/>
                <a:gd name="T41" fmla="*/ 60 h 60"/>
                <a:gd name="T42" fmla="*/ 34 w 58"/>
                <a:gd name="T43" fmla="*/ 59 h 60"/>
                <a:gd name="T44" fmla="*/ 40 w 58"/>
                <a:gd name="T45" fmla="*/ 58 h 60"/>
                <a:gd name="T46" fmla="*/ 46 w 58"/>
                <a:gd name="T47" fmla="*/ 54 h 60"/>
                <a:gd name="T48" fmla="*/ 50 w 58"/>
                <a:gd name="T49" fmla="*/ 51 h 60"/>
                <a:gd name="T50" fmla="*/ 54 w 58"/>
                <a:gd name="T51" fmla="*/ 46 h 60"/>
                <a:gd name="T52" fmla="*/ 56 w 58"/>
                <a:gd name="T53" fmla="*/ 42 h 60"/>
                <a:gd name="T54" fmla="*/ 58 w 58"/>
                <a:gd name="T55" fmla="*/ 36 h 60"/>
                <a:gd name="T56" fmla="*/ 58 w 58"/>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46" name="Freeform 248"/>
            <p:cNvSpPr>
              <a:spLocks/>
            </p:cNvSpPr>
            <p:nvPr/>
          </p:nvSpPr>
          <p:spPr bwMode="auto">
            <a:xfrm>
              <a:off x="2685" y="2171"/>
              <a:ext cx="14" cy="15"/>
            </a:xfrm>
            <a:custGeom>
              <a:avLst/>
              <a:gdLst>
                <a:gd name="T0" fmla="*/ 13 w 28"/>
                <a:gd name="T1" fmla="*/ 30 h 30"/>
                <a:gd name="T2" fmla="*/ 11 w 28"/>
                <a:gd name="T3" fmla="*/ 30 h 30"/>
                <a:gd name="T4" fmla="*/ 9 w 28"/>
                <a:gd name="T5" fmla="*/ 29 h 30"/>
                <a:gd name="T6" fmla="*/ 5 w 28"/>
                <a:gd name="T7" fmla="*/ 28 h 30"/>
                <a:gd name="T8" fmla="*/ 3 w 28"/>
                <a:gd name="T9" fmla="*/ 25 h 30"/>
                <a:gd name="T10" fmla="*/ 2 w 28"/>
                <a:gd name="T11" fmla="*/ 23 h 30"/>
                <a:gd name="T12" fmla="*/ 1 w 28"/>
                <a:gd name="T13" fmla="*/ 21 h 30"/>
                <a:gd name="T14" fmla="*/ 0 w 28"/>
                <a:gd name="T15" fmla="*/ 18 h 30"/>
                <a:gd name="T16" fmla="*/ 0 w 28"/>
                <a:gd name="T17" fmla="*/ 15 h 30"/>
                <a:gd name="T18" fmla="*/ 0 w 28"/>
                <a:gd name="T19" fmla="*/ 13 h 30"/>
                <a:gd name="T20" fmla="*/ 1 w 28"/>
                <a:gd name="T21" fmla="*/ 9 h 30"/>
                <a:gd name="T22" fmla="*/ 2 w 28"/>
                <a:gd name="T23" fmla="*/ 7 h 30"/>
                <a:gd name="T24" fmla="*/ 3 w 28"/>
                <a:gd name="T25" fmla="*/ 5 h 30"/>
                <a:gd name="T26" fmla="*/ 5 w 28"/>
                <a:gd name="T27" fmla="*/ 3 h 30"/>
                <a:gd name="T28" fmla="*/ 9 w 28"/>
                <a:gd name="T29" fmla="*/ 1 h 30"/>
                <a:gd name="T30" fmla="*/ 11 w 28"/>
                <a:gd name="T31" fmla="*/ 0 h 30"/>
                <a:gd name="T32" fmla="*/ 13 w 28"/>
                <a:gd name="T33" fmla="*/ 0 h 30"/>
                <a:gd name="T34" fmla="*/ 17 w 28"/>
                <a:gd name="T35" fmla="*/ 0 h 30"/>
                <a:gd name="T36" fmla="*/ 19 w 28"/>
                <a:gd name="T37" fmla="*/ 1 h 30"/>
                <a:gd name="T38" fmla="*/ 23 w 28"/>
                <a:gd name="T39" fmla="*/ 3 h 30"/>
                <a:gd name="T40" fmla="*/ 25 w 28"/>
                <a:gd name="T41" fmla="*/ 5 h 30"/>
                <a:gd name="T42" fmla="*/ 26 w 28"/>
                <a:gd name="T43" fmla="*/ 7 h 30"/>
                <a:gd name="T44" fmla="*/ 27 w 28"/>
                <a:gd name="T45" fmla="*/ 9 h 30"/>
                <a:gd name="T46" fmla="*/ 28 w 28"/>
                <a:gd name="T47" fmla="*/ 13 h 30"/>
                <a:gd name="T48" fmla="*/ 28 w 28"/>
                <a:gd name="T49" fmla="*/ 15 h 30"/>
                <a:gd name="T50" fmla="*/ 27 w 28"/>
                <a:gd name="T51" fmla="*/ 21 h 30"/>
                <a:gd name="T52" fmla="*/ 25 w 28"/>
                <a:gd name="T53" fmla="*/ 25 h 30"/>
                <a:gd name="T54" fmla="*/ 19 w 28"/>
                <a:gd name="T55" fmla="*/ 29 h 30"/>
                <a:gd name="T56" fmla="*/ 13 w 28"/>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47" name="Freeform 249"/>
            <p:cNvSpPr>
              <a:spLocks/>
            </p:cNvSpPr>
            <p:nvPr/>
          </p:nvSpPr>
          <p:spPr bwMode="auto">
            <a:xfrm>
              <a:off x="2539" y="2259"/>
              <a:ext cx="29" cy="30"/>
            </a:xfrm>
            <a:custGeom>
              <a:avLst/>
              <a:gdLst>
                <a:gd name="T0" fmla="*/ 60 w 60"/>
                <a:gd name="T1" fmla="*/ 30 h 60"/>
                <a:gd name="T2" fmla="*/ 59 w 60"/>
                <a:gd name="T3" fmla="*/ 24 h 60"/>
                <a:gd name="T4" fmla="*/ 58 w 60"/>
                <a:gd name="T5" fmla="*/ 19 h 60"/>
                <a:gd name="T6" fmla="*/ 54 w 60"/>
                <a:gd name="T7" fmla="*/ 13 h 60"/>
                <a:gd name="T8" fmla="*/ 51 w 60"/>
                <a:gd name="T9" fmla="*/ 8 h 60"/>
                <a:gd name="T10" fmla="*/ 46 w 60"/>
                <a:gd name="T11" fmla="*/ 5 h 60"/>
                <a:gd name="T12" fmla="*/ 42 w 60"/>
                <a:gd name="T13" fmla="*/ 3 h 60"/>
                <a:gd name="T14" fmla="*/ 36 w 60"/>
                <a:gd name="T15" fmla="*/ 1 h 60"/>
                <a:gd name="T16" fmla="*/ 30 w 60"/>
                <a:gd name="T17" fmla="*/ 0 h 60"/>
                <a:gd name="T18" fmla="*/ 18 w 60"/>
                <a:gd name="T19" fmla="*/ 3 h 60"/>
                <a:gd name="T20" fmla="*/ 8 w 60"/>
                <a:gd name="T21" fmla="*/ 8 h 60"/>
                <a:gd name="T22" fmla="*/ 2 w 60"/>
                <a:gd name="T23" fmla="*/ 19 h 60"/>
                <a:gd name="T24" fmla="*/ 0 w 60"/>
                <a:gd name="T25" fmla="*/ 30 h 60"/>
                <a:gd name="T26" fmla="*/ 1 w 60"/>
                <a:gd name="T27" fmla="*/ 36 h 60"/>
                <a:gd name="T28" fmla="*/ 2 w 60"/>
                <a:gd name="T29" fmla="*/ 42 h 60"/>
                <a:gd name="T30" fmla="*/ 5 w 60"/>
                <a:gd name="T31" fmla="*/ 46 h 60"/>
                <a:gd name="T32" fmla="*/ 8 w 60"/>
                <a:gd name="T33" fmla="*/ 51 h 60"/>
                <a:gd name="T34" fmla="*/ 13 w 60"/>
                <a:gd name="T35" fmla="*/ 54 h 60"/>
                <a:gd name="T36" fmla="*/ 18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4" y="13"/>
                  </a:lnTo>
                  <a:lnTo>
                    <a:pt x="51" y="8"/>
                  </a:lnTo>
                  <a:lnTo>
                    <a:pt x="46" y="5"/>
                  </a:lnTo>
                  <a:lnTo>
                    <a:pt x="42" y="3"/>
                  </a:lnTo>
                  <a:lnTo>
                    <a:pt x="36" y="1"/>
                  </a:lnTo>
                  <a:lnTo>
                    <a:pt x="30" y="0"/>
                  </a:lnTo>
                  <a:lnTo>
                    <a:pt x="18" y="3"/>
                  </a:lnTo>
                  <a:lnTo>
                    <a:pt x="8" y="8"/>
                  </a:lnTo>
                  <a:lnTo>
                    <a:pt x="2" y="19"/>
                  </a:lnTo>
                  <a:lnTo>
                    <a:pt x="0" y="30"/>
                  </a:lnTo>
                  <a:lnTo>
                    <a:pt x="1" y="36"/>
                  </a:lnTo>
                  <a:lnTo>
                    <a:pt x="2" y="42"/>
                  </a:lnTo>
                  <a:lnTo>
                    <a:pt x="5" y="46"/>
                  </a:lnTo>
                  <a:lnTo>
                    <a:pt x="8" y="51"/>
                  </a:lnTo>
                  <a:lnTo>
                    <a:pt x="13" y="54"/>
                  </a:lnTo>
                  <a:lnTo>
                    <a:pt x="18" y="58"/>
                  </a:lnTo>
                  <a:lnTo>
                    <a:pt x="24" y="59"/>
                  </a:lnTo>
                  <a:lnTo>
                    <a:pt x="30" y="60"/>
                  </a:lnTo>
                  <a:lnTo>
                    <a:pt x="36" y="59"/>
                  </a:lnTo>
                  <a:lnTo>
                    <a:pt x="42" y="58"/>
                  </a:lnTo>
                  <a:lnTo>
                    <a:pt x="46" y="54"/>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48" name="Freeform 250"/>
            <p:cNvSpPr>
              <a:spLocks/>
            </p:cNvSpPr>
            <p:nvPr/>
          </p:nvSpPr>
          <p:spPr bwMode="auto">
            <a:xfrm>
              <a:off x="2546" y="2267"/>
              <a:ext cx="15" cy="15"/>
            </a:xfrm>
            <a:custGeom>
              <a:avLst/>
              <a:gdLst>
                <a:gd name="T0" fmla="*/ 15 w 30"/>
                <a:gd name="T1" fmla="*/ 30 h 30"/>
                <a:gd name="T2" fmla="*/ 12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2 w 30"/>
                <a:gd name="T23" fmla="*/ 7 h 30"/>
                <a:gd name="T24" fmla="*/ 5 w 30"/>
                <a:gd name="T25" fmla="*/ 5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7 w 30"/>
                <a:gd name="T43" fmla="*/ 7 h 30"/>
                <a:gd name="T44" fmla="*/ 29 w 30"/>
                <a:gd name="T45" fmla="*/ 9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9"/>
                  </a:lnTo>
                  <a:lnTo>
                    <a:pt x="2" y="7"/>
                  </a:lnTo>
                  <a:lnTo>
                    <a:pt x="5" y="5"/>
                  </a:lnTo>
                  <a:lnTo>
                    <a:pt x="7" y="3"/>
                  </a:lnTo>
                  <a:lnTo>
                    <a:pt x="9" y="1"/>
                  </a:lnTo>
                  <a:lnTo>
                    <a:pt x="12" y="0"/>
                  </a:lnTo>
                  <a:lnTo>
                    <a:pt x="15" y="0"/>
                  </a:lnTo>
                  <a:lnTo>
                    <a:pt x="17" y="0"/>
                  </a:lnTo>
                  <a:lnTo>
                    <a:pt x="21" y="1"/>
                  </a:lnTo>
                  <a:lnTo>
                    <a:pt x="23" y="3"/>
                  </a:lnTo>
                  <a:lnTo>
                    <a:pt x="25" y="5"/>
                  </a:lnTo>
                  <a:lnTo>
                    <a:pt x="27" y="7"/>
                  </a:lnTo>
                  <a:lnTo>
                    <a:pt x="29" y="9"/>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49" name="Freeform 251"/>
            <p:cNvSpPr>
              <a:spLocks/>
            </p:cNvSpPr>
            <p:nvPr/>
          </p:nvSpPr>
          <p:spPr bwMode="auto">
            <a:xfrm>
              <a:off x="2416" y="2291"/>
              <a:ext cx="30" cy="30"/>
            </a:xfrm>
            <a:custGeom>
              <a:avLst/>
              <a:gdLst>
                <a:gd name="T0" fmla="*/ 60 w 60"/>
                <a:gd name="T1" fmla="*/ 30 h 59"/>
                <a:gd name="T2" fmla="*/ 58 w 60"/>
                <a:gd name="T3" fmla="*/ 24 h 59"/>
                <a:gd name="T4" fmla="*/ 57 w 60"/>
                <a:gd name="T5" fmla="*/ 18 h 59"/>
                <a:gd name="T6" fmla="*/ 54 w 60"/>
                <a:gd name="T7" fmla="*/ 13 h 59"/>
                <a:gd name="T8" fmla="*/ 50 w 60"/>
                <a:gd name="T9" fmla="*/ 9 h 59"/>
                <a:gd name="T10" fmla="*/ 46 w 60"/>
                <a:gd name="T11" fmla="*/ 5 h 59"/>
                <a:gd name="T12" fmla="*/ 41 w 60"/>
                <a:gd name="T13" fmla="*/ 2 h 59"/>
                <a:gd name="T14" fmla="*/ 35 w 60"/>
                <a:gd name="T15" fmla="*/ 1 h 59"/>
                <a:gd name="T16" fmla="*/ 30 w 60"/>
                <a:gd name="T17" fmla="*/ 0 h 59"/>
                <a:gd name="T18" fmla="*/ 18 w 60"/>
                <a:gd name="T19" fmla="*/ 2 h 59"/>
                <a:gd name="T20" fmla="*/ 9 w 60"/>
                <a:gd name="T21" fmla="*/ 9 h 59"/>
                <a:gd name="T22" fmla="*/ 2 w 60"/>
                <a:gd name="T23" fmla="*/ 18 h 59"/>
                <a:gd name="T24" fmla="*/ 0 w 60"/>
                <a:gd name="T25" fmla="*/ 30 h 59"/>
                <a:gd name="T26" fmla="*/ 1 w 60"/>
                <a:gd name="T27" fmla="*/ 35 h 59"/>
                <a:gd name="T28" fmla="*/ 2 w 60"/>
                <a:gd name="T29" fmla="*/ 41 h 59"/>
                <a:gd name="T30" fmla="*/ 4 w 60"/>
                <a:gd name="T31" fmla="*/ 47 h 59"/>
                <a:gd name="T32" fmla="*/ 8 w 60"/>
                <a:gd name="T33" fmla="*/ 51 h 59"/>
                <a:gd name="T34" fmla="*/ 12 w 60"/>
                <a:gd name="T35" fmla="*/ 55 h 59"/>
                <a:gd name="T36" fmla="*/ 18 w 60"/>
                <a:gd name="T37" fmla="*/ 57 h 59"/>
                <a:gd name="T38" fmla="*/ 24 w 60"/>
                <a:gd name="T39" fmla="*/ 59 h 59"/>
                <a:gd name="T40" fmla="*/ 30 w 60"/>
                <a:gd name="T41" fmla="*/ 59 h 59"/>
                <a:gd name="T42" fmla="*/ 35 w 60"/>
                <a:gd name="T43" fmla="*/ 59 h 59"/>
                <a:gd name="T44" fmla="*/ 41 w 60"/>
                <a:gd name="T45" fmla="*/ 57 h 59"/>
                <a:gd name="T46" fmla="*/ 46 w 60"/>
                <a:gd name="T47" fmla="*/ 55 h 59"/>
                <a:gd name="T48" fmla="*/ 50 w 60"/>
                <a:gd name="T49" fmla="*/ 51 h 59"/>
                <a:gd name="T50" fmla="*/ 54 w 60"/>
                <a:gd name="T51" fmla="*/ 47 h 59"/>
                <a:gd name="T52" fmla="*/ 57 w 60"/>
                <a:gd name="T53" fmla="*/ 41 h 59"/>
                <a:gd name="T54" fmla="*/ 58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8" y="24"/>
                  </a:lnTo>
                  <a:lnTo>
                    <a:pt x="57" y="18"/>
                  </a:lnTo>
                  <a:lnTo>
                    <a:pt x="54" y="13"/>
                  </a:lnTo>
                  <a:lnTo>
                    <a:pt x="50" y="9"/>
                  </a:lnTo>
                  <a:lnTo>
                    <a:pt x="46" y="5"/>
                  </a:lnTo>
                  <a:lnTo>
                    <a:pt x="41" y="2"/>
                  </a:lnTo>
                  <a:lnTo>
                    <a:pt x="35" y="1"/>
                  </a:lnTo>
                  <a:lnTo>
                    <a:pt x="30" y="0"/>
                  </a:lnTo>
                  <a:lnTo>
                    <a:pt x="18" y="2"/>
                  </a:lnTo>
                  <a:lnTo>
                    <a:pt x="9" y="9"/>
                  </a:lnTo>
                  <a:lnTo>
                    <a:pt x="2" y="18"/>
                  </a:lnTo>
                  <a:lnTo>
                    <a:pt x="0" y="30"/>
                  </a:lnTo>
                  <a:lnTo>
                    <a:pt x="1" y="35"/>
                  </a:lnTo>
                  <a:lnTo>
                    <a:pt x="2" y="41"/>
                  </a:lnTo>
                  <a:lnTo>
                    <a:pt x="4" y="47"/>
                  </a:lnTo>
                  <a:lnTo>
                    <a:pt x="8" y="51"/>
                  </a:lnTo>
                  <a:lnTo>
                    <a:pt x="12" y="55"/>
                  </a:lnTo>
                  <a:lnTo>
                    <a:pt x="18" y="57"/>
                  </a:lnTo>
                  <a:lnTo>
                    <a:pt x="24" y="59"/>
                  </a:lnTo>
                  <a:lnTo>
                    <a:pt x="30" y="59"/>
                  </a:lnTo>
                  <a:lnTo>
                    <a:pt x="35" y="59"/>
                  </a:lnTo>
                  <a:lnTo>
                    <a:pt x="41" y="57"/>
                  </a:lnTo>
                  <a:lnTo>
                    <a:pt x="46" y="55"/>
                  </a:lnTo>
                  <a:lnTo>
                    <a:pt x="50" y="51"/>
                  </a:lnTo>
                  <a:lnTo>
                    <a:pt x="54" y="47"/>
                  </a:lnTo>
                  <a:lnTo>
                    <a:pt x="57" y="41"/>
                  </a:lnTo>
                  <a:lnTo>
                    <a:pt x="58"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50" name="Freeform 252"/>
            <p:cNvSpPr>
              <a:spLocks/>
            </p:cNvSpPr>
            <p:nvPr/>
          </p:nvSpPr>
          <p:spPr bwMode="auto">
            <a:xfrm>
              <a:off x="2423" y="2298"/>
              <a:ext cx="15" cy="15"/>
            </a:xfrm>
            <a:custGeom>
              <a:avLst/>
              <a:gdLst>
                <a:gd name="T0" fmla="*/ 15 w 30"/>
                <a:gd name="T1" fmla="*/ 30 h 30"/>
                <a:gd name="T2" fmla="*/ 11 w 30"/>
                <a:gd name="T3" fmla="*/ 30 h 30"/>
                <a:gd name="T4" fmla="*/ 9 w 30"/>
                <a:gd name="T5" fmla="*/ 28 h 30"/>
                <a:gd name="T6" fmla="*/ 7 w 30"/>
                <a:gd name="T7" fmla="*/ 27 h 30"/>
                <a:gd name="T8" fmla="*/ 4 w 30"/>
                <a:gd name="T9" fmla="*/ 25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2 w 30"/>
                <a:gd name="T23" fmla="*/ 6 h 30"/>
                <a:gd name="T24" fmla="*/ 4 w 30"/>
                <a:gd name="T25" fmla="*/ 4 h 30"/>
                <a:gd name="T26" fmla="*/ 7 w 30"/>
                <a:gd name="T27" fmla="*/ 3 h 30"/>
                <a:gd name="T28" fmla="*/ 9 w 30"/>
                <a:gd name="T29" fmla="*/ 1 h 30"/>
                <a:gd name="T30" fmla="*/ 11 w 30"/>
                <a:gd name="T31" fmla="*/ 0 h 30"/>
                <a:gd name="T32" fmla="*/ 15 w 30"/>
                <a:gd name="T33" fmla="*/ 0 h 30"/>
                <a:gd name="T34" fmla="*/ 17 w 30"/>
                <a:gd name="T35" fmla="*/ 0 h 30"/>
                <a:gd name="T36" fmla="*/ 20 w 30"/>
                <a:gd name="T37" fmla="*/ 1 h 30"/>
                <a:gd name="T38" fmla="*/ 23 w 30"/>
                <a:gd name="T39" fmla="*/ 3 h 30"/>
                <a:gd name="T40" fmla="*/ 25 w 30"/>
                <a:gd name="T41" fmla="*/ 4 h 30"/>
                <a:gd name="T42" fmla="*/ 26 w 30"/>
                <a:gd name="T43" fmla="*/ 6 h 30"/>
                <a:gd name="T44" fmla="*/ 28 w 30"/>
                <a:gd name="T45" fmla="*/ 9 h 30"/>
                <a:gd name="T46" fmla="*/ 30 w 30"/>
                <a:gd name="T47" fmla="*/ 12 h 30"/>
                <a:gd name="T48" fmla="*/ 30 w 30"/>
                <a:gd name="T49" fmla="*/ 15 h 30"/>
                <a:gd name="T50" fmla="*/ 28 w 30"/>
                <a:gd name="T51" fmla="*/ 20 h 30"/>
                <a:gd name="T52" fmla="*/ 25 w 30"/>
                <a:gd name="T53" fmla="*/ 25 h 30"/>
                <a:gd name="T54" fmla="*/ 20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8"/>
                  </a:lnTo>
                  <a:lnTo>
                    <a:pt x="7" y="27"/>
                  </a:lnTo>
                  <a:lnTo>
                    <a:pt x="4" y="25"/>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0"/>
                  </a:lnTo>
                  <a:lnTo>
                    <a:pt x="25" y="25"/>
                  </a:lnTo>
                  <a:lnTo>
                    <a:pt x="20"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51" name="Freeform 253"/>
            <p:cNvSpPr>
              <a:spLocks/>
            </p:cNvSpPr>
            <p:nvPr/>
          </p:nvSpPr>
          <p:spPr bwMode="auto">
            <a:xfrm>
              <a:off x="2344" y="2212"/>
              <a:ext cx="30" cy="29"/>
            </a:xfrm>
            <a:custGeom>
              <a:avLst/>
              <a:gdLst>
                <a:gd name="T0" fmla="*/ 60 w 60"/>
                <a:gd name="T1" fmla="*/ 27 h 57"/>
                <a:gd name="T2" fmla="*/ 59 w 60"/>
                <a:gd name="T3" fmla="*/ 23 h 57"/>
                <a:gd name="T4" fmla="*/ 57 w 60"/>
                <a:gd name="T5" fmla="*/ 17 h 57"/>
                <a:gd name="T6" fmla="*/ 54 w 60"/>
                <a:gd name="T7" fmla="*/ 12 h 57"/>
                <a:gd name="T8" fmla="*/ 50 w 60"/>
                <a:gd name="T9" fmla="*/ 8 h 57"/>
                <a:gd name="T10" fmla="*/ 46 w 60"/>
                <a:gd name="T11" fmla="*/ 4 h 57"/>
                <a:gd name="T12" fmla="*/ 41 w 60"/>
                <a:gd name="T13" fmla="*/ 2 h 57"/>
                <a:gd name="T14" fmla="*/ 35 w 60"/>
                <a:gd name="T15" fmla="*/ 0 h 57"/>
                <a:gd name="T16" fmla="*/ 30 w 60"/>
                <a:gd name="T17" fmla="*/ 0 h 57"/>
                <a:gd name="T18" fmla="*/ 18 w 60"/>
                <a:gd name="T19" fmla="*/ 2 h 57"/>
                <a:gd name="T20" fmla="*/ 9 w 60"/>
                <a:gd name="T21" fmla="*/ 8 h 57"/>
                <a:gd name="T22" fmla="*/ 2 w 60"/>
                <a:gd name="T23" fmla="*/ 17 h 57"/>
                <a:gd name="T24" fmla="*/ 0 w 60"/>
                <a:gd name="T25" fmla="*/ 27 h 57"/>
                <a:gd name="T26" fmla="*/ 1 w 60"/>
                <a:gd name="T27" fmla="*/ 33 h 57"/>
                <a:gd name="T28" fmla="*/ 2 w 60"/>
                <a:gd name="T29" fmla="*/ 39 h 57"/>
                <a:gd name="T30" fmla="*/ 4 w 60"/>
                <a:gd name="T31" fmla="*/ 45 h 57"/>
                <a:gd name="T32" fmla="*/ 8 w 60"/>
                <a:gd name="T33" fmla="*/ 49 h 57"/>
                <a:gd name="T34" fmla="*/ 12 w 60"/>
                <a:gd name="T35" fmla="*/ 53 h 57"/>
                <a:gd name="T36" fmla="*/ 18 w 60"/>
                <a:gd name="T37" fmla="*/ 55 h 57"/>
                <a:gd name="T38" fmla="*/ 24 w 60"/>
                <a:gd name="T39" fmla="*/ 57 h 57"/>
                <a:gd name="T40" fmla="*/ 30 w 60"/>
                <a:gd name="T41" fmla="*/ 57 h 57"/>
                <a:gd name="T42" fmla="*/ 35 w 60"/>
                <a:gd name="T43" fmla="*/ 57 h 57"/>
                <a:gd name="T44" fmla="*/ 41 w 60"/>
                <a:gd name="T45" fmla="*/ 55 h 57"/>
                <a:gd name="T46" fmla="*/ 46 w 60"/>
                <a:gd name="T47" fmla="*/ 53 h 57"/>
                <a:gd name="T48" fmla="*/ 50 w 60"/>
                <a:gd name="T49" fmla="*/ 49 h 57"/>
                <a:gd name="T50" fmla="*/ 54 w 60"/>
                <a:gd name="T51" fmla="*/ 45 h 57"/>
                <a:gd name="T52" fmla="*/ 57 w 60"/>
                <a:gd name="T53" fmla="*/ 39 h 57"/>
                <a:gd name="T54" fmla="*/ 59 w 60"/>
                <a:gd name="T55" fmla="*/ 33 h 57"/>
                <a:gd name="T56" fmla="*/ 60 w 60"/>
                <a:gd name="T57"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52" name="Freeform 254"/>
            <p:cNvSpPr>
              <a:spLocks/>
            </p:cNvSpPr>
            <p:nvPr/>
          </p:nvSpPr>
          <p:spPr bwMode="auto">
            <a:xfrm>
              <a:off x="2351" y="2219"/>
              <a:ext cx="15" cy="14"/>
            </a:xfrm>
            <a:custGeom>
              <a:avLst/>
              <a:gdLst>
                <a:gd name="T0" fmla="*/ 15 w 30"/>
                <a:gd name="T1" fmla="*/ 27 h 27"/>
                <a:gd name="T2" fmla="*/ 11 w 30"/>
                <a:gd name="T3" fmla="*/ 27 h 27"/>
                <a:gd name="T4" fmla="*/ 9 w 30"/>
                <a:gd name="T5" fmla="*/ 26 h 27"/>
                <a:gd name="T6" fmla="*/ 7 w 30"/>
                <a:gd name="T7" fmla="*/ 25 h 27"/>
                <a:gd name="T8" fmla="*/ 4 w 30"/>
                <a:gd name="T9" fmla="*/ 23 h 27"/>
                <a:gd name="T10" fmla="*/ 2 w 30"/>
                <a:gd name="T11" fmla="*/ 21 h 27"/>
                <a:gd name="T12" fmla="*/ 1 w 30"/>
                <a:gd name="T13" fmla="*/ 18 h 27"/>
                <a:gd name="T14" fmla="*/ 0 w 30"/>
                <a:gd name="T15" fmla="*/ 16 h 27"/>
                <a:gd name="T16" fmla="*/ 0 w 30"/>
                <a:gd name="T17" fmla="*/ 12 h 27"/>
                <a:gd name="T18" fmla="*/ 0 w 30"/>
                <a:gd name="T19" fmla="*/ 10 h 27"/>
                <a:gd name="T20" fmla="*/ 1 w 30"/>
                <a:gd name="T21" fmla="*/ 7 h 27"/>
                <a:gd name="T22" fmla="*/ 2 w 30"/>
                <a:gd name="T23" fmla="*/ 4 h 27"/>
                <a:gd name="T24" fmla="*/ 4 w 30"/>
                <a:gd name="T25" fmla="*/ 2 h 27"/>
                <a:gd name="T26" fmla="*/ 7 w 30"/>
                <a:gd name="T27" fmla="*/ 1 h 27"/>
                <a:gd name="T28" fmla="*/ 9 w 30"/>
                <a:gd name="T29" fmla="*/ 0 h 27"/>
                <a:gd name="T30" fmla="*/ 11 w 30"/>
                <a:gd name="T31" fmla="*/ 0 h 27"/>
                <a:gd name="T32" fmla="*/ 15 w 30"/>
                <a:gd name="T33" fmla="*/ 0 h 27"/>
                <a:gd name="T34" fmla="*/ 17 w 30"/>
                <a:gd name="T35" fmla="*/ 0 h 27"/>
                <a:gd name="T36" fmla="*/ 20 w 30"/>
                <a:gd name="T37" fmla="*/ 0 h 27"/>
                <a:gd name="T38" fmla="*/ 23 w 30"/>
                <a:gd name="T39" fmla="*/ 1 h 27"/>
                <a:gd name="T40" fmla="*/ 25 w 30"/>
                <a:gd name="T41" fmla="*/ 2 h 27"/>
                <a:gd name="T42" fmla="*/ 26 w 30"/>
                <a:gd name="T43" fmla="*/ 4 h 27"/>
                <a:gd name="T44" fmla="*/ 29 w 30"/>
                <a:gd name="T45" fmla="*/ 7 h 27"/>
                <a:gd name="T46" fmla="*/ 30 w 30"/>
                <a:gd name="T47" fmla="*/ 10 h 27"/>
                <a:gd name="T48" fmla="*/ 30 w 30"/>
                <a:gd name="T49" fmla="*/ 12 h 27"/>
                <a:gd name="T50" fmla="*/ 29 w 30"/>
                <a:gd name="T51" fmla="*/ 18 h 27"/>
                <a:gd name="T52" fmla="*/ 25 w 30"/>
                <a:gd name="T53" fmla="*/ 23 h 27"/>
                <a:gd name="T54" fmla="*/ 20 w 30"/>
                <a:gd name="T55" fmla="*/ 26 h 27"/>
                <a:gd name="T56" fmla="*/ 15 w 30"/>
                <a:gd name="T5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53" name="Freeform 255"/>
            <p:cNvSpPr>
              <a:spLocks/>
            </p:cNvSpPr>
            <p:nvPr/>
          </p:nvSpPr>
          <p:spPr bwMode="auto">
            <a:xfrm>
              <a:off x="2458" y="2403"/>
              <a:ext cx="30" cy="30"/>
            </a:xfrm>
            <a:custGeom>
              <a:avLst/>
              <a:gdLst>
                <a:gd name="T0" fmla="*/ 60 w 60"/>
                <a:gd name="T1" fmla="*/ 30 h 60"/>
                <a:gd name="T2" fmla="*/ 59 w 60"/>
                <a:gd name="T3" fmla="*/ 24 h 60"/>
                <a:gd name="T4" fmla="*/ 58 w 60"/>
                <a:gd name="T5" fmla="*/ 19 h 60"/>
                <a:gd name="T6" fmla="*/ 54 w 60"/>
                <a:gd name="T7" fmla="*/ 13 h 60"/>
                <a:gd name="T8" fmla="*/ 51 w 60"/>
                <a:gd name="T9" fmla="*/ 8 h 60"/>
                <a:gd name="T10" fmla="*/ 46 w 60"/>
                <a:gd name="T11" fmla="*/ 5 h 60"/>
                <a:gd name="T12" fmla="*/ 41 w 60"/>
                <a:gd name="T13" fmla="*/ 3 h 60"/>
                <a:gd name="T14" fmla="*/ 36 w 60"/>
                <a:gd name="T15" fmla="*/ 1 h 60"/>
                <a:gd name="T16" fmla="*/ 30 w 60"/>
                <a:gd name="T17" fmla="*/ 0 h 60"/>
                <a:gd name="T18" fmla="*/ 18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6 h 60"/>
                <a:gd name="T32" fmla="*/ 9 w 60"/>
                <a:gd name="T33" fmla="*/ 51 h 60"/>
                <a:gd name="T34" fmla="*/ 14 w 60"/>
                <a:gd name="T35" fmla="*/ 54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4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4" y="13"/>
                  </a:lnTo>
                  <a:lnTo>
                    <a:pt x="51" y="8"/>
                  </a:lnTo>
                  <a:lnTo>
                    <a:pt x="46" y="5"/>
                  </a:lnTo>
                  <a:lnTo>
                    <a:pt x="41" y="3"/>
                  </a:lnTo>
                  <a:lnTo>
                    <a:pt x="36" y="1"/>
                  </a:lnTo>
                  <a:lnTo>
                    <a:pt x="30" y="0"/>
                  </a:lnTo>
                  <a:lnTo>
                    <a:pt x="18" y="3"/>
                  </a:lnTo>
                  <a:lnTo>
                    <a:pt x="9" y="8"/>
                  </a:lnTo>
                  <a:lnTo>
                    <a:pt x="2" y="19"/>
                  </a:lnTo>
                  <a:lnTo>
                    <a:pt x="0" y="30"/>
                  </a:lnTo>
                  <a:lnTo>
                    <a:pt x="1" y="36"/>
                  </a:lnTo>
                  <a:lnTo>
                    <a:pt x="2" y="42"/>
                  </a:lnTo>
                  <a:lnTo>
                    <a:pt x="6" y="46"/>
                  </a:lnTo>
                  <a:lnTo>
                    <a:pt x="9" y="51"/>
                  </a:lnTo>
                  <a:lnTo>
                    <a:pt x="14" y="54"/>
                  </a:lnTo>
                  <a:lnTo>
                    <a:pt x="18" y="58"/>
                  </a:lnTo>
                  <a:lnTo>
                    <a:pt x="24" y="59"/>
                  </a:lnTo>
                  <a:lnTo>
                    <a:pt x="30" y="60"/>
                  </a:lnTo>
                  <a:lnTo>
                    <a:pt x="36" y="59"/>
                  </a:lnTo>
                  <a:lnTo>
                    <a:pt x="41" y="58"/>
                  </a:lnTo>
                  <a:lnTo>
                    <a:pt x="46" y="54"/>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54" name="Freeform 256"/>
            <p:cNvSpPr>
              <a:spLocks/>
            </p:cNvSpPr>
            <p:nvPr/>
          </p:nvSpPr>
          <p:spPr bwMode="auto">
            <a:xfrm>
              <a:off x="2466" y="2411"/>
              <a:ext cx="15" cy="15"/>
            </a:xfrm>
            <a:custGeom>
              <a:avLst/>
              <a:gdLst>
                <a:gd name="T0" fmla="*/ 15 w 30"/>
                <a:gd name="T1" fmla="*/ 30 h 30"/>
                <a:gd name="T2" fmla="*/ 11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7 h 30"/>
                <a:gd name="T16" fmla="*/ 0 w 30"/>
                <a:gd name="T17" fmla="*/ 15 h 30"/>
                <a:gd name="T18" fmla="*/ 0 w 30"/>
                <a:gd name="T19" fmla="*/ 12 h 30"/>
                <a:gd name="T20" fmla="*/ 1 w 30"/>
                <a:gd name="T21" fmla="*/ 9 h 30"/>
                <a:gd name="T22" fmla="*/ 2 w 30"/>
                <a:gd name="T23" fmla="*/ 7 h 30"/>
                <a:gd name="T24" fmla="*/ 5 w 30"/>
                <a:gd name="T25" fmla="*/ 5 h 30"/>
                <a:gd name="T26" fmla="*/ 7 w 30"/>
                <a:gd name="T27" fmla="*/ 2 h 30"/>
                <a:gd name="T28" fmla="*/ 9 w 30"/>
                <a:gd name="T29" fmla="*/ 1 h 30"/>
                <a:gd name="T30" fmla="*/ 11 w 30"/>
                <a:gd name="T31" fmla="*/ 0 h 30"/>
                <a:gd name="T32" fmla="*/ 15 w 30"/>
                <a:gd name="T33" fmla="*/ 0 h 30"/>
                <a:gd name="T34" fmla="*/ 17 w 30"/>
                <a:gd name="T35" fmla="*/ 0 h 30"/>
                <a:gd name="T36" fmla="*/ 21 w 30"/>
                <a:gd name="T37" fmla="*/ 1 h 30"/>
                <a:gd name="T38" fmla="*/ 23 w 30"/>
                <a:gd name="T39" fmla="*/ 2 h 30"/>
                <a:gd name="T40" fmla="*/ 25 w 30"/>
                <a:gd name="T41" fmla="*/ 5 h 30"/>
                <a:gd name="T42" fmla="*/ 26 w 30"/>
                <a:gd name="T43" fmla="*/ 7 h 30"/>
                <a:gd name="T44" fmla="*/ 29 w 30"/>
                <a:gd name="T45" fmla="*/ 9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9"/>
                  </a:lnTo>
                  <a:lnTo>
                    <a:pt x="7" y="27"/>
                  </a:lnTo>
                  <a:lnTo>
                    <a:pt x="5" y="26"/>
                  </a:lnTo>
                  <a:lnTo>
                    <a:pt x="2" y="23"/>
                  </a:lnTo>
                  <a:lnTo>
                    <a:pt x="1" y="20"/>
                  </a:lnTo>
                  <a:lnTo>
                    <a:pt x="0" y="17"/>
                  </a:lnTo>
                  <a:lnTo>
                    <a:pt x="0" y="15"/>
                  </a:lnTo>
                  <a:lnTo>
                    <a:pt x="0" y="12"/>
                  </a:lnTo>
                  <a:lnTo>
                    <a:pt x="1" y="9"/>
                  </a:lnTo>
                  <a:lnTo>
                    <a:pt x="2" y="7"/>
                  </a:lnTo>
                  <a:lnTo>
                    <a:pt x="5" y="5"/>
                  </a:lnTo>
                  <a:lnTo>
                    <a:pt x="7" y="2"/>
                  </a:lnTo>
                  <a:lnTo>
                    <a:pt x="9" y="1"/>
                  </a:lnTo>
                  <a:lnTo>
                    <a:pt x="11" y="0"/>
                  </a:lnTo>
                  <a:lnTo>
                    <a:pt x="15" y="0"/>
                  </a:lnTo>
                  <a:lnTo>
                    <a:pt x="17" y="0"/>
                  </a:lnTo>
                  <a:lnTo>
                    <a:pt x="21" y="1"/>
                  </a:lnTo>
                  <a:lnTo>
                    <a:pt x="23" y="2"/>
                  </a:lnTo>
                  <a:lnTo>
                    <a:pt x="25" y="5"/>
                  </a:lnTo>
                  <a:lnTo>
                    <a:pt x="26" y="7"/>
                  </a:lnTo>
                  <a:lnTo>
                    <a:pt x="29" y="9"/>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55" name="Freeform 257"/>
            <p:cNvSpPr>
              <a:spLocks/>
            </p:cNvSpPr>
            <p:nvPr/>
          </p:nvSpPr>
          <p:spPr bwMode="auto">
            <a:xfrm>
              <a:off x="2403" y="2539"/>
              <a:ext cx="30" cy="30"/>
            </a:xfrm>
            <a:custGeom>
              <a:avLst/>
              <a:gdLst>
                <a:gd name="T0" fmla="*/ 60 w 60"/>
                <a:gd name="T1" fmla="*/ 30 h 60"/>
                <a:gd name="T2" fmla="*/ 59 w 60"/>
                <a:gd name="T3" fmla="*/ 24 h 60"/>
                <a:gd name="T4" fmla="*/ 58 w 60"/>
                <a:gd name="T5" fmla="*/ 18 h 60"/>
                <a:gd name="T6" fmla="*/ 54 w 60"/>
                <a:gd name="T7" fmla="*/ 14 h 60"/>
                <a:gd name="T8" fmla="*/ 51 w 60"/>
                <a:gd name="T9" fmla="*/ 9 h 60"/>
                <a:gd name="T10" fmla="*/ 46 w 60"/>
                <a:gd name="T11" fmla="*/ 6 h 60"/>
                <a:gd name="T12" fmla="*/ 42 w 60"/>
                <a:gd name="T13" fmla="*/ 2 h 60"/>
                <a:gd name="T14" fmla="*/ 36 w 60"/>
                <a:gd name="T15" fmla="*/ 1 h 60"/>
                <a:gd name="T16" fmla="*/ 30 w 60"/>
                <a:gd name="T17" fmla="*/ 0 h 60"/>
                <a:gd name="T18" fmla="*/ 19 w 60"/>
                <a:gd name="T19" fmla="*/ 2 h 60"/>
                <a:gd name="T20" fmla="*/ 8 w 60"/>
                <a:gd name="T21" fmla="*/ 9 h 60"/>
                <a:gd name="T22" fmla="*/ 3 w 60"/>
                <a:gd name="T23" fmla="*/ 18 h 60"/>
                <a:gd name="T24" fmla="*/ 0 w 60"/>
                <a:gd name="T25" fmla="*/ 30 h 60"/>
                <a:gd name="T26" fmla="*/ 0 w 60"/>
                <a:gd name="T27" fmla="*/ 36 h 60"/>
                <a:gd name="T28" fmla="*/ 3 w 60"/>
                <a:gd name="T29" fmla="*/ 41 h 60"/>
                <a:gd name="T30" fmla="*/ 5 w 60"/>
                <a:gd name="T31" fmla="*/ 46 h 60"/>
                <a:gd name="T32" fmla="*/ 8 w 60"/>
                <a:gd name="T33" fmla="*/ 51 h 60"/>
                <a:gd name="T34" fmla="*/ 13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8" y="9"/>
                  </a:lnTo>
                  <a:lnTo>
                    <a:pt x="3" y="18"/>
                  </a:lnTo>
                  <a:lnTo>
                    <a:pt x="0" y="30"/>
                  </a:lnTo>
                  <a:lnTo>
                    <a:pt x="0" y="36"/>
                  </a:lnTo>
                  <a:lnTo>
                    <a:pt x="3" y="41"/>
                  </a:lnTo>
                  <a:lnTo>
                    <a:pt x="5" y="46"/>
                  </a:lnTo>
                  <a:lnTo>
                    <a:pt x="8" y="51"/>
                  </a:lnTo>
                  <a:lnTo>
                    <a:pt x="13"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56" name="Freeform 258"/>
            <p:cNvSpPr>
              <a:spLocks/>
            </p:cNvSpPr>
            <p:nvPr/>
          </p:nvSpPr>
          <p:spPr bwMode="auto">
            <a:xfrm>
              <a:off x="2410" y="2546"/>
              <a:ext cx="15" cy="15"/>
            </a:xfrm>
            <a:custGeom>
              <a:avLst/>
              <a:gdLst>
                <a:gd name="T0" fmla="*/ 15 w 29"/>
                <a:gd name="T1" fmla="*/ 30 h 30"/>
                <a:gd name="T2" fmla="*/ 12 w 29"/>
                <a:gd name="T3" fmla="*/ 30 h 30"/>
                <a:gd name="T4" fmla="*/ 9 w 29"/>
                <a:gd name="T5" fmla="*/ 29 h 30"/>
                <a:gd name="T6" fmla="*/ 7 w 29"/>
                <a:gd name="T7" fmla="*/ 26 h 30"/>
                <a:gd name="T8" fmla="*/ 5 w 29"/>
                <a:gd name="T9" fmla="*/ 25 h 30"/>
                <a:gd name="T10" fmla="*/ 3 w 29"/>
                <a:gd name="T11" fmla="*/ 23 h 30"/>
                <a:gd name="T12" fmla="*/ 1 w 29"/>
                <a:gd name="T13" fmla="*/ 21 h 30"/>
                <a:gd name="T14" fmla="*/ 0 w 29"/>
                <a:gd name="T15" fmla="*/ 17 h 30"/>
                <a:gd name="T16" fmla="*/ 0 w 29"/>
                <a:gd name="T17" fmla="*/ 15 h 30"/>
                <a:gd name="T18" fmla="*/ 0 w 29"/>
                <a:gd name="T19" fmla="*/ 12 h 30"/>
                <a:gd name="T20" fmla="*/ 1 w 29"/>
                <a:gd name="T21" fmla="*/ 9 h 30"/>
                <a:gd name="T22" fmla="*/ 3 w 29"/>
                <a:gd name="T23" fmla="*/ 7 h 30"/>
                <a:gd name="T24" fmla="*/ 5 w 29"/>
                <a:gd name="T25" fmla="*/ 5 h 30"/>
                <a:gd name="T26" fmla="*/ 7 w 29"/>
                <a:gd name="T27" fmla="*/ 2 h 30"/>
                <a:gd name="T28" fmla="*/ 9 w 29"/>
                <a:gd name="T29" fmla="*/ 1 h 30"/>
                <a:gd name="T30" fmla="*/ 12 w 29"/>
                <a:gd name="T31" fmla="*/ 0 h 30"/>
                <a:gd name="T32" fmla="*/ 15 w 29"/>
                <a:gd name="T33" fmla="*/ 0 h 30"/>
                <a:gd name="T34" fmla="*/ 17 w 29"/>
                <a:gd name="T35" fmla="*/ 0 h 30"/>
                <a:gd name="T36" fmla="*/ 21 w 29"/>
                <a:gd name="T37" fmla="*/ 1 h 30"/>
                <a:gd name="T38" fmla="*/ 23 w 29"/>
                <a:gd name="T39" fmla="*/ 2 h 30"/>
                <a:gd name="T40" fmla="*/ 26 w 29"/>
                <a:gd name="T41" fmla="*/ 5 h 30"/>
                <a:gd name="T42" fmla="*/ 27 w 29"/>
                <a:gd name="T43" fmla="*/ 7 h 30"/>
                <a:gd name="T44" fmla="*/ 28 w 29"/>
                <a:gd name="T45" fmla="*/ 9 h 30"/>
                <a:gd name="T46" fmla="*/ 29 w 29"/>
                <a:gd name="T47" fmla="*/ 12 h 30"/>
                <a:gd name="T48" fmla="*/ 29 w 29"/>
                <a:gd name="T49" fmla="*/ 15 h 30"/>
                <a:gd name="T50" fmla="*/ 28 w 29"/>
                <a:gd name="T51" fmla="*/ 21 h 30"/>
                <a:gd name="T52" fmla="*/ 26 w 29"/>
                <a:gd name="T53" fmla="*/ 25 h 30"/>
                <a:gd name="T54" fmla="*/ 21 w 29"/>
                <a:gd name="T55" fmla="*/ 29 h 30"/>
                <a:gd name="T56" fmla="*/ 15 w 29"/>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30">
                  <a:moveTo>
                    <a:pt x="15" y="30"/>
                  </a:moveTo>
                  <a:lnTo>
                    <a:pt x="12" y="30"/>
                  </a:lnTo>
                  <a:lnTo>
                    <a:pt x="9" y="29"/>
                  </a:lnTo>
                  <a:lnTo>
                    <a:pt x="7" y="26"/>
                  </a:lnTo>
                  <a:lnTo>
                    <a:pt x="5" y="25"/>
                  </a:lnTo>
                  <a:lnTo>
                    <a:pt x="3" y="23"/>
                  </a:lnTo>
                  <a:lnTo>
                    <a:pt x="1" y="21"/>
                  </a:lnTo>
                  <a:lnTo>
                    <a:pt x="0" y="17"/>
                  </a:lnTo>
                  <a:lnTo>
                    <a:pt x="0" y="15"/>
                  </a:lnTo>
                  <a:lnTo>
                    <a:pt x="0" y="12"/>
                  </a:lnTo>
                  <a:lnTo>
                    <a:pt x="1" y="9"/>
                  </a:lnTo>
                  <a:lnTo>
                    <a:pt x="3" y="7"/>
                  </a:lnTo>
                  <a:lnTo>
                    <a:pt x="5" y="5"/>
                  </a:lnTo>
                  <a:lnTo>
                    <a:pt x="7" y="2"/>
                  </a:lnTo>
                  <a:lnTo>
                    <a:pt x="9" y="1"/>
                  </a:lnTo>
                  <a:lnTo>
                    <a:pt x="12" y="0"/>
                  </a:lnTo>
                  <a:lnTo>
                    <a:pt x="15" y="0"/>
                  </a:lnTo>
                  <a:lnTo>
                    <a:pt x="17" y="0"/>
                  </a:lnTo>
                  <a:lnTo>
                    <a:pt x="21" y="1"/>
                  </a:lnTo>
                  <a:lnTo>
                    <a:pt x="23" y="2"/>
                  </a:lnTo>
                  <a:lnTo>
                    <a:pt x="26" y="5"/>
                  </a:lnTo>
                  <a:lnTo>
                    <a:pt x="27" y="7"/>
                  </a:lnTo>
                  <a:lnTo>
                    <a:pt x="28" y="9"/>
                  </a:lnTo>
                  <a:lnTo>
                    <a:pt x="29" y="12"/>
                  </a:lnTo>
                  <a:lnTo>
                    <a:pt x="29" y="15"/>
                  </a:lnTo>
                  <a:lnTo>
                    <a:pt x="28" y="21"/>
                  </a:lnTo>
                  <a:lnTo>
                    <a:pt x="26"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57" name="Freeform 259"/>
            <p:cNvSpPr>
              <a:spLocks/>
            </p:cNvSpPr>
            <p:nvPr/>
          </p:nvSpPr>
          <p:spPr bwMode="auto">
            <a:xfrm>
              <a:off x="2480" y="2665"/>
              <a:ext cx="30" cy="29"/>
            </a:xfrm>
            <a:custGeom>
              <a:avLst/>
              <a:gdLst>
                <a:gd name="T0" fmla="*/ 59 w 59"/>
                <a:gd name="T1" fmla="*/ 29 h 59"/>
                <a:gd name="T2" fmla="*/ 58 w 59"/>
                <a:gd name="T3" fmla="*/ 23 h 59"/>
                <a:gd name="T4" fmla="*/ 57 w 59"/>
                <a:gd name="T5" fmla="*/ 19 h 59"/>
                <a:gd name="T6" fmla="*/ 54 w 59"/>
                <a:gd name="T7" fmla="*/ 13 h 59"/>
                <a:gd name="T8" fmla="*/ 50 w 59"/>
                <a:gd name="T9" fmla="*/ 8 h 59"/>
                <a:gd name="T10" fmla="*/ 46 w 59"/>
                <a:gd name="T11" fmla="*/ 5 h 59"/>
                <a:gd name="T12" fmla="*/ 41 w 59"/>
                <a:gd name="T13" fmla="*/ 2 h 59"/>
                <a:gd name="T14" fmla="*/ 35 w 59"/>
                <a:gd name="T15" fmla="*/ 0 h 59"/>
                <a:gd name="T16" fmla="*/ 30 w 59"/>
                <a:gd name="T17" fmla="*/ 0 h 59"/>
                <a:gd name="T18" fmla="*/ 18 w 59"/>
                <a:gd name="T19" fmla="*/ 2 h 59"/>
                <a:gd name="T20" fmla="*/ 9 w 59"/>
                <a:gd name="T21" fmla="*/ 8 h 59"/>
                <a:gd name="T22" fmla="*/ 2 w 59"/>
                <a:gd name="T23" fmla="*/ 17 h 59"/>
                <a:gd name="T24" fmla="*/ 0 w 59"/>
                <a:gd name="T25" fmla="*/ 29 h 59"/>
                <a:gd name="T26" fmla="*/ 1 w 59"/>
                <a:gd name="T27" fmla="*/ 35 h 59"/>
                <a:gd name="T28" fmla="*/ 2 w 59"/>
                <a:gd name="T29" fmla="*/ 40 h 59"/>
                <a:gd name="T30" fmla="*/ 5 w 59"/>
                <a:gd name="T31" fmla="*/ 46 h 59"/>
                <a:gd name="T32" fmla="*/ 9 w 59"/>
                <a:gd name="T33" fmla="*/ 51 h 59"/>
                <a:gd name="T34" fmla="*/ 13 w 59"/>
                <a:gd name="T35" fmla="*/ 54 h 59"/>
                <a:gd name="T36" fmla="*/ 18 w 59"/>
                <a:gd name="T37" fmla="*/ 57 h 59"/>
                <a:gd name="T38" fmla="*/ 24 w 59"/>
                <a:gd name="T39" fmla="*/ 59 h 59"/>
                <a:gd name="T40" fmla="*/ 30 w 59"/>
                <a:gd name="T41" fmla="*/ 59 h 59"/>
                <a:gd name="T42" fmla="*/ 35 w 59"/>
                <a:gd name="T43" fmla="*/ 59 h 59"/>
                <a:gd name="T44" fmla="*/ 41 w 59"/>
                <a:gd name="T45" fmla="*/ 57 h 59"/>
                <a:gd name="T46" fmla="*/ 46 w 59"/>
                <a:gd name="T47" fmla="*/ 54 h 59"/>
                <a:gd name="T48" fmla="*/ 50 w 59"/>
                <a:gd name="T49" fmla="*/ 51 h 59"/>
                <a:gd name="T50" fmla="*/ 54 w 59"/>
                <a:gd name="T51" fmla="*/ 46 h 59"/>
                <a:gd name="T52" fmla="*/ 57 w 59"/>
                <a:gd name="T53" fmla="*/ 40 h 59"/>
                <a:gd name="T54" fmla="*/ 58 w 59"/>
                <a:gd name="T55" fmla="*/ 35 h 59"/>
                <a:gd name="T56" fmla="*/ 59 w 59"/>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59">
                  <a:moveTo>
                    <a:pt x="59" y="29"/>
                  </a:moveTo>
                  <a:lnTo>
                    <a:pt x="58" y="23"/>
                  </a:lnTo>
                  <a:lnTo>
                    <a:pt x="57" y="19"/>
                  </a:lnTo>
                  <a:lnTo>
                    <a:pt x="54" y="13"/>
                  </a:lnTo>
                  <a:lnTo>
                    <a:pt x="50" y="8"/>
                  </a:lnTo>
                  <a:lnTo>
                    <a:pt x="46" y="5"/>
                  </a:lnTo>
                  <a:lnTo>
                    <a:pt x="41" y="2"/>
                  </a:lnTo>
                  <a:lnTo>
                    <a:pt x="35" y="0"/>
                  </a:lnTo>
                  <a:lnTo>
                    <a:pt x="30" y="0"/>
                  </a:lnTo>
                  <a:lnTo>
                    <a:pt x="18" y="2"/>
                  </a:lnTo>
                  <a:lnTo>
                    <a:pt x="9" y="8"/>
                  </a:lnTo>
                  <a:lnTo>
                    <a:pt x="2" y="17"/>
                  </a:lnTo>
                  <a:lnTo>
                    <a:pt x="0" y="29"/>
                  </a:lnTo>
                  <a:lnTo>
                    <a:pt x="1" y="35"/>
                  </a:lnTo>
                  <a:lnTo>
                    <a:pt x="2" y="40"/>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0"/>
                  </a:lnTo>
                  <a:lnTo>
                    <a:pt x="58" y="35"/>
                  </a:lnTo>
                  <a:lnTo>
                    <a:pt x="59"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58" name="Freeform 260"/>
            <p:cNvSpPr>
              <a:spLocks/>
            </p:cNvSpPr>
            <p:nvPr/>
          </p:nvSpPr>
          <p:spPr bwMode="auto">
            <a:xfrm>
              <a:off x="2487" y="2672"/>
              <a:ext cx="15" cy="14"/>
            </a:xfrm>
            <a:custGeom>
              <a:avLst/>
              <a:gdLst>
                <a:gd name="T0" fmla="*/ 15 w 29"/>
                <a:gd name="T1" fmla="*/ 29 h 29"/>
                <a:gd name="T2" fmla="*/ 11 w 29"/>
                <a:gd name="T3" fmla="*/ 29 h 29"/>
                <a:gd name="T4" fmla="*/ 9 w 29"/>
                <a:gd name="T5" fmla="*/ 28 h 29"/>
                <a:gd name="T6" fmla="*/ 6 w 29"/>
                <a:gd name="T7" fmla="*/ 27 h 29"/>
                <a:gd name="T8" fmla="*/ 4 w 29"/>
                <a:gd name="T9" fmla="*/ 25 h 29"/>
                <a:gd name="T10" fmla="*/ 2 w 29"/>
                <a:gd name="T11" fmla="*/ 23 h 29"/>
                <a:gd name="T12" fmla="*/ 1 w 29"/>
                <a:gd name="T13" fmla="*/ 20 h 29"/>
                <a:gd name="T14" fmla="*/ 0 w 29"/>
                <a:gd name="T15" fmla="*/ 17 h 29"/>
                <a:gd name="T16" fmla="*/ 0 w 29"/>
                <a:gd name="T17" fmla="*/ 14 h 29"/>
                <a:gd name="T18" fmla="*/ 0 w 29"/>
                <a:gd name="T19" fmla="*/ 12 h 29"/>
                <a:gd name="T20" fmla="*/ 1 w 29"/>
                <a:gd name="T21" fmla="*/ 8 h 29"/>
                <a:gd name="T22" fmla="*/ 2 w 29"/>
                <a:gd name="T23" fmla="*/ 6 h 29"/>
                <a:gd name="T24" fmla="*/ 4 w 29"/>
                <a:gd name="T25" fmla="*/ 4 h 29"/>
                <a:gd name="T26" fmla="*/ 6 w 29"/>
                <a:gd name="T27" fmla="*/ 2 h 29"/>
                <a:gd name="T28" fmla="*/ 9 w 29"/>
                <a:gd name="T29" fmla="*/ 1 h 29"/>
                <a:gd name="T30" fmla="*/ 11 w 29"/>
                <a:gd name="T31" fmla="*/ 0 h 29"/>
                <a:gd name="T32" fmla="*/ 15 w 29"/>
                <a:gd name="T33" fmla="*/ 0 h 29"/>
                <a:gd name="T34" fmla="*/ 17 w 29"/>
                <a:gd name="T35" fmla="*/ 0 h 29"/>
                <a:gd name="T36" fmla="*/ 20 w 29"/>
                <a:gd name="T37" fmla="*/ 1 h 29"/>
                <a:gd name="T38" fmla="*/ 23 w 29"/>
                <a:gd name="T39" fmla="*/ 2 h 29"/>
                <a:gd name="T40" fmla="*/ 25 w 29"/>
                <a:gd name="T41" fmla="*/ 4 h 29"/>
                <a:gd name="T42" fmla="*/ 26 w 29"/>
                <a:gd name="T43" fmla="*/ 6 h 29"/>
                <a:gd name="T44" fmla="*/ 28 w 29"/>
                <a:gd name="T45" fmla="*/ 8 h 29"/>
                <a:gd name="T46" fmla="*/ 29 w 29"/>
                <a:gd name="T47" fmla="*/ 12 h 29"/>
                <a:gd name="T48" fmla="*/ 29 w 29"/>
                <a:gd name="T49" fmla="*/ 14 h 29"/>
                <a:gd name="T50" fmla="*/ 28 w 29"/>
                <a:gd name="T51" fmla="*/ 20 h 29"/>
                <a:gd name="T52" fmla="*/ 25 w 29"/>
                <a:gd name="T53" fmla="*/ 24 h 29"/>
                <a:gd name="T54" fmla="*/ 20 w 29"/>
                <a:gd name="T55" fmla="*/ 28 h 29"/>
                <a:gd name="T56" fmla="*/ 15 w 29"/>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9">
                  <a:moveTo>
                    <a:pt x="15" y="29"/>
                  </a:moveTo>
                  <a:lnTo>
                    <a:pt x="11" y="29"/>
                  </a:lnTo>
                  <a:lnTo>
                    <a:pt x="9" y="28"/>
                  </a:lnTo>
                  <a:lnTo>
                    <a:pt x="6" y="27"/>
                  </a:lnTo>
                  <a:lnTo>
                    <a:pt x="4" y="25"/>
                  </a:lnTo>
                  <a:lnTo>
                    <a:pt x="2" y="23"/>
                  </a:lnTo>
                  <a:lnTo>
                    <a:pt x="1" y="20"/>
                  </a:lnTo>
                  <a:lnTo>
                    <a:pt x="0" y="17"/>
                  </a:lnTo>
                  <a:lnTo>
                    <a:pt x="0" y="14"/>
                  </a:lnTo>
                  <a:lnTo>
                    <a:pt x="0" y="12"/>
                  </a:lnTo>
                  <a:lnTo>
                    <a:pt x="1" y="8"/>
                  </a:lnTo>
                  <a:lnTo>
                    <a:pt x="2" y="6"/>
                  </a:lnTo>
                  <a:lnTo>
                    <a:pt x="4" y="4"/>
                  </a:lnTo>
                  <a:lnTo>
                    <a:pt x="6" y="2"/>
                  </a:lnTo>
                  <a:lnTo>
                    <a:pt x="9" y="1"/>
                  </a:lnTo>
                  <a:lnTo>
                    <a:pt x="11" y="0"/>
                  </a:lnTo>
                  <a:lnTo>
                    <a:pt x="15" y="0"/>
                  </a:lnTo>
                  <a:lnTo>
                    <a:pt x="17" y="0"/>
                  </a:lnTo>
                  <a:lnTo>
                    <a:pt x="20" y="1"/>
                  </a:lnTo>
                  <a:lnTo>
                    <a:pt x="23" y="2"/>
                  </a:lnTo>
                  <a:lnTo>
                    <a:pt x="25" y="4"/>
                  </a:lnTo>
                  <a:lnTo>
                    <a:pt x="26" y="6"/>
                  </a:lnTo>
                  <a:lnTo>
                    <a:pt x="28" y="8"/>
                  </a:lnTo>
                  <a:lnTo>
                    <a:pt x="29" y="12"/>
                  </a:lnTo>
                  <a:lnTo>
                    <a:pt x="29" y="14"/>
                  </a:lnTo>
                  <a:lnTo>
                    <a:pt x="28" y="20"/>
                  </a:lnTo>
                  <a:lnTo>
                    <a:pt x="25" y="24"/>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59" name="Freeform 261"/>
            <p:cNvSpPr>
              <a:spLocks/>
            </p:cNvSpPr>
            <p:nvPr/>
          </p:nvSpPr>
          <p:spPr bwMode="auto">
            <a:xfrm>
              <a:off x="2624" y="2585"/>
              <a:ext cx="30" cy="29"/>
            </a:xfrm>
            <a:custGeom>
              <a:avLst/>
              <a:gdLst>
                <a:gd name="T0" fmla="*/ 60 w 60"/>
                <a:gd name="T1" fmla="*/ 30 h 59"/>
                <a:gd name="T2" fmla="*/ 59 w 60"/>
                <a:gd name="T3" fmla="*/ 24 h 59"/>
                <a:gd name="T4" fmla="*/ 58 w 60"/>
                <a:gd name="T5" fmla="*/ 18 h 59"/>
                <a:gd name="T6" fmla="*/ 55 w 60"/>
                <a:gd name="T7" fmla="*/ 13 h 59"/>
                <a:gd name="T8" fmla="*/ 51 w 60"/>
                <a:gd name="T9" fmla="*/ 8 h 59"/>
                <a:gd name="T10" fmla="*/ 47 w 60"/>
                <a:gd name="T11" fmla="*/ 5 h 59"/>
                <a:gd name="T12" fmla="*/ 42 w 60"/>
                <a:gd name="T13" fmla="*/ 2 h 59"/>
                <a:gd name="T14" fmla="*/ 36 w 60"/>
                <a:gd name="T15" fmla="*/ 0 h 59"/>
                <a:gd name="T16" fmla="*/ 30 w 60"/>
                <a:gd name="T17" fmla="*/ 0 h 59"/>
                <a:gd name="T18" fmla="*/ 19 w 60"/>
                <a:gd name="T19" fmla="*/ 2 h 59"/>
                <a:gd name="T20" fmla="*/ 10 w 60"/>
                <a:gd name="T21" fmla="*/ 8 h 59"/>
                <a:gd name="T22" fmla="*/ 3 w 60"/>
                <a:gd name="T23" fmla="*/ 18 h 59"/>
                <a:gd name="T24" fmla="*/ 0 w 60"/>
                <a:gd name="T25" fmla="*/ 30 h 59"/>
                <a:gd name="T26" fmla="*/ 2 w 60"/>
                <a:gd name="T27" fmla="*/ 36 h 59"/>
                <a:gd name="T28" fmla="*/ 3 w 60"/>
                <a:gd name="T29" fmla="*/ 40 h 59"/>
                <a:gd name="T30" fmla="*/ 6 w 60"/>
                <a:gd name="T31" fmla="*/ 46 h 59"/>
                <a:gd name="T32" fmla="*/ 10 w 60"/>
                <a:gd name="T33" fmla="*/ 51 h 59"/>
                <a:gd name="T34" fmla="*/ 14 w 60"/>
                <a:gd name="T35" fmla="*/ 54 h 59"/>
                <a:gd name="T36" fmla="*/ 19 w 60"/>
                <a:gd name="T37" fmla="*/ 56 h 59"/>
                <a:gd name="T38" fmla="*/ 25 w 60"/>
                <a:gd name="T39" fmla="*/ 59 h 59"/>
                <a:gd name="T40" fmla="*/ 30 w 60"/>
                <a:gd name="T41" fmla="*/ 59 h 59"/>
                <a:gd name="T42" fmla="*/ 36 w 60"/>
                <a:gd name="T43" fmla="*/ 59 h 59"/>
                <a:gd name="T44" fmla="*/ 42 w 60"/>
                <a:gd name="T45" fmla="*/ 56 h 59"/>
                <a:gd name="T46" fmla="*/ 47 w 60"/>
                <a:gd name="T47" fmla="*/ 54 h 59"/>
                <a:gd name="T48" fmla="*/ 51 w 60"/>
                <a:gd name="T49" fmla="*/ 51 h 59"/>
                <a:gd name="T50" fmla="*/ 55 w 60"/>
                <a:gd name="T51" fmla="*/ 46 h 59"/>
                <a:gd name="T52" fmla="*/ 58 w 60"/>
                <a:gd name="T53" fmla="*/ 40 h 59"/>
                <a:gd name="T54" fmla="*/ 59 w 60"/>
                <a:gd name="T55" fmla="*/ 36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5" y="13"/>
                  </a:lnTo>
                  <a:lnTo>
                    <a:pt x="51" y="8"/>
                  </a:lnTo>
                  <a:lnTo>
                    <a:pt x="47" y="5"/>
                  </a:lnTo>
                  <a:lnTo>
                    <a:pt x="42" y="2"/>
                  </a:lnTo>
                  <a:lnTo>
                    <a:pt x="36" y="0"/>
                  </a:lnTo>
                  <a:lnTo>
                    <a:pt x="30" y="0"/>
                  </a:lnTo>
                  <a:lnTo>
                    <a:pt x="19" y="2"/>
                  </a:lnTo>
                  <a:lnTo>
                    <a:pt x="10" y="8"/>
                  </a:lnTo>
                  <a:lnTo>
                    <a:pt x="3" y="18"/>
                  </a:lnTo>
                  <a:lnTo>
                    <a:pt x="0" y="30"/>
                  </a:lnTo>
                  <a:lnTo>
                    <a:pt x="2" y="36"/>
                  </a:lnTo>
                  <a:lnTo>
                    <a:pt x="3" y="40"/>
                  </a:lnTo>
                  <a:lnTo>
                    <a:pt x="6" y="46"/>
                  </a:lnTo>
                  <a:lnTo>
                    <a:pt x="10" y="51"/>
                  </a:lnTo>
                  <a:lnTo>
                    <a:pt x="14" y="54"/>
                  </a:lnTo>
                  <a:lnTo>
                    <a:pt x="19" y="56"/>
                  </a:lnTo>
                  <a:lnTo>
                    <a:pt x="25" y="59"/>
                  </a:lnTo>
                  <a:lnTo>
                    <a:pt x="30" y="59"/>
                  </a:lnTo>
                  <a:lnTo>
                    <a:pt x="36" y="59"/>
                  </a:lnTo>
                  <a:lnTo>
                    <a:pt x="42" y="56"/>
                  </a:lnTo>
                  <a:lnTo>
                    <a:pt x="47" y="54"/>
                  </a:lnTo>
                  <a:lnTo>
                    <a:pt x="51" y="51"/>
                  </a:lnTo>
                  <a:lnTo>
                    <a:pt x="55" y="46"/>
                  </a:lnTo>
                  <a:lnTo>
                    <a:pt x="58" y="40"/>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60" name="Freeform 262"/>
            <p:cNvSpPr>
              <a:spLocks/>
            </p:cNvSpPr>
            <p:nvPr/>
          </p:nvSpPr>
          <p:spPr bwMode="auto">
            <a:xfrm>
              <a:off x="2631" y="2592"/>
              <a:ext cx="15" cy="14"/>
            </a:xfrm>
            <a:custGeom>
              <a:avLst/>
              <a:gdLst>
                <a:gd name="T0" fmla="*/ 15 w 30"/>
                <a:gd name="T1" fmla="*/ 29 h 29"/>
                <a:gd name="T2" fmla="*/ 12 w 30"/>
                <a:gd name="T3" fmla="*/ 29 h 29"/>
                <a:gd name="T4" fmla="*/ 10 w 30"/>
                <a:gd name="T5" fmla="*/ 28 h 29"/>
                <a:gd name="T6" fmla="*/ 7 w 30"/>
                <a:gd name="T7" fmla="*/ 26 h 29"/>
                <a:gd name="T8" fmla="*/ 5 w 30"/>
                <a:gd name="T9" fmla="*/ 25 h 29"/>
                <a:gd name="T10" fmla="*/ 3 w 30"/>
                <a:gd name="T11" fmla="*/ 23 h 29"/>
                <a:gd name="T12" fmla="*/ 2 w 30"/>
                <a:gd name="T13" fmla="*/ 20 h 29"/>
                <a:gd name="T14" fmla="*/ 0 w 30"/>
                <a:gd name="T15" fmla="*/ 17 h 29"/>
                <a:gd name="T16" fmla="*/ 0 w 30"/>
                <a:gd name="T17" fmla="*/ 15 h 29"/>
                <a:gd name="T18" fmla="*/ 0 w 30"/>
                <a:gd name="T19" fmla="*/ 11 h 29"/>
                <a:gd name="T20" fmla="*/ 2 w 30"/>
                <a:gd name="T21" fmla="*/ 9 h 29"/>
                <a:gd name="T22" fmla="*/ 3 w 30"/>
                <a:gd name="T23" fmla="*/ 7 h 29"/>
                <a:gd name="T24" fmla="*/ 5 w 30"/>
                <a:gd name="T25" fmla="*/ 5 h 29"/>
                <a:gd name="T26" fmla="*/ 7 w 30"/>
                <a:gd name="T27" fmla="*/ 2 h 29"/>
                <a:gd name="T28" fmla="*/ 10 w 30"/>
                <a:gd name="T29" fmla="*/ 1 h 29"/>
                <a:gd name="T30" fmla="*/ 12 w 30"/>
                <a:gd name="T31" fmla="*/ 0 h 29"/>
                <a:gd name="T32" fmla="*/ 15 w 30"/>
                <a:gd name="T33" fmla="*/ 0 h 29"/>
                <a:gd name="T34" fmla="*/ 18 w 30"/>
                <a:gd name="T35" fmla="*/ 0 h 29"/>
                <a:gd name="T36" fmla="*/ 21 w 30"/>
                <a:gd name="T37" fmla="*/ 1 h 29"/>
                <a:gd name="T38" fmla="*/ 23 w 30"/>
                <a:gd name="T39" fmla="*/ 2 h 29"/>
                <a:gd name="T40" fmla="*/ 26 w 30"/>
                <a:gd name="T41" fmla="*/ 5 h 29"/>
                <a:gd name="T42" fmla="*/ 27 w 30"/>
                <a:gd name="T43" fmla="*/ 7 h 29"/>
                <a:gd name="T44" fmla="*/ 29 w 30"/>
                <a:gd name="T45" fmla="*/ 9 h 29"/>
                <a:gd name="T46" fmla="*/ 30 w 30"/>
                <a:gd name="T47" fmla="*/ 11 h 29"/>
                <a:gd name="T48" fmla="*/ 30 w 30"/>
                <a:gd name="T49" fmla="*/ 15 h 29"/>
                <a:gd name="T50" fmla="*/ 29 w 30"/>
                <a:gd name="T51" fmla="*/ 21 h 29"/>
                <a:gd name="T52" fmla="*/ 26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10" y="28"/>
                  </a:lnTo>
                  <a:lnTo>
                    <a:pt x="7" y="26"/>
                  </a:lnTo>
                  <a:lnTo>
                    <a:pt x="5" y="25"/>
                  </a:lnTo>
                  <a:lnTo>
                    <a:pt x="3" y="23"/>
                  </a:lnTo>
                  <a:lnTo>
                    <a:pt x="2" y="20"/>
                  </a:lnTo>
                  <a:lnTo>
                    <a:pt x="0" y="17"/>
                  </a:lnTo>
                  <a:lnTo>
                    <a:pt x="0" y="15"/>
                  </a:lnTo>
                  <a:lnTo>
                    <a:pt x="0" y="11"/>
                  </a:lnTo>
                  <a:lnTo>
                    <a:pt x="2" y="9"/>
                  </a:lnTo>
                  <a:lnTo>
                    <a:pt x="3" y="7"/>
                  </a:lnTo>
                  <a:lnTo>
                    <a:pt x="5" y="5"/>
                  </a:lnTo>
                  <a:lnTo>
                    <a:pt x="7" y="2"/>
                  </a:lnTo>
                  <a:lnTo>
                    <a:pt x="10" y="1"/>
                  </a:lnTo>
                  <a:lnTo>
                    <a:pt x="12" y="0"/>
                  </a:lnTo>
                  <a:lnTo>
                    <a:pt x="15" y="0"/>
                  </a:lnTo>
                  <a:lnTo>
                    <a:pt x="18" y="0"/>
                  </a:lnTo>
                  <a:lnTo>
                    <a:pt x="21" y="1"/>
                  </a:lnTo>
                  <a:lnTo>
                    <a:pt x="23" y="2"/>
                  </a:lnTo>
                  <a:lnTo>
                    <a:pt x="26" y="5"/>
                  </a:lnTo>
                  <a:lnTo>
                    <a:pt x="27" y="7"/>
                  </a:lnTo>
                  <a:lnTo>
                    <a:pt x="29" y="9"/>
                  </a:lnTo>
                  <a:lnTo>
                    <a:pt x="30" y="11"/>
                  </a:lnTo>
                  <a:lnTo>
                    <a:pt x="30" y="15"/>
                  </a:lnTo>
                  <a:lnTo>
                    <a:pt x="29" y="21"/>
                  </a:lnTo>
                  <a:lnTo>
                    <a:pt x="26"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61" name="Freeform 263"/>
            <p:cNvSpPr>
              <a:spLocks/>
            </p:cNvSpPr>
            <p:nvPr/>
          </p:nvSpPr>
          <p:spPr bwMode="auto">
            <a:xfrm>
              <a:off x="2621" y="2333"/>
              <a:ext cx="30" cy="30"/>
            </a:xfrm>
            <a:custGeom>
              <a:avLst/>
              <a:gdLst>
                <a:gd name="T0" fmla="*/ 60 w 60"/>
                <a:gd name="T1" fmla="*/ 30 h 60"/>
                <a:gd name="T2" fmla="*/ 58 w 60"/>
                <a:gd name="T3" fmla="*/ 24 h 60"/>
                <a:gd name="T4" fmla="*/ 57 w 60"/>
                <a:gd name="T5" fmla="*/ 18 h 60"/>
                <a:gd name="T6" fmla="*/ 55 w 60"/>
                <a:gd name="T7" fmla="*/ 14 h 60"/>
                <a:gd name="T8" fmla="*/ 52 w 60"/>
                <a:gd name="T9" fmla="*/ 9 h 60"/>
                <a:gd name="T10" fmla="*/ 47 w 60"/>
                <a:gd name="T11" fmla="*/ 6 h 60"/>
                <a:gd name="T12" fmla="*/ 41 w 60"/>
                <a:gd name="T13" fmla="*/ 2 h 60"/>
                <a:gd name="T14" fmla="*/ 35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6 h 60"/>
                <a:gd name="T28" fmla="*/ 2 w 60"/>
                <a:gd name="T29" fmla="*/ 41 h 60"/>
                <a:gd name="T30" fmla="*/ 5 w 60"/>
                <a:gd name="T31" fmla="*/ 47 h 60"/>
                <a:gd name="T32" fmla="*/ 9 w 60"/>
                <a:gd name="T33" fmla="*/ 52 h 60"/>
                <a:gd name="T34" fmla="*/ 14 w 60"/>
                <a:gd name="T35" fmla="*/ 55 h 60"/>
                <a:gd name="T36" fmla="*/ 18 w 60"/>
                <a:gd name="T37" fmla="*/ 57 h 60"/>
                <a:gd name="T38" fmla="*/ 24 w 60"/>
                <a:gd name="T39" fmla="*/ 60 h 60"/>
                <a:gd name="T40" fmla="*/ 30 w 60"/>
                <a:gd name="T41" fmla="*/ 60 h 60"/>
                <a:gd name="T42" fmla="*/ 35 w 60"/>
                <a:gd name="T43" fmla="*/ 60 h 60"/>
                <a:gd name="T44" fmla="*/ 41 w 60"/>
                <a:gd name="T45" fmla="*/ 57 h 60"/>
                <a:gd name="T46" fmla="*/ 47 w 60"/>
                <a:gd name="T47" fmla="*/ 55 h 60"/>
                <a:gd name="T48" fmla="*/ 52 w 60"/>
                <a:gd name="T49" fmla="*/ 52 h 60"/>
                <a:gd name="T50" fmla="*/ 55 w 60"/>
                <a:gd name="T51" fmla="*/ 47 h 60"/>
                <a:gd name="T52" fmla="*/ 57 w 60"/>
                <a:gd name="T53" fmla="*/ 41 h 60"/>
                <a:gd name="T54" fmla="*/ 58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8" y="24"/>
                  </a:lnTo>
                  <a:lnTo>
                    <a:pt x="57" y="18"/>
                  </a:lnTo>
                  <a:lnTo>
                    <a:pt x="55" y="14"/>
                  </a:lnTo>
                  <a:lnTo>
                    <a:pt x="52" y="9"/>
                  </a:lnTo>
                  <a:lnTo>
                    <a:pt x="47" y="6"/>
                  </a:lnTo>
                  <a:lnTo>
                    <a:pt x="41" y="2"/>
                  </a:lnTo>
                  <a:lnTo>
                    <a:pt x="35" y="1"/>
                  </a:lnTo>
                  <a:lnTo>
                    <a:pt x="30" y="0"/>
                  </a:lnTo>
                  <a:lnTo>
                    <a:pt x="18" y="2"/>
                  </a:lnTo>
                  <a:lnTo>
                    <a:pt x="9" y="9"/>
                  </a:lnTo>
                  <a:lnTo>
                    <a:pt x="2" y="18"/>
                  </a:lnTo>
                  <a:lnTo>
                    <a:pt x="0" y="30"/>
                  </a:lnTo>
                  <a:lnTo>
                    <a:pt x="1" y="36"/>
                  </a:lnTo>
                  <a:lnTo>
                    <a:pt x="2" y="41"/>
                  </a:lnTo>
                  <a:lnTo>
                    <a:pt x="5" y="47"/>
                  </a:lnTo>
                  <a:lnTo>
                    <a:pt x="9" y="52"/>
                  </a:lnTo>
                  <a:lnTo>
                    <a:pt x="14" y="55"/>
                  </a:lnTo>
                  <a:lnTo>
                    <a:pt x="18" y="57"/>
                  </a:lnTo>
                  <a:lnTo>
                    <a:pt x="24" y="60"/>
                  </a:lnTo>
                  <a:lnTo>
                    <a:pt x="30" y="60"/>
                  </a:lnTo>
                  <a:lnTo>
                    <a:pt x="35" y="60"/>
                  </a:lnTo>
                  <a:lnTo>
                    <a:pt x="41" y="57"/>
                  </a:lnTo>
                  <a:lnTo>
                    <a:pt x="47" y="55"/>
                  </a:lnTo>
                  <a:lnTo>
                    <a:pt x="52" y="52"/>
                  </a:lnTo>
                  <a:lnTo>
                    <a:pt x="55" y="47"/>
                  </a:lnTo>
                  <a:lnTo>
                    <a:pt x="57" y="41"/>
                  </a:lnTo>
                  <a:lnTo>
                    <a:pt x="58"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62" name="Freeform 264"/>
            <p:cNvSpPr>
              <a:spLocks/>
            </p:cNvSpPr>
            <p:nvPr/>
          </p:nvSpPr>
          <p:spPr bwMode="auto">
            <a:xfrm>
              <a:off x="2628" y="2341"/>
              <a:ext cx="15" cy="15"/>
            </a:xfrm>
            <a:custGeom>
              <a:avLst/>
              <a:gdLst>
                <a:gd name="T0" fmla="*/ 15 w 30"/>
                <a:gd name="T1" fmla="*/ 29 h 29"/>
                <a:gd name="T2" fmla="*/ 12 w 30"/>
                <a:gd name="T3" fmla="*/ 29 h 29"/>
                <a:gd name="T4" fmla="*/ 10 w 30"/>
                <a:gd name="T5" fmla="*/ 28 h 29"/>
                <a:gd name="T6" fmla="*/ 7 w 30"/>
                <a:gd name="T7" fmla="*/ 26 h 29"/>
                <a:gd name="T8" fmla="*/ 4 w 30"/>
                <a:gd name="T9" fmla="*/ 24 h 29"/>
                <a:gd name="T10" fmla="*/ 3 w 30"/>
                <a:gd name="T11" fmla="*/ 22 h 29"/>
                <a:gd name="T12" fmla="*/ 1 w 30"/>
                <a:gd name="T13" fmla="*/ 20 h 29"/>
                <a:gd name="T14" fmla="*/ 0 w 30"/>
                <a:gd name="T15" fmla="*/ 17 h 29"/>
                <a:gd name="T16" fmla="*/ 0 w 30"/>
                <a:gd name="T17" fmla="*/ 14 h 29"/>
                <a:gd name="T18" fmla="*/ 0 w 30"/>
                <a:gd name="T19" fmla="*/ 11 h 29"/>
                <a:gd name="T20" fmla="*/ 1 w 30"/>
                <a:gd name="T21" fmla="*/ 8 h 29"/>
                <a:gd name="T22" fmla="*/ 3 w 30"/>
                <a:gd name="T23" fmla="*/ 6 h 29"/>
                <a:gd name="T24" fmla="*/ 4 w 30"/>
                <a:gd name="T25" fmla="*/ 3 h 29"/>
                <a:gd name="T26" fmla="*/ 7 w 30"/>
                <a:gd name="T27" fmla="*/ 2 h 29"/>
                <a:gd name="T28" fmla="*/ 10 w 30"/>
                <a:gd name="T29" fmla="*/ 1 h 29"/>
                <a:gd name="T30" fmla="*/ 12 w 30"/>
                <a:gd name="T31" fmla="*/ 0 h 29"/>
                <a:gd name="T32" fmla="*/ 15 w 30"/>
                <a:gd name="T33" fmla="*/ 0 h 29"/>
                <a:gd name="T34" fmla="*/ 18 w 30"/>
                <a:gd name="T35" fmla="*/ 0 h 29"/>
                <a:gd name="T36" fmla="*/ 20 w 30"/>
                <a:gd name="T37" fmla="*/ 1 h 29"/>
                <a:gd name="T38" fmla="*/ 23 w 30"/>
                <a:gd name="T39" fmla="*/ 2 h 29"/>
                <a:gd name="T40" fmla="*/ 25 w 30"/>
                <a:gd name="T41" fmla="*/ 3 h 29"/>
                <a:gd name="T42" fmla="*/ 27 w 30"/>
                <a:gd name="T43" fmla="*/ 6 h 29"/>
                <a:gd name="T44" fmla="*/ 28 w 30"/>
                <a:gd name="T45" fmla="*/ 8 h 29"/>
                <a:gd name="T46" fmla="*/ 30 w 30"/>
                <a:gd name="T47" fmla="*/ 11 h 29"/>
                <a:gd name="T48" fmla="*/ 30 w 30"/>
                <a:gd name="T49" fmla="*/ 14 h 29"/>
                <a:gd name="T50" fmla="*/ 28 w 30"/>
                <a:gd name="T51" fmla="*/ 20 h 29"/>
                <a:gd name="T52" fmla="*/ 25 w 30"/>
                <a:gd name="T53" fmla="*/ 24 h 29"/>
                <a:gd name="T54" fmla="*/ 20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10" y="28"/>
                  </a:lnTo>
                  <a:lnTo>
                    <a:pt x="7" y="26"/>
                  </a:lnTo>
                  <a:lnTo>
                    <a:pt x="4" y="24"/>
                  </a:lnTo>
                  <a:lnTo>
                    <a:pt x="3" y="22"/>
                  </a:lnTo>
                  <a:lnTo>
                    <a:pt x="1" y="20"/>
                  </a:lnTo>
                  <a:lnTo>
                    <a:pt x="0" y="17"/>
                  </a:lnTo>
                  <a:lnTo>
                    <a:pt x="0" y="14"/>
                  </a:lnTo>
                  <a:lnTo>
                    <a:pt x="0" y="11"/>
                  </a:lnTo>
                  <a:lnTo>
                    <a:pt x="1" y="8"/>
                  </a:lnTo>
                  <a:lnTo>
                    <a:pt x="3" y="6"/>
                  </a:lnTo>
                  <a:lnTo>
                    <a:pt x="4" y="3"/>
                  </a:lnTo>
                  <a:lnTo>
                    <a:pt x="7" y="2"/>
                  </a:lnTo>
                  <a:lnTo>
                    <a:pt x="10" y="1"/>
                  </a:lnTo>
                  <a:lnTo>
                    <a:pt x="12" y="0"/>
                  </a:lnTo>
                  <a:lnTo>
                    <a:pt x="15" y="0"/>
                  </a:lnTo>
                  <a:lnTo>
                    <a:pt x="18" y="0"/>
                  </a:lnTo>
                  <a:lnTo>
                    <a:pt x="20" y="1"/>
                  </a:lnTo>
                  <a:lnTo>
                    <a:pt x="23" y="2"/>
                  </a:lnTo>
                  <a:lnTo>
                    <a:pt x="25" y="3"/>
                  </a:lnTo>
                  <a:lnTo>
                    <a:pt x="27" y="6"/>
                  </a:lnTo>
                  <a:lnTo>
                    <a:pt x="28" y="8"/>
                  </a:lnTo>
                  <a:lnTo>
                    <a:pt x="30" y="11"/>
                  </a:lnTo>
                  <a:lnTo>
                    <a:pt x="30" y="14"/>
                  </a:lnTo>
                  <a:lnTo>
                    <a:pt x="28" y="20"/>
                  </a:lnTo>
                  <a:lnTo>
                    <a:pt x="25" y="24"/>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63" name="Freeform 265"/>
            <p:cNvSpPr>
              <a:spLocks/>
            </p:cNvSpPr>
            <p:nvPr/>
          </p:nvSpPr>
          <p:spPr bwMode="auto">
            <a:xfrm>
              <a:off x="2709" y="2526"/>
              <a:ext cx="30" cy="30"/>
            </a:xfrm>
            <a:custGeom>
              <a:avLst/>
              <a:gdLst>
                <a:gd name="T0" fmla="*/ 60 w 60"/>
                <a:gd name="T1" fmla="*/ 29 h 59"/>
                <a:gd name="T2" fmla="*/ 59 w 60"/>
                <a:gd name="T3" fmla="*/ 24 h 59"/>
                <a:gd name="T4" fmla="*/ 58 w 60"/>
                <a:gd name="T5" fmla="*/ 18 h 59"/>
                <a:gd name="T6" fmla="*/ 54 w 60"/>
                <a:gd name="T7" fmla="*/ 12 h 59"/>
                <a:gd name="T8" fmla="*/ 51 w 60"/>
                <a:gd name="T9" fmla="*/ 8 h 59"/>
                <a:gd name="T10" fmla="*/ 46 w 60"/>
                <a:gd name="T11" fmla="*/ 4 h 59"/>
                <a:gd name="T12" fmla="*/ 41 w 60"/>
                <a:gd name="T13" fmla="*/ 2 h 59"/>
                <a:gd name="T14" fmla="*/ 36 w 60"/>
                <a:gd name="T15" fmla="*/ 1 h 59"/>
                <a:gd name="T16" fmla="*/ 30 w 60"/>
                <a:gd name="T17" fmla="*/ 0 h 59"/>
                <a:gd name="T18" fmla="*/ 18 w 60"/>
                <a:gd name="T19" fmla="*/ 2 h 59"/>
                <a:gd name="T20" fmla="*/ 9 w 60"/>
                <a:gd name="T21" fmla="*/ 8 h 59"/>
                <a:gd name="T22" fmla="*/ 2 w 60"/>
                <a:gd name="T23" fmla="*/ 18 h 59"/>
                <a:gd name="T24" fmla="*/ 0 w 60"/>
                <a:gd name="T25" fmla="*/ 29 h 59"/>
                <a:gd name="T26" fmla="*/ 1 w 60"/>
                <a:gd name="T27" fmla="*/ 35 h 59"/>
                <a:gd name="T28" fmla="*/ 2 w 60"/>
                <a:gd name="T29" fmla="*/ 41 h 59"/>
                <a:gd name="T30" fmla="*/ 6 w 60"/>
                <a:gd name="T31" fmla="*/ 46 h 59"/>
                <a:gd name="T32" fmla="*/ 9 w 60"/>
                <a:gd name="T33" fmla="*/ 50 h 59"/>
                <a:gd name="T34" fmla="*/ 14 w 60"/>
                <a:gd name="T35" fmla="*/ 54 h 59"/>
                <a:gd name="T36" fmla="*/ 18 w 60"/>
                <a:gd name="T37" fmla="*/ 57 h 59"/>
                <a:gd name="T38" fmla="*/ 24 w 60"/>
                <a:gd name="T39" fmla="*/ 58 h 59"/>
                <a:gd name="T40" fmla="*/ 30 w 60"/>
                <a:gd name="T41" fmla="*/ 59 h 59"/>
                <a:gd name="T42" fmla="*/ 36 w 60"/>
                <a:gd name="T43" fmla="*/ 58 h 59"/>
                <a:gd name="T44" fmla="*/ 41 w 60"/>
                <a:gd name="T45" fmla="*/ 57 h 59"/>
                <a:gd name="T46" fmla="*/ 46 w 60"/>
                <a:gd name="T47" fmla="*/ 54 h 59"/>
                <a:gd name="T48" fmla="*/ 51 w 60"/>
                <a:gd name="T49" fmla="*/ 50 h 59"/>
                <a:gd name="T50" fmla="*/ 54 w 60"/>
                <a:gd name="T51" fmla="*/ 46 h 59"/>
                <a:gd name="T52" fmla="*/ 58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8" y="18"/>
                  </a:lnTo>
                  <a:lnTo>
                    <a:pt x="54" y="12"/>
                  </a:lnTo>
                  <a:lnTo>
                    <a:pt x="51" y="8"/>
                  </a:lnTo>
                  <a:lnTo>
                    <a:pt x="46" y="4"/>
                  </a:lnTo>
                  <a:lnTo>
                    <a:pt x="41" y="2"/>
                  </a:lnTo>
                  <a:lnTo>
                    <a:pt x="36" y="1"/>
                  </a:lnTo>
                  <a:lnTo>
                    <a:pt x="30" y="0"/>
                  </a:lnTo>
                  <a:lnTo>
                    <a:pt x="18" y="2"/>
                  </a:lnTo>
                  <a:lnTo>
                    <a:pt x="9" y="8"/>
                  </a:lnTo>
                  <a:lnTo>
                    <a:pt x="2" y="18"/>
                  </a:lnTo>
                  <a:lnTo>
                    <a:pt x="0" y="29"/>
                  </a:lnTo>
                  <a:lnTo>
                    <a:pt x="1" y="35"/>
                  </a:lnTo>
                  <a:lnTo>
                    <a:pt x="2" y="41"/>
                  </a:lnTo>
                  <a:lnTo>
                    <a:pt x="6" y="46"/>
                  </a:lnTo>
                  <a:lnTo>
                    <a:pt x="9" y="50"/>
                  </a:lnTo>
                  <a:lnTo>
                    <a:pt x="14" y="54"/>
                  </a:lnTo>
                  <a:lnTo>
                    <a:pt x="18" y="57"/>
                  </a:lnTo>
                  <a:lnTo>
                    <a:pt x="24" y="58"/>
                  </a:lnTo>
                  <a:lnTo>
                    <a:pt x="30" y="59"/>
                  </a:lnTo>
                  <a:lnTo>
                    <a:pt x="36" y="58"/>
                  </a:lnTo>
                  <a:lnTo>
                    <a:pt x="41" y="57"/>
                  </a:lnTo>
                  <a:lnTo>
                    <a:pt x="46" y="54"/>
                  </a:lnTo>
                  <a:lnTo>
                    <a:pt x="51" y="50"/>
                  </a:lnTo>
                  <a:lnTo>
                    <a:pt x="54" y="46"/>
                  </a:lnTo>
                  <a:lnTo>
                    <a:pt x="58"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64" name="Freeform 266"/>
            <p:cNvSpPr>
              <a:spLocks/>
            </p:cNvSpPr>
            <p:nvPr/>
          </p:nvSpPr>
          <p:spPr bwMode="auto">
            <a:xfrm>
              <a:off x="2716" y="2533"/>
              <a:ext cx="15" cy="15"/>
            </a:xfrm>
            <a:custGeom>
              <a:avLst/>
              <a:gdLst>
                <a:gd name="T0" fmla="*/ 15 w 30"/>
                <a:gd name="T1" fmla="*/ 30 h 30"/>
                <a:gd name="T2" fmla="*/ 13 w 30"/>
                <a:gd name="T3" fmla="*/ 30 h 30"/>
                <a:gd name="T4" fmla="*/ 9 w 30"/>
                <a:gd name="T5" fmla="*/ 29 h 30"/>
                <a:gd name="T6" fmla="*/ 7 w 30"/>
                <a:gd name="T7" fmla="*/ 27 h 30"/>
                <a:gd name="T8" fmla="*/ 5 w 30"/>
                <a:gd name="T9" fmla="*/ 26 h 30"/>
                <a:gd name="T10" fmla="*/ 3 w 30"/>
                <a:gd name="T11" fmla="*/ 24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5 w 30"/>
                <a:gd name="T25" fmla="*/ 5 h 30"/>
                <a:gd name="T26" fmla="*/ 7 w 30"/>
                <a:gd name="T27" fmla="*/ 3 h 30"/>
                <a:gd name="T28" fmla="*/ 9 w 30"/>
                <a:gd name="T29" fmla="*/ 2 h 30"/>
                <a:gd name="T30" fmla="*/ 13 w 30"/>
                <a:gd name="T31" fmla="*/ 0 h 30"/>
                <a:gd name="T32" fmla="*/ 15 w 30"/>
                <a:gd name="T33" fmla="*/ 0 h 30"/>
                <a:gd name="T34" fmla="*/ 17 w 30"/>
                <a:gd name="T35" fmla="*/ 0 h 30"/>
                <a:gd name="T36" fmla="*/ 21 w 30"/>
                <a:gd name="T37" fmla="*/ 2 h 30"/>
                <a:gd name="T38" fmla="*/ 23 w 30"/>
                <a:gd name="T39" fmla="*/ 3 h 30"/>
                <a:gd name="T40" fmla="*/ 25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9"/>
                  </a:lnTo>
                  <a:lnTo>
                    <a:pt x="7" y="27"/>
                  </a:lnTo>
                  <a:lnTo>
                    <a:pt x="5" y="26"/>
                  </a:lnTo>
                  <a:lnTo>
                    <a:pt x="3" y="24"/>
                  </a:lnTo>
                  <a:lnTo>
                    <a:pt x="1" y="20"/>
                  </a:lnTo>
                  <a:lnTo>
                    <a:pt x="0" y="18"/>
                  </a:lnTo>
                  <a:lnTo>
                    <a:pt x="0" y="15"/>
                  </a:lnTo>
                  <a:lnTo>
                    <a:pt x="0" y="12"/>
                  </a:lnTo>
                  <a:lnTo>
                    <a:pt x="1" y="10"/>
                  </a:lnTo>
                  <a:lnTo>
                    <a:pt x="3" y="7"/>
                  </a:lnTo>
                  <a:lnTo>
                    <a:pt x="5" y="5"/>
                  </a:lnTo>
                  <a:lnTo>
                    <a:pt x="7" y="3"/>
                  </a:lnTo>
                  <a:lnTo>
                    <a:pt x="9" y="2"/>
                  </a:lnTo>
                  <a:lnTo>
                    <a:pt x="13" y="0"/>
                  </a:lnTo>
                  <a:lnTo>
                    <a:pt x="15" y="0"/>
                  </a:lnTo>
                  <a:lnTo>
                    <a:pt x="17"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65" name="Freeform 267"/>
            <p:cNvSpPr>
              <a:spLocks/>
            </p:cNvSpPr>
            <p:nvPr/>
          </p:nvSpPr>
          <p:spPr bwMode="auto">
            <a:xfrm>
              <a:off x="2821" y="2427"/>
              <a:ext cx="30" cy="30"/>
            </a:xfrm>
            <a:custGeom>
              <a:avLst/>
              <a:gdLst>
                <a:gd name="T0" fmla="*/ 58 w 58"/>
                <a:gd name="T1" fmla="*/ 28 h 58"/>
                <a:gd name="T2" fmla="*/ 58 w 58"/>
                <a:gd name="T3" fmla="*/ 23 h 58"/>
                <a:gd name="T4" fmla="*/ 56 w 58"/>
                <a:gd name="T5" fmla="*/ 18 h 58"/>
                <a:gd name="T6" fmla="*/ 54 w 58"/>
                <a:gd name="T7" fmla="*/ 12 h 58"/>
                <a:gd name="T8" fmla="*/ 50 w 58"/>
                <a:gd name="T9" fmla="*/ 8 h 58"/>
                <a:gd name="T10" fmla="*/ 46 w 58"/>
                <a:gd name="T11" fmla="*/ 4 h 58"/>
                <a:gd name="T12" fmla="*/ 40 w 58"/>
                <a:gd name="T13" fmla="*/ 2 h 58"/>
                <a:gd name="T14" fmla="*/ 34 w 58"/>
                <a:gd name="T15" fmla="*/ 0 h 58"/>
                <a:gd name="T16" fmla="*/ 28 w 58"/>
                <a:gd name="T17" fmla="*/ 0 h 58"/>
                <a:gd name="T18" fmla="*/ 17 w 58"/>
                <a:gd name="T19" fmla="*/ 2 h 58"/>
                <a:gd name="T20" fmla="*/ 8 w 58"/>
                <a:gd name="T21" fmla="*/ 8 h 58"/>
                <a:gd name="T22" fmla="*/ 2 w 58"/>
                <a:gd name="T23" fmla="*/ 17 h 58"/>
                <a:gd name="T24" fmla="*/ 0 w 58"/>
                <a:gd name="T25" fmla="*/ 28 h 58"/>
                <a:gd name="T26" fmla="*/ 0 w 58"/>
                <a:gd name="T27" fmla="*/ 34 h 58"/>
                <a:gd name="T28" fmla="*/ 2 w 58"/>
                <a:gd name="T29" fmla="*/ 40 h 58"/>
                <a:gd name="T30" fmla="*/ 4 w 58"/>
                <a:gd name="T31" fmla="*/ 46 h 58"/>
                <a:gd name="T32" fmla="*/ 8 w 58"/>
                <a:gd name="T33" fmla="*/ 50 h 58"/>
                <a:gd name="T34" fmla="*/ 12 w 58"/>
                <a:gd name="T35" fmla="*/ 54 h 58"/>
                <a:gd name="T36" fmla="*/ 18 w 58"/>
                <a:gd name="T37" fmla="*/ 56 h 58"/>
                <a:gd name="T38" fmla="*/ 23 w 58"/>
                <a:gd name="T39" fmla="*/ 58 h 58"/>
                <a:gd name="T40" fmla="*/ 28 w 58"/>
                <a:gd name="T41" fmla="*/ 58 h 58"/>
                <a:gd name="T42" fmla="*/ 34 w 58"/>
                <a:gd name="T43" fmla="*/ 58 h 58"/>
                <a:gd name="T44" fmla="*/ 40 w 58"/>
                <a:gd name="T45" fmla="*/ 56 h 58"/>
                <a:gd name="T46" fmla="*/ 46 w 58"/>
                <a:gd name="T47" fmla="*/ 54 h 58"/>
                <a:gd name="T48" fmla="*/ 50 w 58"/>
                <a:gd name="T49" fmla="*/ 50 h 58"/>
                <a:gd name="T50" fmla="*/ 54 w 58"/>
                <a:gd name="T51" fmla="*/ 46 h 58"/>
                <a:gd name="T52" fmla="*/ 56 w 58"/>
                <a:gd name="T53" fmla="*/ 40 h 58"/>
                <a:gd name="T54" fmla="*/ 58 w 58"/>
                <a:gd name="T55" fmla="*/ 34 h 58"/>
                <a:gd name="T56" fmla="*/ 58 w 58"/>
                <a:gd name="T57"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8">
                  <a:moveTo>
                    <a:pt x="58" y="28"/>
                  </a:moveTo>
                  <a:lnTo>
                    <a:pt x="58" y="23"/>
                  </a:lnTo>
                  <a:lnTo>
                    <a:pt x="56" y="18"/>
                  </a:lnTo>
                  <a:lnTo>
                    <a:pt x="54" y="12"/>
                  </a:lnTo>
                  <a:lnTo>
                    <a:pt x="50" y="8"/>
                  </a:lnTo>
                  <a:lnTo>
                    <a:pt x="46" y="4"/>
                  </a:lnTo>
                  <a:lnTo>
                    <a:pt x="40" y="2"/>
                  </a:lnTo>
                  <a:lnTo>
                    <a:pt x="34" y="0"/>
                  </a:lnTo>
                  <a:lnTo>
                    <a:pt x="28" y="0"/>
                  </a:lnTo>
                  <a:lnTo>
                    <a:pt x="17" y="2"/>
                  </a:lnTo>
                  <a:lnTo>
                    <a:pt x="8" y="8"/>
                  </a:lnTo>
                  <a:lnTo>
                    <a:pt x="2" y="17"/>
                  </a:lnTo>
                  <a:lnTo>
                    <a:pt x="0" y="28"/>
                  </a:lnTo>
                  <a:lnTo>
                    <a:pt x="0" y="34"/>
                  </a:lnTo>
                  <a:lnTo>
                    <a:pt x="2" y="40"/>
                  </a:lnTo>
                  <a:lnTo>
                    <a:pt x="4" y="46"/>
                  </a:lnTo>
                  <a:lnTo>
                    <a:pt x="8" y="50"/>
                  </a:lnTo>
                  <a:lnTo>
                    <a:pt x="12" y="54"/>
                  </a:lnTo>
                  <a:lnTo>
                    <a:pt x="18" y="56"/>
                  </a:lnTo>
                  <a:lnTo>
                    <a:pt x="23" y="58"/>
                  </a:lnTo>
                  <a:lnTo>
                    <a:pt x="28" y="58"/>
                  </a:lnTo>
                  <a:lnTo>
                    <a:pt x="34" y="58"/>
                  </a:lnTo>
                  <a:lnTo>
                    <a:pt x="40" y="56"/>
                  </a:lnTo>
                  <a:lnTo>
                    <a:pt x="46" y="54"/>
                  </a:lnTo>
                  <a:lnTo>
                    <a:pt x="50" y="50"/>
                  </a:lnTo>
                  <a:lnTo>
                    <a:pt x="54" y="46"/>
                  </a:lnTo>
                  <a:lnTo>
                    <a:pt x="56" y="40"/>
                  </a:lnTo>
                  <a:lnTo>
                    <a:pt x="58" y="34"/>
                  </a:lnTo>
                  <a:lnTo>
                    <a:pt x="58"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66" name="Freeform 268"/>
            <p:cNvSpPr>
              <a:spLocks/>
            </p:cNvSpPr>
            <p:nvPr/>
          </p:nvSpPr>
          <p:spPr bwMode="auto">
            <a:xfrm>
              <a:off x="2829" y="2435"/>
              <a:ext cx="14" cy="14"/>
            </a:xfrm>
            <a:custGeom>
              <a:avLst/>
              <a:gdLst>
                <a:gd name="T0" fmla="*/ 14 w 29"/>
                <a:gd name="T1" fmla="*/ 28 h 28"/>
                <a:gd name="T2" fmla="*/ 12 w 29"/>
                <a:gd name="T3" fmla="*/ 28 h 28"/>
                <a:gd name="T4" fmla="*/ 10 w 29"/>
                <a:gd name="T5" fmla="*/ 27 h 28"/>
                <a:gd name="T6" fmla="*/ 6 w 29"/>
                <a:gd name="T7" fmla="*/ 26 h 28"/>
                <a:gd name="T8" fmla="*/ 4 w 29"/>
                <a:gd name="T9" fmla="*/ 24 h 28"/>
                <a:gd name="T10" fmla="*/ 3 w 29"/>
                <a:gd name="T11" fmla="*/ 21 h 28"/>
                <a:gd name="T12" fmla="*/ 2 w 29"/>
                <a:gd name="T13" fmla="*/ 19 h 28"/>
                <a:gd name="T14" fmla="*/ 0 w 29"/>
                <a:gd name="T15" fmla="*/ 17 h 28"/>
                <a:gd name="T16" fmla="*/ 0 w 29"/>
                <a:gd name="T17" fmla="*/ 13 h 28"/>
                <a:gd name="T18" fmla="*/ 0 w 29"/>
                <a:gd name="T19" fmla="*/ 11 h 28"/>
                <a:gd name="T20" fmla="*/ 2 w 29"/>
                <a:gd name="T21" fmla="*/ 8 h 28"/>
                <a:gd name="T22" fmla="*/ 3 w 29"/>
                <a:gd name="T23" fmla="*/ 5 h 28"/>
                <a:gd name="T24" fmla="*/ 4 w 29"/>
                <a:gd name="T25" fmla="*/ 3 h 28"/>
                <a:gd name="T26" fmla="*/ 6 w 29"/>
                <a:gd name="T27" fmla="*/ 2 h 28"/>
                <a:gd name="T28" fmla="*/ 10 w 29"/>
                <a:gd name="T29" fmla="*/ 1 h 28"/>
                <a:gd name="T30" fmla="*/ 12 w 29"/>
                <a:gd name="T31" fmla="*/ 0 h 28"/>
                <a:gd name="T32" fmla="*/ 14 w 29"/>
                <a:gd name="T33" fmla="*/ 0 h 28"/>
                <a:gd name="T34" fmla="*/ 18 w 29"/>
                <a:gd name="T35" fmla="*/ 0 h 28"/>
                <a:gd name="T36" fmla="*/ 20 w 29"/>
                <a:gd name="T37" fmla="*/ 1 h 28"/>
                <a:gd name="T38" fmla="*/ 24 w 29"/>
                <a:gd name="T39" fmla="*/ 2 h 28"/>
                <a:gd name="T40" fmla="*/ 26 w 29"/>
                <a:gd name="T41" fmla="*/ 3 h 28"/>
                <a:gd name="T42" fmla="*/ 27 w 29"/>
                <a:gd name="T43" fmla="*/ 5 h 28"/>
                <a:gd name="T44" fmla="*/ 28 w 29"/>
                <a:gd name="T45" fmla="*/ 8 h 28"/>
                <a:gd name="T46" fmla="*/ 29 w 29"/>
                <a:gd name="T47" fmla="*/ 11 h 28"/>
                <a:gd name="T48" fmla="*/ 29 w 29"/>
                <a:gd name="T49" fmla="*/ 13 h 28"/>
                <a:gd name="T50" fmla="*/ 28 w 29"/>
                <a:gd name="T51" fmla="*/ 19 h 28"/>
                <a:gd name="T52" fmla="*/ 26 w 29"/>
                <a:gd name="T53" fmla="*/ 24 h 28"/>
                <a:gd name="T54" fmla="*/ 20 w 29"/>
                <a:gd name="T55" fmla="*/ 27 h 28"/>
                <a:gd name="T56" fmla="*/ 14 w 29"/>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8">
                  <a:moveTo>
                    <a:pt x="14" y="28"/>
                  </a:moveTo>
                  <a:lnTo>
                    <a:pt x="12" y="28"/>
                  </a:lnTo>
                  <a:lnTo>
                    <a:pt x="10" y="27"/>
                  </a:lnTo>
                  <a:lnTo>
                    <a:pt x="6" y="26"/>
                  </a:lnTo>
                  <a:lnTo>
                    <a:pt x="4" y="24"/>
                  </a:lnTo>
                  <a:lnTo>
                    <a:pt x="3" y="21"/>
                  </a:lnTo>
                  <a:lnTo>
                    <a:pt x="2" y="19"/>
                  </a:lnTo>
                  <a:lnTo>
                    <a:pt x="0" y="17"/>
                  </a:lnTo>
                  <a:lnTo>
                    <a:pt x="0" y="13"/>
                  </a:lnTo>
                  <a:lnTo>
                    <a:pt x="0" y="11"/>
                  </a:lnTo>
                  <a:lnTo>
                    <a:pt x="2" y="8"/>
                  </a:lnTo>
                  <a:lnTo>
                    <a:pt x="3" y="5"/>
                  </a:lnTo>
                  <a:lnTo>
                    <a:pt x="4" y="3"/>
                  </a:lnTo>
                  <a:lnTo>
                    <a:pt x="6" y="2"/>
                  </a:lnTo>
                  <a:lnTo>
                    <a:pt x="10" y="1"/>
                  </a:lnTo>
                  <a:lnTo>
                    <a:pt x="12" y="0"/>
                  </a:lnTo>
                  <a:lnTo>
                    <a:pt x="14" y="0"/>
                  </a:lnTo>
                  <a:lnTo>
                    <a:pt x="18" y="0"/>
                  </a:lnTo>
                  <a:lnTo>
                    <a:pt x="20" y="1"/>
                  </a:lnTo>
                  <a:lnTo>
                    <a:pt x="24" y="2"/>
                  </a:lnTo>
                  <a:lnTo>
                    <a:pt x="26" y="3"/>
                  </a:lnTo>
                  <a:lnTo>
                    <a:pt x="27" y="5"/>
                  </a:lnTo>
                  <a:lnTo>
                    <a:pt x="28" y="8"/>
                  </a:lnTo>
                  <a:lnTo>
                    <a:pt x="29" y="11"/>
                  </a:lnTo>
                  <a:lnTo>
                    <a:pt x="29" y="13"/>
                  </a:lnTo>
                  <a:lnTo>
                    <a:pt x="28" y="19"/>
                  </a:lnTo>
                  <a:lnTo>
                    <a:pt x="26" y="24"/>
                  </a:lnTo>
                  <a:lnTo>
                    <a:pt x="20" y="27"/>
                  </a:lnTo>
                  <a:lnTo>
                    <a:pt x="14"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67" name="Freeform 269"/>
            <p:cNvSpPr>
              <a:spLocks/>
            </p:cNvSpPr>
            <p:nvPr/>
          </p:nvSpPr>
          <p:spPr bwMode="auto">
            <a:xfrm>
              <a:off x="2818" y="2606"/>
              <a:ext cx="30" cy="30"/>
            </a:xfrm>
            <a:custGeom>
              <a:avLst/>
              <a:gdLst>
                <a:gd name="T0" fmla="*/ 60 w 60"/>
                <a:gd name="T1" fmla="*/ 30 h 60"/>
                <a:gd name="T2" fmla="*/ 59 w 60"/>
                <a:gd name="T3" fmla="*/ 24 h 60"/>
                <a:gd name="T4" fmla="*/ 57 w 60"/>
                <a:gd name="T5" fmla="*/ 18 h 60"/>
                <a:gd name="T6" fmla="*/ 54 w 60"/>
                <a:gd name="T7" fmla="*/ 12 h 60"/>
                <a:gd name="T8" fmla="*/ 50 w 60"/>
                <a:gd name="T9" fmla="*/ 8 h 60"/>
                <a:gd name="T10" fmla="*/ 46 w 60"/>
                <a:gd name="T11" fmla="*/ 4 h 60"/>
                <a:gd name="T12" fmla="*/ 41 w 60"/>
                <a:gd name="T13" fmla="*/ 2 h 60"/>
                <a:gd name="T14" fmla="*/ 35 w 60"/>
                <a:gd name="T15" fmla="*/ 0 h 60"/>
                <a:gd name="T16" fmla="*/ 30 w 60"/>
                <a:gd name="T17" fmla="*/ 0 h 60"/>
                <a:gd name="T18" fmla="*/ 18 w 60"/>
                <a:gd name="T19" fmla="*/ 2 h 60"/>
                <a:gd name="T20" fmla="*/ 9 w 60"/>
                <a:gd name="T21" fmla="*/ 8 h 60"/>
                <a:gd name="T22" fmla="*/ 2 w 60"/>
                <a:gd name="T23" fmla="*/ 18 h 60"/>
                <a:gd name="T24" fmla="*/ 0 w 60"/>
                <a:gd name="T25" fmla="*/ 30 h 60"/>
                <a:gd name="T26" fmla="*/ 1 w 60"/>
                <a:gd name="T27" fmla="*/ 35 h 60"/>
                <a:gd name="T28" fmla="*/ 2 w 60"/>
                <a:gd name="T29" fmla="*/ 41 h 60"/>
                <a:gd name="T30" fmla="*/ 6 w 60"/>
                <a:gd name="T31" fmla="*/ 46 h 60"/>
                <a:gd name="T32" fmla="*/ 9 w 60"/>
                <a:gd name="T33" fmla="*/ 50 h 60"/>
                <a:gd name="T34" fmla="*/ 14 w 60"/>
                <a:gd name="T35" fmla="*/ 54 h 60"/>
                <a:gd name="T36" fmla="*/ 18 w 60"/>
                <a:gd name="T37" fmla="*/ 57 h 60"/>
                <a:gd name="T38" fmla="*/ 24 w 60"/>
                <a:gd name="T39" fmla="*/ 58 h 60"/>
                <a:gd name="T40" fmla="*/ 30 w 60"/>
                <a:gd name="T41" fmla="*/ 60 h 60"/>
                <a:gd name="T42" fmla="*/ 35 w 60"/>
                <a:gd name="T43" fmla="*/ 58 h 60"/>
                <a:gd name="T44" fmla="*/ 41 w 60"/>
                <a:gd name="T45" fmla="*/ 57 h 60"/>
                <a:gd name="T46" fmla="*/ 46 w 60"/>
                <a:gd name="T47" fmla="*/ 54 h 60"/>
                <a:gd name="T48" fmla="*/ 50 w 60"/>
                <a:gd name="T49" fmla="*/ 50 h 60"/>
                <a:gd name="T50" fmla="*/ 54 w 60"/>
                <a:gd name="T51" fmla="*/ 46 h 60"/>
                <a:gd name="T52" fmla="*/ 57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2"/>
                  </a:lnTo>
                  <a:lnTo>
                    <a:pt x="50" y="8"/>
                  </a:lnTo>
                  <a:lnTo>
                    <a:pt x="46" y="4"/>
                  </a:lnTo>
                  <a:lnTo>
                    <a:pt x="41" y="2"/>
                  </a:lnTo>
                  <a:lnTo>
                    <a:pt x="35" y="0"/>
                  </a:lnTo>
                  <a:lnTo>
                    <a:pt x="30" y="0"/>
                  </a:lnTo>
                  <a:lnTo>
                    <a:pt x="18" y="2"/>
                  </a:lnTo>
                  <a:lnTo>
                    <a:pt x="9" y="8"/>
                  </a:lnTo>
                  <a:lnTo>
                    <a:pt x="2" y="18"/>
                  </a:lnTo>
                  <a:lnTo>
                    <a:pt x="0" y="30"/>
                  </a:lnTo>
                  <a:lnTo>
                    <a:pt x="1" y="35"/>
                  </a:lnTo>
                  <a:lnTo>
                    <a:pt x="2" y="41"/>
                  </a:lnTo>
                  <a:lnTo>
                    <a:pt x="6" y="46"/>
                  </a:lnTo>
                  <a:lnTo>
                    <a:pt x="9" y="50"/>
                  </a:lnTo>
                  <a:lnTo>
                    <a:pt x="14" y="54"/>
                  </a:lnTo>
                  <a:lnTo>
                    <a:pt x="18" y="57"/>
                  </a:lnTo>
                  <a:lnTo>
                    <a:pt x="24" y="58"/>
                  </a:lnTo>
                  <a:lnTo>
                    <a:pt x="30" y="60"/>
                  </a:lnTo>
                  <a:lnTo>
                    <a:pt x="35" y="58"/>
                  </a:lnTo>
                  <a:lnTo>
                    <a:pt x="41" y="57"/>
                  </a:lnTo>
                  <a:lnTo>
                    <a:pt x="46" y="54"/>
                  </a:lnTo>
                  <a:lnTo>
                    <a:pt x="50" y="50"/>
                  </a:lnTo>
                  <a:lnTo>
                    <a:pt x="54" y="46"/>
                  </a:lnTo>
                  <a:lnTo>
                    <a:pt x="57"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68" name="Freeform 270"/>
            <p:cNvSpPr>
              <a:spLocks/>
            </p:cNvSpPr>
            <p:nvPr/>
          </p:nvSpPr>
          <p:spPr bwMode="auto">
            <a:xfrm>
              <a:off x="2826" y="2613"/>
              <a:ext cx="15" cy="15"/>
            </a:xfrm>
            <a:custGeom>
              <a:avLst/>
              <a:gdLst>
                <a:gd name="T0" fmla="*/ 15 w 30"/>
                <a:gd name="T1" fmla="*/ 28 h 28"/>
                <a:gd name="T2" fmla="*/ 11 w 30"/>
                <a:gd name="T3" fmla="*/ 28 h 28"/>
                <a:gd name="T4" fmla="*/ 9 w 30"/>
                <a:gd name="T5" fmla="*/ 27 h 28"/>
                <a:gd name="T6" fmla="*/ 7 w 30"/>
                <a:gd name="T7" fmla="*/ 26 h 28"/>
                <a:gd name="T8" fmla="*/ 4 w 30"/>
                <a:gd name="T9" fmla="*/ 25 h 28"/>
                <a:gd name="T10" fmla="*/ 2 w 30"/>
                <a:gd name="T11" fmla="*/ 23 h 28"/>
                <a:gd name="T12" fmla="*/ 1 w 30"/>
                <a:gd name="T13" fmla="*/ 19 h 28"/>
                <a:gd name="T14" fmla="*/ 0 w 30"/>
                <a:gd name="T15" fmla="*/ 17 h 28"/>
                <a:gd name="T16" fmla="*/ 0 w 30"/>
                <a:gd name="T17" fmla="*/ 15 h 28"/>
                <a:gd name="T18" fmla="*/ 0 w 30"/>
                <a:gd name="T19" fmla="*/ 11 h 28"/>
                <a:gd name="T20" fmla="*/ 1 w 30"/>
                <a:gd name="T21" fmla="*/ 9 h 28"/>
                <a:gd name="T22" fmla="*/ 2 w 30"/>
                <a:gd name="T23" fmla="*/ 7 h 28"/>
                <a:gd name="T24" fmla="*/ 4 w 30"/>
                <a:gd name="T25" fmla="*/ 4 h 28"/>
                <a:gd name="T26" fmla="*/ 7 w 30"/>
                <a:gd name="T27" fmla="*/ 2 h 28"/>
                <a:gd name="T28" fmla="*/ 9 w 30"/>
                <a:gd name="T29" fmla="*/ 1 h 28"/>
                <a:gd name="T30" fmla="*/ 11 w 30"/>
                <a:gd name="T31" fmla="*/ 0 h 28"/>
                <a:gd name="T32" fmla="*/ 15 w 30"/>
                <a:gd name="T33" fmla="*/ 0 h 28"/>
                <a:gd name="T34" fmla="*/ 17 w 30"/>
                <a:gd name="T35" fmla="*/ 0 h 28"/>
                <a:gd name="T36" fmla="*/ 20 w 30"/>
                <a:gd name="T37" fmla="*/ 1 h 28"/>
                <a:gd name="T38" fmla="*/ 23 w 30"/>
                <a:gd name="T39" fmla="*/ 2 h 28"/>
                <a:gd name="T40" fmla="*/ 25 w 30"/>
                <a:gd name="T41" fmla="*/ 4 h 28"/>
                <a:gd name="T42" fmla="*/ 26 w 30"/>
                <a:gd name="T43" fmla="*/ 7 h 28"/>
                <a:gd name="T44" fmla="*/ 29 w 30"/>
                <a:gd name="T45" fmla="*/ 9 h 28"/>
                <a:gd name="T46" fmla="*/ 30 w 30"/>
                <a:gd name="T47" fmla="*/ 11 h 28"/>
                <a:gd name="T48" fmla="*/ 30 w 30"/>
                <a:gd name="T49" fmla="*/ 15 h 28"/>
                <a:gd name="T50" fmla="*/ 29 w 30"/>
                <a:gd name="T51" fmla="*/ 20 h 28"/>
                <a:gd name="T52" fmla="*/ 25 w 30"/>
                <a:gd name="T53" fmla="*/ 25 h 28"/>
                <a:gd name="T54" fmla="*/ 20 w 30"/>
                <a:gd name="T55" fmla="*/ 27 h 28"/>
                <a:gd name="T56" fmla="*/ 15 w 30"/>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7"/>
                  </a:lnTo>
                  <a:lnTo>
                    <a:pt x="4" y="4"/>
                  </a:lnTo>
                  <a:lnTo>
                    <a:pt x="7" y="2"/>
                  </a:lnTo>
                  <a:lnTo>
                    <a:pt x="9" y="1"/>
                  </a:lnTo>
                  <a:lnTo>
                    <a:pt x="11" y="0"/>
                  </a:lnTo>
                  <a:lnTo>
                    <a:pt x="15" y="0"/>
                  </a:lnTo>
                  <a:lnTo>
                    <a:pt x="17" y="0"/>
                  </a:lnTo>
                  <a:lnTo>
                    <a:pt x="20" y="1"/>
                  </a:lnTo>
                  <a:lnTo>
                    <a:pt x="23" y="2"/>
                  </a:lnTo>
                  <a:lnTo>
                    <a:pt x="25" y="4"/>
                  </a:lnTo>
                  <a:lnTo>
                    <a:pt x="26" y="7"/>
                  </a:lnTo>
                  <a:lnTo>
                    <a:pt x="29" y="9"/>
                  </a:lnTo>
                  <a:lnTo>
                    <a:pt x="30" y="11"/>
                  </a:lnTo>
                  <a:lnTo>
                    <a:pt x="30" y="15"/>
                  </a:lnTo>
                  <a:lnTo>
                    <a:pt x="29" y="20"/>
                  </a:lnTo>
                  <a:lnTo>
                    <a:pt x="25" y="25"/>
                  </a:lnTo>
                  <a:lnTo>
                    <a:pt x="20"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69" name="Freeform 271"/>
            <p:cNvSpPr>
              <a:spLocks/>
            </p:cNvSpPr>
            <p:nvPr/>
          </p:nvSpPr>
          <p:spPr bwMode="auto">
            <a:xfrm>
              <a:off x="2802" y="2723"/>
              <a:ext cx="30" cy="30"/>
            </a:xfrm>
            <a:custGeom>
              <a:avLst/>
              <a:gdLst>
                <a:gd name="T0" fmla="*/ 59 w 59"/>
                <a:gd name="T1" fmla="*/ 30 h 60"/>
                <a:gd name="T2" fmla="*/ 58 w 59"/>
                <a:gd name="T3" fmla="*/ 25 h 60"/>
                <a:gd name="T4" fmla="*/ 57 w 59"/>
                <a:gd name="T5" fmla="*/ 19 h 60"/>
                <a:gd name="T6" fmla="*/ 54 w 59"/>
                <a:gd name="T7" fmla="*/ 14 h 60"/>
                <a:gd name="T8" fmla="*/ 50 w 59"/>
                <a:gd name="T9" fmla="*/ 10 h 60"/>
                <a:gd name="T10" fmla="*/ 46 w 59"/>
                <a:gd name="T11" fmla="*/ 6 h 60"/>
                <a:gd name="T12" fmla="*/ 41 w 59"/>
                <a:gd name="T13" fmla="*/ 3 h 60"/>
                <a:gd name="T14" fmla="*/ 35 w 59"/>
                <a:gd name="T15" fmla="*/ 2 h 60"/>
                <a:gd name="T16" fmla="*/ 29 w 59"/>
                <a:gd name="T17" fmla="*/ 0 h 60"/>
                <a:gd name="T18" fmla="*/ 18 w 59"/>
                <a:gd name="T19" fmla="*/ 3 h 60"/>
                <a:gd name="T20" fmla="*/ 9 w 59"/>
                <a:gd name="T21" fmla="*/ 10 h 60"/>
                <a:gd name="T22" fmla="*/ 2 w 59"/>
                <a:gd name="T23" fmla="*/ 19 h 60"/>
                <a:gd name="T24" fmla="*/ 0 w 59"/>
                <a:gd name="T25" fmla="*/ 30 h 60"/>
                <a:gd name="T26" fmla="*/ 1 w 59"/>
                <a:gd name="T27" fmla="*/ 36 h 60"/>
                <a:gd name="T28" fmla="*/ 2 w 59"/>
                <a:gd name="T29" fmla="*/ 42 h 60"/>
                <a:gd name="T30" fmla="*/ 5 w 59"/>
                <a:gd name="T31" fmla="*/ 48 h 60"/>
                <a:gd name="T32" fmla="*/ 9 w 59"/>
                <a:gd name="T33" fmla="*/ 52 h 60"/>
                <a:gd name="T34" fmla="*/ 13 w 59"/>
                <a:gd name="T35" fmla="*/ 56 h 60"/>
                <a:gd name="T36" fmla="*/ 18 w 59"/>
                <a:gd name="T37" fmla="*/ 58 h 60"/>
                <a:gd name="T38" fmla="*/ 24 w 59"/>
                <a:gd name="T39" fmla="*/ 60 h 60"/>
                <a:gd name="T40" fmla="*/ 29 w 59"/>
                <a:gd name="T41" fmla="*/ 60 h 60"/>
                <a:gd name="T42" fmla="*/ 35 w 59"/>
                <a:gd name="T43" fmla="*/ 60 h 60"/>
                <a:gd name="T44" fmla="*/ 41 w 59"/>
                <a:gd name="T45" fmla="*/ 58 h 60"/>
                <a:gd name="T46" fmla="*/ 46 w 59"/>
                <a:gd name="T47" fmla="*/ 56 h 60"/>
                <a:gd name="T48" fmla="*/ 50 w 59"/>
                <a:gd name="T49" fmla="*/ 52 h 60"/>
                <a:gd name="T50" fmla="*/ 54 w 59"/>
                <a:gd name="T51" fmla="*/ 48 h 60"/>
                <a:gd name="T52" fmla="*/ 57 w 59"/>
                <a:gd name="T53" fmla="*/ 42 h 60"/>
                <a:gd name="T54" fmla="*/ 58 w 59"/>
                <a:gd name="T55" fmla="*/ 36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8" y="25"/>
                  </a:lnTo>
                  <a:lnTo>
                    <a:pt x="57" y="19"/>
                  </a:lnTo>
                  <a:lnTo>
                    <a:pt x="54" y="14"/>
                  </a:lnTo>
                  <a:lnTo>
                    <a:pt x="50" y="10"/>
                  </a:lnTo>
                  <a:lnTo>
                    <a:pt x="46" y="6"/>
                  </a:lnTo>
                  <a:lnTo>
                    <a:pt x="41" y="3"/>
                  </a:lnTo>
                  <a:lnTo>
                    <a:pt x="35" y="2"/>
                  </a:lnTo>
                  <a:lnTo>
                    <a:pt x="29" y="0"/>
                  </a:lnTo>
                  <a:lnTo>
                    <a:pt x="18" y="3"/>
                  </a:lnTo>
                  <a:lnTo>
                    <a:pt x="9" y="10"/>
                  </a:lnTo>
                  <a:lnTo>
                    <a:pt x="2" y="19"/>
                  </a:lnTo>
                  <a:lnTo>
                    <a:pt x="0" y="30"/>
                  </a:lnTo>
                  <a:lnTo>
                    <a:pt x="1" y="36"/>
                  </a:lnTo>
                  <a:lnTo>
                    <a:pt x="2" y="42"/>
                  </a:lnTo>
                  <a:lnTo>
                    <a:pt x="5" y="48"/>
                  </a:lnTo>
                  <a:lnTo>
                    <a:pt x="9" y="52"/>
                  </a:lnTo>
                  <a:lnTo>
                    <a:pt x="13" y="56"/>
                  </a:lnTo>
                  <a:lnTo>
                    <a:pt x="18" y="58"/>
                  </a:lnTo>
                  <a:lnTo>
                    <a:pt x="24" y="60"/>
                  </a:lnTo>
                  <a:lnTo>
                    <a:pt x="29" y="60"/>
                  </a:lnTo>
                  <a:lnTo>
                    <a:pt x="35" y="60"/>
                  </a:lnTo>
                  <a:lnTo>
                    <a:pt x="41" y="58"/>
                  </a:lnTo>
                  <a:lnTo>
                    <a:pt x="46" y="56"/>
                  </a:lnTo>
                  <a:lnTo>
                    <a:pt x="50" y="52"/>
                  </a:lnTo>
                  <a:lnTo>
                    <a:pt x="54" y="48"/>
                  </a:lnTo>
                  <a:lnTo>
                    <a:pt x="57" y="42"/>
                  </a:lnTo>
                  <a:lnTo>
                    <a:pt x="58" y="36"/>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70" name="Freeform 272"/>
            <p:cNvSpPr>
              <a:spLocks/>
            </p:cNvSpPr>
            <p:nvPr/>
          </p:nvSpPr>
          <p:spPr bwMode="auto">
            <a:xfrm>
              <a:off x="2810" y="2730"/>
              <a:ext cx="15" cy="15"/>
            </a:xfrm>
            <a:custGeom>
              <a:avLst/>
              <a:gdLst>
                <a:gd name="T0" fmla="*/ 15 w 30"/>
                <a:gd name="T1" fmla="*/ 30 h 30"/>
                <a:gd name="T2" fmla="*/ 13 w 30"/>
                <a:gd name="T3" fmla="*/ 30 h 30"/>
                <a:gd name="T4" fmla="*/ 10 w 30"/>
                <a:gd name="T5" fmla="*/ 29 h 30"/>
                <a:gd name="T6" fmla="*/ 7 w 30"/>
                <a:gd name="T7" fmla="*/ 28 h 30"/>
                <a:gd name="T8" fmla="*/ 5 w 30"/>
                <a:gd name="T9" fmla="*/ 26 h 30"/>
                <a:gd name="T10" fmla="*/ 4 w 30"/>
                <a:gd name="T11" fmla="*/ 23 h 30"/>
                <a:gd name="T12" fmla="*/ 2 w 30"/>
                <a:gd name="T13" fmla="*/ 21 h 30"/>
                <a:gd name="T14" fmla="*/ 0 w 30"/>
                <a:gd name="T15" fmla="*/ 19 h 30"/>
                <a:gd name="T16" fmla="*/ 0 w 30"/>
                <a:gd name="T17" fmla="*/ 15 h 30"/>
                <a:gd name="T18" fmla="*/ 0 w 30"/>
                <a:gd name="T19" fmla="*/ 13 h 30"/>
                <a:gd name="T20" fmla="*/ 2 w 30"/>
                <a:gd name="T21" fmla="*/ 10 h 30"/>
                <a:gd name="T22" fmla="*/ 4 w 30"/>
                <a:gd name="T23" fmla="*/ 7 h 30"/>
                <a:gd name="T24" fmla="*/ 5 w 30"/>
                <a:gd name="T25" fmla="*/ 5 h 30"/>
                <a:gd name="T26" fmla="*/ 7 w 30"/>
                <a:gd name="T27" fmla="*/ 4 h 30"/>
                <a:gd name="T28" fmla="*/ 10 w 30"/>
                <a:gd name="T29" fmla="*/ 2 h 30"/>
                <a:gd name="T30" fmla="*/ 13 w 30"/>
                <a:gd name="T31" fmla="*/ 0 h 30"/>
                <a:gd name="T32" fmla="*/ 15 w 30"/>
                <a:gd name="T33" fmla="*/ 0 h 30"/>
                <a:gd name="T34" fmla="*/ 19 w 30"/>
                <a:gd name="T35" fmla="*/ 0 h 30"/>
                <a:gd name="T36" fmla="*/ 21 w 30"/>
                <a:gd name="T37" fmla="*/ 2 h 30"/>
                <a:gd name="T38" fmla="*/ 24 w 30"/>
                <a:gd name="T39" fmla="*/ 4 h 30"/>
                <a:gd name="T40" fmla="*/ 26 w 30"/>
                <a:gd name="T41" fmla="*/ 5 h 30"/>
                <a:gd name="T42" fmla="*/ 28 w 30"/>
                <a:gd name="T43" fmla="*/ 7 h 30"/>
                <a:gd name="T44" fmla="*/ 29 w 30"/>
                <a:gd name="T45" fmla="*/ 10 h 30"/>
                <a:gd name="T46" fmla="*/ 30 w 30"/>
                <a:gd name="T47" fmla="*/ 13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0" y="29"/>
                  </a:lnTo>
                  <a:lnTo>
                    <a:pt x="7" y="28"/>
                  </a:lnTo>
                  <a:lnTo>
                    <a:pt x="5" y="26"/>
                  </a:lnTo>
                  <a:lnTo>
                    <a:pt x="4" y="23"/>
                  </a:lnTo>
                  <a:lnTo>
                    <a:pt x="2" y="21"/>
                  </a:lnTo>
                  <a:lnTo>
                    <a:pt x="0" y="19"/>
                  </a:lnTo>
                  <a:lnTo>
                    <a:pt x="0" y="15"/>
                  </a:lnTo>
                  <a:lnTo>
                    <a:pt x="0" y="13"/>
                  </a:lnTo>
                  <a:lnTo>
                    <a:pt x="2" y="10"/>
                  </a:lnTo>
                  <a:lnTo>
                    <a:pt x="4" y="7"/>
                  </a:lnTo>
                  <a:lnTo>
                    <a:pt x="5" y="5"/>
                  </a:lnTo>
                  <a:lnTo>
                    <a:pt x="7" y="4"/>
                  </a:lnTo>
                  <a:lnTo>
                    <a:pt x="10" y="2"/>
                  </a:lnTo>
                  <a:lnTo>
                    <a:pt x="13" y="0"/>
                  </a:lnTo>
                  <a:lnTo>
                    <a:pt x="15" y="0"/>
                  </a:lnTo>
                  <a:lnTo>
                    <a:pt x="19" y="0"/>
                  </a:lnTo>
                  <a:lnTo>
                    <a:pt x="21" y="2"/>
                  </a:lnTo>
                  <a:lnTo>
                    <a:pt x="24" y="4"/>
                  </a:lnTo>
                  <a:lnTo>
                    <a:pt x="26" y="5"/>
                  </a:lnTo>
                  <a:lnTo>
                    <a:pt x="28" y="7"/>
                  </a:lnTo>
                  <a:lnTo>
                    <a:pt x="29" y="10"/>
                  </a:lnTo>
                  <a:lnTo>
                    <a:pt x="30" y="13"/>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71" name="Freeform 273"/>
            <p:cNvSpPr>
              <a:spLocks/>
            </p:cNvSpPr>
            <p:nvPr/>
          </p:nvSpPr>
          <p:spPr bwMode="auto">
            <a:xfrm>
              <a:off x="3018" y="2652"/>
              <a:ext cx="30" cy="30"/>
            </a:xfrm>
            <a:custGeom>
              <a:avLst/>
              <a:gdLst>
                <a:gd name="T0" fmla="*/ 60 w 60"/>
                <a:gd name="T1" fmla="*/ 30 h 60"/>
                <a:gd name="T2" fmla="*/ 59 w 60"/>
                <a:gd name="T3" fmla="*/ 24 h 60"/>
                <a:gd name="T4" fmla="*/ 58 w 60"/>
                <a:gd name="T5" fmla="*/ 18 h 60"/>
                <a:gd name="T6" fmla="*/ 54 w 60"/>
                <a:gd name="T7" fmla="*/ 14 h 60"/>
                <a:gd name="T8" fmla="*/ 51 w 60"/>
                <a:gd name="T9" fmla="*/ 9 h 60"/>
                <a:gd name="T10" fmla="*/ 46 w 60"/>
                <a:gd name="T11" fmla="*/ 6 h 60"/>
                <a:gd name="T12" fmla="*/ 42 w 60"/>
                <a:gd name="T13" fmla="*/ 2 h 60"/>
                <a:gd name="T14" fmla="*/ 36 w 60"/>
                <a:gd name="T15" fmla="*/ 1 h 60"/>
                <a:gd name="T16" fmla="*/ 30 w 60"/>
                <a:gd name="T17" fmla="*/ 0 h 60"/>
                <a:gd name="T18" fmla="*/ 19 w 60"/>
                <a:gd name="T19" fmla="*/ 2 h 60"/>
                <a:gd name="T20" fmla="*/ 9 w 60"/>
                <a:gd name="T21" fmla="*/ 9 h 60"/>
                <a:gd name="T22" fmla="*/ 3 w 60"/>
                <a:gd name="T23" fmla="*/ 18 h 60"/>
                <a:gd name="T24" fmla="*/ 0 w 60"/>
                <a:gd name="T25" fmla="*/ 30 h 60"/>
                <a:gd name="T26" fmla="*/ 1 w 60"/>
                <a:gd name="T27" fmla="*/ 36 h 60"/>
                <a:gd name="T28" fmla="*/ 3 w 60"/>
                <a:gd name="T29" fmla="*/ 41 h 60"/>
                <a:gd name="T30" fmla="*/ 6 w 60"/>
                <a:gd name="T31" fmla="*/ 46 h 60"/>
                <a:gd name="T32" fmla="*/ 9 w 60"/>
                <a:gd name="T33" fmla="*/ 51 h 60"/>
                <a:gd name="T34" fmla="*/ 14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9" y="9"/>
                  </a:lnTo>
                  <a:lnTo>
                    <a:pt x="3" y="18"/>
                  </a:lnTo>
                  <a:lnTo>
                    <a:pt x="0" y="30"/>
                  </a:lnTo>
                  <a:lnTo>
                    <a:pt x="1" y="36"/>
                  </a:lnTo>
                  <a:lnTo>
                    <a:pt x="3" y="41"/>
                  </a:lnTo>
                  <a:lnTo>
                    <a:pt x="6" y="46"/>
                  </a:lnTo>
                  <a:lnTo>
                    <a:pt x="9" y="51"/>
                  </a:lnTo>
                  <a:lnTo>
                    <a:pt x="14"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72" name="Freeform 274"/>
            <p:cNvSpPr>
              <a:spLocks/>
            </p:cNvSpPr>
            <p:nvPr/>
          </p:nvSpPr>
          <p:spPr bwMode="auto">
            <a:xfrm>
              <a:off x="3025" y="2660"/>
              <a:ext cx="15" cy="15"/>
            </a:xfrm>
            <a:custGeom>
              <a:avLst/>
              <a:gdLst>
                <a:gd name="T0" fmla="*/ 15 w 30"/>
                <a:gd name="T1" fmla="*/ 30 h 30"/>
                <a:gd name="T2" fmla="*/ 13 w 30"/>
                <a:gd name="T3" fmla="*/ 30 h 30"/>
                <a:gd name="T4" fmla="*/ 9 w 30"/>
                <a:gd name="T5" fmla="*/ 29 h 30"/>
                <a:gd name="T6" fmla="*/ 7 w 30"/>
                <a:gd name="T7" fmla="*/ 26 h 30"/>
                <a:gd name="T8" fmla="*/ 5 w 30"/>
                <a:gd name="T9" fmla="*/ 25 h 30"/>
                <a:gd name="T10" fmla="*/ 4 w 30"/>
                <a:gd name="T11" fmla="*/ 23 h 30"/>
                <a:gd name="T12" fmla="*/ 1 w 30"/>
                <a:gd name="T13" fmla="*/ 19 h 30"/>
                <a:gd name="T14" fmla="*/ 0 w 30"/>
                <a:gd name="T15" fmla="*/ 17 h 30"/>
                <a:gd name="T16" fmla="*/ 0 w 30"/>
                <a:gd name="T17" fmla="*/ 15 h 30"/>
                <a:gd name="T18" fmla="*/ 0 w 30"/>
                <a:gd name="T19" fmla="*/ 11 h 30"/>
                <a:gd name="T20" fmla="*/ 1 w 30"/>
                <a:gd name="T21" fmla="*/ 9 h 30"/>
                <a:gd name="T22" fmla="*/ 4 w 30"/>
                <a:gd name="T23" fmla="*/ 7 h 30"/>
                <a:gd name="T24" fmla="*/ 5 w 30"/>
                <a:gd name="T25" fmla="*/ 4 h 30"/>
                <a:gd name="T26" fmla="*/ 7 w 30"/>
                <a:gd name="T27" fmla="*/ 2 h 30"/>
                <a:gd name="T28" fmla="*/ 9 w 30"/>
                <a:gd name="T29" fmla="*/ 1 h 30"/>
                <a:gd name="T30" fmla="*/ 13 w 30"/>
                <a:gd name="T31" fmla="*/ 0 h 30"/>
                <a:gd name="T32" fmla="*/ 15 w 30"/>
                <a:gd name="T33" fmla="*/ 0 h 30"/>
                <a:gd name="T34" fmla="*/ 19 w 30"/>
                <a:gd name="T35" fmla="*/ 0 h 30"/>
                <a:gd name="T36" fmla="*/ 21 w 30"/>
                <a:gd name="T37" fmla="*/ 1 h 30"/>
                <a:gd name="T38" fmla="*/ 23 w 30"/>
                <a:gd name="T39" fmla="*/ 2 h 30"/>
                <a:gd name="T40" fmla="*/ 26 w 30"/>
                <a:gd name="T41" fmla="*/ 4 h 30"/>
                <a:gd name="T42" fmla="*/ 28 w 30"/>
                <a:gd name="T43" fmla="*/ 7 h 30"/>
                <a:gd name="T44" fmla="*/ 29 w 30"/>
                <a:gd name="T45" fmla="*/ 9 h 30"/>
                <a:gd name="T46" fmla="*/ 30 w 30"/>
                <a:gd name="T47" fmla="*/ 11 h 30"/>
                <a:gd name="T48" fmla="*/ 30 w 30"/>
                <a:gd name="T49" fmla="*/ 15 h 30"/>
                <a:gd name="T50" fmla="*/ 29 w 30"/>
                <a:gd name="T51" fmla="*/ 21 h 30"/>
                <a:gd name="T52" fmla="*/ 26 w 30"/>
                <a:gd name="T53" fmla="*/ 25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9"/>
                  </a:lnTo>
                  <a:lnTo>
                    <a:pt x="7" y="26"/>
                  </a:lnTo>
                  <a:lnTo>
                    <a:pt x="5" y="25"/>
                  </a:lnTo>
                  <a:lnTo>
                    <a:pt x="4" y="23"/>
                  </a:lnTo>
                  <a:lnTo>
                    <a:pt x="1" y="19"/>
                  </a:lnTo>
                  <a:lnTo>
                    <a:pt x="0" y="17"/>
                  </a:lnTo>
                  <a:lnTo>
                    <a:pt x="0" y="15"/>
                  </a:lnTo>
                  <a:lnTo>
                    <a:pt x="0" y="11"/>
                  </a:lnTo>
                  <a:lnTo>
                    <a:pt x="1" y="9"/>
                  </a:lnTo>
                  <a:lnTo>
                    <a:pt x="4" y="7"/>
                  </a:lnTo>
                  <a:lnTo>
                    <a:pt x="5" y="4"/>
                  </a:lnTo>
                  <a:lnTo>
                    <a:pt x="7" y="2"/>
                  </a:lnTo>
                  <a:lnTo>
                    <a:pt x="9" y="1"/>
                  </a:lnTo>
                  <a:lnTo>
                    <a:pt x="13" y="0"/>
                  </a:lnTo>
                  <a:lnTo>
                    <a:pt x="15" y="0"/>
                  </a:lnTo>
                  <a:lnTo>
                    <a:pt x="19" y="0"/>
                  </a:lnTo>
                  <a:lnTo>
                    <a:pt x="21" y="1"/>
                  </a:lnTo>
                  <a:lnTo>
                    <a:pt x="23" y="2"/>
                  </a:lnTo>
                  <a:lnTo>
                    <a:pt x="26" y="4"/>
                  </a:lnTo>
                  <a:lnTo>
                    <a:pt x="28" y="7"/>
                  </a:lnTo>
                  <a:lnTo>
                    <a:pt x="29" y="9"/>
                  </a:lnTo>
                  <a:lnTo>
                    <a:pt x="30" y="11"/>
                  </a:lnTo>
                  <a:lnTo>
                    <a:pt x="30" y="15"/>
                  </a:lnTo>
                  <a:lnTo>
                    <a:pt x="29" y="21"/>
                  </a:lnTo>
                  <a:lnTo>
                    <a:pt x="26"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73" name="Freeform 275"/>
            <p:cNvSpPr>
              <a:spLocks/>
            </p:cNvSpPr>
            <p:nvPr/>
          </p:nvSpPr>
          <p:spPr bwMode="auto">
            <a:xfrm>
              <a:off x="3124" y="2731"/>
              <a:ext cx="30" cy="30"/>
            </a:xfrm>
            <a:custGeom>
              <a:avLst/>
              <a:gdLst>
                <a:gd name="T0" fmla="*/ 60 w 60"/>
                <a:gd name="T1" fmla="*/ 30 h 59"/>
                <a:gd name="T2" fmla="*/ 59 w 60"/>
                <a:gd name="T3" fmla="*/ 24 h 59"/>
                <a:gd name="T4" fmla="*/ 58 w 60"/>
                <a:gd name="T5" fmla="*/ 18 h 59"/>
                <a:gd name="T6" fmla="*/ 56 w 60"/>
                <a:gd name="T7" fmla="*/ 13 h 59"/>
                <a:gd name="T8" fmla="*/ 52 w 60"/>
                <a:gd name="T9" fmla="*/ 9 h 59"/>
                <a:gd name="T10" fmla="*/ 48 w 60"/>
                <a:gd name="T11" fmla="*/ 5 h 59"/>
                <a:gd name="T12" fmla="*/ 42 w 60"/>
                <a:gd name="T13" fmla="*/ 2 h 59"/>
                <a:gd name="T14" fmla="*/ 36 w 60"/>
                <a:gd name="T15" fmla="*/ 1 h 59"/>
                <a:gd name="T16" fmla="*/ 30 w 60"/>
                <a:gd name="T17" fmla="*/ 0 h 59"/>
                <a:gd name="T18" fmla="*/ 19 w 60"/>
                <a:gd name="T19" fmla="*/ 2 h 59"/>
                <a:gd name="T20" fmla="*/ 10 w 60"/>
                <a:gd name="T21" fmla="*/ 9 h 59"/>
                <a:gd name="T22" fmla="*/ 3 w 60"/>
                <a:gd name="T23" fmla="*/ 18 h 59"/>
                <a:gd name="T24" fmla="*/ 0 w 60"/>
                <a:gd name="T25" fmla="*/ 30 h 59"/>
                <a:gd name="T26" fmla="*/ 1 w 60"/>
                <a:gd name="T27" fmla="*/ 35 h 59"/>
                <a:gd name="T28" fmla="*/ 3 w 60"/>
                <a:gd name="T29" fmla="*/ 41 h 59"/>
                <a:gd name="T30" fmla="*/ 6 w 60"/>
                <a:gd name="T31" fmla="*/ 47 h 59"/>
                <a:gd name="T32" fmla="*/ 10 w 60"/>
                <a:gd name="T33" fmla="*/ 51 h 59"/>
                <a:gd name="T34" fmla="*/ 14 w 60"/>
                <a:gd name="T35" fmla="*/ 55 h 59"/>
                <a:gd name="T36" fmla="*/ 19 w 60"/>
                <a:gd name="T37" fmla="*/ 57 h 59"/>
                <a:gd name="T38" fmla="*/ 25 w 60"/>
                <a:gd name="T39" fmla="*/ 58 h 59"/>
                <a:gd name="T40" fmla="*/ 30 w 60"/>
                <a:gd name="T41" fmla="*/ 59 h 59"/>
                <a:gd name="T42" fmla="*/ 36 w 60"/>
                <a:gd name="T43" fmla="*/ 58 h 59"/>
                <a:gd name="T44" fmla="*/ 42 w 60"/>
                <a:gd name="T45" fmla="*/ 57 h 59"/>
                <a:gd name="T46" fmla="*/ 48 w 60"/>
                <a:gd name="T47" fmla="*/ 55 h 59"/>
                <a:gd name="T48" fmla="*/ 52 w 60"/>
                <a:gd name="T49" fmla="*/ 51 h 59"/>
                <a:gd name="T50" fmla="*/ 56 w 60"/>
                <a:gd name="T51" fmla="*/ 47 h 59"/>
                <a:gd name="T52" fmla="*/ 58 w 60"/>
                <a:gd name="T53" fmla="*/ 41 h 59"/>
                <a:gd name="T54" fmla="*/ 59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6" y="13"/>
                  </a:lnTo>
                  <a:lnTo>
                    <a:pt x="52" y="9"/>
                  </a:lnTo>
                  <a:lnTo>
                    <a:pt x="48" y="5"/>
                  </a:lnTo>
                  <a:lnTo>
                    <a:pt x="42" y="2"/>
                  </a:lnTo>
                  <a:lnTo>
                    <a:pt x="36" y="1"/>
                  </a:lnTo>
                  <a:lnTo>
                    <a:pt x="30" y="0"/>
                  </a:lnTo>
                  <a:lnTo>
                    <a:pt x="19" y="2"/>
                  </a:lnTo>
                  <a:lnTo>
                    <a:pt x="10" y="9"/>
                  </a:lnTo>
                  <a:lnTo>
                    <a:pt x="3" y="18"/>
                  </a:lnTo>
                  <a:lnTo>
                    <a:pt x="0" y="30"/>
                  </a:lnTo>
                  <a:lnTo>
                    <a:pt x="1" y="35"/>
                  </a:lnTo>
                  <a:lnTo>
                    <a:pt x="3" y="41"/>
                  </a:lnTo>
                  <a:lnTo>
                    <a:pt x="6" y="47"/>
                  </a:lnTo>
                  <a:lnTo>
                    <a:pt x="10" y="51"/>
                  </a:lnTo>
                  <a:lnTo>
                    <a:pt x="14" y="55"/>
                  </a:lnTo>
                  <a:lnTo>
                    <a:pt x="19" y="57"/>
                  </a:lnTo>
                  <a:lnTo>
                    <a:pt x="25" y="58"/>
                  </a:lnTo>
                  <a:lnTo>
                    <a:pt x="30" y="59"/>
                  </a:lnTo>
                  <a:lnTo>
                    <a:pt x="36" y="58"/>
                  </a:lnTo>
                  <a:lnTo>
                    <a:pt x="42" y="57"/>
                  </a:lnTo>
                  <a:lnTo>
                    <a:pt x="48" y="55"/>
                  </a:lnTo>
                  <a:lnTo>
                    <a:pt x="52" y="51"/>
                  </a:lnTo>
                  <a:lnTo>
                    <a:pt x="56" y="47"/>
                  </a:lnTo>
                  <a:lnTo>
                    <a:pt x="58"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74" name="Freeform 276"/>
            <p:cNvSpPr>
              <a:spLocks/>
            </p:cNvSpPr>
            <p:nvPr/>
          </p:nvSpPr>
          <p:spPr bwMode="auto">
            <a:xfrm>
              <a:off x="3132" y="2738"/>
              <a:ext cx="15" cy="15"/>
            </a:xfrm>
            <a:custGeom>
              <a:avLst/>
              <a:gdLst>
                <a:gd name="T0" fmla="*/ 15 w 30"/>
                <a:gd name="T1" fmla="*/ 29 h 29"/>
                <a:gd name="T2" fmla="*/ 13 w 30"/>
                <a:gd name="T3" fmla="*/ 29 h 29"/>
                <a:gd name="T4" fmla="*/ 11 w 30"/>
                <a:gd name="T5" fmla="*/ 28 h 29"/>
                <a:gd name="T6" fmla="*/ 7 w 30"/>
                <a:gd name="T7" fmla="*/ 27 h 29"/>
                <a:gd name="T8" fmla="*/ 5 w 30"/>
                <a:gd name="T9" fmla="*/ 25 h 29"/>
                <a:gd name="T10" fmla="*/ 4 w 30"/>
                <a:gd name="T11" fmla="*/ 23 h 29"/>
                <a:gd name="T12" fmla="*/ 1 w 30"/>
                <a:gd name="T13" fmla="*/ 20 h 29"/>
                <a:gd name="T14" fmla="*/ 0 w 30"/>
                <a:gd name="T15" fmla="*/ 18 h 29"/>
                <a:gd name="T16" fmla="*/ 0 w 30"/>
                <a:gd name="T17" fmla="*/ 15 h 29"/>
                <a:gd name="T18" fmla="*/ 0 w 30"/>
                <a:gd name="T19" fmla="*/ 12 h 29"/>
                <a:gd name="T20" fmla="*/ 1 w 30"/>
                <a:gd name="T21" fmla="*/ 9 h 29"/>
                <a:gd name="T22" fmla="*/ 4 w 30"/>
                <a:gd name="T23" fmla="*/ 6 h 29"/>
                <a:gd name="T24" fmla="*/ 5 w 30"/>
                <a:gd name="T25" fmla="*/ 4 h 29"/>
                <a:gd name="T26" fmla="*/ 7 w 30"/>
                <a:gd name="T27" fmla="*/ 3 h 29"/>
                <a:gd name="T28" fmla="*/ 11 w 30"/>
                <a:gd name="T29" fmla="*/ 1 h 29"/>
                <a:gd name="T30" fmla="*/ 13 w 30"/>
                <a:gd name="T31" fmla="*/ 0 h 29"/>
                <a:gd name="T32" fmla="*/ 15 w 30"/>
                <a:gd name="T33" fmla="*/ 0 h 29"/>
                <a:gd name="T34" fmla="*/ 19 w 30"/>
                <a:gd name="T35" fmla="*/ 0 h 29"/>
                <a:gd name="T36" fmla="*/ 21 w 30"/>
                <a:gd name="T37" fmla="*/ 1 h 29"/>
                <a:gd name="T38" fmla="*/ 23 w 30"/>
                <a:gd name="T39" fmla="*/ 3 h 29"/>
                <a:gd name="T40" fmla="*/ 26 w 30"/>
                <a:gd name="T41" fmla="*/ 4 h 29"/>
                <a:gd name="T42" fmla="*/ 28 w 30"/>
                <a:gd name="T43" fmla="*/ 6 h 29"/>
                <a:gd name="T44" fmla="*/ 29 w 30"/>
                <a:gd name="T45" fmla="*/ 9 h 29"/>
                <a:gd name="T46" fmla="*/ 30 w 30"/>
                <a:gd name="T47" fmla="*/ 12 h 29"/>
                <a:gd name="T48" fmla="*/ 30 w 30"/>
                <a:gd name="T49" fmla="*/ 15 h 29"/>
                <a:gd name="T50" fmla="*/ 29 w 30"/>
                <a:gd name="T51" fmla="*/ 20 h 29"/>
                <a:gd name="T52" fmla="*/ 26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3" y="29"/>
                  </a:lnTo>
                  <a:lnTo>
                    <a:pt x="11" y="28"/>
                  </a:lnTo>
                  <a:lnTo>
                    <a:pt x="7" y="27"/>
                  </a:lnTo>
                  <a:lnTo>
                    <a:pt x="5" y="25"/>
                  </a:lnTo>
                  <a:lnTo>
                    <a:pt x="4" y="23"/>
                  </a:lnTo>
                  <a:lnTo>
                    <a:pt x="1" y="20"/>
                  </a:lnTo>
                  <a:lnTo>
                    <a:pt x="0" y="18"/>
                  </a:lnTo>
                  <a:lnTo>
                    <a:pt x="0" y="15"/>
                  </a:lnTo>
                  <a:lnTo>
                    <a:pt x="0" y="12"/>
                  </a:lnTo>
                  <a:lnTo>
                    <a:pt x="1" y="9"/>
                  </a:lnTo>
                  <a:lnTo>
                    <a:pt x="4" y="6"/>
                  </a:lnTo>
                  <a:lnTo>
                    <a:pt x="5" y="4"/>
                  </a:lnTo>
                  <a:lnTo>
                    <a:pt x="7" y="3"/>
                  </a:lnTo>
                  <a:lnTo>
                    <a:pt x="11" y="1"/>
                  </a:lnTo>
                  <a:lnTo>
                    <a:pt x="13" y="0"/>
                  </a:lnTo>
                  <a:lnTo>
                    <a:pt x="15" y="0"/>
                  </a:lnTo>
                  <a:lnTo>
                    <a:pt x="19" y="0"/>
                  </a:lnTo>
                  <a:lnTo>
                    <a:pt x="21" y="1"/>
                  </a:lnTo>
                  <a:lnTo>
                    <a:pt x="23" y="3"/>
                  </a:lnTo>
                  <a:lnTo>
                    <a:pt x="26" y="4"/>
                  </a:lnTo>
                  <a:lnTo>
                    <a:pt x="28" y="6"/>
                  </a:lnTo>
                  <a:lnTo>
                    <a:pt x="29" y="9"/>
                  </a:lnTo>
                  <a:lnTo>
                    <a:pt x="30" y="12"/>
                  </a:lnTo>
                  <a:lnTo>
                    <a:pt x="30" y="15"/>
                  </a:lnTo>
                  <a:lnTo>
                    <a:pt x="29" y="20"/>
                  </a:lnTo>
                  <a:lnTo>
                    <a:pt x="26"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75" name="Freeform 277"/>
            <p:cNvSpPr>
              <a:spLocks/>
            </p:cNvSpPr>
            <p:nvPr/>
          </p:nvSpPr>
          <p:spPr bwMode="auto">
            <a:xfrm>
              <a:off x="3079" y="2462"/>
              <a:ext cx="30" cy="30"/>
            </a:xfrm>
            <a:custGeom>
              <a:avLst/>
              <a:gdLst>
                <a:gd name="T0" fmla="*/ 59 w 59"/>
                <a:gd name="T1" fmla="*/ 30 h 60"/>
                <a:gd name="T2" fmla="*/ 59 w 59"/>
                <a:gd name="T3" fmla="*/ 24 h 60"/>
                <a:gd name="T4" fmla="*/ 57 w 59"/>
                <a:gd name="T5" fmla="*/ 18 h 60"/>
                <a:gd name="T6" fmla="*/ 55 w 59"/>
                <a:gd name="T7" fmla="*/ 12 h 60"/>
                <a:gd name="T8" fmla="*/ 51 w 59"/>
                <a:gd name="T9" fmla="*/ 8 h 60"/>
                <a:gd name="T10" fmla="*/ 47 w 59"/>
                <a:gd name="T11" fmla="*/ 4 h 60"/>
                <a:gd name="T12" fmla="*/ 41 w 59"/>
                <a:gd name="T13" fmla="*/ 2 h 60"/>
                <a:gd name="T14" fmla="*/ 36 w 59"/>
                <a:gd name="T15" fmla="*/ 0 h 60"/>
                <a:gd name="T16" fmla="*/ 30 w 59"/>
                <a:gd name="T17" fmla="*/ 0 h 60"/>
                <a:gd name="T18" fmla="*/ 19 w 59"/>
                <a:gd name="T19" fmla="*/ 2 h 60"/>
                <a:gd name="T20" fmla="*/ 9 w 59"/>
                <a:gd name="T21" fmla="*/ 8 h 60"/>
                <a:gd name="T22" fmla="*/ 3 w 59"/>
                <a:gd name="T23" fmla="*/ 18 h 60"/>
                <a:gd name="T24" fmla="*/ 0 w 59"/>
                <a:gd name="T25" fmla="*/ 30 h 60"/>
                <a:gd name="T26" fmla="*/ 0 w 59"/>
                <a:gd name="T27" fmla="*/ 35 h 60"/>
                <a:gd name="T28" fmla="*/ 3 w 59"/>
                <a:gd name="T29" fmla="*/ 41 h 60"/>
                <a:gd name="T30" fmla="*/ 5 w 59"/>
                <a:gd name="T31" fmla="*/ 46 h 60"/>
                <a:gd name="T32" fmla="*/ 9 w 59"/>
                <a:gd name="T33" fmla="*/ 50 h 60"/>
                <a:gd name="T34" fmla="*/ 13 w 59"/>
                <a:gd name="T35" fmla="*/ 54 h 60"/>
                <a:gd name="T36" fmla="*/ 19 w 59"/>
                <a:gd name="T37" fmla="*/ 57 h 60"/>
                <a:gd name="T38" fmla="*/ 25 w 59"/>
                <a:gd name="T39" fmla="*/ 58 h 60"/>
                <a:gd name="T40" fmla="*/ 30 w 59"/>
                <a:gd name="T41" fmla="*/ 60 h 60"/>
                <a:gd name="T42" fmla="*/ 36 w 59"/>
                <a:gd name="T43" fmla="*/ 58 h 60"/>
                <a:gd name="T44" fmla="*/ 41 w 59"/>
                <a:gd name="T45" fmla="*/ 57 h 60"/>
                <a:gd name="T46" fmla="*/ 47 w 59"/>
                <a:gd name="T47" fmla="*/ 54 h 60"/>
                <a:gd name="T48" fmla="*/ 51 w 59"/>
                <a:gd name="T49" fmla="*/ 50 h 60"/>
                <a:gd name="T50" fmla="*/ 55 w 59"/>
                <a:gd name="T51" fmla="*/ 46 h 60"/>
                <a:gd name="T52" fmla="*/ 57 w 59"/>
                <a:gd name="T53" fmla="*/ 41 h 60"/>
                <a:gd name="T54" fmla="*/ 59 w 59"/>
                <a:gd name="T55" fmla="*/ 35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9" y="24"/>
                  </a:lnTo>
                  <a:lnTo>
                    <a:pt x="57" y="18"/>
                  </a:lnTo>
                  <a:lnTo>
                    <a:pt x="55" y="12"/>
                  </a:lnTo>
                  <a:lnTo>
                    <a:pt x="51" y="8"/>
                  </a:lnTo>
                  <a:lnTo>
                    <a:pt x="47" y="4"/>
                  </a:lnTo>
                  <a:lnTo>
                    <a:pt x="41" y="2"/>
                  </a:lnTo>
                  <a:lnTo>
                    <a:pt x="36" y="0"/>
                  </a:lnTo>
                  <a:lnTo>
                    <a:pt x="30" y="0"/>
                  </a:lnTo>
                  <a:lnTo>
                    <a:pt x="19" y="2"/>
                  </a:lnTo>
                  <a:lnTo>
                    <a:pt x="9" y="8"/>
                  </a:lnTo>
                  <a:lnTo>
                    <a:pt x="3" y="18"/>
                  </a:lnTo>
                  <a:lnTo>
                    <a:pt x="0" y="30"/>
                  </a:lnTo>
                  <a:lnTo>
                    <a:pt x="0" y="35"/>
                  </a:lnTo>
                  <a:lnTo>
                    <a:pt x="3" y="41"/>
                  </a:lnTo>
                  <a:lnTo>
                    <a:pt x="5" y="46"/>
                  </a:lnTo>
                  <a:lnTo>
                    <a:pt x="9" y="50"/>
                  </a:lnTo>
                  <a:lnTo>
                    <a:pt x="13" y="54"/>
                  </a:lnTo>
                  <a:lnTo>
                    <a:pt x="19" y="57"/>
                  </a:lnTo>
                  <a:lnTo>
                    <a:pt x="25" y="58"/>
                  </a:lnTo>
                  <a:lnTo>
                    <a:pt x="30" y="60"/>
                  </a:lnTo>
                  <a:lnTo>
                    <a:pt x="36" y="58"/>
                  </a:lnTo>
                  <a:lnTo>
                    <a:pt x="41" y="57"/>
                  </a:lnTo>
                  <a:lnTo>
                    <a:pt x="47" y="54"/>
                  </a:lnTo>
                  <a:lnTo>
                    <a:pt x="51" y="50"/>
                  </a:lnTo>
                  <a:lnTo>
                    <a:pt x="55" y="46"/>
                  </a:lnTo>
                  <a:lnTo>
                    <a:pt x="57" y="41"/>
                  </a:lnTo>
                  <a:lnTo>
                    <a:pt x="59" y="35"/>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76" name="Freeform 278"/>
            <p:cNvSpPr>
              <a:spLocks/>
            </p:cNvSpPr>
            <p:nvPr/>
          </p:nvSpPr>
          <p:spPr bwMode="auto">
            <a:xfrm>
              <a:off x="3087" y="2469"/>
              <a:ext cx="14" cy="15"/>
            </a:xfrm>
            <a:custGeom>
              <a:avLst/>
              <a:gdLst>
                <a:gd name="T0" fmla="*/ 15 w 29"/>
                <a:gd name="T1" fmla="*/ 28 h 28"/>
                <a:gd name="T2" fmla="*/ 12 w 29"/>
                <a:gd name="T3" fmla="*/ 28 h 28"/>
                <a:gd name="T4" fmla="*/ 10 w 29"/>
                <a:gd name="T5" fmla="*/ 27 h 28"/>
                <a:gd name="T6" fmla="*/ 6 w 29"/>
                <a:gd name="T7" fmla="*/ 26 h 28"/>
                <a:gd name="T8" fmla="*/ 4 w 29"/>
                <a:gd name="T9" fmla="*/ 25 h 28"/>
                <a:gd name="T10" fmla="*/ 3 w 29"/>
                <a:gd name="T11" fmla="*/ 23 h 28"/>
                <a:gd name="T12" fmla="*/ 2 w 29"/>
                <a:gd name="T13" fmla="*/ 19 h 28"/>
                <a:gd name="T14" fmla="*/ 0 w 29"/>
                <a:gd name="T15" fmla="*/ 17 h 28"/>
                <a:gd name="T16" fmla="*/ 0 w 29"/>
                <a:gd name="T17" fmla="*/ 15 h 28"/>
                <a:gd name="T18" fmla="*/ 0 w 29"/>
                <a:gd name="T19" fmla="*/ 11 h 28"/>
                <a:gd name="T20" fmla="*/ 2 w 29"/>
                <a:gd name="T21" fmla="*/ 9 h 28"/>
                <a:gd name="T22" fmla="*/ 3 w 29"/>
                <a:gd name="T23" fmla="*/ 7 h 28"/>
                <a:gd name="T24" fmla="*/ 4 w 29"/>
                <a:gd name="T25" fmla="*/ 4 h 28"/>
                <a:gd name="T26" fmla="*/ 6 w 29"/>
                <a:gd name="T27" fmla="*/ 2 h 28"/>
                <a:gd name="T28" fmla="*/ 10 w 29"/>
                <a:gd name="T29" fmla="*/ 1 h 28"/>
                <a:gd name="T30" fmla="*/ 12 w 29"/>
                <a:gd name="T31" fmla="*/ 0 h 28"/>
                <a:gd name="T32" fmla="*/ 15 w 29"/>
                <a:gd name="T33" fmla="*/ 0 h 28"/>
                <a:gd name="T34" fmla="*/ 18 w 29"/>
                <a:gd name="T35" fmla="*/ 0 h 28"/>
                <a:gd name="T36" fmla="*/ 21 w 29"/>
                <a:gd name="T37" fmla="*/ 1 h 28"/>
                <a:gd name="T38" fmla="*/ 23 w 29"/>
                <a:gd name="T39" fmla="*/ 2 h 28"/>
                <a:gd name="T40" fmla="*/ 26 w 29"/>
                <a:gd name="T41" fmla="*/ 4 h 28"/>
                <a:gd name="T42" fmla="*/ 27 w 29"/>
                <a:gd name="T43" fmla="*/ 7 h 28"/>
                <a:gd name="T44" fmla="*/ 28 w 29"/>
                <a:gd name="T45" fmla="*/ 9 h 28"/>
                <a:gd name="T46" fmla="*/ 29 w 29"/>
                <a:gd name="T47" fmla="*/ 11 h 28"/>
                <a:gd name="T48" fmla="*/ 29 w 29"/>
                <a:gd name="T49" fmla="*/ 15 h 28"/>
                <a:gd name="T50" fmla="*/ 28 w 29"/>
                <a:gd name="T51" fmla="*/ 20 h 28"/>
                <a:gd name="T52" fmla="*/ 26 w 29"/>
                <a:gd name="T53" fmla="*/ 25 h 28"/>
                <a:gd name="T54" fmla="*/ 21 w 29"/>
                <a:gd name="T55" fmla="*/ 27 h 28"/>
                <a:gd name="T56" fmla="*/ 15 w 29"/>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8">
                  <a:moveTo>
                    <a:pt x="15" y="28"/>
                  </a:moveTo>
                  <a:lnTo>
                    <a:pt x="12" y="28"/>
                  </a:lnTo>
                  <a:lnTo>
                    <a:pt x="10" y="27"/>
                  </a:lnTo>
                  <a:lnTo>
                    <a:pt x="6" y="26"/>
                  </a:lnTo>
                  <a:lnTo>
                    <a:pt x="4" y="25"/>
                  </a:lnTo>
                  <a:lnTo>
                    <a:pt x="3" y="23"/>
                  </a:lnTo>
                  <a:lnTo>
                    <a:pt x="2" y="19"/>
                  </a:lnTo>
                  <a:lnTo>
                    <a:pt x="0" y="17"/>
                  </a:lnTo>
                  <a:lnTo>
                    <a:pt x="0" y="15"/>
                  </a:lnTo>
                  <a:lnTo>
                    <a:pt x="0" y="11"/>
                  </a:lnTo>
                  <a:lnTo>
                    <a:pt x="2" y="9"/>
                  </a:lnTo>
                  <a:lnTo>
                    <a:pt x="3" y="7"/>
                  </a:lnTo>
                  <a:lnTo>
                    <a:pt x="4" y="4"/>
                  </a:lnTo>
                  <a:lnTo>
                    <a:pt x="6" y="2"/>
                  </a:lnTo>
                  <a:lnTo>
                    <a:pt x="10" y="1"/>
                  </a:lnTo>
                  <a:lnTo>
                    <a:pt x="12" y="0"/>
                  </a:lnTo>
                  <a:lnTo>
                    <a:pt x="15" y="0"/>
                  </a:lnTo>
                  <a:lnTo>
                    <a:pt x="18" y="0"/>
                  </a:lnTo>
                  <a:lnTo>
                    <a:pt x="21" y="1"/>
                  </a:lnTo>
                  <a:lnTo>
                    <a:pt x="23" y="2"/>
                  </a:lnTo>
                  <a:lnTo>
                    <a:pt x="26" y="4"/>
                  </a:lnTo>
                  <a:lnTo>
                    <a:pt x="27" y="7"/>
                  </a:lnTo>
                  <a:lnTo>
                    <a:pt x="28" y="9"/>
                  </a:lnTo>
                  <a:lnTo>
                    <a:pt x="29" y="11"/>
                  </a:lnTo>
                  <a:lnTo>
                    <a:pt x="29" y="15"/>
                  </a:lnTo>
                  <a:lnTo>
                    <a:pt x="28" y="20"/>
                  </a:lnTo>
                  <a:lnTo>
                    <a:pt x="26" y="25"/>
                  </a:lnTo>
                  <a:lnTo>
                    <a:pt x="21"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77" name="Freeform 279"/>
            <p:cNvSpPr>
              <a:spLocks/>
            </p:cNvSpPr>
            <p:nvPr/>
          </p:nvSpPr>
          <p:spPr bwMode="auto">
            <a:xfrm>
              <a:off x="3234" y="2443"/>
              <a:ext cx="30" cy="30"/>
            </a:xfrm>
            <a:custGeom>
              <a:avLst/>
              <a:gdLst>
                <a:gd name="T0" fmla="*/ 60 w 60"/>
                <a:gd name="T1" fmla="*/ 30 h 60"/>
                <a:gd name="T2" fmla="*/ 59 w 60"/>
                <a:gd name="T3" fmla="*/ 24 h 60"/>
                <a:gd name="T4" fmla="*/ 58 w 60"/>
                <a:gd name="T5" fmla="*/ 18 h 60"/>
                <a:gd name="T6" fmla="*/ 54 w 60"/>
                <a:gd name="T7" fmla="*/ 13 h 60"/>
                <a:gd name="T8" fmla="*/ 51 w 60"/>
                <a:gd name="T9" fmla="*/ 9 h 60"/>
                <a:gd name="T10" fmla="*/ 46 w 60"/>
                <a:gd name="T11" fmla="*/ 5 h 60"/>
                <a:gd name="T12" fmla="*/ 42 w 60"/>
                <a:gd name="T13" fmla="*/ 2 h 60"/>
                <a:gd name="T14" fmla="*/ 36 w 60"/>
                <a:gd name="T15" fmla="*/ 1 h 60"/>
                <a:gd name="T16" fmla="*/ 30 w 60"/>
                <a:gd name="T17" fmla="*/ 0 h 60"/>
                <a:gd name="T18" fmla="*/ 19 w 60"/>
                <a:gd name="T19" fmla="*/ 2 h 60"/>
                <a:gd name="T20" fmla="*/ 9 w 60"/>
                <a:gd name="T21" fmla="*/ 9 h 60"/>
                <a:gd name="T22" fmla="*/ 2 w 60"/>
                <a:gd name="T23" fmla="*/ 18 h 60"/>
                <a:gd name="T24" fmla="*/ 0 w 60"/>
                <a:gd name="T25" fmla="*/ 30 h 60"/>
                <a:gd name="T26" fmla="*/ 1 w 60"/>
                <a:gd name="T27" fmla="*/ 35 h 60"/>
                <a:gd name="T28" fmla="*/ 2 w 60"/>
                <a:gd name="T29" fmla="*/ 41 h 60"/>
                <a:gd name="T30" fmla="*/ 6 w 60"/>
                <a:gd name="T31" fmla="*/ 47 h 60"/>
                <a:gd name="T32" fmla="*/ 9 w 60"/>
                <a:gd name="T33" fmla="*/ 52 h 60"/>
                <a:gd name="T34" fmla="*/ 14 w 60"/>
                <a:gd name="T35" fmla="*/ 55 h 60"/>
                <a:gd name="T36" fmla="*/ 19 w 60"/>
                <a:gd name="T37" fmla="*/ 57 h 60"/>
                <a:gd name="T38" fmla="*/ 24 w 60"/>
                <a:gd name="T39" fmla="*/ 58 h 60"/>
                <a:gd name="T40" fmla="*/ 30 w 60"/>
                <a:gd name="T41" fmla="*/ 60 h 60"/>
                <a:gd name="T42" fmla="*/ 36 w 60"/>
                <a:gd name="T43" fmla="*/ 58 h 60"/>
                <a:gd name="T44" fmla="*/ 42 w 60"/>
                <a:gd name="T45" fmla="*/ 57 h 60"/>
                <a:gd name="T46" fmla="*/ 46 w 60"/>
                <a:gd name="T47" fmla="*/ 55 h 60"/>
                <a:gd name="T48" fmla="*/ 51 w 60"/>
                <a:gd name="T49" fmla="*/ 52 h 60"/>
                <a:gd name="T50" fmla="*/ 54 w 60"/>
                <a:gd name="T51" fmla="*/ 47 h 60"/>
                <a:gd name="T52" fmla="*/ 58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3"/>
                  </a:lnTo>
                  <a:lnTo>
                    <a:pt x="51" y="9"/>
                  </a:lnTo>
                  <a:lnTo>
                    <a:pt x="46" y="5"/>
                  </a:lnTo>
                  <a:lnTo>
                    <a:pt x="42" y="2"/>
                  </a:lnTo>
                  <a:lnTo>
                    <a:pt x="36" y="1"/>
                  </a:lnTo>
                  <a:lnTo>
                    <a:pt x="30" y="0"/>
                  </a:lnTo>
                  <a:lnTo>
                    <a:pt x="19" y="2"/>
                  </a:lnTo>
                  <a:lnTo>
                    <a:pt x="9" y="9"/>
                  </a:lnTo>
                  <a:lnTo>
                    <a:pt x="2" y="18"/>
                  </a:lnTo>
                  <a:lnTo>
                    <a:pt x="0" y="30"/>
                  </a:lnTo>
                  <a:lnTo>
                    <a:pt x="1" y="35"/>
                  </a:lnTo>
                  <a:lnTo>
                    <a:pt x="2" y="41"/>
                  </a:lnTo>
                  <a:lnTo>
                    <a:pt x="6" y="47"/>
                  </a:lnTo>
                  <a:lnTo>
                    <a:pt x="9" y="52"/>
                  </a:lnTo>
                  <a:lnTo>
                    <a:pt x="14" y="55"/>
                  </a:lnTo>
                  <a:lnTo>
                    <a:pt x="19" y="57"/>
                  </a:lnTo>
                  <a:lnTo>
                    <a:pt x="24" y="58"/>
                  </a:lnTo>
                  <a:lnTo>
                    <a:pt x="30" y="60"/>
                  </a:lnTo>
                  <a:lnTo>
                    <a:pt x="36" y="58"/>
                  </a:lnTo>
                  <a:lnTo>
                    <a:pt x="42" y="57"/>
                  </a:lnTo>
                  <a:lnTo>
                    <a:pt x="46" y="55"/>
                  </a:lnTo>
                  <a:lnTo>
                    <a:pt x="51" y="52"/>
                  </a:lnTo>
                  <a:lnTo>
                    <a:pt x="54" y="47"/>
                  </a:lnTo>
                  <a:lnTo>
                    <a:pt x="58"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78" name="Freeform 280"/>
            <p:cNvSpPr>
              <a:spLocks/>
            </p:cNvSpPr>
            <p:nvPr/>
          </p:nvSpPr>
          <p:spPr bwMode="auto">
            <a:xfrm>
              <a:off x="3241" y="2450"/>
              <a:ext cx="15" cy="15"/>
            </a:xfrm>
            <a:custGeom>
              <a:avLst/>
              <a:gdLst>
                <a:gd name="T0" fmla="*/ 15 w 30"/>
                <a:gd name="T1" fmla="*/ 30 h 30"/>
                <a:gd name="T2" fmla="*/ 13 w 30"/>
                <a:gd name="T3" fmla="*/ 30 h 30"/>
                <a:gd name="T4" fmla="*/ 9 w 30"/>
                <a:gd name="T5" fmla="*/ 28 h 30"/>
                <a:gd name="T6" fmla="*/ 7 w 30"/>
                <a:gd name="T7" fmla="*/ 27 h 30"/>
                <a:gd name="T8" fmla="*/ 5 w 30"/>
                <a:gd name="T9" fmla="*/ 25 h 30"/>
                <a:gd name="T10" fmla="*/ 4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4 w 30"/>
                <a:gd name="T23" fmla="*/ 7 h 30"/>
                <a:gd name="T24" fmla="*/ 5 w 30"/>
                <a:gd name="T25" fmla="*/ 4 h 30"/>
                <a:gd name="T26" fmla="*/ 7 w 30"/>
                <a:gd name="T27" fmla="*/ 3 h 30"/>
                <a:gd name="T28" fmla="*/ 9 w 30"/>
                <a:gd name="T29" fmla="*/ 1 h 30"/>
                <a:gd name="T30" fmla="*/ 13 w 30"/>
                <a:gd name="T31" fmla="*/ 0 h 30"/>
                <a:gd name="T32" fmla="*/ 15 w 30"/>
                <a:gd name="T33" fmla="*/ 0 h 30"/>
                <a:gd name="T34" fmla="*/ 19 w 30"/>
                <a:gd name="T35" fmla="*/ 0 h 30"/>
                <a:gd name="T36" fmla="*/ 21 w 30"/>
                <a:gd name="T37" fmla="*/ 1 h 30"/>
                <a:gd name="T38" fmla="*/ 23 w 30"/>
                <a:gd name="T39" fmla="*/ 3 h 30"/>
                <a:gd name="T40" fmla="*/ 25 w 30"/>
                <a:gd name="T41" fmla="*/ 4 h 30"/>
                <a:gd name="T42" fmla="*/ 28 w 30"/>
                <a:gd name="T43" fmla="*/ 7 h 30"/>
                <a:gd name="T44" fmla="*/ 29 w 30"/>
                <a:gd name="T45" fmla="*/ 9 h 30"/>
                <a:gd name="T46" fmla="*/ 30 w 30"/>
                <a:gd name="T47" fmla="*/ 12 h 30"/>
                <a:gd name="T48" fmla="*/ 30 w 30"/>
                <a:gd name="T49" fmla="*/ 15 h 30"/>
                <a:gd name="T50" fmla="*/ 29 w 30"/>
                <a:gd name="T51" fmla="*/ 20 h 30"/>
                <a:gd name="T52" fmla="*/ 25 w 30"/>
                <a:gd name="T53" fmla="*/ 25 h 30"/>
                <a:gd name="T54" fmla="*/ 21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8"/>
                  </a:lnTo>
                  <a:lnTo>
                    <a:pt x="7" y="27"/>
                  </a:lnTo>
                  <a:lnTo>
                    <a:pt x="5" y="25"/>
                  </a:lnTo>
                  <a:lnTo>
                    <a:pt x="4" y="23"/>
                  </a:lnTo>
                  <a:lnTo>
                    <a:pt x="1" y="20"/>
                  </a:lnTo>
                  <a:lnTo>
                    <a:pt x="0" y="18"/>
                  </a:lnTo>
                  <a:lnTo>
                    <a:pt x="0" y="15"/>
                  </a:lnTo>
                  <a:lnTo>
                    <a:pt x="0" y="12"/>
                  </a:lnTo>
                  <a:lnTo>
                    <a:pt x="1" y="9"/>
                  </a:lnTo>
                  <a:lnTo>
                    <a:pt x="4" y="7"/>
                  </a:lnTo>
                  <a:lnTo>
                    <a:pt x="5" y="4"/>
                  </a:lnTo>
                  <a:lnTo>
                    <a:pt x="7" y="3"/>
                  </a:lnTo>
                  <a:lnTo>
                    <a:pt x="9" y="1"/>
                  </a:lnTo>
                  <a:lnTo>
                    <a:pt x="13" y="0"/>
                  </a:lnTo>
                  <a:lnTo>
                    <a:pt x="15" y="0"/>
                  </a:lnTo>
                  <a:lnTo>
                    <a:pt x="19" y="0"/>
                  </a:lnTo>
                  <a:lnTo>
                    <a:pt x="21" y="1"/>
                  </a:lnTo>
                  <a:lnTo>
                    <a:pt x="23" y="3"/>
                  </a:lnTo>
                  <a:lnTo>
                    <a:pt x="25" y="4"/>
                  </a:lnTo>
                  <a:lnTo>
                    <a:pt x="28" y="7"/>
                  </a:lnTo>
                  <a:lnTo>
                    <a:pt x="29" y="9"/>
                  </a:lnTo>
                  <a:lnTo>
                    <a:pt x="30" y="12"/>
                  </a:lnTo>
                  <a:lnTo>
                    <a:pt x="30" y="15"/>
                  </a:lnTo>
                  <a:lnTo>
                    <a:pt x="29" y="20"/>
                  </a:lnTo>
                  <a:lnTo>
                    <a:pt x="25" y="25"/>
                  </a:lnTo>
                  <a:lnTo>
                    <a:pt x="21"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79" name="Freeform 281"/>
            <p:cNvSpPr>
              <a:spLocks/>
            </p:cNvSpPr>
            <p:nvPr/>
          </p:nvSpPr>
          <p:spPr bwMode="auto">
            <a:xfrm>
              <a:off x="3207" y="2590"/>
              <a:ext cx="30" cy="30"/>
            </a:xfrm>
            <a:custGeom>
              <a:avLst/>
              <a:gdLst>
                <a:gd name="T0" fmla="*/ 60 w 60"/>
                <a:gd name="T1" fmla="*/ 30 h 60"/>
                <a:gd name="T2" fmla="*/ 59 w 60"/>
                <a:gd name="T3" fmla="*/ 25 h 60"/>
                <a:gd name="T4" fmla="*/ 58 w 60"/>
                <a:gd name="T5" fmla="*/ 19 h 60"/>
                <a:gd name="T6" fmla="*/ 54 w 60"/>
                <a:gd name="T7" fmla="*/ 14 h 60"/>
                <a:gd name="T8" fmla="*/ 51 w 60"/>
                <a:gd name="T9" fmla="*/ 10 h 60"/>
                <a:gd name="T10" fmla="*/ 46 w 60"/>
                <a:gd name="T11" fmla="*/ 6 h 60"/>
                <a:gd name="T12" fmla="*/ 42 w 60"/>
                <a:gd name="T13" fmla="*/ 3 h 60"/>
                <a:gd name="T14" fmla="*/ 36 w 60"/>
                <a:gd name="T15" fmla="*/ 2 h 60"/>
                <a:gd name="T16" fmla="*/ 30 w 60"/>
                <a:gd name="T17" fmla="*/ 0 h 60"/>
                <a:gd name="T18" fmla="*/ 19 w 60"/>
                <a:gd name="T19" fmla="*/ 3 h 60"/>
                <a:gd name="T20" fmla="*/ 9 w 60"/>
                <a:gd name="T21" fmla="*/ 10 h 60"/>
                <a:gd name="T22" fmla="*/ 2 w 60"/>
                <a:gd name="T23" fmla="*/ 19 h 60"/>
                <a:gd name="T24" fmla="*/ 0 w 60"/>
                <a:gd name="T25" fmla="*/ 30 h 60"/>
                <a:gd name="T26" fmla="*/ 1 w 60"/>
                <a:gd name="T27" fmla="*/ 36 h 60"/>
                <a:gd name="T28" fmla="*/ 2 w 60"/>
                <a:gd name="T29" fmla="*/ 42 h 60"/>
                <a:gd name="T30" fmla="*/ 5 w 60"/>
                <a:gd name="T31" fmla="*/ 46 h 60"/>
                <a:gd name="T32" fmla="*/ 8 w 60"/>
                <a:gd name="T33" fmla="*/ 51 h 60"/>
                <a:gd name="T34" fmla="*/ 13 w 60"/>
                <a:gd name="T35" fmla="*/ 55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5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8" y="19"/>
                  </a:lnTo>
                  <a:lnTo>
                    <a:pt x="54" y="14"/>
                  </a:lnTo>
                  <a:lnTo>
                    <a:pt x="51" y="10"/>
                  </a:lnTo>
                  <a:lnTo>
                    <a:pt x="46" y="6"/>
                  </a:lnTo>
                  <a:lnTo>
                    <a:pt x="42" y="3"/>
                  </a:lnTo>
                  <a:lnTo>
                    <a:pt x="36" y="2"/>
                  </a:lnTo>
                  <a:lnTo>
                    <a:pt x="30" y="0"/>
                  </a:lnTo>
                  <a:lnTo>
                    <a:pt x="19" y="3"/>
                  </a:lnTo>
                  <a:lnTo>
                    <a:pt x="9" y="10"/>
                  </a:lnTo>
                  <a:lnTo>
                    <a:pt x="2" y="19"/>
                  </a:lnTo>
                  <a:lnTo>
                    <a:pt x="0" y="30"/>
                  </a:lnTo>
                  <a:lnTo>
                    <a:pt x="1" y="36"/>
                  </a:lnTo>
                  <a:lnTo>
                    <a:pt x="2" y="42"/>
                  </a:lnTo>
                  <a:lnTo>
                    <a:pt x="5" y="46"/>
                  </a:lnTo>
                  <a:lnTo>
                    <a:pt x="8" y="51"/>
                  </a:lnTo>
                  <a:lnTo>
                    <a:pt x="13" y="55"/>
                  </a:lnTo>
                  <a:lnTo>
                    <a:pt x="19" y="58"/>
                  </a:lnTo>
                  <a:lnTo>
                    <a:pt x="24" y="59"/>
                  </a:lnTo>
                  <a:lnTo>
                    <a:pt x="30" y="60"/>
                  </a:lnTo>
                  <a:lnTo>
                    <a:pt x="36" y="59"/>
                  </a:lnTo>
                  <a:lnTo>
                    <a:pt x="42" y="58"/>
                  </a:lnTo>
                  <a:lnTo>
                    <a:pt x="46" y="55"/>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80" name="Freeform 282"/>
            <p:cNvSpPr>
              <a:spLocks/>
            </p:cNvSpPr>
            <p:nvPr/>
          </p:nvSpPr>
          <p:spPr bwMode="auto">
            <a:xfrm>
              <a:off x="3215" y="2597"/>
              <a:ext cx="15" cy="15"/>
            </a:xfrm>
            <a:custGeom>
              <a:avLst/>
              <a:gdLst>
                <a:gd name="T0" fmla="*/ 15 w 30"/>
                <a:gd name="T1" fmla="*/ 30 h 30"/>
                <a:gd name="T2" fmla="*/ 12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10 h 30"/>
                <a:gd name="T22" fmla="*/ 2 w 30"/>
                <a:gd name="T23" fmla="*/ 7 h 30"/>
                <a:gd name="T24" fmla="*/ 5 w 30"/>
                <a:gd name="T25" fmla="*/ 5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7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10"/>
                  </a:lnTo>
                  <a:lnTo>
                    <a:pt x="2" y="7"/>
                  </a:lnTo>
                  <a:lnTo>
                    <a:pt x="5" y="5"/>
                  </a:lnTo>
                  <a:lnTo>
                    <a:pt x="7" y="3"/>
                  </a:lnTo>
                  <a:lnTo>
                    <a:pt x="9" y="1"/>
                  </a:lnTo>
                  <a:lnTo>
                    <a:pt x="12" y="0"/>
                  </a:lnTo>
                  <a:lnTo>
                    <a:pt x="15" y="0"/>
                  </a:lnTo>
                  <a:lnTo>
                    <a:pt x="17" y="0"/>
                  </a:lnTo>
                  <a:lnTo>
                    <a:pt x="21" y="1"/>
                  </a:lnTo>
                  <a:lnTo>
                    <a:pt x="23" y="3"/>
                  </a:lnTo>
                  <a:lnTo>
                    <a:pt x="25" y="5"/>
                  </a:lnTo>
                  <a:lnTo>
                    <a:pt x="27"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81" name="Freeform 283"/>
            <p:cNvSpPr>
              <a:spLocks/>
            </p:cNvSpPr>
            <p:nvPr/>
          </p:nvSpPr>
          <p:spPr bwMode="auto">
            <a:xfrm>
              <a:off x="3231" y="2715"/>
              <a:ext cx="30" cy="30"/>
            </a:xfrm>
            <a:custGeom>
              <a:avLst/>
              <a:gdLst>
                <a:gd name="T0" fmla="*/ 58 w 58"/>
                <a:gd name="T1" fmla="*/ 29 h 59"/>
                <a:gd name="T2" fmla="*/ 58 w 58"/>
                <a:gd name="T3" fmla="*/ 23 h 59"/>
                <a:gd name="T4" fmla="*/ 56 w 58"/>
                <a:gd name="T5" fmla="*/ 19 h 59"/>
                <a:gd name="T6" fmla="*/ 54 w 58"/>
                <a:gd name="T7" fmla="*/ 13 h 59"/>
                <a:gd name="T8" fmla="*/ 50 w 58"/>
                <a:gd name="T9" fmla="*/ 9 h 59"/>
                <a:gd name="T10" fmla="*/ 46 w 58"/>
                <a:gd name="T11" fmla="*/ 5 h 59"/>
                <a:gd name="T12" fmla="*/ 40 w 58"/>
                <a:gd name="T13" fmla="*/ 3 h 59"/>
                <a:gd name="T14" fmla="*/ 34 w 58"/>
                <a:gd name="T15" fmla="*/ 0 h 59"/>
                <a:gd name="T16" fmla="*/ 28 w 58"/>
                <a:gd name="T17" fmla="*/ 0 h 59"/>
                <a:gd name="T18" fmla="*/ 17 w 58"/>
                <a:gd name="T19" fmla="*/ 3 h 59"/>
                <a:gd name="T20" fmla="*/ 8 w 58"/>
                <a:gd name="T21" fmla="*/ 9 h 59"/>
                <a:gd name="T22" fmla="*/ 2 w 58"/>
                <a:gd name="T23" fmla="*/ 18 h 59"/>
                <a:gd name="T24" fmla="*/ 0 w 58"/>
                <a:gd name="T25" fmla="*/ 29 h 59"/>
                <a:gd name="T26" fmla="*/ 0 w 58"/>
                <a:gd name="T27" fmla="*/ 35 h 59"/>
                <a:gd name="T28" fmla="*/ 2 w 58"/>
                <a:gd name="T29" fmla="*/ 41 h 59"/>
                <a:gd name="T30" fmla="*/ 4 w 58"/>
                <a:gd name="T31" fmla="*/ 47 h 59"/>
                <a:gd name="T32" fmla="*/ 8 w 58"/>
                <a:gd name="T33" fmla="*/ 51 h 59"/>
                <a:gd name="T34" fmla="*/ 12 w 58"/>
                <a:gd name="T35" fmla="*/ 55 h 59"/>
                <a:gd name="T36" fmla="*/ 18 w 58"/>
                <a:gd name="T37" fmla="*/ 57 h 59"/>
                <a:gd name="T38" fmla="*/ 23 w 58"/>
                <a:gd name="T39" fmla="*/ 59 h 59"/>
                <a:gd name="T40" fmla="*/ 28 w 58"/>
                <a:gd name="T41" fmla="*/ 59 h 59"/>
                <a:gd name="T42" fmla="*/ 34 w 58"/>
                <a:gd name="T43" fmla="*/ 59 h 59"/>
                <a:gd name="T44" fmla="*/ 40 w 58"/>
                <a:gd name="T45" fmla="*/ 57 h 59"/>
                <a:gd name="T46" fmla="*/ 46 w 58"/>
                <a:gd name="T47" fmla="*/ 55 h 59"/>
                <a:gd name="T48" fmla="*/ 50 w 58"/>
                <a:gd name="T49" fmla="*/ 51 h 59"/>
                <a:gd name="T50" fmla="*/ 54 w 58"/>
                <a:gd name="T51" fmla="*/ 47 h 59"/>
                <a:gd name="T52" fmla="*/ 56 w 58"/>
                <a:gd name="T53" fmla="*/ 41 h 59"/>
                <a:gd name="T54" fmla="*/ 58 w 58"/>
                <a:gd name="T55" fmla="*/ 35 h 59"/>
                <a:gd name="T56" fmla="*/ 58 w 58"/>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9">
                  <a:moveTo>
                    <a:pt x="58" y="29"/>
                  </a:moveTo>
                  <a:lnTo>
                    <a:pt x="58" y="23"/>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8"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82" name="Freeform 284"/>
            <p:cNvSpPr>
              <a:spLocks/>
            </p:cNvSpPr>
            <p:nvPr/>
          </p:nvSpPr>
          <p:spPr bwMode="auto">
            <a:xfrm>
              <a:off x="3239" y="2723"/>
              <a:ext cx="14" cy="14"/>
            </a:xfrm>
            <a:custGeom>
              <a:avLst/>
              <a:gdLst>
                <a:gd name="T0" fmla="*/ 13 w 28"/>
                <a:gd name="T1" fmla="*/ 29 h 29"/>
                <a:gd name="T2" fmla="*/ 11 w 28"/>
                <a:gd name="T3" fmla="*/ 29 h 29"/>
                <a:gd name="T4" fmla="*/ 9 w 28"/>
                <a:gd name="T5" fmla="*/ 28 h 29"/>
                <a:gd name="T6" fmla="*/ 5 w 28"/>
                <a:gd name="T7" fmla="*/ 27 h 29"/>
                <a:gd name="T8" fmla="*/ 3 w 28"/>
                <a:gd name="T9" fmla="*/ 25 h 29"/>
                <a:gd name="T10" fmla="*/ 2 w 28"/>
                <a:gd name="T11" fmla="*/ 22 h 29"/>
                <a:gd name="T12" fmla="*/ 1 w 28"/>
                <a:gd name="T13" fmla="*/ 20 h 29"/>
                <a:gd name="T14" fmla="*/ 0 w 28"/>
                <a:gd name="T15" fmla="*/ 18 h 29"/>
                <a:gd name="T16" fmla="*/ 0 w 28"/>
                <a:gd name="T17" fmla="*/ 14 h 29"/>
                <a:gd name="T18" fmla="*/ 0 w 28"/>
                <a:gd name="T19" fmla="*/ 12 h 29"/>
                <a:gd name="T20" fmla="*/ 1 w 28"/>
                <a:gd name="T21" fmla="*/ 8 h 29"/>
                <a:gd name="T22" fmla="*/ 2 w 28"/>
                <a:gd name="T23" fmla="*/ 6 h 29"/>
                <a:gd name="T24" fmla="*/ 3 w 28"/>
                <a:gd name="T25" fmla="*/ 4 h 29"/>
                <a:gd name="T26" fmla="*/ 5 w 28"/>
                <a:gd name="T27" fmla="*/ 3 h 29"/>
                <a:gd name="T28" fmla="*/ 9 w 28"/>
                <a:gd name="T29" fmla="*/ 2 h 29"/>
                <a:gd name="T30" fmla="*/ 11 w 28"/>
                <a:gd name="T31" fmla="*/ 0 h 29"/>
                <a:gd name="T32" fmla="*/ 13 w 28"/>
                <a:gd name="T33" fmla="*/ 0 h 29"/>
                <a:gd name="T34" fmla="*/ 17 w 28"/>
                <a:gd name="T35" fmla="*/ 0 h 29"/>
                <a:gd name="T36" fmla="*/ 19 w 28"/>
                <a:gd name="T37" fmla="*/ 2 h 29"/>
                <a:gd name="T38" fmla="*/ 23 w 28"/>
                <a:gd name="T39" fmla="*/ 3 h 29"/>
                <a:gd name="T40" fmla="*/ 25 w 28"/>
                <a:gd name="T41" fmla="*/ 4 h 29"/>
                <a:gd name="T42" fmla="*/ 26 w 28"/>
                <a:gd name="T43" fmla="*/ 6 h 29"/>
                <a:gd name="T44" fmla="*/ 27 w 28"/>
                <a:gd name="T45" fmla="*/ 8 h 29"/>
                <a:gd name="T46" fmla="*/ 28 w 28"/>
                <a:gd name="T47" fmla="*/ 12 h 29"/>
                <a:gd name="T48" fmla="*/ 28 w 28"/>
                <a:gd name="T49" fmla="*/ 14 h 29"/>
                <a:gd name="T50" fmla="*/ 27 w 28"/>
                <a:gd name="T51" fmla="*/ 20 h 29"/>
                <a:gd name="T52" fmla="*/ 25 w 28"/>
                <a:gd name="T53" fmla="*/ 25 h 29"/>
                <a:gd name="T54" fmla="*/ 19 w 28"/>
                <a:gd name="T55" fmla="*/ 28 h 29"/>
                <a:gd name="T56" fmla="*/ 13 w 28"/>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 h="29">
                  <a:moveTo>
                    <a:pt x="13" y="29"/>
                  </a:moveTo>
                  <a:lnTo>
                    <a:pt x="11" y="29"/>
                  </a:lnTo>
                  <a:lnTo>
                    <a:pt x="9" y="28"/>
                  </a:lnTo>
                  <a:lnTo>
                    <a:pt x="5" y="27"/>
                  </a:lnTo>
                  <a:lnTo>
                    <a:pt x="3" y="25"/>
                  </a:lnTo>
                  <a:lnTo>
                    <a:pt x="2" y="22"/>
                  </a:lnTo>
                  <a:lnTo>
                    <a:pt x="1" y="20"/>
                  </a:lnTo>
                  <a:lnTo>
                    <a:pt x="0" y="18"/>
                  </a:lnTo>
                  <a:lnTo>
                    <a:pt x="0" y="14"/>
                  </a:lnTo>
                  <a:lnTo>
                    <a:pt x="0" y="12"/>
                  </a:lnTo>
                  <a:lnTo>
                    <a:pt x="1" y="8"/>
                  </a:lnTo>
                  <a:lnTo>
                    <a:pt x="2" y="6"/>
                  </a:lnTo>
                  <a:lnTo>
                    <a:pt x="3" y="4"/>
                  </a:lnTo>
                  <a:lnTo>
                    <a:pt x="5" y="3"/>
                  </a:lnTo>
                  <a:lnTo>
                    <a:pt x="9" y="2"/>
                  </a:lnTo>
                  <a:lnTo>
                    <a:pt x="11" y="0"/>
                  </a:lnTo>
                  <a:lnTo>
                    <a:pt x="13" y="0"/>
                  </a:lnTo>
                  <a:lnTo>
                    <a:pt x="17" y="0"/>
                  </a:lnTo>
                  <a:lnTo>
                    <a:pt x="19" y="2"/>
                  </a:lnTo>
                  <a:lnTo>
                    <a:pt x="23" y="3"/>
                  </a:lnTo>
                  <a:lnTo>
                    <a:pt x="25" y="4"/>
                  </a:lnTo>
                  <a:lnTo>
                    <a:pt x="26" y="6"/>
                  </a:lnTo>
                  <a:lnTo>
                    <a:pt x="27" y="8"/>
                  </a:lnTo>
                  <a:lnTo>
                    <a:pt x="28" y="12"/>
                  </a:lnTo>
                  <a:lnTo>
                    <a:pt x="28" y="14"/>
                  </a:lnTo>
                  <a:lnTo>
                    <a:pt x="27" y="20"/>
                  </a:lnTo>
                  <a:lnTo>
                    <a:pt x="25" y="25"/>
                  </a:lnTo>
                  <a:lnTo>
                    <a:pt x="19" y="28"/>
                  </a:lnTo>
                  <a:lnTo>
                    <a:pt x="13"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83" name="Freeform 285"/>
            <p:cNvSpPr>
              <a:spLocks/>
            </p:cNvSpPr>
            <p:nvPr/>
          </p:nvSpPr>
          <p:spPr bwMode="auto">
            <a:xfrm>
              <a:off x="3380" y="2742"/>
              <a:ext cx="30" cy="30"/>
            </a:xfrm>
            <a:custGeom>
              <a:avLst/>
              <a:gdLst>
                <a:gd name="T0" fmla="*/ 60 w 60"/>
                <a:gd name="T1" fmla="*/ 30 h 58"/>
                <a:gd name="T2" fmla="*/ 59 w 60"/>
                <a:gd name="T3" fmla="*/ 24 h 58"/>
                <a:gd name="T4" fmla="*/ 57 w 60"/>
                <a:gd name="T5" fmla="*/ 18 h 58"/>
                <a:gd name="T6" fmla="*/ 54 w 60"/>
                <a:gd name="T7" fmla="*/ 12 h 58"/>
                <a:gd name="T8" fmla="*/ 51 w 60"/>
                <a:gd name="T9" fmla="*/ 8 h 58"/>
                <a:gd name="T10" fmla="*/ 46 w 60"/>
                <a:gd name="T11" fmla="*/ 4 h 58"/>
                <a:gd name="T12" fmla="*/ 41 w 60"/>
                <a:gd name="T13" fmla="*/ 2 h 58"/>
                <a:gd name="T14" fmla="*/ 36 w 60"/>
                <a:gd name="T15" fmla="*/ 0 h 58"/>
                <a:gd name="T16" fmla="*/ 30 w 60"/>
                <a:gd name="T17" fmla="*/ 0 h 58"/>
                <a:gd name="T18" fmla="*/ 18 w 60"/>
                <a:gd name="T19" fmla="*/ 2 h 58"/>
                <a:gd name="T20" fmla="*/ 8 w 60"/>
                <a:gd name="T21" fmla="*/ 8 h 58"/>
                <a:gd name="T22" fmla="*/ 2 w 60"/>
                <a:gd name="T23" fmla="*/ 18 h 58"/>
                <a:gd name="T24" fmla="*/ 0 w 60"/>
                <a:gd name="T25" fmla="*/ 30 h 58"/>
                <a:gd name="T26" fmla="*/ 1 w 60"/>
                <a:gd name="T27" fmla="*/ 35 h 58"/>
                <a:gd name="T28" fmla="*/ 2 w 60"/>
                <a:gd name="T29" fmla="*/ 40 h 58"/>
                <a:gd name="T30" fmla="*/ 4 w 60"/>
                <a:gd name="T31" fmla="*/ 46 h 58"/>
                <a:gd name="T32" fmla="*/ 8 w 60"/>
                <a:gd name="T33" fmla="*/ 50 h 58"/>
                <a:gd name="T34" fmla="*/ 12 w 60"/>
                <a:gd name="T35" fmla="*/ 54 h 58"/>
                <a:gd name="T36" fmla="*/ 18 w 60"/>
                <a:gd name="T37" fmla="*/ 56 h 58"/>
                <a:gd name="T38" fmla="*/ 24 w 60"/>
                <a:gd name="T39" fmla="*/ 58 h 58"/>
                <a:gd name="T40" fmla="*/ 30 w 60"/>
                <a:gd name="T41" fmla="*/ 58 h 58"/>
                <a:gd name="T42" fmla="*/ 36 w 60"/>
                <a:gd name="T43" fmla="*/ 58 h 58"/>
                <a:gd name="T44" fmla="*/ 41 w 60"/>
                <a:gd name="T45" fmla="*/ 56 h 58"/>
                <a:gd name="T46" fmla="*/ 46 w 60"/>
                <a:gd name="T47" fmla="*/ 54 h 58"/>
                <a:gd name="T48" fmla="*/ 51 w 60"/>
                <a:gd name="T49" fmla="*/ 50 h 58"/>
                <a:gd name="T50" fmla="*/ 54 w 60"/>
                <a:gd name="T51" fmla="*/ 46 h 58"/>
                <a:gd name="T52" fmla="*/ 57 w 60"/>
                <a:gd name="T53" fmla="*/ 40 h 58"/>
                <a:gd name="T54" fmla="*/ 59 w 60"/>
                <a:gd name="T55" fmla="*/ 35 h 58"/>
                <a:gd name="T56" fmla="*/ 60 w 60"/>
                <a:gd name="T57"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8">
                  <a:moveTo>
                    <a:pt x="60" y="30"/>
                  </a:moveTo>
                  <a:lnTo>
                    <a:pt x="59" y="24"/>
                  </a:lnTo>
                  <a:lnTo>
                    <a:pt x="57" y="18"/>
                  </a:lnTo>
                  <a:lnTo>
                    <a:pt x="54" y="12"/>
                  </a:lnTo>
                  <a:lnTo>
                    <a:pt x="51" y="8"/>
                  </a:lnTo>
                  <a:lnTo>
                    <a:pt x="46" y="4"/>
                  </a:lnTo>
                  <a:lnTo>
                    <a:pt x="41" y="2"/>
                  </a:lnTo>
                  <a:lnTo>
                    <a:pt x="36" y="0"/>
                  </a:lnTo>
                  <a:lnTo>
                    <a:pt x="30" y="0"/>
                  </a:lnTo>
                  <a:lnTo>
                    <a:pt x="18" y="2"/>
                  </a:lnTo>
                  <a:lnTo>
                    <a:pt x="8" y="8"/>
                  </a:lnTo>
                  <a:lnTo>
                    <a:pt x="2" y="18"/>
                  </a:lnTo>
                  <a:lnTo>
                    <a:pt x="0" y="30"/>
                  </a:lnTo>
                  <a:lnTo>
                    <a:pt x="1" y="35"/>
                  </a:lnTo>
                  <a:lnTo>
                    <a:pt x="2" y="40"/>
                  </a:lnTo>
                  <a:lnTo>
                    <a:pt x="4" y="46"/>
                  </a:lnTo>
                  <a:lnTo>
                    <a:pt x="8" y="50"/>
                  </a:lnTo>
                  <a:lnTo>
                    <a:pt x="12" y="54"/>
                  </a:lnTo>
                  <a:lnTo>
                    <a:pt x="18" y="56"/>
                  </a:lnTo>
                  <a:lnTo>
                    <a:pt x="24" y="58"/>
                  </a:lnTo>
                  <a:lnTo>
                    <a:pt x="30" y="58"/>
                  </a:lnTo>
                  <a:lnTo>
                    <a:pt x="36" y="58"/>
                  </a:lnTo>
                  <a:lnTo>
                    <a:pt x="41" y="56"/>
                  </a:lnTo>
                  <a:lnTo>
                    <a:pt x="46" y="54"/>
                  </a:lnTo>
                  <a:lnTo>
                    <a:pt x="51" y="50"/>
                  </a:lnTo>
                  <a:lnTo>
                    <a:pt x="54" y="46"/>
                  </a:lnTo>
                  <a:lnTo>
                    <a:pt x="57" y="40"/>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84" name="Freeform 286"/>
            <p:cNvSpPr>
              <a:spLocks/>
            </p:cNvSpPr>
            <p:nvPr/>
          </p:nvSpPr>
          <p:spPr bwMode="auto">
            <a:xfrm>
              <a:off x="3388" y="2750"/>
              <a:ext cx="15" cy="14"/>
            </a:xfrm>
            <a:custGeom>
              <a:avLst/>
              <a:gdLst>
                <a:gd name="T0" fmla="*/ 15 w 30"/>
                <a:gd name="T1" fmla="*/ 28 h 28"/>
                <a:gd name="T2" fmla="*/ 11 w 30"/>
                <a:gd name="T3" fmla="*/ 28 h 28"/>
                <a:gd name="T4" fmla="*/ 9 w 30"/>
                <a:gd name="T5" fmla="*/ 27 h 28"/>
                <a:gd name="T6" fmla="*/ 7 w 30"/>
                <a:gd name="T7" fmla="*/ 26 h 28"/>
                <a:gd name="T8" fmla="*/ 4 w 30"/>
                <a:gd name="T9" fmla="*/ 25 h 28"/>
                <a:gd name="T10" fmla="*/ 2 w 30"/>
                <a:gd name="T11" fmla="*/ 23 h 28"/>
                <a:gd name="T12" fmla="*/ 1 w 30"/>
                <a:gd name="T13" fmla="*/ 19 h 28"/>
                <a:gd name="T14" fmla="*/ 0 w 30"/>
                <a:gd name="T15" fmla="*/ 17 h 28"/>
                <a:gd name="T16" fmla="*/ 0 w 30"/>
                <a:gd name="T17" fmla="*/ 15 h 28"/>
                <a:gd name="T18" fmla="*/ 0 w 30"/>
                <a:gd name="T19" fmla="*/ 11 h 28"/>
                <a:gd name="T20" fmla="*/ 1 w 30"/>
                <a:gd name="T21" fmla="*/ 9 h 28"/>
                <a:gd name="T22" fmla="*/ 2 w 30"/>
                <a:gd name="T23" fmla="*/ 5 h 28"/>
                <a:gd name="T24" fmla="*/ 4 w 30"/>
                <a:gd name="T25" fmla="*/ 3 h 28"/>
                <a:gd name="T26" fmla="*/ 7 w 30"/>
                <a:gd name="T27" fmla="*/ 2 h 28"/>
                <a:gd name="T28" fmla="*/ 9 w 30"/>
                <a:gd name="T29" fmla="*/ 1 h 28"/>
                <a:gd name="T30" fmla="*/ 11 w 30"/>
                <a:gd name="T31" fmla="*/ 0 h 28"/>
                <a:gd name="T32" fmla="*/ 15 w 30"/>
                <a:gd name="T33" fmla="*/ 0 h 28"/>
                <a:gd name="T34" fmla="*/ 17 w 30"/>
                <a:gd name="T35" fmla="*/ 0 h 28"/>
                <a:gd name="T36" fmla="*/ 21 w 30"/>
                <a:gd name="T37" fmla="*/ 1 h 28"/>
                <a:gd name="T38" fmla="*/ 23 w 30"/>
                <a:gd name="T39" fmla="*/ 2 h 28"/>
                <a:gd name="T40" fmla="*/ 25 w 30"/>
                <a:gd name="T41" fmla="*/ 3 h 28"/>
                <a:gd name="T42" fmla="*/ 26 w 30"/>
                <a:gd name="T43" fmla="*/ 5 h 28"/>
                <a:gd name="T44" fmla="*/ 29 w 30"/>
                <a:gd name="T45" fmla="*/ 9 h 28"/>
                <a:gd name="T46" fmla="*/ 30 w 30"/>
                <a:gd name="T47" fmla="*/ 11 h 28"/>
                <a:gd name="T48" fmla="*/ 30 w 30"/>
                <a:gd name="T49" fmla="*/ 15 h 28"/>
                <a:gd name="T50" fmla="*/ 29 w 30"/>
                <a:gd name="T51" fmla="*/ 20 h 28"/>
                <a:gd name="T52" fmla="*/ 25 w 30"/>
                <a:gd name="T53" fmla="*/ 25 h 28"/>
                <a:gd name="T54" fmla="*/ 21 w 30"/>
                <a:gd name="T55" fmla="*/ 27 h 28"/>
                <a:gd name="T56" fmla="*/ 15 w 30"/>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5"/>
                  </a:lnTo>
                  <a:lnTo>
                    <a:pt x="4" y="3"/>
                  </a:lnTo>
                  <a:lnTo>
                    <a:pt x="7" y="2"/>
                  </a:lnTo>
                  <a:lnTo>
                    <a:pt x="9" y="1"/>
                  </a:lnTo>
                  <a:lnTo>
                    <a:pt x="11" y="0"/>
                  </a:lnTo>
                  <a:lnTo>
                    <a:pt x="15" y="0"/>
                  </a:lnTo>
                  <a:lnTo>
                    <a:pt x="17" y="0"/>
                  </a:lnTo>
                  <a:lnTo>
                    <a:pt x="21" y="1"/>
                  </a:lnTo>
                  <a:lnTo>
                    <a:pt x="23" y="2"/>
                  </a:lnTo>
                  <a:lnTo>
                    <a:pt x="25" y="3"/>
                  </a:lnTo>
                  <a:lnTo>
                    <a:pt x="26" y="5"/>
                  </a:lnTo>
                  <a:lnTo>
                    <a:pt x="29" y="9"/>
                  </a:lnTo>
                  <a:lnTo>
                    <a:pt x="30" y="11"/>
                  </a:lnTo>
                  <a:lnTo>
                    <a:pt x="30" y="15"/>
                  </a:lnTo>
                  <a:lnTo>
                    <a:pt x="29" y="20"/>
                  </a:lnTo>
                  <a:lnTo>
                    <a:pt x="25" y="25"/>
                  </a:lnTo>
                  <a:lnTo>
                    <a:pt x="21"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85" name="Freeform 287"/>
            <p:cNvSpPr>
              <a:spLocks/>
            </p:cNvSpPr>
            <p:nvPr/>
          </p:nvSpPr>
          <p:spPr bwMode="auto">
            <a:xfrm>
              <a:off x="3407" y="2643"/>
              <a:ext cx="30" cy="30"/>
            </a:xfrm>
            <a:custGeom>
              <a:avLst/>
              <a:gdLst>
                <a:gd name="T0" fmla="*/ 60 w 60"/>
                <a:gd name="T1" fmla="*/ 29 h 59"/>
                <a:gd name="T2" fmla="*/ 59 w 60"/>
                <a:gd name="T3" fmla="*/ 24 h 59"/>
                <a:gd name="T4" fmla="*/ 57 w 60"/>
                <a:gd name="T5" fmla="*/ 19 h 59"/>
                <a:gd name="T6" fmla="*/ 54 w 60"/>
                <a:gd name="T7" fmla="*/ 13 h 59"/>
                <a:gd name="T8" fmla="*/ 50 w 60"/>
                <a:gd name="T9" fmla="*/ 9 h 59"/>
                <a:gd name="T10" fmla="*/ 46 w 60"/>
                <a:gd name="T11" fmla="*/ 5 h 59"/>
                <a:gd name="T12" fmla="*/ 41 w 60"/>
                <a:gd name="T13" fmla="*/ 3 h 59"/>
                <a:gd name="T14" fmla="*/ 36 w 60"/>
                <a:gd name="T15" fmla="*/ 0 h 59"/>
                <a:gd name="T16" fmla="*/ 30 w 60"/>
                <a:gd name="T17" fmla="*/ 0 h 59"/>
                <a:gd name="T18" fmla="*/ 18 w 60"/>
                <a:gd name="T19" fmla="*/ 3 h 59"/>
                <a:gd name="T20" fmla="*/ 9 w 60"/>
                <a:gd name="T21" fmla="*/ 9 h 59"/>
                <a:gd name="T22" fmla="*/ 2 w 60"/>
                <a:gd name="T23" fmla="*/ 18 h 59"/>
                <a:gd name="T24" fmla="*/ 0 w 60"/>
                <a:gd name="T25" fmla="*/ 29 h 59"/>
                <a:gd name="T26" fmla="*/ 1 w 60"/>
                <a:gd name="T27" fmla="*/ 35 h 59"/>
                <a:gd name="T28" fmla="*/ 2 w 60"/>
                <a:gd name="T29" fmla="*/ 41 h 59"/>
                <a:gd name="T30" fmla="*/ 6 w 60"/>
                <a:gd name="T31" fmla="*/ 47 h 59"/>
                <a:gd name="T32" fmla="*/ 9 w 60"/>
                <a:gd name="T33" fmla="*/ 51 h 59"/>
                <a:gd name="T34" fmla="*/ 14 w 60"/>
                <a:gd name="T35" fmla="*/ 55 h 59"/>
                <a:gd name="T36" fmla="*/ 18 w 60"/>
                <a:gd name="T37" fmla="*/ 57 h 59"/>
                <a:gd name="T38" fmla="*/ 24 w 60"/>
                <a:gd name="T39" fmla="*/ 59 h 59"/>
                <a:gd name="T40" fmla="*/ 30 w 60"/>
                <a:gd name="T41" fmla="*/ 59 h 59"/>
                <a:gd name="T42" fmla="*/ 36 w 60"/>
                <a:gd name="T43" fmla="*/ 59 h 59"/>
                <a:gd name="T44" fmla="*/ 41 w 60"/>
                <a:gd name="T45" fmla="*/ 57 h 59"/>
                <a:gd name="T46" fmla="*/ 46 w 60"/>
                <a:gd name="T47" fmla="*/ 55 h 59"/>
                <a:gd name="T48" fmla="*/ 50 w 60"/>
                <a:gd name="T49" fmla="*/ 51 h 59"/>
                <a:gd name="T50" fmla="*/ 54 w 60"/>
                <a:gd name="T51" fmla="*/ 47 h 59"/>
                <a:gd name="T52" fmla="*/ 57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7" y="19"/>
                  </a:lnTo>
                  <a:lnTo>
                    <a:pt x="54" y="13"/>
                  </a:lnTo>
                  <a:lnTo>
                    <a:pt x="50" y="9"/>
                  </a:lnTo>
                  <a:lnTo>
                    <a:pt x="46" y="5"/>
                  </a:lnTo>
                  <a:lnTo>
                    <a:pt x="41" y="3"/>
                  </a:lnTo>
                  <a:lnTo>
                    <a:pt x="36" y="0"/>
                  </a:lnTo>
                  <a:lnTo>
                    <a:pt x="30" y="0"/>
                  </a:lnTo>
                  <a:lnTo>
                    <a:pt x="18" y="3"/>
                  </a:lnTo>
                  <a:lnTo>
                    <a:pt x="9" y="9"/>
                  </a:lnTo>
                  <a:lnTo>
                    <a:pt x="2" y="18"/>
                  </a:lnTo>
                  <a:lnTo>
                    <a:pt x="0" y="29"/>
                  </a:lnTo>
                  <a:lnTo>
                    <a:pt x="1" y="35"/>
                  </a:lnTo>
                  <a:lnTo>
                    <a:pt x="2" y="41"/>
                  </a:lnTo>
                  <a:lnTo>
                    <a:pt x="6" y="47"/>
                  </a:lnTo>
                  <a:lnTo>
                    <a:pt x="9" y="51"/>
                  </a:lnTo>
                  <a:lnTo>
                    <a:pt x="14" y="55"/>
                  </a:lnTo>
                  <a:lnTo>
                    <a:pt x="18" y="57"/>
                  </a:lnTo>
                  <a:lnTo>
                    <a:pt x="24" y="59"/>
                  </a:lnTo>
                  <a:lnTo>
                    <a:pt x="30" y="59"/>
                  </a:lnTo>
                  <a:lnTo>
                    <a:pt x="36" y="59"/>
                  </a:lnTo>
                  <a:lnTo>
                    <a:pt x="41" y="57"/>
                  </a:lnTo>
                  <a:lnTo>
                    <a:pt x="46" y="55"/>
                  </a:lnTo>
                  <a:lnTo>
                    <a:pt x="50" y="51"/>
                  </a:lnTo>
                  <a:lnTo>
                    <a:pt x="54" y="47"/>
                  </a:lnTo>
                  <a:lnTo>
                    <a:pt x="57"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86" name="Freeform 288"/>
            <p:cNvSpPr>
              <a:spLocks/>
            </p:cNvSpPr>
            <p:nvPr/>
          </p:nvSpPr>
          <p:spPr bwMode="auto">
            <a:xfrm>
              <a:off x="3414" y="2651"/>
              <a:ext cx="15" cy="14"/>
            </a:xfrm>
            <a:custGeom>
              <a:avLst/>
              <a:gdLst>
                <a:gd name="T0" fmla="*/ 15 w 30"/>
                <a:gd name="T1" fmla="*/ 29 h 29"/>
                <a:gd name="T2" fmla="*/ 12 w 30"/>
                <a:gd name="T3" fmla="*/ 29 h 29"/>
                <a:gd name="T4" fmla="*/ 9 w 30"/>
                <a:gd name="T5" fmla="*/ 28 h 29"/>
                <a:gd name="T6" fmla="*/ 7 w 30"/>
                <a:gd name="T7" fmla="*/ 27 h 29"/>
                <a:gd name="T8" fmla="*/ 4 w 30"/>
                <a:gd name="T9" fmla="*/ 25 h 29"/>
                <a:gd name="T10" fmla="*/ 3 w 30"/>
                <a:gd name="T11" fmla="*/ 22 h 29"/>
                <a:gd name="T12" fmla="*/ 1 w 30"/>
                <a:gd name="T13" fmla="*/ 20 h 29"/>
                <a:gd name="T14" fmla="*/ 0 w 30"/>
                <a:gd name="T15" fmla="*/ 18 h 29"/>
                <a:gd name="T16" fmla="*/ 0 w 30"/>
                <a:gd name="T17" fmla="*/ 14 h 29"/>
                <a:gd name="T18" fmla="*/ 0 w 30"/>
                <a:gd name="T19" fmla="*/ 12 h 29"/>
                <a:gd name="T20" fmla="*/ 1 w 30"/>
                <a:gd name="T21" fmla="*/ 9 h 29"/>
                <a:gd name="T22" fmla="*/ 3 w 30"/>
                <a:gd name="T23" fmla="*/ 6 h 29"/>
                <a:gd name="T24" fmla="*/ 4 w 30"/>
                <a:gd name="T25" fmla="*/ 4 h 29"/>
                <a:gd name="T26" fmla="*/ 7 w 30"/>
                <a:gd name="T27" fmla="*/ 3 h 29"/>
                <a:gd name="T28" fmla="*/ 9 w 30"/>
                <a:gd name="T29" fmla="*/ 2 h 29"/>
                <a:gd name="T30" fmla="*/ 12 w 30"/>
                <a:gd name="T31" fmla="*/ 0 h 29"/>
                <a:gd name="T32" fmla="*/ 15 w 30"/>
                <a:gd name="T33" fmla="*/ 0 h 29"/>
                <a:gd name="T34" fmla="*/ 17 w 30"/>
                <a:gd name="T35" fmla="*/ 0 h 29"/>
                <a:gd name="T36" fmla="*/ 21 w 30"/>
                <a:gd name="T37" fmla="*/ 2 h 29"/>
                <a:gd name="T38" fmla="*/ 23 w 30"/>
                <a:gd name="T39" fmla="*/ 3 h 29"/>
                <a:gd name="T40" fmla="*/ 25 w 30"/>
                <a:gd name="T41" fmla="*/ 4 h 29"/>
                <a:gd name="T42" fmla="*/ 26 w 30"/>
                <a:gd name="T43" fmla="*/ 6 h 29"/>
                <a:gd name="T44" fmla="*/ 29 w 30"/>
                <a:gd name="T45" fmla="*/ 9 h 29"/>
                <a:gd name="T46" fmla="*/ 30 w 30"/>
                <a:gd name="T47" fmla="*/ 12 h 29"/>
                <a:gd name="T48" fmla="*/ 30 w 30"/>
                <a:gd name="T49" fmla="*/ 14 h 29"/>
                <a:gd name="T50" fmla="*/ 29 w 30"/>
                <a:gd name="T51" fmla="*/ 20 h 29"/>
                <a:gd name="T52" fmla="*/ 25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9" y="28"/>
                  </a:lnTo>
                  <a:lnTo>
                    <a:pt x="7" y="27"/>
                  </a:lnTo>
                  <a:lnTo>
                    <a:pt x="4" y="25"/>
                  </a:lnTo>
                  <a:lnTo>
                    <a:pt x="3" y="22"/>
                  </a:lnTo>
                  <a:lnTo>
                    <a:pt x="1" y="20"/>
                  </a:lnTo>
                  <a:lnTo>
                    <a:pt x="0" y="18"/>
                  </a:lnTo>
                  <a:lnTo>
                    <a:pt x="0" y="14"/>
                  </a:lnTo>
                  <a:lnTo>
                    <a:pt x="0" y="12"/>
                  </a:lnTo>
                  <a:lnTo>
                    <a:pt x="1" y="9"/>
                  </a:lnTo>
                  <a:lnTo>
                    <a:pt x="3" y="6"/>
                  </a:lnTo>
                  <a:lnTo>
                    <a:pt x="4" y="4"/>
                  </a:lnTo>
                  <a:lnTo>
                    <a:pt x="7" y="3"/>
                  </a:lnTo>
                  <a:lnTo>
                    <a:pt x="9" y="2"/>
                  </a:lnTo>
                  <a:lnTo>
                    <a:pt x="12" y="0"/>
                  </a:lnTo>
                  <a:lnTo>
                    <a:pt x="15" y="0"/>
                  </a:lnTo>
                  <a:lnTo>
                    <a:pt x="17" y="0"/>
                  </a:lnTo>
                  <a:lnTo>
                    <a:pt x="21" y="2"/>
                  </a:lnTo>
                  <a:lnTo>
                    <a:pt x="23" y="3"/>
                  </a:lnTo>
                  <a:lnTo>
                    <a:pt x="25" y="4"/>
                  </a:lnTo>
                  <a:lnTo>
                    <a:pt x="26" y="6"/>
                  </a:lnTo>
                  <a:lnTo>
                    <a:pt x="29" y="9"/>
                  </a:lnTo>
                  <a:lnTo>
                    <a:pt x="30" y="12"/>
                  </a:lnTo>
                  <a:lnTo>
                    <a:pt x="30" y="14"/>
                  </a:lnTo>
                  <a:lnTo>
                    <a:pt x="29" y="20"/>
                  </a:lnTo>
                  <a:lnTo>
                    <a:pt x="25"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87" name="Freeform 289"/>
            <p:cNvSpPr>
              <a:spLocks/>
            </p:cNvSpPr>
            <p:nvPr/>
          </p:nvSpPr>
          <p:spPr bwMode="auto">
            <a:xfrm>
              <a:off x="3407" y="2515"/>
              <a:ext cx="30" cy="30"/>
            </a:xfrm>
            <a:custGeom>
              <a:avLst/>
              <a:gdLst>
                <a:gd name="T0" fmla="*/ 60 w 60"/>
                <a:gd name="T1" fmla="*/ 30 h 60"/>
                <a:gd name="T2" fmla="*/ 59 w 60"/>
                <a:gd name="T3" fmla="*/ 24 h 60"/>
                <a:gd name="T4" fmla="*/ 57 w 60"/>
                <a:gd name="T5" fmla="*/ 18 h 60"/>
                <a:gd name="T6" fmla="*/ 54 w 60"/>
                <a:gd name="T7" fmla="*/ 13 h 60"/>
                <a:gd name="T8" fmla="*/ 50 w 60"/>
                <a:gd name="T9" fmla="*/ 9 h 60"/>
                <a:gd name="T10" fmla="*/ 46 w 60"/>
                <a:gd name="T11" fmla="*/ 5 h 60"/>
                <a:gd name="T12" fmla="*/ 41 w 60"/>
                <a:gd name="T13" fmla="*/ 2 h 60"/>
                <a:gd name="T14" fmla="*/ 36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5 h 60"/>
                <a:gd name="T28" fmla="*/ 2 w 60"/>
                <a:gd name="T29" fmla="*/ 41 h 60"/>
                <a:gd name="T30" fmla="*/ 6 w 60"/>
                <a:gd name="T31" fmla="*/ 47 h 60"/>
                <a:gd name="T32" fmla="*/ 9 w 60"/>
                <a:gd name="T33" fmla="*/ 51 h 60"/>
                <a:gd name="T34" fmla="*/ 14 w 60"/>
                <a:gd name="T35" fmla="*/ 55 h 60"/>
                <a:gd name="T36" fmla="*/ 18 w 60"/>
                <a:gd name="T37" fmla="*/ 57 h 60"/>
                <a:gd name="T38" fmla="*/ 24 w 60"/>
                <a:gd name="T39" fmla="*/ 58 h 60"/>
                <a:gd name="T40" fmla="*/ 30 w 60"/>
                <a:gd name="T41" fmla="*/ 60 h 60"/>
                <a:gd name="T42" fmla="*/ 36 w 60"/>
                <a:gd name="T43" fmla="*/ 58 h 60"/>
                <a:gd name="T44" fmla="*/ 41 w 60"/>
                <a:gd name="T45" fmla="*/ 57 h 60"/>
                <a:gd name="T46" fmla="*/ 46 w 60"/>
                <a:gd name="T47" fmla="*/ 55 h 60"/>
                <a:gd name="T48" fmla="*/ 50 w 60"/>
                <a:gd name="T49" fmla="*/ 51 h 60"/>
                <a:gd name="T50" fmla="*/ 54 w 60"/>
                <a:gd name="T51" fmla="*/ 47 h 60"/>
                <a:gd name="T52" fmla="*/ 57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3"/>
                  </a:lnTo>
                  <a:lnTo>
                    <a:pt x="50" y="9"/>
                  </a:lnTo>
                  <a:lnTo>
                    <a:pt x="46" y="5"/>
                  </a:lnTo>
                  <a:lnTo>
                    <a:pt x="41" y="2"/>
                  </a:lnTo>
                  <a:lnTo>
                    <a:pt x="36" y="1"/>
                  </a:lnTo>
                  <a:lnTo>
                    <a:pt x="30" y="0"/>
                  </a:lnTo>
                  <a:lnTo>
                    <a:pt x="18" y="2"/>
                  </a:lnTo>
                  <a:lnTo>
                    <a:pt x="9" y="9"/>
                  </a:lnTo>
                  <a:lnTo>
                    <a:pt x="2" y="18"/>
                  </a:lnTo>
                  <a:lnTo>
                    <a:pt x="0" y="30"/>
                  </a:lnTo>
                  <a:lnTo>
                    <a:pt x="1" y="35"/>
                  </a:lnTo>
                  <a:lnTo>
                    <a:pt x="2" y="41"/>
                  </a:lnTo>
                  <a:lnTo>
                    <a:pt x="6" y="47"/>
                  </a:lnTo>
                  <a:lnTo>
                    <a:pt x="9" y="51"/>
                  </a:lnTo>
                  <a:lnTo>
                    <a:pt x="14" y="55"/>
                  </a:lnTo>
                  <a:lnTo>
                    <a:pt x="18" y="57"/>
                  </a:lnTo>
                  <a:lnTo>
                    <a:pt x="24" y="58"/>
                  </a:lnTo>
                  <a:lnTo>
                    <a:pt x="30" y="60"/>
                  </a:lnTo>
                  <a:lnTo>
                    <a:pt x="36" y="58"/>
                  </a:lnTo>
                  <a:lnTo>
                    <a:pt x="41" y="57"/>
                  </a:lnTo>
                  <a:lnTo>
                    <a:pt x="46" y="55"/>
                  </a:lnTo>
                  <a:lnTo>
                    <a:pt x="50" y="51"/>
                  </a:lnTo>
                  <a:lnTo>
                    <a:pt x="54" y="47"/>
                  </a:lnTo>
                  <a:lnTo>
                    <a:pt x="57"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88" name="Freeform 290"/>
            <p:cNvSpPr>
              <a:spLocks/>
            </p:cNvSpPr>
            <p:nvPr/>
          </p:nvSpPr>
          <p:spPr bwMode="auto">
            <a:xfrm>
              <a:off x="3414" y="2522"/>
              <a:ext cx="15" cy="15"/>
            </a:xfrm>
            <a:custGeom>
              <a:avLst/>
              <a:gdLst>
                <a:gd name="T0" fmla="*/ 15 w 30"/>
                <a:gd name="T1" fmla="*/ 30 h 30"/>
                <a:gd name="T2" fmla="*/ 12 w 30"/>
                <a:gd name="T3" fmla="*/ 30 h 30"/>
                <a:gd name="T4" fmla="*/ 9 w 30"/>
                <a:gd name="T5" fmla="*/ 28 h 30"/>
                <a:gd name="T6" fmla="*/ 7 w 30"/>
                <a:gd name="T7" fmla="*/ 27 h 30"/>
                <a:gd name="T8" fmla="*/ 4 w 30"/>
                <a:gd name="T9" fmla="*/ 25 h 30"/>
                <a:gd name="T10" fmla="*/ 3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3 w 30"/>
                <a:gd name="T23" fmla="*/ 7 h 30"/>
                <a:gd name="T24" fmla="*/ 4 w 30"/>
                <a:gd name="T25" fmla="*/ 4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4 h 30"/>
                <a:gd name="T42" fmla="*/ 26 w 30"/>
                <a:gd name="T43" fmla="*/ 7 h 30"/>
                <a:gd name="T44" fmla="*/ 29 w 30"/>
                <a:gd name="T45" fmla="*/ 9 h 30"/>
                <a:gd name="T46" fmla="*/ 30 w 30"/>
                <a:gd name="T47" fmla="*/ 12 h 30"/>
                <a:gd name="T48" fmla="*/ 30 w 30"/>
                <a:gd name="T49" fmla="*/ 15 h 30"/>
                <a:gd name="T50" fmla="*/ 29 w 30"/>
                <a:gd name="T51" fmla="*/ 20 h 30"/>
                <a:gd name="T52" fmla="*/ 25 w 30"/>
                <a:gd name="T53" fmla="*/ 25 h 30"/>
                <a:gd name="T54" fmla="*/ 21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7" y="0"/>
                  </a:lnTo>
                  <a:lnTo>
                    <a:pt x="21" y="1"/>
                  </a:lnTo>
                  <a:lnTo>
                    <a:pt x="23" y="3"/>
                  </a:lnTo>
                  <a:lnTo>
                    <a:pt x="25" y="4"/>
                  </a:lnTo>
                  <a:lnTo>
                    <a:pt x="26" y="7"/>
                  </a:lnTo>
                  <a:lnTo>
                    <a:pt x="29" y="9"/>
                  </a:lnTo>
                  <a:lnTo>
                    <a:pt x="30" y="12"/>
                  </a:lnTo>
                  <a:lnTo>
                    <a:pt x="30" y="15"/>
                  </a:lnTo>
                  <a:lnTo>
                    <a:pt x="29" y="20"/>
                  </a:lnTo>
                  <a:lnTo>
                    <a:pt x="25" y="25"/>
                  </a:lnTo>
                  <a:lnTo>
                    <a:pt x="21"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89" name="Freeform 291"/>
            <p:cNvSpPr>
              <a:spLocks/>
            </p:cNvSpPr>
            <p:nvPr/>
          </p:nvSpPr>
          <p:spPr bwMode="auto">
            <a:xfrm>
              <a:off x="2347" y="2643"/>
              <a:ext cx="29" cy="30"/>
            </a:xfrm>
            <a:custGeom>
              <a:avLst/>
              <a:gdLst>
                <a:gd name="T0" fmla="*/ 58 w 58"/>
                <a:gd name="T1" fmla="*/ 29 h 59"/>
                <a:gd name="T2" fmla="*/ 58 w 58"/>
                <a:gd name="T3" fmla="*/ 24 h 59"/>
                <a:gd name="T4" fmla="*/ 56 w 58"/>
                <a:gd name="T5" fmla="*/ 19 h 59"/>
                <a:gd name="T6" fmla="*/ 54 w 58"/>
                <a:gd name="T7" fmla="*/ 13 h 59"/>
                <a:gd name="T8" fmla="*/ 50 w 58"/>
                <a:gd name="T9" fmla="*/ 9 h 59"/>
                <a:gd name="T10" fmla="*/ 46 w 58"/>
                <a:gd name="T11" fmla="*/ 5 h 59"/>
                <a:gd name="T12" fmla="*/ 40 w 58"/>
                <a:gd name="T13" fmla="*/ 3 h 59"/>
                <a:gd name="T14" fmla="*/ 34 w 58"/>
                <a:gd name="T15" fmla="*/ 0 h 59"/>
                <a:gd name="T16" fmla="*/ 28 w 58"/>
                <a:gd name="T17" fmla="*/ 0 h 59"/>
                <a:gd name="T18" fmla="*/ 17 w 58"/>
                <a:gd name="T19" fmla="*/ 3 h 59"/>
                <a:gd name="T20" fmla="*/ 8 w 58"/>
                <a:gd name="T21" fmla="*/ 9 h 59"/>
                <a:gd name="T22" fmla="*/ 2 w 58"/>
                <a:gd name="T23" fmla="*/ 18 h 59"/>
                <a:gd name="T24" fmla="*/ 0 w 58"/>
                <a:gd name="T25" fmla="*/ 29 h 59"/>
                <a:gd name="T26" fmla="*/ 0 w 58"/>
                <a:gd name="T27" fmla="*/ 35 h 59"/>
                <a:gd name="T28" fmla="*/ 2 w 58"/>
                <a:gd name="T29" fmla="*/ 41 h 59"/>
                <a:gd name="T30" fmla="*/ 4 w 58"/>
                <a:gd name="T31" fmla="*/ 47 h 59"/>
                <a:gd name="T32" fmla="*/ 8 w 58"/>
                <a:gd name="T33" fmla="*/ 51 h 59"/>
                <a:gd name="T34" fmla="*/ 12 w 58"/>
                <a:gd name="T35" fmla="*/ 55 h 59"/>
                <a:gd name="T36" fmla="*/ 17 w 58"/>
                <a:gd name="T37" fmla="*/ 57 h 59"/>
                <a:gd name="T38" fmla="*/ 23 w 58"/>
                <a:gd name="T39" fmla="*/ 59 h 59"/>
                <a:gd name="T40" fmla="*/ 28 w 58"/>
                <a:gd name="T41" fmla="*/ 59 h 59"/>
                <a:gd name="T42" fmla="*/ 34 w 58"/>
                <a:gd name="T43" fmla="*/ 59 h 59"/>
                <a:gd name="T44" fmla="*/ 40 w 58"/>
                <a:gd name="T45" fmla="*/ 57 h 59"/>
                <a:gd name="T46" fmla="*/ 46 w 58"/>
                <a:gd name="T47" fmla="*/ 55 h 59"/>
                <a:gd name="T48" fmla="*/ 50 w 58"/>
                <a:gd name="T49" fmla="*/ 51 h 59"/>
                <a:gd name="T50" fmla="*/ 54 w 58"/>
                <a:gd name="T51" fmla="*/ 47 h 59"/>
                <a:gd name="T52" fmla="*/ 56 w 58"/>
                <a:gd name="T53" fmla="*/ 41 h 59"/>
                <a:gd name="T54" fmla="*/ 58 w 58"/>
                <a:gd name="T55" fmla="*/ 35 h 59"/>
                <a:gd name="T56" fmla="*/ 58 w 58"/>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9">
                  <a:moveTo>
                    <a:pt x="58" y="29"/>
                  </a:moveTo>
                  <a:lnTo>
                    <a:pt x="58" y="24"/>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7"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90" name="Freeform 292"/>
            <p:cNvSpPr>
              <a:spLocks/>
            </p:cNvSpPr>
            <p:nvPr/>
          </p:nvSpPr>
          <p:spPr bwMode="auto">
            <a:xfrm>
              <a:off x="2354" y="2651"/>
              <a:ext cx="15" cy="14"/>
            </a:xfrm>
            <a:custGeom>
              <a:avLst/>
              <a:gdLst>
                <a:gd name="T0" fmla="*/ 14 w 29"/>
                <a:gd name="T1" fmla="*/ 29 h 29"/>
                <a:gd name="T2" fmla="*/ 12 w 29"/>
                <a:gd name="T3" fmla="*/ 29 h 29"/>
                <a:gd name="T4" fmla="*/ 10 w 29"/>
                <a:gd name="T5" fmla="*/ 28 h 29"/>
                <a:gd name="T6" fmla="*/ 6 w 29"/>
                <a:gd name="T7" fmla="*/ 27 h 29"/>
                <a:gd name="T8" fmla="*/ 4 w 29"/>
                <a:gd name="T9" fmla="*/ 25 h 29"/>
                <a:gd name="T10" fmla="*/ 3 w 29"/>
                <a:gd name="T11" fmla="*/ 22 h 29"/>
                <a:gd name="T12" fmla="*/ 2 w 29"/>
                <a:gd name="T13" fmla="*/ 20 h 29"/>
                <a:gd name="T14" fmla="*/ 0 w 29"/>
                <a:gd name="T15" fmla="*/ 18 h 29"/>
                <a:gd name="T16" fmla="*/ 0 w 29"/>
                <a:gd name="T17" fmla="*/ 14 h 29"/>
                <a:gd name="T18" fmla="*/ 0 w 29"/>
                <a:gd name="T19" fmla="*/ 12 h 29"/>
                <a:gd name="T20" fmla="*/ 2 w 29"/>
                <a:gd name="T21" fmla="*/ 9 h 29"/>
                <a:gd name="T22" fmla="*/ 3 w 29"/>
                <a:gd name="T23" fmla="*/ 6 h 29"/>
                <a:gd name="T24" fmla="*/ 4 w 29"/>
                <a:gd name="T25" fmla="*/ 4 h 29"/>
                <a:gd name="T26" fmla="*/ 6 w 29"/>
                <a:gd name="T27" fmla="*/ 3 h 29"/>
                <a:gd name="T28" fmla="*/ 10 w 29"/>
                <a:gd name="T29" fmla="*/ 2 h 29"/>
                <a:gd name="T30" fmla="*/ 12 w 29"/>
                <a:gd name="T31" fmla="*/ 0 h 29"/>
                <a:gd name="T32" fmla="*/ 14 w 29"/>
                <a:gd name="T33" fmla="*/ 0 h 29"/>
                <a:gd name="T34" fmla="*/ 18 w 29"/>
                <a:gd name="T35" fmla="*/ 0 h 29"/>
                <a:gd name="T36" fmla="*/ 20 w 29"/>
                <a:gd name="T37" fmla="*/ 2 h 29"/>
                <a:gd name="T38" fmla="*/ 22 w 29"/>
                <a:gd name="T39" fmla="*/ 3 h 29"/>
                <a:gd name="T40" fmla="*/ 25 w 29"/>
                <a:gd name="T41" fmla="*/ 4 h 29"/>
                <a:gd name="T42" fmla="*/ 27 w 29"/>
                <a:gd name="T43" fmla="*/ 6 h 29"/>
                <a:gd name="T44" fmla="*/ 28 w 29"/>
                <a:gd name="T45" fmla="*/ 9 h 29"/>
                <a:gd name="T46" fmla="*/ 29 w 29"/>
                <a:gd name="T47" fmla="*/ 12 h 29"/>
                <a:gd name="T48" fmla="*/ 29 w 29"/>
                <a:gd name="T49" fmla="*/ 14 h 29"/>
                <a:gd name="T50" fmla="*/ 28 w 29"/>
                <a:gd name="T51" fmla="*/ 20 h 29"/>
                <a:gd name="T52" fmla="*/ 25 w 29"/>
                <a:gd name="T53" fmla="*/ 25 h 29"/>
                <a:gd name="T54" fmla="*/ 20 w 29"/>
                <a:gd name="T55" fmla="*/ 28 h 29"/>
                <a:gd name="T56" fmla="*/ 14 w 29"/>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9">
                  <a:moveTo>
                    <a:pt x="14" y="29"/>
                  </a:moveTo>
                  <a:lnTo>
                    <a:pt x="12" y="29"/>
                  </a:lnTo>
                  <a:lnTo>
                    <a:pt x="10" y="28"/>
                  </a:lnTo>
                  <a:lnTo>
                    <a:pt x="6" y="27"/>
                  </a:lnTo>
                  <a:lnTo>
                    <a:pt x="4" y="25"/>
                  </a:lnTo>
                  <a:lnTo>
                    <a:pt x="3" y="22"/>
                  </a:lnTo>
                  <a:lnTo>
                    <a:pt x="2" y="20"/>
                  </a:lnTo>
                  <a:lnTo>
                    <a:pt x="0" y="18"/>
                  </a:lnTo>
                  <a:lnTo>
                    <a:pt x="0" y="14"/>
                  </a:lnTo>
                  <a:lnTo>
                    <a:pt x="0" y="12"/>
                  </a:lnTo>
                  <a:lnTo>
                    <a:pt x="2" y="9"/>
                  </a:lnTo>
                  <a:lnTo>
                    <a:pt x="3" y="6"/>
                  </a:lnTo>
                  <a:lnTo>
                    <a:pt x="4" y="4"/>
                  </a:lnTo>
                  <a:lnTo>
                    <a:pt x="6" y="3"/>
                  </a:lnTo>
                  <a:lnTo>
                    <a:pt x="10" y="2"/>
                  </a:lnTo>
                  <a:lnTo>
                    <a:pt x="12" y="0"/>
                  </a:lnTo>
                  <a:lnTo>
                    <a:pt x="14" y="0"/>
                  </a:lnTo>
                  <a:lnTo>
                    <a:pt x="18" y="0"/>
                  </a:lnTo>
                  <a:lnTo>
                    <a:pt x="20" y="2"/>
                  </a:lnTo>
                  <a:lnTo>
                    <a:pt x="22" y="3"/>
                  </a:lnTo>
                  <a:lnTo>
                    <a:pt x="25" y="4"/>
                  </a:lnTo>
                  <a:lnTo>
                    <a:pt x="27" y="6"/>
                  </a:lnTo>
                  <a:lnTo>
                    <a:pt x="28" y="9"/>
                  </a:lnTo>
                  <a:lnTo>
                    <a:pt x="29" y="12"/>
                  </a:lnTo>
                  <a:lnTo>
                    <a:pt x="29" y="14"/>
                  </a:lnTo>
                  <a:lnTo>
                    <a:pt x="28" y="20"/>
                  </a:lnTo>
                  <a:lnTo>
                    <a:pt x="25" y="25"/>
                  </a:lnTo>
                  <a:lnTo>
                    <a:pt x="20" y="28"/>
                  </a:lnTo>
                  <a:lnTo>
                    <a:pt x="14"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91" name="Freeform 293"/>
            <p:cNvSpPr>
              <a:spLocks/>
            </p:cNvSpPr>
            <p:nvPr/>
          </p:nvSpPr>
          <p:spPr bwMode="auto">
            <a:xfrm>
              <a:off x="2485" y="1569"/>
              <a:ext cx="30" cy="30"/>
            </a:xfrm>
            <a:custGeom>
              <a:avLst/>
              <a:gdLst>
                <a:gd name="T0" fmla="*/ 60 w 60"/>
                <a:gd name="T1" fmla="*/ 30 h 60"/>
                <a:gd name="T2" fmla="*/ 59 w 60"/>
                <a:gd name="T3" fmla="*/ 25 h 60"/>
                <a:gd name="T4" fmla="*/ 58 w 60"/>
                <a:gd name="T5" fmla="*/ 19 h 60"/>
                <a:gd name="T6" fmla="*/ 54 w 60"/>
                <a:gd name="T7" fmla="*/ 13 h 60"/>
                <a:gd name="T8" fmla="*/ 51 w 60"/>
                <a:gd name="T9" fmla="*/ 8 h 60"/>
                <a:gd name="T10" fmla="*/ 46 w 60"/>
                <a:gd name="T11" fmla="*/ 5 h 60"/>
                <a:gd name="T12" fmla="*/ 41 w 60"/>
                <a:gd name="T13" fmla="*/ 3 h 60"/>
                <a:gd name="T14" fmla="*/ 36 w 60"/>
                <a:gd name="T15" fmla="*/ 0 h 60"/>
                <a:gd name="T16" fmla="*/ 30 w 60"/>
                <a:gd name="T17" fmla="*/ 0 h 60"/>
                <a:gd name="T18" fmla="*/ 18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7 h 60"/>
                <a:gd name="T32" fmla="*/ 9 w 60"/>
                <a:gd name="T33" fmla="*/ 51 h 60"/>
                <a:gd name="T34" fmla="*/ 14 w 60"/>
                <a:gd name="T35" fmla="*/ 55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5 h 60"/>
                <a:gd name="T48" fmla="*/ 51 w 60"/>
                <a:gd name="T49" fmla="*/ 51 h 60"/>
                <a:gd name="T50" fmla="*/ 54 w 60"/>
                <a:gd name="T51" fmla="*/ 47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8" y="19"/>
                  </a:lnTo>
                  <a:lnTo>
                    <a:pt x="54" y="13"/>
                  </a:lnTo>
                  <a:lnTo>
                    <a:pt x="51" y="8"/>
                  </a:lnTo>
                  <a:lnTo>
                    <a:pt x="46" y="5"/>
                  </a:lnTo>
                  <a:lnTo>
                    <a:pt x="41" y="3"/>
                  </a:lnTo>
                  <a:lnTo>
                    <a:pt x="36" y="0"/>
                  </a:lnTo>
                  <a:lnTo>
                    <a:pt x="30" y="0"/>
                  </a:lnTo>
                  <a:lnTo>
                    <a:pt x="18" y="3"/>
                  </a:lnTo>
                  <a:lnTo>
                    <a:pt x="9" y="8"/>
                  </a:lnTo>
                  <a:lnTo>
                    <a:pt x="2" y="19"/>
                  </a:lnTo>
                  <a:lnTo>
                    <a:pt x="0" y="30"/>
                  </a:lnTo>
                  <a:lnTo>
                    <a:pt x="1" y="36"/>
                  </a:lnTo>
                  <a:lnTo>
                    <a:pt x="2" y="42"/>
                  </a:lnTo>
                  <a:lnTo>
                    <a:pt x="6" y="47"/>
                  </a:lnTo>
                  <a:lnTo>
                    <a:pt x="9" y="51"/>
                  </a:lnTo>
                  <a:lnTo>
                    <a:pt x="14" y="55"/>
                  </a:lnTo>
                  <a:lnTo>
                    <a:pt x="18" y="58"/>
                  </a:lnTo>
                  <a:lnTo>
                    <a:pt x="24" y="59"/>
                  </a:lnTo>
                  <a:lnTo>
                    <a:pt x="30" y="60"/>
                  </a:lnTo>
                  <a:lnTo>
                    <a:pt x="36" y="59"/>
                  </a:lnTo>
                  <a:lnTo>
                    <a:pt x="41" y="58"/>
                  </a:lnTo>
                  <a:lnTo>
                    <a:pt x="46" y="55"/>
                  </a:lnTo>
                  <a:lnTo>
                    <a:pt x="51" y="51"/>
                  </a:lnTo>
                  <a:lnTo>
                    <a:pt x="54" y="47"/>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92" name="Freeform 294"/>
            <p:cNvSpPr>
              <a:spLocks/>
            </p:cNvSpPr>
            <p:nvPr/>
          </p:nvSpPr>
          <p:spPr bwMode="auto">
            <a:xfrm>
              <a:off x="2492" y="1577"/>
              <a:ext cx="15" cy="15"/>
            </a:xfrm>
            <a:custGeom>
              <a:avLst/>
              <a:gdLst>
                <a:gd name="T0" fmla="*/ 15 w 30"/>
                <a:gd name="T1" fmla="*/ 30 h 30"/>
                <a:gd name="T2" fmla="*/ 13 w 30"/>
                <a:gd name="T3" fmla="*/ 30 h 30"/>
                <a:gd name="T4" fmla="*/ 10 w 30"/>
                <a:gd name="T5" fmla="*/ 29 h 30"/>
                <a:gd name="T6" fmla="*/ 7 w 30"/>
                <a:gd name="T7" fmla="*/ 27 h 30"/>
                <a:gd name="T8" fmla="*/ 5 w 30"/>
                <a:gd name="T9" fmla="*/ 26 h 30"/>
                <a:gd name="T10" fmla="*/ 3 w 30"/>
                <a:gd name="T11" fmla="*/ 23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5 w 30"/>
                <a:gd name="T25" fmla="*/ 5 h 30"/>
                <a:gd name="T26" fmla="*/ 7 w 30"/>
                <a:gd name="T27" fmla="*/ 3 h 30"/>
                <a:gd name="T28" fmla="*/ 10 w 30"/>
                <a:gd name="T29" fmla="*/ 2 h 30"/>
                <a:gd name="T30" fmla="*/ 13 w 30"/>
                <a:gd name="T31" fmla="*/ 0 h 30"/>
                <a:gd name="T32" fmla="*/ 15 w 30"/>
                <a:gd name="T33" fmla="*/ 0 h 30"/>
                <a:gd name="T34" fmla="*/ 18 w 30"/>
                <a:gd name="T35" fmla="*/ 0 h 30"/>
                <a:gd name="T36" fmla="*/ 21 w 30"/>
                <a:gd name="T37" fmla="*/ 2 h 30"/>
                <a:gd name="T38" fmla="*/ 23 w 30"/>
                <a:gd name="T39" fmla="*/ 3 h 30"/>
                <a:gd name="T40" fmla="*/ 25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0" y="29"/>
                  </a:lnTo>
                  <a:lnTo>
                    <a:pt x="7" y="27"/>
                  </a:lnTo>
                  <a:lnTo>
                    <a:pt x="5" y="26"/>
                  </a:lnTo>
                  <a:lnTo>
                    <a:pt x="3" y="23"/>
                  </a:lnTo>
                  <a:lnTo>
                    <a:pt x="1" y="20"/>
                  </a:lnTo>
                  <a:lnTo>
                    <a:pt x="0" y="18"/>
                  </a:lnTo>
                  <a:lnTo>
                    <a:pt x="0" y="15"/>
                  </a:lnTo>
                  <a:lnTo>
                    <a:pt x="0" y="12"/>
                  </a:lnTo>
                  <a:lnTo>
                    <a:pt x="1" y="10"/>
                  </a:lnTo>
                  <a:lnTo>
                    <a:pt x="3" y="7"/>
                  </a:lnTo>
                  <a:lnTo>
                    <a:pt x="5" y="5"/>
                  </a:lnTo>
                  <a:lnTo>
                    <a:pt x="7" y="3"/>
                  </a:lnTo>
                  <a:lnTo>
                    <a:pt x="10" y="2"/>
                  </a:lnTo>
                  <a:lnTo>
                    <a:pt x="13" y="0"/>
                  </a:lnTo>
                  <a:lnTo>
                    <a:pt x="15" y="0"/>
                  </a:lnTo>
                  <a:lnTo>
                    <a:pt x="18"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grpSp>
      <p:grpSp>
        <p:nvGrpSpPr>
          <p:cNvPr id="293" name="Group 295"/>
          <p:cNvGrpSpPr>
            <a:grpSpLocks/>
          </p:cNvGrpSpPr>
          <p:nvPr/>
        </p:nvGrpSpPr>
        <p:grpSpPr bwMode="auto">
          <a:xfrm>
            <a:off x="-15240" y="6035040"/>
            <a:ext cx="1676400" cy="1066800"/>
            <a:chOff x="2332" y="1554"/>
            <a:chExt cx="1105" cy="1218"/>
          </a:xfrm>
        </p:grpSpPr>
        <p:sp>
          <p:nvSpPr>
            <p:cNvPr id="294" name="Freeform 296"/>
            <p:cNvSpPr>
              <a:spLocks/>
            </p:cNvSpPr>
            <p:nvPr/>
          </p:nvSpPr>
          <p:spPr bwMode="auto">
            <a:xfrm>
              <a:off x="2450" y="2113"/>
              <a:ext cx="30" cy="30"/>
            </a:xfrm>
            <a:custGeom>
              <a:avLst/>
              <a:gdLst>
                <a:gd name="T0" fmla="*/ 31 w 61"/>
                <a:gd name="T1" fmla="*/ 60 h 60"/>
                <a:gd name="T2" fmla="*/ 18 w 61"/>
                <a:gd name="T3" fmla="*/ 57 h 60"/>
                <a:gd name="T4" fmla="*/ 9 w 61"/>
                <a:gd name="T5" fmla="*/ 50 h 60"/>
                <a:gd name="T6" fmla="*/ 2 w 61"/>
                <a:gd name="T7" fmla="*/ 41 h 60"/>
                <a:gd name="T8" fmla="*/ 0 w 61"/>
                <a:gd name="T9" fmla="*/ 30 h 60"/>
                <a:gd name="T10" fmla="*/ 2 w 61"/>
                <a:gd name="T11" fmla="*/ 18 h 60"/>
                <a:gd name="T12" fmla="*/ 9 w 61"/>
                <a:gd name="T13" fmla="*/ 8 h 60"/>
                <a:gd name="T14" fmla="*/ 18 w 61"/>
                <a:gd name="T15" fmla="*/ 2 h 60"/>
                <a:gd name="T16" fmla="*/ 31 w 61"/>
                <a:gd name="T17" fmla="*/ 0 h 60"/>
                <a:gd name="T18" fmla="*/ 42 w 61"/>
                <a:gd name="T19" fmla="*/ 2 h 60"/>
                <a:gd name="T20" fmla="*/ 52 w 61"/>
                <a:gd name="T21" fmla="*/ 8 h 60"/>
                <a:gd name="T22" fmla="*/ 58 w 61"/>
                <a:gd name="T23" fmla="*/ 18 h 60"/>
                <a:gd name="T24" fmla="*/ 61 w 61"/>
                <a:gd name="T25" fmla="*/ 30 h 60"/>
                <a:gd name="T26" fmla="*/ 58 w 61"/>
                <a:gd name="T27" fmla="*/ 41 h 60"/>
                <a:gd name="T28" fmla="*/ 52 w 61"/>
                <a:gd name="T29" fmla="*/ 50 h 60"/>
                <a:gd name="T30" fmla="*/ 42 w 61"/>
                <a:gd name="T31" fmla="*/ 57 h 60"/>
                <a:gd name="T32" fmla="*/ 31 w 61"/>
                <a:gd name="T3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95" name="Freeform 297"/>
            <p:cNvSpPr>
              <a:spLocks/>
            </p:cNvSpPr>
            <p:nvPr/>
          </p:nvSpPr>
          <p:spPr bwMode="auto">
            <a:xfrm>
              <a:off x="2431" y="2013"/>
              <a:ext cx="67" cy="91"/>
            </a:xfrm>
            <a:custGeom>
              <a:avLst/>
              <a:gdLst>
                <a:gd name="T0" fmla="*/ 50 w 132"/>
                <a:gd name="T1" fmla="*/ 182 h 182"/>
                <a:gd name="T2" fmla="*/ 80 w 132"/>
                <a:gd name="T3" fmla="*/ 182 h 182"/>
                <a:gd name="T4" fmla="*/ 85 w 132"/>
                <a:gd name="T5" fmla="*/ 174 h 182"/>
                <a:gd name="T6" fmla="*/ 98 w 132"/>
                <a:gd name="T7" fmla="*/ 154 h 182"/>
                <a:gd name="T8" fmla="*/ 113 w 132"/>
                <a:gd name="T9" fmla="*/ 125 h 182"/>
                <a:gd name="T10" fmla="*/ 125 w 132"/>
                <a:gd name="T11" fmla="*/ 91 h 182"/>
                <a:gd name="T12" fmla="*/ 132 w 132"/>
                <a:gd name="T13" fmla="*/ 58 h 182"/>
                <a:gd name="T14" fmla="*/ 128 w 132"/>
                <a:gd name="T15" fmla="*/ 29 h 182"/>
                <a:gd name="T16" fmla="*/ 107 w 132"/>
                <a:gd name="T17" fmla="*/ 9 h 182"/>
                <a:gd name="T18" fmla="*/ 67 w 132"/>
                <a:gd name="T19" fmla="*/ 0 h 182"/>
                <a:gd name="T20" fmla="*/ 25 w 132"/>
                <a:gd name="T21" fmla="*/ 9 h 182"/>
                <a:gd name="T22" fmla="*/ 4 w 132"/>
                <a:gd name="T23" fmla="*/ 29 h 182"/>
                <a:gd name="T24" fmla="*/ 0 w 132"/>
                <a:gd name="T25" fmla="*/ 58 h 182"/>
                <a:gd name="T26" fmla="*/ 6 w 132"/>
                <a:gd name="T27" fmla="*/ 91 h 182"/>
                <a:gd name="T28" fmla="*/ 18 w 132"/>
                <a:gd name="T29" fmla="*/ 125 h 182"/>
                <a:gd name="T30" fmla="*/ 33 w 132"/>
                <a:gd name="T31" fmla="*/ 154 h 182"/>
                <a:gd name="T32" fmla="*/ 46 w 132"/>
                <a:gd name="T33" fmla="*/ 174 h 182"/>
                <a:gd name="T34" fmla="*/ 50 w 132"/>
                <a:gd name="T35"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96" name="Freeform 298"/>
            <p:cNvSpPr>
              <a:spLocks/>
            </p:cNvSpPr>
            <p:nvPr/>
          </p:nvSpPr>
          <p:spPr bwMode="auto">
            <a:xfrm>
              <a:off x="2431" y="2013"/>
              <a:ext cx="67" cy="91"/>
            </a:xfrm>
            <a:custGeom>
              <a:avLst/>
              <a:gdLst>
                <a:gd name="T0" fmla="*/ 50 w 132"/>
                <a:gd name="T1" fmla="*/ 182 h 182"/>
                <a:gd name="T2" fmla="*/ 80 w 132"/>
                <a:gd name="T3" fmla="*/ 182 h 182"/>
                <a:gd name="T4" fmla="*/ 85 w 132"/>
                <a:gd name="T5" fmla="*/ 174 h 182"/>
                <a:gd name="T6" fmla="*/ 98 w 132"/>
                <a:gd name="T7" fmla="*/ 154 h 182"/>
                <a:gd name="T8" fmla="*/ 113 w 132"/>
                <a:gd name="T9" fmla="*/ 125 h 182"/>
                <a:gd name="T10" fmla="*/ 125 w 132"/>
                <a:gd name="T11" fmla="*/ 91 h 182"/>
                <a:gd name="T12" fmla="*/ 132 w 132"/>
                <a:gd name="T13" fmla="*/ 58 h 182"/>
                <a:gd name="T14" fmla="*/ 128 w 132"/>
                <a:gd name="T15" fmla="*/ 29 h 182"/>
                <a:gd name="T16" fmla="*/ 107 w 132"/>
                <a:gd name="T17" fmla="*/ 9 h 182"/>
                <a:gd name="T18" fmla="*/ 67 w 132"/>
                <a:gd name="T19" fmla="*/ 0 h 182"/>
                <a:gd name="T20" fmla="*/ 25 w 132"/>
                <a:gd name="T21" fmla="*/ 9 h 182"/>
                <a:gd name="T22" fmla="*/ 4 w 132"/>
                <a:gd name="T23" fmla="*/ 29 h 182"/>
                <a:gd name="T24" fmla="*/ 0 w 132"/>
                <a:gd name="T25" fmla="*/ 58 h 182"/>
                <a:gd name="T26" fmla="*/ 6 w 132"/>
                <a:gd name="T27" fmla="*/ 91 h 182"/>
                <a:gd name="T28" fmla="*/ 18 w 132"/>
                <a:gd name="T29" fmla="*/ 125 h 182"/>
                <a:gd name="T30" fmla="*/ 33 w 132"/>
                <a:gd name="T31" fmla="*/ 154 h 182"/>
                <a:gd name="T32" fmla="*/ 46 w 132"/>
                <a:gd name="T33" fmla="*/ 174 h 182"/>
                <a:gd name="T34" fmla="*/ 50 w 132"/>
                <a:gd name="T35"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97" name="Freeform 299"/>
            <p:cNvSpPr>
              <a:spLocks/>
            </p:cNvSpPr>
            <p:nvPr/>
          </p:nvSpPr>
          <p:spPr bwMode="auto">
            <a:xfrm>
              <a:off x="2359" y="2051"/>
              <a:ext cx="89" cy="73"/>
            </a:xfrm>
            <a:custGeom>
              <a:avLst/>
              <a:gdLst>
                <a:gd name="T0" fmla="*/ 163 w 177"/>
                <a:gd name="T1" fmla="*/ 144 h 146"/>
                <a:gd name="T2" fmla="*/ 177 w 177"/>
                <a:gd name="T3" fmla="*/ 118 h 146"/>
                <a:gd name="T4" fmla="*/ 172 w 177"/>
                <a:gd name="T5" fmla="*/ 110 h 146"/>
                <a:gd name="T6" fmla="*/ 161 w 177"/>
                <a:gd name="T7" fmla="*/ 89 h 146"/>
                <a:gd name="T8" fmla="*/ 144 w 177"/>
                <a:gd name="T9" fmla="*/ 62 h 146"/>
                <a:gd name="T10" fmla="*/ 122 w 177"/>
                <a:gd name="T11" fmla="*/ 33 h 146"/>
                <a:gd name="T12" fmla="*/ 95 w 177"/>
                <a:gd name="T13" fmla="*/ 11 h 146"/>
                <a:gd name="T14" fmla="*/ 69 w 177"/>
                <a:gd name="T15" fmla="*/ 0 h 146"/>
                <a:gd name="T16" fmla="*/ 40 w 177"/>
                <a:gd name="T17" fmla="*/ 7 h 146"/>
                <a:gd name="T18" fmla="*/ 14 w 177"/>
                <a:gd name="T19" fmla="*/ 38 h 146"/>
                <a:gd name="T20" fmla="*/ 3 w 177"/>
                <a:gd name="T21" fmla="*/ 60 h 146"/>
                <a:gd name="T22" fmla="*/ 0 w 177"/>
                <a:gd name="T23" fmla="*/ 78 h 146"/>
                <a:gd name="T24" fmla="*/ 1 w 177"/>
                <a:gd name="T25" fmla="*/ 94 h 146"/>
                <a:gd name="T26" fmla="*/ 8 w 177"/>
                <a:gd name="T27" fmla="*/ 106 h 146"/>
                <a:gd name="T28" fmla="*/ 17 w 177"/>
                <a:gd name="T29" fmla="*/ 117 h 146"/>
                <a:gd name="T30" fmla="*/ 30 w 177"/>
                <a:gd name="T31" fmla="*/ 126 h 146"/>
                <a:gd name="T32" fmla="*/ 46 w 177"/>
                <a:gd name="T33" fmla="*/ 132 h 146"/>
                <a:gd name="T34" fmla="*/ 62 w 177"/>
                <a:gd name="T35" fmla="*/ 138 h 146"/>
                <a:gd name="T36" fmla="*/ 79 w 177"/>
                <a:gd name="T37" fmla="*/ 141 h 146"/>
                <a:gd name="T38" fmla="*/ 98 w 177"/>
                <a:gd name="T39" fmla="*/ 143 h 146"/>
                <a:gd name="T40" fmla="*/ 115 w 177"/>
                <a:gd name="T41" fmla="*/ 144 h 146"/>
                <a:gd name="T42" fmla="*/ 130 w 177"/>
                <a:gd name="T43" fmla="*/ 146 h 146"/>
                <a:gd name="T44" fmla="*/ 144 w 177"/>
                <a:gd name="T45" fmla="*/ 146 h 146"/>
                <a:gd name="T46" fmla="*/ 154 w 177"/>
                <a:gd name="T47" fmla="*/ 144 h 146"/>
                <a:gd name="T48" fmla="*/ 161 w 177"/>
                <a:gd name="T49" fmla="*/ 144 h 146"/>
                <a:gd name="T50" fmla="*/ 163 w 177"/>
                <a:gd name="T51" fmla="*/ 1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98" name="Freeform 300"/>
            <p:cNvSpPr>
              <a:spLocks/>
            </p:cNvSpPr>
            <p:nvPr/>
          </p:nvSpPr>
          <p:spPr bwMode="auto">
            <a:xfrm>
              <a:off x="2359" y="2133"/>
              <a:ext cx="89" cy="71"/>
            </a:xfrm>
            <a:custGeom>
              <a:avLst/>
              <a:gdLst>
                <a:gd name="T0" fmla="*/ 178 w 178"/>
                <a:gd name="T1" fmla="*/ 27 h 143"/>
                <a:gd name="T2" fmla="*/ 164 w 178"/>
                <a:gd name="T3" fmla="*/ 1 h 143"/>
                <a:gd name="T4" fmla="*/ 162 w 178"/>
                <a:gd name="T5" fmla="*/ 1 h 143"/>
                <a:gd name="T6" fmla="*/ 155 w 178"/>
                <a:gd name="T7" fmla="*/ 1 h 143"/>
                <a:gd name="T8" fmla="*/ 145 w 178"/>
                <a:gd name="T9" fmla="*/ 0 h 143"/>
                <a:gd name="T10" fmla="*/ 131 w 178"/>
                <a:gd name="T11" fmla="*/ 0 h 143"/>
                <a:gd name="T12" fmla="*/ 116 w 178"/>
                <a:gd name="T13" fmla="*/ 1 h 143"/>
                <a:gd name="T14" fmla="*/ 99 w 178"/>
                <a:gd name="T15" fmla="*/ 2 h 143"/>
                <a:gd name="T16" fmla="*/ 80 w 178"/>
                <a:gd name="T17" fmla="*/ 5 h 143"/>
                <a:gd name="T18" fmla="*/ 63 w 178"/>
                <a:gd name="T19" fmla="*/ 7 h 143"/>
                <a:gd name="T20" fmla="*/ 46 w 178"/>
                <a:gd name="T21" fmla="*/ 13 h 143"/>
                <a:gd name="T22" fmla="*/ 31 w 178"/>
                <a:gd name="T23" fmla="*/ 18 h 143"/>
                <a:gd name="T24" fmla="*/ 18 w 178"/>
                <a:gd name="T25" fmla="*/ 27 h 143"/>
                <a:gd name="T26" fmla="*/ 8 w 178"/>
                <a:gd name="T27" fmla="*/ 37 h 143"/>
                <a:gd name="T28" fmla="*/ 2 w 178"/>
                <a:gd name="T29" fmla="*/ 50 h 143"/>
                <a:gd name="T30" fmla="*/ 0 w 178"/>
                <a:gd name="T31" fmla="*/ 65 h 143"/>
                <a:gd name="T32" fmla="*/ 4 w 178"/>
                <a:gd name="T33" fmla="*/ 83 h 143"/>
                <a:gd name="T34" fmla="*/ 14 w 178"/>
                <a:gd name="T35" fmla="*/ 104 h 143"/>
                <a:gd name="T36" fmla="*/ 41 w 178"/>
                <a:gd name="T37" fmla="*/ 135 h 143"/>
                <a:gd name="T38" fmla="*/ 69 w 178"/>
                <a:gd name="T39" fmla="*/ 143 h 143"/>
                <a:gd name="T40" fmla="*/ 96 w 178"/>
                <a:gd name="T41" fmla="*/ 132 h 143"/>
                <a:gd name="T42" fmla="*/ 122 w 178"/>
                <a:gd name="T43" fmla="*/ 111 h 143"/>
                <a:gd name="T44" fmla="*/ 145 w 178"/>
                <a:gd name="T45" fmla="*/ 83 h 143"/>
                <a:gd name="T46" fmla="*/ 162 w 178"/>
                <a:gd name="T47" fmla="*/ 55 h 143"/>
                <a:gd name="T48" fmla="*/ 174 w 178"/>
                <a:gd name="T49" fmla="*/ 35 h 143"/>
                <a:gd name="T50" fmla="*/ 178 w 178"/>
                <a:gd name="T51" fmla="*/ 2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299" name="Freeform 301"/>
            <p:cNvSpPr>
              <a:spLocks/>
            </p:cNvSpPr>
            <p:nvPr/>
          </p:nvSpPr>
          <p:spPr bwMode="auto">
            <a:xfrm>
              <a:off x="2432" y="2151"/>
              <a:ext cx="66" cy="90"/>
            </a:xfrm>
            <a:custGeom>
              <a:avLst/>
              <a:gdLst>
                <a:gd name="T0" fmla="*/ 82 w 132"/>
                <a:gd name="T1" fmla="*/ 0 h 181"/>
                <a:gd name="T2" fmla="*/ 52 w 132"/>
                <a:gd name="T3" fmla="*/ 0 h 181"/>
                <a:gd name="T4" fmla="*/ 47 w 132"/>
                <a:gd name="T5" fmla="*/ 8 h 181"/>
                <a:gd name="T6" fmla="*/ 35 w 132"/>
                <a:gd name="T7" fmla="*/ 29 h 181"/>
                <a:gd name="T8" fmla="*/ 20 w 132"/>
                <a:gd name="T9" fmla="*/ 57 h 181"/>
                <a:gd name="T10" fmla="*/ 7 w 132"/>
                <a:gd name="T11" fmla="*/ 90 h 181"/>
                <a:gd name="T12" fmla="*/ 0 w 132"/>
                <a:gd name="T13" fmla="*/ 123 h 181"/>
                <a:gd name="T14" fmla="*/ 5 w 132"/>
                <a:gd name="T15" fmla="*/ 152 h 181"/>
                <a:gd name="T16" fmla="*/ 24 w 132"/>
                <a:gd name="T17" fmla="*/ 172 h 181"/>
                <a:gd name="T18" fmla="*/ 64 w 132"/>
                <a:gd name="T19" fmla="*/ 181 h 181"/>
                <a:gd name="T20" fmla="*/ 106 w 132"/>
                <a:gd name="T21" fmla="*/ 172 h 181"/>
                <a:gd name="T22" fmla="*/ 127 w 132"/>
                <a:gd name="T23" fmla="*/ 152 h 181"/>
                <a:gd name="T24" fmla="*/ 132 w 132"/>
                <a:gd name="T25" fmla="*/ 123 h 181"/>
                <a:gd name="T26" fmla="*/ 127 w 132"/>
                <a:gd name="T27" fmla="*/ 90 h 181"/>
                <a:gd name="T28" fmla="*/ 114 w 132"/>
                <a:gd name="T29" fmla="*/ 57 h 181"/>
                <a:gd name="T30" fmla="*/ 99 w 132"/>
                <a:gd name="T31" fmla="*/ 29 h 181"/>
                <a:gd name="T32" fmla="*/ 86 w 132"/>
                <a:gd name="T33" fmla="*/ 8 h 181"/>
                <a:gd name="T34" fmla="*/ 82 w 132"/>
                <a:gd name="T35"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00" name="Freeform 302"/>
            <p:cNvSpPr>
              <a:spLocks/>
            </p:cNvSpPr>
            <p:nvPr/>
          </p:nvSpPr>
          <p:spPr bwMode="auto">
            <a:xfrm>
              <a:off x="2482" y="2132"/>
              <a:ext cx="88" cy="72"/>
            </a:xfrm>
            <a:custGeom>
              <a:avLst/>
              <a:gdLst>
                <a:gd name="T0" fmla="*/ 15 w 177"/>
                <a:gd name="T1" fmla="*/ 1 h 144"/>
                <a:gd name="T2" fmla="*/ 0 w 177"/>
                <a:gd name="T3" fmla="*/ 26 h 144"/>
                <a:gd name="T4" fmla="*/ 5 w 177"/>
                <a:gd name="T5" fmla="*/ 34 h 144"/>
                <a:gd name="T6" fmla="*/ 16 w 177"/>
                <a:gd name="T7" fmla="*/ 55 h 144"/>
                <a:gd name="T8" fmla="*/ 33 w 177"/>
                <a:gd name="T9" fmla="*/ 83 h 144"/>
                <a:gd name="T10" fmla="*/ 56 w 177"/>
                <a:gd name="T11" fmla="*/ 110 h 144"/>
                <a:gd name="T12" fmla="*/ 82 w 177"/>
                <a:gd name="T13" fmla="*/ 132 h 144"/>
                <a:gd name="T14" fmla="*/ 109 w 177"/>
                <a:gd name="T15" fmla="*/ 144 h 144"/>
                <a:gd name="T16" fmla="*/ 137 w 177"/>
                <a:gd name="T17" fmla="*/ 137 h 144"/>
                <a:gd name="T18" fmla="*/ 164 w 177"/>
                <a:gd name="T19" fmla="*/ 106 h 144"/>
                <a:gd name="T20" fmla="*/ 174 w 177"/>
                <a:gd name="T21" fmla="*/ 85 h 144"/>
                <a:gd name="T22" fmla="*/ 177 w 177"/>
                <a:gd name="T23" fmla="*/ 67 h 144"/>
                <a:gd name="T24" fmla="*/ 176 w 177"/>
                <a:gd name="T25" fmla="*/ 50 h 144"/>
                <a:gd name="T26" fmla="*/ 170 w 177"/>
                <a:gd name="T27" fmla="*/ 38 h 144"/>
                <a:gd name="T28" fmla="*/ 161 w 177"/>
                <a:gd name="T29" fmla="*/ 27 h 144"/>
                <a:gd name="T30" fmla="*/ 147 w 177"/>
                <a:gd name="T31" fmla="*/ 19 h 144"/>
                <a:gd name="T32" fmla="*/ 132 w 177"/>
                <a:gd name="T33" fmla="*/ 12 h 144"/>
                <a:gd name="T34" fmla="*/ 116 w 177"/>
                <a:gd name="T35" fmla="*/ 8 h 144"/>
                <a:gd name="T36" fmla="*/ 98 w 177"/>
                <a:gd name="T37" fmla="*/ 4 h 144"/>
                <a:gd name="T38" fmla="*/ 81 w 177"/>
                <a:gd name="T39" fmla="*/ 2 h 144"/>
                <a:gd name="T40" fmla="*/ 63 w 177"/>
                <a:gd name="T41" fmla="*/ 1 h 144"/>
                <a:gd name="T42" fmla="*/ 48 w 177"/>
                <a:gd name="T43" fmla="*/ 0 h 144"/>
                <a:gd name="T44" fmla="*/ 35 w 177"/>
                <a:gd name="T45" fmla="*/ 0 h 144"/>
                <a:gd name="T46" fmla="*/ 24 w 177"/>
                <a:gd name="T47" fmla="*/ 1 h 144"/>
                <a:gd name="T48" fmla="*/ 17 w 177"/>
                <a:gd name="T49" fmla="*/ 1 h 144"/>
                <a:gd name="T50" fmla="*/ 15 w 177"/>
                <a:gd name="T51" fmla="*/ 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01" name="Freeform 303"/>
            <p:cNvSpPr>
              <a:spLocks/>
            </p:cNvSpPr>
            <p:nvPr/>
          </p:nvSpPr>
          <p:spPr bwMode="auto">
            <a:xfrm>
              <a:off x="2481" y="2051"/>
              <a:ext cx="90" cy="72"/>
            </a:xfrm>
            <a:custGeom>
              <a:avLst/>
              <a:gdLst>
                <a:gd name="T0" fmla="*/ 0 w 180"/>
                <a:gd name="T1" fmla="*/ 116 h 143"/>
                <a:gd name="T2" fmla="*/ 15 w 180"/>
                <a:gd name="T3" fmla="*/ 142 h 143"/>
                <a:gd name="T4" fmla="*/ 17 w 180"/>
                <a:gd name="T5" fmla="*/ 142 h 143"/>
                <a:gd name="T6" fmla="*/ 24 w 180"/>
                <a:gd name="T7" fmla="*/ 142 h 143"/>
                <a:gd name="T8" fmla="*/ 34 w 180"/>
                <a:gd name="T9" fmla="*/ 143 h 143"/>
                <a:gd name="T10" fmla="*/ 48 w 180"/>
                <a:gd name="T11" fmla="*/ 143 h 143"/>
                <a:gd name="T12" fmla="*/ 63 w 180"/>
                <a:gd name="T13" fmla="*/ 142 h 143"/>
                <a:gd name="T14" fmla="*/ 80 w 180"/>
                <a:gd name="T15" fmla="*/ 141 h 143"/>
                <a:gd name="T16" fmla="*/ 99 w 180"/>
                <a:gd name="T17" fmla="*/ 139 h 143"/>
                <a:gd name="T18" fmla="*/ 116 w 180"/>
                <a:gd name="T19" fmla="*/ 135 h 143"/>
                <a:gd name="T20" fmla="*/ 133 w 180"/>
                <a:gd name="T21" fmla="*/ 131 h 143"/>
                <a:gd name="T22" fmla="*/ 148 w 180"/>
                <a:gd name="T23" fmla="*/ 125 h 143"/>
                <a:gd name="T24" fmla="*/ 161 w 180"/>
                <a:gd name="T25" fmla="*/ 117 h 143"/>
                <a:gd name="T26" fmla="*/ 171 w 180"/>
                <a:gd name="T27" fmla="*/ 106 h 143"/>
                <a:gd name="T28" fmla="*/ 177 w 180"/>
                <a:gd name="T29" fmla="*/ 94 h 143"/>
                <a:gd name="T30" fmla="*/ 180 w 180"/>
                <a:gd name="T31" fmla="*/ 79 h 143"/>
                <a:gd name="T32" fmla="*/ 175 w 180"/>
                <a:gd name="T33" fmla="*/ 60 h 143"/>
                <a:gd name="T34" fmla="*/ 166 w 180"/>
                <a:gd name="T35" fmla="*/ 40 h 143"/>
                <a:gd name="T36" fmla="*/ 138 w 180"/>
                <a:gd name="T37" fmla="*/ 7 h 143"/>
                <a:gd name="T38" fmla="*/ 109 w 180"/>
                <a:gd name="T39" fmla="*/ 0 h 143"/>
                <a:gd name="T40" fmla="*/ 82 w 180"/>
                <a:gd name="T41" fmla="*/ 10 h 143"/>
                <a:gd name="T42" fmla="*/ 56 w 180"/>
                <a:gd name="T43" fmla="*/ 32 h 143"/>
                <a:gd name="T44" fmla="*/ 33 w 180"/>
                <a:gd name="T45" fmla="*/ 59 h 143"/>
                <a:gd name="T46" fmla="*/ 16 w 180"/>
                <a:gd name="T47" fmla="*/ 87 h 143"/>
                <a:gd name="T48" fmla="*/ 4 w 180"/>
                <a:gd name="T49" fmla="*/ 108 h 143"/>
                <a:gd name="T50" fmla="*/ 0 w 180"/>
                <a:gd name="T51" fmla="*/ 11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02" name="Freeform 304"/>
            <p:cNvSpPr>
              <a:spLocks/>
            </p:cNvSpPr>
            <p:nvPr/>
          </p:nvSpPr>
          <p:spPr bwMode="auto">
            <a:xfrm>
              <a:off x="2654" y="1594"/>
              <a:ext cx="12" cy="12"/>
            </a:xfrm>
            <a:custGeom>
              <a:avLst/>
              <a:gdLst>
                <a:gd name="T0" fmla="*/ 12 w 24"/>
                <a:gd name="T1" fmla="*/ 24 h 24"/>
                <a:gd name="T2" fmla="*/ 8 w 24"/>
                <a:gd name="T3" fmla="*/ 23 h 24"/>
                <a:gd name="T4" fmla="*/ 3 w 24"/>
                <a:gd name="T5" fmla="*/ 21 h 24"/>
                <a:gd name="T6" fmla="*/ 1 w 24"/>
                <a:gd name="T7" fmla="*/ 16 h 24"/>
                <a:gd name="T8" fmla="*/ 0 w 24"/>
                <a:gd name="T9" fmla="*/ 11 h 24"/>
                <a:gd name="T10" fmla="*/ 1 w 24"/>
                <a:gd name="T11" fmla="*/ 7 h 24"/>
                <a:gd name="T12" fmla="*/ 3 w 24"/>
                <a:gd name="T13" fmla="*/ 3 h 24"/>
                <a:gd name="T14" fmla="*/ 8 w 24"/>
                <a:gd name="T15" fmla="*/ 1 h 24"/>
                <a:gd name="T16" fmla="*/ 12 w 24"/>
                <a:gd name="T17" fmla="*/ 0 h 24"/>
                <a:gd name="T18" fmla="*/ 17 w 24"/>
                <a:gd name="T19" fmla="*/ 1 h 24"/>
                <a:gd name="T20" fmla="*/ 20 w 24"/>
                <a:gd name="T21" fmla="*/ 3 h 24"/>
                <a:gd name="T22" fmla="*/ 23 w 24"/>
                <a:gd name="T23" fmla="*/ 7 h 24"/>
                <a:gd name="T24" fmla="*/ 24 w 24"/>
                <a:gd name="T25" fmla="*/ 11 h 24"/>
                <a:gd name="T26" fmla="*/ 23 w 24"/>
                <a:gd name="T27" fmla="*/ 16 h 24"/>
                <a:gd name="T28" fmla="*/ 20 w 24"/>
                <a:gd name="T29" fmla="*/ 21 h 24"/>
                <a:gd name="T30" fmla="*/ 17 w 24"/>
                <a:gd name="T31" fmla="*/ 23 h 24"/>
                <a:gd name="T32" fmla="*/ 12 w 24"/>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lnTo>
                    <a:pt x="8" y="23"/>
                  </a:lnTo>
                  <a:lnTo>
                    <a:pt x="3" y="21"/>
                  </a:lnTo>
                  <a:lnTo>
                    <a:pt x="1" y="16"/>
                  </a:lnTo>
                  <a:lnTo>
                    <a:pt x="0" y="11"/>
                  </a:lnTo>
                  <a:lnTo>
                    <a:pt x="1" y="7"/>
                  </a:lnTo>
                  <a:lnTo>
                    <a:pt x="3" y="3"/>
                  </a:lnTo>
                  <a:lnTo>
                    <a:pt x="8" y="1"/>
                  </a:lnTo>
                  <a:lnTo>
                    <a:pt x="12" y="0"/>
                  </a:lnTo>
                  <a:lnTo>
                    <a:pt x="17" y="1"/>
                  </a:lnTo>
                  <a:lnTo>
                    <a:pt x="20" y="3"/>
                  </a:lnTo>
                  <a:lnTo>
                    <a:pt x="23" y="7"/>
                  </a:lnTo>
                  <a:lnTo>
                    <a:pt x="24" y="11"/>
                  </a:lnTo>
                  <a:lnTo>
                    <a:pt x="23" y="16"/>
                  </a:lnTo>
                  <a:lnTo>
                    <a:pt x="20" y="21"/>
                  </a:lnTo>
                  <a:lnTo>
                    <a:pt x="17" y="23"/>
                  </a:lnTo>
                  <a:lnTo>
                    <a:pt x="12"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03" name="Freeform 305"/>
            <p:cNvSpPr>
              <a:spLocks/>
            </p:cNvSpPr>
            <p:nvPr/>
          </p:nvSpPr>
          <p:spPr bwMode="auto">
            <a:xfrm>
              <a:off x="2647" y="1554"/>
              <a:ext cx="26" cy="37"/>
            </a:xfrm>
            <a:custGeom>
              <a:avLst/>
              <a:gdLst>
                <a:gd name="T0" fmla="*/ 19 w 52"/>
                <a:gd name="T1" fmla="*/ 73 h 73"/>
                <a:gd name="T2" fmla="*/ 31 w 52"/>
                <a:gd name="T3" fmla="*/ 73 h 73"/>
                <a:gd name="T4" fmla="*/ 33 w 52"/>
                <a:gd name="T5" fmla="*/ 70 h 73"/>
                <a:gd name="T6" fmla="*/ 38 w 52"/>
                <a:gd name="T7" fmla="*/ 62 h 73"/>
                <a:gd name="T8" fmla="*/ 43 w 52"/>
                <a:gd name="T9" fmla="*/ 50 h 73"/>
                <a:gd name="T10" fmla="*/ 49 w 52"/>
                <a:gd name="T11" fmla="*/ 36 h 73"/>
                <a:gd name="T12" fmla="*/ 52 w 52"/>
                <a:gd name="T13" fmla="*/ 24 h 73"/>
                <a:gd name="T14" fmla="*/ 50 w 52"/>
                <a:gd name="T15" fmla="*/ 12 h 73"/>
                <a:gd name="T16" fmla="*/ 42 w 52"/>
                <a:gd name="T17" fmla="*/ 4 h 73"/>
                <a:gd name="T18" fmla="*/ 26 w 52"/>
                <a:gd name="T19" fmla="*/ 0 h 73"/>
                <a:gd name="T20" fmla="*/ 10 w 52"/>
                <a:gd name="T21" fmla="*/ 4 h 73"/>
                <a:gd name="T22" fmla="*/ 1 w 52"/>
                <a:gd name="T23" fmla="*/ 12 h 73"/>
                <a:gd name="T24" fmla="*/ 0 w 52"/>
                <a:gd name="T25" fmla="*/ 24 h 73"/>
                <a:gd name="T26" fmla="*/ 2 w 52"/>
                <a:gd name="T27" fmla="*/ 36 h 73"/>
                <a:gd name="T28" fmla="*/ 7 w 52"/>
                <a:gd name="T29" fmla="*/ 50 h 73"/>
                <a:gd name="T30" fmla="*/ 12 w 52"/>
                <a:gd name="T31" fmla="*/ 62 h 73"/>
                <a:gd name="T32" fmla="*/ 17 w 52"/>
                <a:gd name="T33" fmla="*/ 70 h 73"/>
                <a:gd name="T34" fmla="*/ 19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04" name="Freeform 306"/>
            <p:cNvSpPr>
              <a:spLocks/>
            </p:cNvSpPr>
            <p:nvPr/>
          </p:nvSpPr>
          <p:spPr bwMode="auto">
            <a:xfrm>
              <a:off x="2647" y="1554"/>
              <a:ext cx="26" cy="37"/>
            </a:xfrm>
            <a:custGeom>
              <a:avLst/>
              <a:gdLst>
                <a:gd name="T0" fmla="*/ 19 w 52"/>
                <a:gd name="T1" fmla="*/ 73 h 73"/>
                <a:gd name="T2" fmla="*/ 31 w 52"/>
                <a:gd name="T3" fmla="*/ 73 h 73"/>
                <a:gd name="T4" fmla="*/ 33 w 52"/>
                <a:gd name="T5" fmla="*/ 70 h 73"/>
                <a:gd name="T6" fmla="*/ 38 w 52"/>
                <a:gd name="T7" fmla="*/ 62 h 73"/>
                <a:gd name="T8" fmla="*/ 43 w 52"/>
                <a:gd name="T9" fmla="*/ 50 h 73"/>
                <a:gd name="T10" fmla="*/ 49 w 52"/>
                <a:gd name="T11" fmla="*/ 36 h 73"/>
                <a:gd name="T12" fmla="*/ 52 w 52"/>
                <a:gd name="T13" fmla="*/ 24 h 73"/>
                <a:gd name="T14" fmla="*/ 50 w 52"/>
                <a:gd name="T15" fmla="*/ 12 h 73"/>
                <a:gd name="T16" fmla="*/ 42 w 52"/>
                <a:gd name="T17" fmla="*/ 4 h 73"/>
                <a:gd name="T18" fmla="*/ 26 w 52"/>
                <a:gd name="T19" fmla="*/ 0 h 73"/>
                <a:gd name="T20" fmla="*/ 10 w 52"/>
                <a:gd name="T21" fmla="*/ 4 h 73"/>
                <a:gd name="T22" fmla="*/ 1 w 52"/>
                <a:gd name="T23" fmla="*/ 12 h 73"/>
                <a:gd name="T24" fmla="*/ 0 w 52"/>
                <a:gd name="T25" fmla="*/ 24 h 73"/>
                <a:gd name="T26" fmla="*/ 2 w 52"/>
                <a:gd name="T27" fmla="*/ 36 h 73"/>
                <a:gd name="T28" fmla="*/ 7 w 52"/>
                <a:gd name="T29" fmla="*/ 50 h 73"/>
                <a:gd name="T30" fmla="*/ 12 w 52"/>
                <a:gd name="T31" fmla="*/ 62 h 73"/>
                <a:gd name="T32" fmla="*/ 17 w 52"/>
                <a:gd name="T33" fmla="*/ 70 h 73"/>
                <a:gd name="T34" fmla="*/ 19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05" name="Freeform 307"/>
            <p:cNvSpPr>
              <a:spLocks/>
            </p:cNvSpPr>
            <p:nvPr/>
          </p:nvSpPr>
          <p:spPr bwMode="auto">
            <a:xfrm>
              <a:off x="2618" y="1569"/>
              <a:ext cx="36" cy="29"/>
            </a:xfrm>
            <a:custGeom>
              <a:avLst/>
              <a:gdLst>
                <a:gd name="T0" fmla="*/ 66 w 71"/>
                <a:gd name="T1" fmla="*/ 58 h 58"/>
                <a:gd name="T2" fmla="*/ 71 w 71"/>
                <a:gd name="T3" fmla="*/ 48 h 58"/>
                <a:gd name="T4" fmla="*/ 70 w 71"/>
                <a:gd name="T5" fmla="*/ 44 h 58"/>
                <a:gd name="T6" fmla="*/ 64 w 71"/>
                <a:gd name="T7" fmla="*/ 36 h 58"/>
                <a:gd name="T8" fmla="*/ 58 w 71"/>
                <a:gd name="T9" fmla="*/ 25 h 58"/>
                <a:gd name="T10" fmla="*/ 49 w 71"/>
                <a:gd name="T11" fmla="*/ 14 h 58"/>
                <a:gd name="T12" fmla="*/ 39 w 71"/>
                <a:gd name="T13" fmla="*/ 5 h 58"/>
                <a:gd name="T14" fmla="*/ 28 w 71"/>
                <a:gd name="T15" fmla="*/ 0 h 58"/>
                <a:gd name="T16" fmla="*/ 16 w 71"/>
                <a:gd name="T17" fmla="*/ 4 h 58"/>
                <a:gd name="T18" fmla="*/ 6 w 71"/>
                <a:gd name="T19" fmla="*/ 17 h 58"/>
                <a:gd name="T20" fmla="*/ 0 w 71"/>
                <a:gd name="T21" fmla="*/ 33 h 58"/>
                <a:gd name="T22" fmla="*/ 3 w 71"/>
                <a:gd name="T23" fmla="*/ 43 h 58"/>
                <a:gd name="T24" fmla="*/ 11 w 71"/>
                <a:gd name="T25" fmla="*/ 51 h 58"/>
                <a:gd name="T26" fmla="*/ 25 w 71"/>
                <a:gd name="T27" fmla="*/ 56 h 58"/>
                <a:gd name="T28" fmla="*/ 39 w 71"/>
                <a:gd name="T29" fmla="*/ 58 h 58"/>
                <a:gd name="T30" fmla="*/ 52 w 71"/>
                <a:gd name="T31" fmla="*/ 58 h 58"/>
                <a:gd name="T32" fmla="*/ 62 w 71"/>
                <a:gd name="T33" fmla="*/ 58 h 58"/>
                <a:gd name="T34" fmla="*/ 66 w 71"/>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8">
                  <a:moveTo>
                    <a:pt x="66" y="58"/>
                  </a:moveTo>
                  <a:lnTo>
                    <a:pt x="71" y="48"/>
                  </a:lnTo>
                  <a:lnTo>
                    <a:pt x="70" y="44"/>
                  </a:lnTo>
                  <a:lnTo>
                    <a:pt x="64" y="36"/>
                  </a:lnTo>
                  <a:lnTo>
                    <a:pt x="58" y="25"/>
                  </a:lnTo>
                  <a:lnTo>
                    <a:pt x="49" y="14"/>
                  </a:lnTo>
                  <a:lnTo>
                    <a:pt x="39" y="5"/>
                  </a:lnTo>
                  <a:lnTo>
                    <a:pt x="28" y="0"/>
                  </a:lnTo>
                  <a:lnTo>
                    <a:pt x="16" y="4"/>
                  </a:lnTo>
                  <a:lnTo>
                    <a:pt x="6" y="17"/>
                  </a:lnTo>
                  <a:lnTo>
                    <a:pt x="0" y="33"/>
                  </a:lnTo>
                  <a:lnTo>
                    <a:pt x="3" y="43"/>
                  </a:lnTo>
                  <a:lnTo>
                    <a:pt x="11" y="51"/>
                  </a:lnTo>
                  <a:lnTo>
                    <a:pt x="25" y="56"/>
                  </a:lnTo>
                  <a:lnTo>
                    <a:pt x="39" y="58"/>
                  </a:lnTo>
                  <a:lnTo>
                    <a:pt x="52" y="58"/>
                  </a:lnTo>
                  <a:lnTo>
                    <a:pt x="62"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06" name="Freeform 308"/>
            <p:cNvSpPr>
              <a:spLocks/>
            </p:cNvSpPr>
            <p:nvPr/>
          </p:nvSpPr>
          <p:spPr bwMode="auto">
            <a:xfrm>
              <a:off x="2618" y="1602"/>
              <a:ext cx="36" cy="28"/>
            </a:xfrm>
            <a:custGeom>
              <a:avLst/>
              <a:gdLst>
                <a:gd name="T0" fmla="*/ 71 w 71"/>
                <a:gd name="T1" fmla="*/ 10 h 57"/>
                <a:gd name="T2" fmla="*/ 66 w 71"/>
                <a:gd name="T3" fmla="*/ 0 h 57"/>
                <a:gd name="T4" fmla="*/ 62 w 71"/>
                <a:gd name="T5" fmla="*/ 0 h 57"/>
                <a:gd name="T6" fmla="*/ 53 w 71"/>
                <a:gd name="T7" fmla="*/ 0 h 57"/>
                <a:gd name="T8" fmla="*/ 39 w 71"/>
                <a:gd name="T9" fmla="*/ 0 h 57"/>
                <a:gd name="T10" fmla="*/ 25 w 71"/>
                <a:gd name="T11" fmla="*/ 2 h 57"/>
                <a:gd name="T12" fmla="*/ 13 w 71"/>
                <a:gd name="T13" fmla="*/ 7 h 57"/>
                <a:gd name="T14" fmla="*/ 3 w 71"/>
                <a:gd name="T15" fmla="*/ 15 h 57"/>
                <a:gd name="T16" fmla="*/ 0 w 71"/>
                <a:gd name="T17" fmla="*/ 25 h 57"/>
                <a:gd name="T18" fmla="*/ 6 w 71"/>
                <a:gd name="T19" fmla="*/ 42 h 57"/>
                <a:gd name="T20" fmla="*/ 16 w 71"/>
                <a:gd name="T21" fmla="*/ 54 h 57"/>
                <a:gd name="T22" fmla="*/ 28 w 71"/>
                <a:gd name="T23" fmla="*/ 57 h 57"/>
                <a:gd name="T24" fmla="*/ 39 w 71"/>
                <a:gd name="T25" fmla="*/ 53 h 57"/>
                <a:gd name="T26" fmla="*/ 49 w 71"/>
                <a:gd name="T27" fmla="*/ 44 h 57"/>
                <a:gd name="T28" fmla="*/ 58 w 71"/>
                <a:gd name="T29" fmla="*/ 33 h 57"/>
                <a:gd name="T30" fmla="*/ 64 w 71"/>
                <a:gd name="T31" fmla="*/ 22 h 57"/>
                <a:gd name="T32" fmla="*/ 70 w 71"/>
                <a:gd name="T33" fmla="*/ 14 h 57"/>
                <a:gd name="T34" fmla="*/ 71 w 71"/>
                <a:gd name="T35" fmla="*/ 1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71" y="10"/>
                  </a:moveTo>
                  <a:lnTo>
                    <a:pt x="66" y="0"/>
                  </a:lnTo>
                  <a:lnTo>
                    <a:pt x="62" y="0"/>
                  </a:lnTo>
                  <a:lnTo>
                    <a:pt x="53" y="0"/>
                  </a:lnTo>
                  <a:lnTo>
                    <a:pt x="39" y="0"/>
                  </a:lnTo>
                  <a:lnTo>
                    <a:pt x="25" y="2"/>
                  </a:lnTo>
                  <a:lnTo>
                    <a:pt x="13" y="7"/>
                  </a:lnTo>
                  <a:lnTo>
                    <a:pt x="3" y="15"/>
                  </a:lnTo>
                  <a:lnTo>
                    <a:pt x="0" y="25"/>
                  </a:lnTo>
                  <a:lnTo>
                    <a:pt x="6" y="42"/>
                  </a:lnTo>
                  <a:lnTo>
                    <a:pt x="16" y="54"/>
                  </a:lnTo>
                  <a:lnTo>
                    <a:pt x="28" y="57"/>
                  </a:lnTo>
                  <a:lnTo>
                    <a:pt x="39" y="53"/>
                  </a:lnTo>
                  <a:lnTo>
                    <a:pt x="49" y="44"/>
                  </a:lnTo>
                  <a:lnTo>
                    <a:pt x="58" y="33"/>
                  </a:lnTo>
                  <a:lnTo>
                    <a:pt x="64" y="22"/>
                  </a:lnTo>
                  <a:lnTo>
                    <a:pt x="70" y="14"/>
                  </a:lnTo>
                  <a:lnTo>
                    <a:pt x="71"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07" name="Freeform 309"/>
            <p:cNvSpPr>
              <a:spLocks/>
            </p:cNvSpPr>
            <p:nvPr/>
          </p:nvSpPr>
          <p:spPr bwMode="auto">
            <a:xfrm>
              <a:off x="2647" y="1610"/>
              <a:ext cx="26" cy="36"/>
            </a:xfrm>
            <a:custGeom>
              <a:avLst/>
              <a:gdLst>
                <a:gd name="T0" fmla="*/ 32 w 52"/>
                <a:gd name="T1" fmla="*/ 0 h 73"/>
                <a:gd name="T2" fmla="*/ 20 w 52"/>
                <a:gd name="T3" fmla="*/ 0 h 73"/>
                <a:gd name="T4" fmla="*/ 18 w 52"/>
                <a:gd name="T5" fmla="*/ 4 h 73"/>
                <a:gd name="T6" fmla="*/ 14 w 52"/>
                <a:gd name="T7" fmla="*/ 12 h 73"/>
                <a:gd name="T8" fmla="*/ 8 w 52"/>
                <a:gd name="T9" fmla="*/ 23 h 73"/>
                <a:gd name="T10" fmla="*/ 2 w 52"/>
                <a:gd name="T11" fmla="*/ 36 h 73"/>
                <a:gd name="T12" fmla="*/ 0 w 52"/>
                <a:gd name="T13" fmla="*/ 50 h 73"/>
                <a:gd name="T14" fmla="*/ 1 w 52"/>
                <a:gd name="T15" fmla="*/ 61 h 73"/>
                <a:gd name="T16" fmla="*/ 9 w 52"/>
                <a:gd name="T17" fmla="*/ 69 h 73"/>
                <a:gd name="T18" fmla="*/ 25 w 52"/>
                <a:gd name="T19" fmla="*/ 73 h 73"/>
                <a:gd name="T20" fmla="*/ 41 w 52"/>
                <a:gd name="T21" fmla="*/ 69 h 73"/>
                <a:gd name="T22" fmla="*/ 50 w 52"/>
                <a:gd name="T23" fmla="*/ 61 h 73"/>
                <a:gd name="T24" fmla="*/ 52 w 52"/>
                <a:gd name="T25" fmla="*/ 50 h 73"/>
                <a:gd name="T26" fmla="*/ 49 w 52"/>
                <a:gd name="T27" fmla="*/ 36 h 73"/>
                <a:gd name="T28" fmla="*/ 45 w 52"/>
                <a:gd name="T29" fmla="*/ 23 h 73"/>
                <a:gd name="T30" fmla="*/ 39 w 52"/>
                <a:gd name="T31" fmla="*/ 12 h 73"/>
                <a:gd name="T32" fmla="*/ 34 w 52"/>
                <a:gd name="T33" fmla="*/ 4 h 73"/>
                <a:gd name="T34" fmla="*/ 32 w 52"/>
                <a:gd name="T3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32" y="0"/>
                  </a:moveTo>
                  <a:lnTo>
                    <a:pt x="20" y="0"/>
                  </a:lnTo>
                  <a:lnTo>
                    <a:pt x="18" y="4"/>
                  </a:lnTo>
                  <a:lnTo>
                    <a:pt x="14" y="12"/>
                  </a:lnTo>
                  <a:lnTo>
                    <a:pt x="8" y="23"/>
                  </a:lnTo>
                  <a:lnTo>
                    <a:pt x="2" y="36"/>
                  </a:lnTo>
                  <a:lnTo>
                    <a:pt x="0" y="50"/>
                  </a:lnTo>
                  <a:lnTo>
                    <a:pt x="1" y="61"/>
                  </a:lnTo>
                  <a:lnTo>
                    <a:pt x="9" y="69"/>
                  </a:lnTo>
                  <a:lnTo>
                    <a:pt x="25" y="73"/>
                  </a:lnTo>
                  <a:lnTo>
                    <a:pt x="41" y="69"/>
                  </a:lnTo>
                  <a:lnTo>
                    <a:pt x="50" y="61"/>
                  </a:lnTo>
                  <a:lnTo>
                    <a:pt x="52" y="50"/>
                  </a:lnTo>
                  <a:lnTo>
                    <a:pt x="49" y="36"/>
                  </a:lnTo>
                  <a:lnTo>
                    <a:pt x="45" y="23"/>
                  </a:lnTo>
                  <a:lnTo>
                    <a:pt x="39" y="12"/>
                  </a:lnTo>
                  <a:lnTo>
                    <a:pt x="34" y="4"/>
                  </a:lnTo>
                  <a:lnTo>
                    <a:pt x="3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08" name="Freeform 310"/>
            <p:cNvSpPr>
              <a:spLocks/>
            </p:cNvSpPr>
            <p:nvPr/>
          </p:nvSpPr>
          <p:spPr bwMode="auto">
            <a:xfrm>
              <a:off x="2667" y="1602"/>
              <a:ext cx="36" cy="28"/>
            </a:xfrm>
            <a:custGeom>
              <a:avLst/>
              <a:gdLst>
                <a:gd name="T0" fmla="*/ 6 w 71"/>
                <a:gd name="T1" fmla="*/ 0 h 57"/>
                <a:gd name="T2" fmla="*/ 0 w 71"/>
                <a:gd name="T3" fmla="*/ 10 h 57"/>
                <a:gd name="T4" fmla="*/ 1 w 71"/>
                <a:gd name="T5" fmla="*/ 14 h 57"/>
                <a:gd name="T6" fmla="*/ 7 w 71"/>
                <a:gd name="T7" fmla="*/ 22 h 57"/>
                <a:gd name="T8" fmla="*/ 14 w 71"/>
                <a:gd name="T9" fmla="*/ 33 h 57"/>
                <a:gd name="T10" fmla="*/ 23 w 71"/>
                <a:gd name="T11" fmla="*/ 44 h 57"/>
                <a:gd name="T12" fmla="*/ 32 w 71"/>
                <a:gd name="T13" fmla="*/ 53 h 57"/>
                <a:gd name="T14" fmla="*/ 44 w 71"/>
                <a:gd name="T15" fmla="*/ 57 h 57"/>
                <a:gd name="T16" fmla="*/ 55 w 71"/>
                <a:gd name="T17" fmla="*/ 54 h 57"/>
                <a:gd name="T18" fmla="*/ 66 w 71"/>
                <a:gd name="T19" fmla="*/ 42 h 57"/>
                <a:gd name="T20" fmla="*/ 71 w 71"/>
                <a:gd name="T21" fmla="*/ 25 h 57"/>
                <a:gd name="T22" fmla="*/ 68 w 71"/>
                <a:gd name="T23" fmla="*/ 15 h 57"/>
                <a:gd name="T24" fmla="*/ 60 w 71"/>
                <a:gd name="T25" fmla="*/ 7 h 57"/>
                <a:gd name="T26" fmla="*/ 46 w 71"/>
                <a:gd name="T27" fmla="*/ 2 h 57"/>
                <a:gd name="T28" fmla="*/ 32 w 71"/>
                <a:gd name="T29" fmla="*/ 0 h 57"/>
                <a:gd name="T30" fmla="*/ 19 w 71"/>
                <a:gd name="T31" fmla="*/ 0 h 57"/>
                <a:gd name="T32" fmla="*/ 9 w 71"/>
                <a:gd name="T33" fmla="*/ 0 h 57"/>
                <a:gd name="T34" fmla="*/ 6 w 71"/>
                <a:gd name="T3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6" y="0"/>
                  </a:moveTo>
                  <a:lnTo>
                    <a:pt x="0" y="10"/>
                  </a:lnTo>
                  <a:lnTo>
                    <a:pt x="1" y="14"/>
                  </a:lnTo>
                  <a:lnTo>
                    <a:pt x="7" y="22"/>
                  </a:lnTo>
                  <a:lnTo>
                    <a:pt x="14" y="33"/>
                  </a:lnTo>
                  <a:lnTo>
                    <a:pt x="23" y="44"/>
                  </a:lnTo>
                  <a:lnTo>
                    <a:pt x="32" y="53"/>
                  </a:lnTo>
                  <a:lnTo>
                    <a:pt x="44" y="57"/>
                  </a:lnTo>
                  <a:lnTo>
                    <a:pt x="55" y="54"/>
                  </a:lnTo>
                  <a:lnTo>
                    <a:pt x="66" y="42"/>
                  </a:lnTo>
                  <a:lnTo>
                    <a:pt x="71" y="25"/>
                  </a:lnTo>
                  <a:lnTo>
                    <a:pt x="68" y="15"/>
                  </a:lnTo>
                  <a:lnTo>
                    <a:pt x="60" y="7"/>
                  </a:lnTo>
                  <a:lnTo>
                    <a:pt x="46" y="2"/>
                  </a:lnTo>
                  <a:lnTo>
                    <a:pt x="32" y="0"/>
                  </a:lnTo>
                  <a:lnTo>
                    <a:pt x="19"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09" name="Freeform 311"/>
            <p:cNvSpPr>
              <a:spLocks/>
            </p:cNvSpPr>
            <p:nvPr/>
          </p:nvSpPr>
          <p:spPr bwMode="auto">
            <a:xfrm>
              <a:off x="2667" y="1569"/>
              <a:ext cx="36" cy="28"/>
            </a:xfrm>
            <a:custGeom>
              <a:avLst/>
              <a:gdLst>
                <a:gd name="T0" fmla="*/ 0 w 71"/>
                <a:gd name="T1" fmla="*/ 47 h 57"/>
                <a:gd name="T2" fmla="*/ 6 w 71"/>
                <a:gd name="T3" fmla="*/ 57 h 57"/>
                <a:gd name="T4" fmla="*/ 9 w 71"/>
                <a:gd name="T5" fmla="*/ 57 h 57"/>
                <a:gd name="T6" fmla="*/ 19 w 71"/>
                <a:gd name="T7" fmla="*/ 57 h 57"/>
                <a:gd name="T8" fmla="*/ 32 w 71"/>
                <a:gd name="T9" fmla="*/ 57 h 57"/>
                <a:gd name="T10" fmla="*/ 46 w 71"/>
                <a:gd name="T11" fmla="*/ 55 h 57"/>
                <a:gd name="T12" fmla="*/ 59 w 71"/>
                <a:gd name="T13" fmla="*/ 50 h 57"/>
                <a:gd name="T14" fmla="*/ 68 w 71"/>
                <a:gd name="T15" fmla="*/ 43 h 57"/>
                <a:gd name="T16" fmla="*/ 71 w 71"/>
                <a:gd name="T17" fmla="*/ 32 h 57"/>
                <a:gd name="T18" fmla="*/ 66 w 71"/>
                <a:gd name="T19" fmla="*/ 17 h 57"/>
                <a:gd name="T20" fmla="*/ 55 w 71"/>
                <a:gd name="T21" fmla="*/ 4 h 57"/>
                <a:gd name="T22" fmla="*/ 44 w 71"/>
                <a:gd name="T23" fmla="*/ 0 h 57"/>
                <a:gd name="T24" fmla="*/ 32 w 71"/>
                <a:gd name="T25" fmla="*/ 4 h 57"/>
                <a:gd name="T26" fmla="*/ 23 w 71"/>
                <a:gd name="T27" fmla="*/ 13 h 57"/>
                <a:gd name="T28" fmla="*/ 14 w 71"/>
                <a:gd name="T29" fmla="*/ 23 h 57"/>
                <a:gd name="T30" fmla="*/ 7 w 71"/>
                <a:gd name="T31" fmla="*/ 35 h 57"/>
                <a:gd name="T32" fmla="*/ 1 w 71"/>
                <a:gd name="T33" fmla="*/ 43 h 57"/>
                <a:gd name="T34" fmla="*/ 0 w 71"/>
                <a:gd name="T35" fmla="*/ 4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0" y="47"/>
                  </a:moveTo>
                  <a:lnTo>
                    <a:pt x="6" y="57"/>
                  </a:lnTo>
                  <a:lnTo>
                    <a:pt x="9" y="57"/>
                  </a:lnTo>
                  <a:lnTo>
                    <a:pt x="19" y="57"/>
                  </a:lnTo>
                  <a:lnTo>
                    <a:pt x="32" y="57"/>
                  </a:lnTo>
                  <a:lnTo>
                    <a:pt x="46" y="55"/>
                  </a:lnTo>
                  <a:lnTo>
                    <a:pt x="59" y="50"/>
                  </a:lnTo>
                  <a:lnTo>
                    <a:pt x="68" y="43"/>
                  </a:lnTo>
                  <a:lnTo>
                    <a:pt x="71" y="32"/>
                  </a:lnTo>
                  <a:lnTo>
                    <a:pt x="66" y="17"/>
                  </a:lnTo>
                  <a:lnTo>
                    <a:pt x="55" y="4"/>
                  </a:lnTo>
                  <a:lnTo>
                    <a:pt x="44" y="0"/>
                  </a:lnTo>
                  <a:lnTo>
                    <a:pt x="32" y="4"/>
                  </a:lnTo>
                  <a:lnTo>
                    <a:pt x="23" y="13"/>
                  </a:lnTo>
                  <a:lnTo>
                    <a:pt x="14" y="23"/>
                  </a:lnTo>
                  <a:lnTo>
                    <a:pt x="7" y="35"/>
                  </a:lnTo>
                  <a:lnTo>
                    <a:pt x="1" y="43"/>
                  </a:lnTo>
                  <a:lnTo>
                    <a:pt x="0" y="4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10" name="Freeform 312"/>
            <p:cNvSpPr>
              <a:spLocks/>
            </p:cNvSpPr>
            <p:nvPr/>
          </p:nvSpPr>
          <p:spPr bwMode="auto">
            <a:xfrm>
              <a:off x="3368" y="2439"/>
              <a:ext cx="12" cy="12"/>
            </a:xfrm>
            <a:custGeom>
              <a:avLst/>
              <a:gdLst>
                <a:gd name="T0" fmla="*/ 11 w 24"/>
                <a:gd name="T1" fmla="*/ 24 h 24"/>
                <a:gd name="T2" fmla="*/ 7 w 24"/>
                <a:gd name="T3" fmla="*/ 23 h 24"/>
                <a:gd name="T4" fmla="*/ 3 w 24"/>
                <a:gd name="T5" fmla="*/ 20 h 24"/>
                <a:gd name="T6" fmla="*/ 1 w 24"/>
                <a:gd name="T7" fmla="*/ 16 h 24"/>
                <a:gd name="T8" fmla="*/ 0 w 24"/>
                <a:gd name="T9" fmla="*/ 11 h 24"/>
                <a:gd name="T10" fmla="*/ 1 w 24"/>
                <a:gd name="T11" fmla="*/ 7 h 24"/>
                <a:gd name="T12" fmla="*/ 3 w 24"/>
                <a:gd name="T13" fmla="*/ 3 h 24"/>
                <a:gd name="T14" fmla="*/ 7 w 24"/>
                <a:gd name="T15" fmla="*/ 1 h 24"/>
                <a:gd name="T16" fmla="*/ 11 w 24"/>
                <a:gd name="T17" fmla="*/ 0 h 24"/>
                <a:gd name="T18" fmla="*/ 16 w 24"/>
                <a:gd name="T19" fmla="*/ 1 h 24"/>
                <a:gd name="T20" fmla="*/ 20 w 24"/>
                <a:gd name="T21" fmla="*/ 3 h 24"/>
                <a:gd name="T22" fmla="*/ 23 w 24"/>
                <a:gd name="T23" fmla="*/ 7 h 24"/>
                <a:gd name="T24" fmla="*/ 24 w 24"/>
                <a:gd name="T25" fmla="*/ 11 h 24"/>
                <a:gd name="T26" fmla="*/ 23 w 24"/>
                <a:gd name="T27" fmla="*/ 16 h 24"/>
                <a:gd name="T28" fmla="*/ 20 w 24"/>
                <a:gd name="T29" fmla="*/ 20 h 24"/>
                <a:gd name="T30" fmla="*/ 16 w 24"/>
                <a:gd name="T31" fmla="*/ 23 h 24"/>
                <a:gd name="T32" fmla="*/ 11 w 24"/>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1" y="24"/>
                  </a:moveTo>
                  <a:lnTo>
                    <a:pt x="7" y="23"/>
                  </a:lnTo>
                  <a:lnTo>
                    <a:pt x="3" y="20"/>
                  </a:lnTo>
                  <a:lnTo>
                    <a:pt x="1" y="16"/>
                  </a:lnTo>
                  <a:lnTo>
                    <a:pt x="0" y="11"/>
                  </a:lnTo>
                  <a:lnTo>
                    <a:pt x="1" y="7"/>
                  </a:lnTo>
                  <a:lnTo>
                    <a:pt x="3" y="3"/>
                  </a:lnTo>
                  <a:lnTo>
                    <a:pt x="7" y="1"/>
                  </a:lnTo>
                  <a:lnTo>
                    <a:pt x="11" y="0"/>
                  </a:lnTo>
                  <a:lnTo>
                    <a:pt x="16" y="1"/>
                  </a:lnTo>
                  <a:lnTo>
                    <a:pt x="20" y="3"/>
                  </a:lnTo>
                  <a:lnTo>
                    <a:pt x="23" y="7"/>
                  </a:lnTo>
                  <a:lnTo>
                    <a:pt x="24" y="11"/>
                  </a:lnTo>
                  <a:lnTo>
                    <a:pt x="23" y="16"/>
                  </a:lnTo>
                  <a:lnTo>
                    <a:pt x="20" y="20"/>
                  </a:lnTo>
                  <a:lnTo>
                    <a:pt x="16" y="23"/>
                  </a:lnTo>
                  <a:lnTo>
                    <a:pt x="11"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11" name="Freeform 313"/>
            <p:cNvSpPr>
              <a:spLocks/>
            </p:cNvSpPr>
            <p:nvPr/>
          </p:nvSpPr>
          <p:spPr bwMode="auto">
            <a:xfrm>
              <a:off x="3361" y="2399"/>
              <a:ext cx="26" cy="36"/>
            </a:xfrm>
            <a:custGeom>
              <a:avLst/>
              <a:gdLst>
                <a:gd name="T0" fmla="*/ 19 w 53"/>
                <a:gd name="T1" fmla="*/ 73 h 73"/>
                <a:gd name="T2" fmla="*/ 32 w 53"/>
                <a:gd name="T3" fmla="*/ 73 h 73"/>
                <a:gd name="T4" fmla="*/ 34 w 53"/>
                <a:gd name="T5" fmla="*/ 69 h 73"/>
                <a:gd name="T6" fmla="*/ 39 w 53"/>
                <a:gd name="T7" fmla="*/ 61 h 73"/>
                <a:gd name="T8" fmla="*/ 45 w 53"/>
                <a:gd name="T9" fmla="*/ 50 h 73"/>
                <a:gd name="T10" fmla="*/ 50 w 53"/>
                <a:gd name="T11" fmla="*/ 36 h 73"/>
                <a:gd name="T12" fmla="*/ 53 w 53"/>
                <a:gd name="T13" fmla="*/ 23 h 73"/>
                <a:gd name="T14" fmla="*/ 50 w 53"/>
                <a:gd name="T15" fmla="*/ 12 h 73"/>
                <a:gd name="T16" fmla="*/ 42 w 53"/>
                <a:gd name="T17" fmla="*/ 4 h 73"/>
                <a:gd name="T18" fmla="*/ 26 w 53"/>
                <a:gd name="T19" fmla="*/ 0 h 73"/>
                <a:gd name="T20" fmla="*/ 10 w 53"/>
                <a:gd name="T21" fmla="*/ 4 h 73"/>
                <a:gd name="T22" fmla="*/ 1 w 53"/>
                <a:gd name="T23" fmla="*/ 12 h 73"/>
                <a:gd name="T24" fmla="*/ 0 w 53"/>
                <a:gd name="T25" fmla="*/ 23 h 73"/>
                <a:gd name="T26" fmla="*/ 2 w 53"/>
                <a:gd name="T27" fmla="*/ 36 h 73"/>
                <a:gd name="T28" fmla="*/ 7 w 53"/>
                <a:gd name="T29" fmla="*/ 50 h 73"/>
                <a:gd name="T30" fmla="*/ 12 w 53"/>
                <a:gd name="T31" fmla="*/ 61 h 73"/>
                <a:gd name="T32" fmla="*/ 17 w 53"/>
                <a:gd name="T33" fmla="*/ 69 h 73"/>
                <a:gd name="T34" fmla="*/ 19 w 53"/>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12" name="Freeform 314"/>
            <p:cNvSpPr>
              <a:spLocks/>
            </p:cNvSpPr>
            <p:nvPr/>
          </p:nvSpPr>
          <p:spPr bwMode="auto">
            <a:xfrm>
              <a:off x="3361" y="2399"/>
              <a:ext cx="26" cy="36"/>
            </a:xfrm>
            <a:custGeom>
              <a:avLst/>
              <a:gdLst>
                <a:gd name="T0" fmla="*/ 19 w 53"/>
                <a:gd name="T1" fmla="*/ 73 h 73"/>
                <a:gd name="T2" fmla="*/ 32 w 53"/>
                <a:gd name="T3" fmla="*/ 73 h 73"/>
                <a:gd name="T4" fmla="*/ 34 w 53"/>
                <a:gd name="T5" fmla="*/ 69 h 73"/>
                <a:gd name="T6" fmla="*/ 39 w 53"/>
                <a:gd name="T7" fmla="*/ 61 h 73"/>
                <a:gd name="T8" fmla="*/ 45 w 53"/>
                <a:gd name="T9" fmla="*/ 50 h 73"/>
                <a:gd name="T10" fmla="*/ 50 w 53"/>
                <a:gd name="T11" fmla="*/ 36 h 73"/>
                <a:gd name="T12" fmla="*/ 53 w 53"/>
                <a:gd name="T13" fmla="*/ 23 h 73"/>
                <a:gd name="T14" fmla="*/ 50 w 53"/>
                <a:gd name="T15" fmla="*/ 12 h 73"/>
                <a:gd name="T16" fmla="*/ 42 w 53"/>
                <a:gd name="T17" fmla="*/ 4 h 73"/>
                <a:gd name="T18" fmla="*/ 26 w 53"/>
                <a:gd name="T19" fmla="*/ 0 h 73"/>
                <a:gd name="T20" fmla="*/ 10 w 53"/>
                <a:gd name="T21" fmla="*/ 4 h 73"/>
                <a:gd name="T22" fmla="*/ 1 w 53"/>
                <a:gd name="T23" fmla="*/ 12 h 73"/>
                <a:gd name="T24" fmla="*/ 0 w 53"/>
                <a:gd name="T25" fmla="*/ 23 h 73"/>
                <a:gd name="T26" fmla="*/ 2 w 53"/>
                <a:gd name="T27" fmla="*/ 36 h 73"/>
                <a:gd name="T28" fmla="*/ 7 w 53"/>
                <a:gd name="T29" fmla="*/ 50 h 73"/>
                <a:gd name="T30" fmla="*/ 12 w 53"/>
                <a:gd name="T31" fmla="*/ 61 h 73"/>
                <a:gd name="T32" fmla="*/ 17 w 53"/>
                <a:gd name="T33" fmla="*/ 69 h 73"/>
                <a:gd name="T34" fmla="*/ 19 w 53"/>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13" name="Freeform 315"/>
            <p:cNvSpPr>
              <a:spLocks/>
            </p:cNvSpPr>
            <p:nvPr/>
          </p:nvSpPr>
          <p:spPr bwMode="auto">
            <a:xfrm>
              <a:off x="3331" y="2414"/>
              <a:ext cx="36" cy="29"/>
            </a:xfrm>
            <a:custGeom>
              <a:avLst/>
              <a:gdLst>
                <a:gd name="T0" fmla="*/ 66 w 71"/>
                <a:gd name="T1" fmla="*/ 58 h 58"/>
                <a:gd name="T2" fmla="*/ 71 w 71"/>
                <a:gd name="T3" fmla="*/ 47 h 58"/>
                <a:gd name="T4" fmla="*/ 70 w 71"/>
                <a:gd name="T5" fmla="*/ 44 h 58"/>
                <a:gd name="T6" fmla="*/ 64 w 71"/>
                <a:gd name="T7" fmla="*/ 36 h 58"/>
                <a:gd name="T8" fmla="*/ 58 w 71"/>
                <a:gd name="T9" fmla="*/ 24 h 58"/>
                <a:gd name="T10" fmla="*/ 49 w 71"/>
                <a:gd name="T11" fmla="*/ 14 h 58"/>
                <a:gd name="T12" fmla="*/ 39 w 71"/>
                <a:gd name="T13" fmla="*/ 5 h 58"/>
                <a:gd name="T14" fmla="*/ 28 w 71"/>
                <a:gd name="T15" fmla="*/ 0 h 58"/>
                <a:gd name="T16" fmla="*/ 16 w 71"/>
                <a:gd name="T17" fmla="*/ 4 h 58"/>
                <a:gd name="T18" fmla="*/ 6 w 71"/>
                <a:gd name="T19" fmla="*/ 16 h 58"/>
                <a:gd name="T20" fmla="*/ 0 w 71"/>
                <a:gd name="T21" fmla="*/ 32 h 58"/>
                <a:gd name="T22" fmla="*/ 3 w 71"/>
                <a:gd name="T23" fmla="*/ 43 h 58"/>
                <a:gd name="T24" fmla="*/ 13 w 71"/>
                <a:gd name="T25" fmla="*/ 51 h 58"/>
                <a:gd name="T26" fmla="*/ 25 w 71"/>
                <a:gd name="T27" fmla="*/ 55 h 58"/>
                <a:gd name="T28" fmla="*/ 39 w 71"/>
                <a:gd name="T29" fmla="*/ 58 h 58"/>
                <a:gd name="T30" fmla="*/ 53 w 71"/>
                <a:gd name="T31" fmla="*/ 58 h 58"/>
                <a:gd name="T32" fmla="*/ 62 w 71"/>
                <a:gd name="T33" fmla="*/ 58 h 58"/>
                <a:gd name="T34" fmla="*/ 66 w 71"/>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8">
                  <a:moveTo>
                    <a:pt x="66" y="58"/>
                  </a:moveTo>
                  <a:lnTo>
                    <a:pt x="71" y="47"/>
                  </a:lnTo>
                  <a:lnTo>
                    <a:pt x="70" y="44"/>
                  </a:lnTo>
                  <a:lnTo>
                    <a:pt x="64" y="36"/>
                  </a:lnTo>
                  <a:lnTo>
                    <a:pt x="58" y="24"/>
                  </a:lnTo>
                  <a:lnTo>
                    <a:pt x="49" y="14"/>
                  </a:lnTo>
                  <a:lnTo>
                    <a:pt x="39" y="5"/>
                  </a:lnTo>
                  <a:lnTo>
                    <a:pt x="28" y="0"/>
                  </a:lnTo>
                  <a:lnTo>
                    <a:pt x="16" y="4"/>
                  </a:lnTo>
                  <a:lnTo>
                    <a:pt x="6" y="16"/>
                  </a:lnTo>
                  <a:lnTo>
                    <a:pt x="0" y="32"/>
                  </a:lnTo>
                  <a:lnTo>
                    <a:pt x="3" y="43"/>
                  </a:lnTo>
                  <a:lnTo>
                    <a:pt x="13" y="51"/>
                  </a:lnTo>
                  <a:lnTo>
                    <a:pt x="25" y="55"/>
                  </a:lnTo>
                  <a:lnTo>
                    <a:pt x="39" y="58"/>
                  </a:lnTo>
                  <a:lnTo>
                    <a:pt x="53" y="58"/>
                  </a:lnTo>
                  <a:lnTo>
                    <a:pt x="62"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14" name="Freeform 316"/>
            <p:cNvSpPr>
              <a:spLocks/>
            </p:cNvSpPr>
            <p:nvPr/>
          </p:nvSpPr>
          <p:spPr bwMode="auto">
            <a:xfrm>
              <a:off x="3331" y="2447"/>
              <a:ext cx="37" cy="28"/>
            </a:xfrm>
            <a:custGeom>
              <a:avLst/>
              <a:gdLst>
                <a:gd name="T0" fmla="*/ 72 w 72"/>
                <a:gd name="T1" fmla="*/ 10 h 56"/>
                <a:gd name="T2" fmla="*/ 67 w 72"/>
                <a:gd name="T3" fmla="*/ 0 h 56"/>
                <a:gd name="T4" fmla="*/ 63 w 72"/>
                <a:gd name="T5" fmla="*/ 0 h 56"/>
                <a:gd name="T6" fmla="*/ 53 w 72"/>
                <a:gd name="T7" fmla="*/ 0 h 56"/>
                <a:gd name="T8" fmla="*/ 40 w 72"/>
                <a:gd name="T9" fmla="*/ 0 h 56"/>
                <a:gd name="T10" fmla="*/ 26 w 72"/>
                <a:gd name="T11" fmla="*/ 2 h 56"/>
                <a:gd name="T12" fmla="*/ 13 w 72"/>
                <a:gd name="T13" fmla="*/ 7 h 56"/>
                <a:gd name="T14" fmla="*/ 3 w 72"/>
                <a:gd name="T15" fmla="*/ 15 h 56"/>
                <a:gd name="T16" fmla="*/ 0 w 72"/>
                <a:gd name="T17" fmla="*/ 25 h 56"/>
                <a:gd name="T18" fmla="*/ 6 w 72"/>
                <a:gd name="T19" fmla="*/ 41 h 56"/>
                <a:gd name="T20" fmla="*/ 17 w 72"/>
                <a:gd name="T21" fmla="*/ 54 h 56"/>
                <a:gd name="T22" fmla="*/ 29 w 72"/>
                <a:gd name="T23" fmla="*/ 56 h 56"/>
                <a:gd name="T24" fmla="*/ 39 w 72"/>
                <a:gd name="T25" fmla="*/ 53 h 56"/>
                <a:gd name="T26" fmla="*/ 49 w 72"/>
                <a:gd name="T27" fmla="*/ 44 h 56"/>
                <a:gd name="T28" fmla="*/ 59 w 72"/>
                <a:gd name="T29" fmla="*/ 33 h 56"/>
                <a:gd name="T30" fmla="*/ 66 w 72"/>
                <a:gd name="T31" fmla="*/ 22 h 56"/>
                <a:gd name="T32" fmla="*/ 71 w 72"/>
                <a:gd name="T33" fmla="*/ 14 h 56"/>
                <a:gd name="T34" fmla="*/ 72 w 72"/>
                <a:gd name="T35" fmla="*/ 1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6">
                  <a:moveTo>
                    <a:pt x="72" y="10"/>
                  </a:moveTo>
                  <a:lnTo>
                    <a:pt x="67" y="0"/>
                  </a:lnTo>
                  <a:lnTo>
                    <a:pt x="63" y="0"/>
                  </a:lnTo>
                  <a:lnTo>
                    <a:pt x="53" y="0"/>
                  </a:lnTo>
                  <a:lnTo>
                    <a:pt x="40" y="0"/>
                  </a:lnTo>
                  <a:lnTo>
                    <a:pt x="26" y="2"/>
                  </a:lnTo>
                  <a:lnTo>
                    <a:pt x="13" y="7"/>
                  </a:lnTo>
                  <a:lnTo>
                    <a:pt x="3" y="15"/>
                  </a:lnTo>
                  <a:lnTo>
                    <a:pt x="0" y="25"/>
                  </a:lnTo>
                  <a:lnTo>
                    <a:pt x="6" y="41"/>
                  </a:lnTo>
                  <a:lnTo>
                    <a:pt x="17" y="54"/>
                  </a:lnTo>
                  <a:lnTo>
                    <a:pt x="29" y="56"/>
                  </a:lnTo>
                  <a:lnTo>
                    <a:pt x="39" y="53"/>
                  </a:lnTo>
                  <a:lnTo>
                    <a:pt x="49" y="44"/>
                  </a:lnTo>
                  <a:lnTo>
                    <a:pt x="59" y="33"/>
                  </a:lnTo>
                  <a:lnTo>
                    <a:pt x="66" y="22"/>
                  </a:lnTo>
                  <a:lnTo>
                    <a:pt x="71" y="14"/>
                  </a:lnTo>
                  <a:lnTo>
                    <a:pt x="72"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15" name="Freeform 317"/>
            <p:cNvSpPr>
              <a:spLocks/>
            </p:cNvSpPr>
            <p:nvPr/>
          </p:nvSpPr>
          <p:spPr bwMode="auto">
            <a:xfrm>
              <a:off x="3361" y="2454"/>
              <a:ext cx="26" cy="37"/>
            </a:xfrm>
            <a:custGeom>
              <a:avLst/>
              <a:gdLst>
                <a:gd name="T0" fmla="*/ 33 w 53"/>
                <a:gd name="T1" fmla="*/ 0 h 72"/>
                <a:gd name="T2" fmla="*/ 20 w 53"/>
                <a:gd name="T3" fmla="*/ 0 h 72"/>
                <a:gd name="T4" fmla="*/ 18 w 53"/>
                <a:gd name="T5" fmla="*/ 3 h 72"/>
                <a:gd name="T6" fmla="*/ 13 w 53"/>
                <a:gd name="T7" fmla="*/ 11 h 72"/>
                <a:gd name="T8" fmla="*/ 8 w 53"/>
                <a:gd name="T9" fmla="*/ 23 h 72"/>
                <a:gd name="T10" fmla="*/ 3 w 53"/>
                <a:gd name="T11" fmla="*/ 35 h 72"/>
                <a:gd name="T12" fmla="*/ 0 w 53"/>
                <a:gd name="T13" fmla="*/ 49 h 72"/>
                <a:gd name="T14" fmla="*/ 2 w 53"/>
                <a:gd name="T15" fmla="*/ 61 h 72"/>
                <a:gd name="T16" fmla="*/ 10 w 53"/>
                <a:gd name="T17" fmla="*/ 69 h 72"/>
                <a:gd name="T18" fmla="*/ 26 w 53"/>
                <a:gd name="T19" fmla="*/ 72 h 72"/>
                <a:gd name="T20" fmla="*/ 42 w 53"/>
                <a:gd name="T21" fmla="*/ 69 h 72"/>
                <a:gd name="T22" fmla="*/ 51 w 53"/>
                <a:gd name="T23" fmla="*/ 61 h 72"/>
                <a:gd name="T24" fmla="*/ 53 w 53"/>
                <a:gd name="T25" fmla="*/ 49 h 72"/>
                <a:gd name="T26" fmla="*/ 50 w 53"/>
                <a:gd name="T27" fmla="*/ 35 h 72"/>
                <a:gd name="T28" fmla="*/ 46 w 53"/>
                <a:gd name="T29" fmla="*/ 23 h 72"/>
                <a:gd name="T30" fmla="*/ 40 w 53"/>
                <a:gd name="T31" fmla="*/ 11 h 72"/>
                <a:gd name="T32" fmla="*/ 35 w 53"/>
                <a:gd name="T33" fmla="*/ 3 h 72"/>
                <a:gd name="T34" fmla="*/ 33 w 53"/>
                <a:gd name="T3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2">
                  <a:moveTo>
                    <a:pt x="33" y="0"/>
                  </a:moveTo>
                  <a:lnTo>
                    <a:pt x="20" y="0"/>
                  </a:lnTo>
                  <a:lnTo>
                    <a:pt x="18" y="3"/>
                  </a:lnTo>
                  <a:lnTo>
                    <a:pt x="13" y="11"/>
                  </a:lnTo>
                  <a:lnTo>
                    <a:pt x="8" y="23"/>
                  </a:lnTo>
                  <a:lnTo>
                    <a:pt x="3" y="35"/>
                  </a:lnTo>
                  <a:lnTo>
                    <a:pt x="0" y="49"/>
                  </a:lnTo>
                  <a:lnTo>
                    <a:pt x="2" y="61"/>
                  </a:lnTo>
                  <a:lnTo>
                    <a:pt x="10" y="69"/>
                  </a:lnTo>
                  <a:lnTo>
                    <a:pt x="26" y="72"/>
                  </a:lnTo>
                  <a:lnTo>
                    <a:pt x="42" y="69"/>
                  </a:lnTo>
                  <a:lnTo>
                    <a:pt x="51" y="61"/>
                  </a:lnTo>
                  <a:lnTo>
                    <a:pt x="53" y="49"/>
                  </a:lnTo>
                  <a:lnTo>
                    <a:pt x="50" y="35"/>
                  </a:lnTo>
                  <a:lnTo>
                    <a:pt x="46" y="23"/>
                  </a:lnTo>
                  <a:lnTo>
                    <a:pt x="40" y="11"/>
                  </a:lnTo>
                  <a:lnTo>
                    <a:pt x="35" y="3"/>
                  </a:lnTo>
                  <a:lnTo>
                    <a:pt x="3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16" name="Freeform 318"/>
            <p:cNvSpPr>
              <a:spLocks/>
            </p:cNvSpPr>
            <p:nvPr/>
          </p:nvSpPr>
          <p:spPr bwMode="auto">
            <a:xfrm>
              <a:off x="3381" y="2447"/>
              <a:ext cx="36" cy="28"/>
            </a:xfrm>
            <a:custGeom>
              <a:avLst/>
              <a:gdLst>
                <a:gd name="T0" fmla="*/ 6 w 71"/>
                <a:gd name="T1" fmla="*/ 0 h 56"/>
                <a:gd name="T2" fmla="*/ 0 w 71"/>
                <a:gd name="T3" fmla="*/ 10 h 56"/>
                <a:gd name="T4" fmla="*/ 1 w 71"/>
                <a:gd name="T5" fmla="*/ 14 h 56"/>
                <a:gd name="T6" fmla="*/ 7 w 71"/>
                <a:gd name="T7" fmla="*/ 22 h 56"/>
                <a:gd name="T8" fmla="*/ 14 w 71"/>
                <a:gd name="T9" fmla="*/ 33 h 56"/>
                <a:gd name="T10" fmla="*/ 23 w 71"/>
                <a:gd name="T11" fmla="*/ 44 h 56"/>
                <a:gd name="T12" fmla="*/ 32 w 71"/>
                <a:gd name="T13" fmla="*/ 53 h 56"/>
                <a:gd name="T14" fmla="*/ 44 w 71"/>
                <a:gd name="T15" fmla="*/ 56 h 56"/>
                <a:gd name="T16" fmla="*/ 55 w 71"/>
                <a:gd name="T17" fmla="*/ 54 h 56"/>
                <a:gd name="T18" fmla="*/ 66 w 71"/>
                <a:gd name="T19" fmla="*/ 41 h 56"/>
                <a:gd name="T20" fmla="*/ 71 w 71"/>
                <a:gd name="T21" fmla="*/ 25 h 56"/>
                <a:gd name="T22" fmla="*/ 68 w 71"/>
                <a:gd name="T23" fmla="*/ 15 h 56"/>
                <a:gd name="T24" fmla="*/ 59 w 71"/>
                <a:gd name="T25" fmla="*/ 7 h 56"/>
                <a:gd name="T26" fmla="*/ 46 w 71"/>
                <a:gd name="T27" fmla="*/ 2 h 56"/>
                <a:gd name="T28" fmla="*/ 32 w 71"/>
                <a:gd name="T29" fmla="*/ 0 h 56"/>
                <a:gd name="T30" fmla="*/ 20 w 71"/>
                <a:gd name="T31" fmla="*/ 0 h 56"/>
                <a:gd name="T32" fmla="*/ 9 w 71"/>
                <a:gd name="T33" fmla="*/ 0 h 56"/>
                <a:gd name="T34" fmla="*/ 6 w 71"/>
                <a:gd name="T3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6">
                  <a:moveTo>
                    <a:pt x="6" y="0"/>
                  </a:moveTo>
                  <a:lnTo>
                    <a:pt x="0" y="10"/>
                  </a:lnTo>
                  <a:lnTo>
                    <a:pt x="1" y="14"/>
                  </a:lnTo>
                  <a:lnTo>
                    <a:pt x="7" y="22"/>
                  </a:lnTo>
                  <a:lnTo>
                    <a:pt x="14" y="33"/>
                  </a:lnTo>
                  <a:lnTo>
                    <a:pt x="23" y="44"/>
                  </a:lnTo>
                  <a:lnTo>
                    <a:pt x="32" y="53"/>
                  </a:lnTo>
                  <a:lnTo>
                    <a:pt x="44" y="56"/>
                  </a:lnTo>
                  <a:lnTo>
                    <a:pt x="55" y="54"/>
                  </a:lnTo>
                  <a:lnTo>
                    <a:pt x="66" y="41"/>
                  </a:lnTo>
                  <a:lnTo>
                    <a:pt x="71" y="25"/>
                  </a:lnTo>
                  <a:lnTo>
                    <a:pt x="68" y="15"/>
                  </a:lnTo>
                  <a:lnTo>
                    <a:pt x="59" y="7"/>
                  </a:lnTo>
                  <a:lnTo>
                    <a:pt x="46" y="2"/>
                  </a:lnTo>
                  <a:lnTo>
                    <a:pt x="32" y="0"/>
                  </a:lnTo>
                  <a:lnTo>
                    <a:pt x="20"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17" name="Freeform 319"/>
            <p:cNvSpPr>
              <a:spLocks/>
            </p:cNvSpPr>
            <p:nvPr/>
          </p:nvSpPr>
          <p:spPr bwMode="auto">
            <a:xfrm>
              <a:off x="3380" y="2414"/>
              <a:ext cx="37" cy="28"/>
            </a:xfrm>
            <a:custGeom>
              <a:avLst/>
              <a:gdLst>
                <a:gd name="T0" fmla="*/ 0 w 72"/>
                <a:gd name="T1" fmla="*/ 46 h 57"/>
                <a:gd name="T2" fmla="*/ 6 w 72"/>
                <a:gd name="T3" fmla="*/ 57 h 57"/>
                <a:gd name="T4" fmla="*/ 9 w 72"/>
                <a:gd name="T5" fmla="*/ 57 h 57"/>
                <a:gd name="T6" fmla="*/ 19 w 72"/>
                <a:gd name="T7" fmla="*/ 57 h 57"/>
                <a:gd name="T8" fmla="*/ 32 w 72"/>
                <a:gd name="T9" fmla="*/ 57 h 57"/>
                <a:gd name="T10" fmla="*/ 47 w 72"/>
                <a:gd name="T11" fmla="*/ 54 h 57"/>
                <a:gd name="T12" fmla="*/ 60 w 72"/>
                <a:gd name="T13" fmla="*/ 50 h 57"/>
                <a:gd name="T14" fmla="*/ 69 w 72"/>
                <a:gd name="T15" fmla="*/ 43 h 57"/>
                <a:gd name="T16" fmla="*/ 72 w 72"/>
                <a:gd name="T17" fmla="*/ 31 h 57"/>
                <a:gd name="T18" fmla="*/ 67 w 72"/>
                <a:gd name="T19" fmla="*/ 16 h 57"/>
                <a:gd name="T20" fmla="*/ 55 w 72"/>
                <a:gd name="T21" fmla="*/ 4 h 57"/>
                <a:gd name="T22" fmla="*/ 44 w 72"/>
                <a:gd name="T23" fmla="*/ 0 h 57"/>
                <a:gd name="T24" fmla="*/ 33 w 72"/>
                <a:gd name="T25" fmla="*/ 4 h 57"/>
                <a:gd name="T26" fmla="*/ 23 w 72"/>
                <a:gd name="T27" fmla="*/ 13 h 57"/>
                <a:gd name="T28" fmla="*/ 14 w 72"/>
                <a:gd name="T29" fmla="*/ 23 h 57"/>
                <a:gd name="T30" fmla="*/ 7 w 72"/>
                <a:gd name="T31" fmla="*/ 35 h 57"/>
                <a:gd name="T32" fmla="*/ 1 w 72"/>
                <a:gd name="T33" fmla="*/ 43 h 57"/>
                <a:gd name="T34" fmla="*/ 0 w 72"/>
                <a:gd name="T35"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7">
                  <a:moveTo>
                    <a:pt x="0" y="46"/>
                  </a:moveTo>
                  <a:lnTo>
                    <a:pt x="6" y="57"/>
                  </a:lnTo>
                  <a:lnTo>
                    <a:pt x="9" y="57"/>
                  </a:lnTo>
                  <a:lnTo>
                    <a:pt x="19" y="57"/>
                  </a:lnTo>
                  <a:lnTo>
                    <a:pt x="32" y="57"/>
                  </a:lnTo>
                  <a:lnTo>
                    <a:pt x="47" y="54"/>
                  </a:lnTo>
                  <a:lnTo>
                    <a:pt x="60" y="50"/>
                  </a:lnTo>
                  <a:lnTo>
                    <a:pt x="69" y="43"/>
                  </a:lnTo>
                  <a:lnTo>
                    <a:pt x="72" y="31"/>
                  </a:lnTo>
                  <a:lnTo>
                    <a:pt x="67" y="16"/>
                  </a:lnTo>
                  <a:lnTo>
                    <a:pt x="55" y="4"/>
                  </a:lnTo>
                  <a:lnTo>
                    <a:pt x="44" y="0"/>
                  </a:lnTo>
                  <a:lnTo>
                    <a:pt x="33" y="4"/>
                  </a:lnTo>
                  <a:lnTo>
                    <a:pt x="23" y="13"/>
                  </a:lnTo>
                  <a:lnTo>
                    <a:pt x="14" y="23"/>
                  </a:lnTo>
                  <a:lnTo>
                    <a:pt x="7" y="35"/>
                  </a:lnTo>
                  <a:lnTo>
                    <a:pt x="1" y="43"/>
                  </a:lnTo>
                  <a:lnTo>
                    <a:pt x="0" y="4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18" name="Freeform 320"/>
            <p:cNvSpPr>
              <a:spLocks/>
            </p:cNvSpPr>
            <p:nvPr/>
          </p:nvSpPr>
          <p:spPr bwMode="auto">
            <a:xfrm>
              <a:off x="2672" y="2420"/>
              <a:ext cx="11" cy="12"/>
            </a:xfrm>
            <a:custGeom>
              <a:avLst/>
              <a:gdLst>
                <a:gd name="T0" fmla="*/ 12 w 23"/>
                <a:gd name="T1" fmla="*/ 24 h 24"/>
                <a:gd name="T2" fmla="*/ 7 w 23"/>
                <a:gd name="T3" fmla="*/ 23 h 24"/>
                <a:gd name="T4" fmla="*/ 4 w 23"/>
                <a:gd name="T5" fmla="*/ 20 h 24"/>
                <a:gd name="T6" fmla="*/ 1 w 23"/>
                <a:gd name="T7" fmla="*/ 17 h 24"/>
                <a:gd name="T8" fmla="*/ 0 w 23"/>
                <a:gd name="T9" fmla="*/ 12 h 24"/>
                <a:gd name="T10" fmla="*/ 1 w 23"/>
                <a:gd name="T11" fmla="*/ 8 h 24"/>
                <a:gd name="T12" fmla="*/ 4 w 23"/>
                <a:gd name="T13" fmla="*/ 3 h 24"/>
                <a:gd name="T14" fmla="*/ 7 w 23"/>
                <a:gd name="T15" fmla="*/ 1 h 24"/>
                <a:gd name="T16" fmla="*/ 12 w 23"/>
                <a:gd name="T17" fmla="*/ 0 h 24"/>
                <a:gd name="T18" fmla="*/ 16 w 23"/>
                <a:gd name="T19" fmla="*/ 1 h 24"/>
                <a:gd name="T20" fmla="*/ 20 w 23"/>
                <a:gd name="T21" fmla="*/ 3 h 24"/>
                <a:gd name="T22" fmla="*/ 22 w 23"/>
                <a:gd name="T23" fmla="*/ 8 h 24"/>
                <a:gd name="T24" fmla="*/ 23 w 23"/>
                <a:gd name="T25" fmla="*/ 12 h 24"/>
                <a:gd name="T26" fmla="*/ 22 w 23"/>
                <a:gd name="T27" fmla="*/ 17 h 24"/>
                <a:gd name="T28" fmla="*/ 20 w 23"/>
                <a:gd name="T29" fmla="*/ 20 h 24"/>
                <a:gd name="T30" fmla="*/ 16 w 23"/>
                <a:gd name="T31" fmla="*/ 23 h 24"/>
                <a:gd name="T32" fmla="*/ 12 w 23"/>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24">
                  <a:moveTo>
                    <a:pt x="12" y="24"/>
                  </a:moveTo>
                  <a:lnTo>
                    <a:pt x="7" y="23"/>
                  </a:lnTo>
                  <a:lnTo>
                    <a:pt x="4" y="20"/>
                  </a:lnTo>
                  <a:lnTo>
                    <a:pt x="1" y="17"/>
                  </a:lnTo>
                  <a:lnTo>
                    <a:pt x="0" y="12"/>
                  </a:lnTo>
                  <a:lnTo>
                    <a:pt x="1" y="8"/>
                  </a:lnTo>
                  <a:lnTo>
                    <a:pt x="4" y="3"/>
                  </a:lnTo>
                  <a:lnTo>
                    <a:pt x="7" y="1"/>
                  </a:lnTo>
                  <a:lnTo>
                    <a:pt x="12" y="0"/>
                  </a:lnTo>
                  <a:lnTo>
                    <a:pt x="16" y="1"/>
                  </a:lnTo>
                  <a:lnTo>
                    <a:pt x="20" y="3"/>
                  </a:lnTo>
                  <a:lnTo>
                    <a:pt x="22" y="8"/>
                  </a:lnTo>
                  <a:lnTo>
                    <a:pt x="23" y="12"/>
                  </a:lnTo>
                  <a:lnTo>
                    <a:pt x="22" y="17"/>
                  </a:lnTo>
                  <a:lnTo>
                    <a:pt x="20" y="20"/>
                  </a:lnTo>
                  <a:lnTo>
                    <a:pt x="16" y="23"/>
                  </a:lnTo>
                  <a:lnTo>
                    <a:pt x="12"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19" name="Freeform 321"/>
            <p:cNvSpPr>
              <a:spLocks/>
            </p:cNvSpPr>
            <p:nvPr/>
          </p:nvSpPr>
          <p:spPr bwMode="auto">
            <a:xfrm>
              <a:off x="2664" y="2381"/>
              <a:ext cx="26" cy="36"/>
            </a:xfrm>
            <a:custGeom>
              <a:avLst/>
              <a:gdLst>
                <a:gd name="T0" fmla="*/ 20 w 52"/>
                <a:gd name="T1" fmla="*/ 73 h 73"/>
                <a:gd name="T2" fmla="*/ 31 w 52"/>
                <a:gd name="T3" fmla="*/ 73 h 73"/>
                <a:gd name="T4" fmla="*/ 34 w 52"/>
                <a:gd name="T5" fmla="*/ 69 h 73"/>
                <a:gd name="T6" fmla="*/ 38 w 52"/>
                <a:gd name="T7" fmla="*/ 61 h 73"/>
                <a:gd name="T8" fmla="*/ 44 w 52"/>
                <a:gd name="T9" fmla="*/ 50 h 73"/>
                <a:gd name="T10" fmla="*/ 50 w 52"/>
                <a:gd name="T11" fmla="*/ 36 h 73"/>
                <a:gd name="T12" fmla="*/ 52 w 52"/>
                <a:gd name="T13" fmla="*/ 23 h 73"/>
                <a:gd name="T14" fmla="*/ 51 w 52"/>
                <a:gd name="T15" fmla="*/ 12 h 73"/>
                <a:gd name="T16" fmla="*/ 43 w 52"/>
                <a:gd name="T17" fmla="*/ 4 h 73"/>
                <a:gd name="T18" fmla="*/ 27 w 52"/>
                <a:gd name="T19" fmla="*/ 0 h 73"/>
                <a:gd name="T20" fmla="*/ 10 w 52"/>
                <a:gd name="T21" fmla="*/ 4 h 73"/>
                <a:gd name="T22" fmla="*/ 1 w 52"/>
                <a:gd name="T23" fmla="*/ 12 h 73"/>
                <a:gd name="T24" fmla="*/ 0 w 52"/>
                <a:gd name="T25" fmla="*/ 23 h 73"/>
                <a:gd name="T26" fmla="*/ 2 w 52"/>
                <a:gd name="T27" fmla="*/ 36 h 73"/>
                <a:gd name="T28" fmla="*/ 7 w 52"/>
                <a:gd name="T29" fmla="*/ 50 h 73"/>
                <a:gd name="T30" fmla="*/ 13 w 52"/>
                <a:gd name="T31" fmla="*/ 61 h 73"/>
                <a:gd name="T32" fmla="*/ 17 w 52"/>
                <a:gd name="T33" fmla="*/ 69 h 73"/>
                <a:gd name="T34" fmla="*/ 20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20" name="Freeform 322"/>
            <p:cNvSpPr>
              <a:spLocks/>
            </p:cNvSpPr>
            <p:nvPr/>
          </p:nvSpPr>
          <p:spPr bwMode="auto">
            <a:xfrm>
              <a:off x="2664" y="2381"/>
              <a:ext cx="26" cy="36"/>
            </a:xfrm>
            <a:custGeom>
              <a:avLst/>
              <a:gdLst>
                <a:gd name="T0" fmla="*/ 20 w 52"/>
                <a:gd name="T1" fmla="*/ 73 h 73"/>
                <a:gd name="T2" fmla="*/ 31 w 52"/>
                <a:gd name="T3" fmla="*/ 73 h 73"/>
                <a:gd name="T4" fmla="*/ 34 w 52"/>
                <a:gd name="T5" fmla="*/ 69 h 73"/>
                <a:gd name="T6" fmla="*/ 38 w 52"/>
                <a:gd name="T7" fmla="*/ 61 h 73"/>
                <a:gd name="T8" fmla="*/ 44 w 52"/>
                <a:gd name="T9" fmla="*/ 50 h 73"/>
                <a:gd name="T10" fmla="*/ 50 w 52"/>
                <a:gd name="T11" fmla="*/ 36 h 73"/>
                <a:gd name="T12" fmla="*/ 52 w 52"/>
                <a:gd name="T13" fmla="*/ 23 h 73"/>
                <a:gd name="T14" fmla="*/ 51 w 52"/>
                <a:gd name="T15" fmla="*/ 12 h 73"/>
                <a:gd name="T16" fmla="*/ 43 w 52"/>
                <a:gd name="T17" fmla="*/ 4 h 73"/>
                <a:gd name="T18" fmla="*/ 27 w 52"/>
                <a:gd name="T19" fmla="*/ 0 h 73"/>
                <a:gd name="T20" fmla="*/ 10 w 52"/>
                <a:gd name="T21" fmla="*/ 4 h 73"/>
                <a:gd name="T22" fmla="*/ 1 w 52"/>
                <a:gd name="T23" fmla="*/ 12 h 73"/>
                <a:gd name="T24" fmla="*/ 0 w 52"/>
                <a:gd name="T25" fmla="*/ 23 h 73"/>
                <a:gd name="T26" fmla="*/ 2 w 52"/>
                <a:gd name="T27" fmla="*/ 36 h 73"/>
                <a:gd name="T28" fmla="*/ 7 w 52"/>
                <a:gd name="T29" fmla="*/ 50 h 73"/>
                <a:gd name="T30" fmla="*/ 13 w 52"/>
                <a:gd name="T31" fmla="*/ 61 h 73"/>
                <a:gd name="T32" fmla="*/ 17 w 52"/>
                <a:gd name="T33" fmla="*/ 69 h 73"/>
                <a:gd name="T34" fmla="*/ 20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21" name="Freeform 323"/>
            <p:cNvSpPr>
              <a:spLocks/>
            </p:cNvSpPr>
            <p:nvPr/>
          </p:nvSpPr>
          <p:spPr bwMode="auto">
            <a:xfrm>
              <a:off x="2635" y="2396"/>
              <a:ext cx="35" cy="28"/>
            </a:xfrm>
            <a:custGeom>
              <a:avLst/>
              <a:gdLst>
                <a:gd name="T0" fmla="*/ 66 w 72"/>
                <a:gd name="T1" fmla="*/ 58 h 58"/>
                <a:gd name="T2" fmla="*/ 72 w 72"/>
                <a:gd name="T3" fmla="*/ 47 h 58"/>
                <a:gd name="T4" fmla="*/ 71 w 72"/>
                <a:gd name="T5" fmla="*/ 44 h 58"/>
                <a:gd name="T6" fmla="*/ 65 w 72"/>
                <a:gd name="T7" fmla="*/ 36 h 58"/>
                <a:gd name="T8" fmla="*/ 58 w 72"/>
                <a:gd name="T9" fmla="*/ 24 h 58"/>
                <a:gd name="T10" fmla="*/ 50 w 72"/>
                <a:gd name="T11" fmla="*/ 14 h 58"/>
                <a:gd name="T12" fmla="*/ 40 w 72"/>
                <a:gd name="T13" fmla="*/ 5 h 58"/>
                <a:gd name="T14" fmla="*/ 28 w 72"/>
                <a:gd name="T15" fmla="*/ 0 h 58"/>
                <a:gd name="T16" fmla="*/ 16 w 72"/>
                <a:gd name="T17" fmla="*/ 3 h 58"/>
                <a:gd name="T18" fmla="*/ 6 w 72"/>
                <a:gd name="T19" fmla="*/ 15 h 58"/>
                <a:gd name="T20" fmla="*/ 0 w 72"/>
                <a:gd name="T21" fmla="*/ 31 h 58"/>
                <a:gd name="T22" fmla="*/ 4 w 72"/>
                <a:gd name="T23" fmla="*/ 43 h 58"/>
                <a:gd name="T24" fmla="*/ 12 w 72"/>
                <a:gd name="T25" fmla="*/ 51 h 58"/>
                <a:gd name="T26" fmla="*/ 26 w 72"/>
                <a:gd name="T27" fmla="*/ 56 h 58"/>
                <a:gd name="T28" fmla="*/ 40 w 72"/>
                <a:gd name="T29" fmla="*/ 58 h 58"/>
                <a:gd name="T30" fmla="*/ 52 w 72"/>
                <a:gd name="T31" fmla="*/ 58 h 58"/>
                <a:gd name="T32" fmla="*/ 63 w 72"/>
                <a:gd name="T33" fmla="*/ 58 h 58"/>
                <a:gd name="T34" fmla="*/ 66 w 72"/>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8">
                  <a:moveTo>
                    <a:pt x="66" y="58"/>
                  </a:moveTo>
                  <a:lnTo>
                    <a:pt x="72" y="47"/>
                  </a:lnTo>
                  <a:lnTo>
                    <a:pt x="71" y="44"/>
                  </a:lnTo>
                  <a:lnTo>
                    <a:pt x="65" y="36"/>
                  </a:lnTo>
                  <a:lnTo>
                    <a:pt x="58" y="24"/>
                  </a:lnTo>
                  <a:lnTo>
                    <a:pt x="50" y="14"/>
                  </a:lnTo>
                  <a:lnTo>
                    <a:pt x="40" y="5"/>
                  </a:lnTo>
                  <a:lnTo>
                    <a:pt x="28" y="0"/>
                  </a:lnTo>
                  <a:lnTo>
                    <a:pt x="16" y="3"/>
                  </a:lnTo>
                  <a:lnTo>
                    <a:pt x="6" y="15"/>
                  </a:lnTo>
                  <a:lnTo>
                    <a:pt x="0" y="31"/>
                  </a:lnTo>
                  <a:lnTo>
                    <a:pt x="4" y="43"/>
                  </a:lnTo>
                  <a:lnTo>
                    <a:pt x="12" y="51"/>
                  </a:lnTo>
                  <a:lnTo>
                    <a:pt x="26" y="56"/>
                  </a:lnTo>
                  <a:lnTo>
                    <a:pt x="40" y="58"/>
                  </a:lnTo>
                  <a:lnTo>
                    <a:pt x="52" y="58"/>
                  </a:lnTo>
                  <a:lnTo>
                    <a:pt x="63"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22" name="Freeform 324"/>
            <p:cNvSpPr>
              <a:spLocks/>
            </p:cNvSpPr>
            <p:nvPr/>
          </p:nvSpPr>
          <p:spPr bwMode="auto">
            <a:xfrm>
              <a:off x="2635" y="2428"/>
              <a:ext cx="35" cy="29"/>
            </a:xfrm>
            <a:custGeom>
              <a:avLst/>
              <a:gdLst>
                <a:gd name="T0" fmla="*/ 72 w 72"/>
                <a:gd name="T1" fmla="*/ 10 h 56"/>
                <a:gd name="T2" fmla="*/ 66 w 72"/>
                <a:gd name="T3" fmla="*/ 0 h 56"/>
                <a:gd name="T4" fmla="*/ 63 w 72"/>
                <a:gd name="T5" fmla="*/ 0 h 56"/>
                <a:gd name="T6" fmla="*/ 53 w 72"/>
                <a:gd name="T7" fmla="*/ 0 h 56"/>
                <a:gd name="T8" fmla="*/ 40 w 72"/>
                <a:gd name="T9" fmla="*/ 0 h 56"/>
                <a:gd name="T10" fmla="*/ 26 w 72"/>
                <a:gd name="T11" fmla="*/ 2 h 56"/>
                <a:gd name="T12" fmla="*/ 13 w 72"/>
                <a:gd name="T13" fmla="*/ 7 h 56"/>
                <a:gd name="T14" fmla="*/ 4 w 72"/>
                <a:gd name="T15" fmla="*/ 14 h 56"/>
                <a:gd name="T16" fmla="*/ 0 w 72"/>
                <a:gd name="T17" fmla="*/ 25 h 56"/>
                <a:gd name="T18" fmla="*/ 6 w 72"/>
                <a:gd name="T19" fmla="*/ 40 h 56"/>
                <a:gd name="T20" fmla="*/ 16 w 72"/>
                <a:gd name="T21" fmla="*/ 53 h 56"/>
                <a:gd name="T22" fmla="*/ 28 w 72"/>
                <a:gd name="T23" fmla="*/ 56 h 56"/>
                <a:gd name="T24" fmla="*/ 40 w 72"/>
                <a:gd name="T25" fmla="*/ 53 h 56"/>
                <a:gd name="T26" fmla="*/ 50 w 72"/>
                <a:gd name="T27" fmla="*/ 44 h 56"/>
                <a:gd name="T28" fmla="*/ 58 w 72"/>
                <a:gd name="T29" fmla="*/ 33 h 56"/>
                <a:gd name="T30" fmla="*/ 65 w 72"/>
                <a:gd name="T31" fmla="*/ 22 h 56"/>
                <a:gd name="T32" fmla="*/ 71 w 72"/>
                <a:gd name="T33" fmla="*/ 14 h 56"/>
                <a:gd name="T34" fmla="*/ 72 w 72"/>
                <a:gd name="T35" fmla="*/ 1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6">
                  <a:moveTo>
                    <a:pt x="72" y="10"/>
                  </a:moveTo>
                  <a:lnTo>
                    <a:pt x="66" y="0"/>
                  </a:lnTo>
                  <a:lnTo>
                    <a:pt x="63" y="0"/>
                  </a:lnTo>
                  <a:lnTo>
                    <a:pt x="53" y="0"/>
                  </a:lnTo>
                  <a:lnTo>
                    <a:pt x="40" y="0"/>
                  </a:lnTo>
                  <a:lnTo>
                    <a:pt x="26" y="2"/>
                  </a:lnTo>
                  <a:lnTo>
                    <a:pt x="13" y="7"/>
                  </a:lnTo>
                  <a:lnTo>
                    <a:pt x="4" y="14"/>
                  </a:lnTo>
                  <a:lnTo>
                    <a:pt x="0" y="25"/>
                  </a:lnTo>
                  <a:lnTo>
                    <a:pt x="6" y="40"/>
                  </a:lnTo>
                  <a:lnTo>
                    <a:pt x="16" y="53"/>
                  </a:lnTo>
                  <a:lnTo>
                    <a:pt x="28" y="56"/>
                  </a:lnTo>
                  <a:lnTo>
                    <a:pt x="40" y="53"/>
                  </a:lnTo>
                  <a:lnTo>
                    <a:pt x="50" y="44"/>
                  </a:lnTo>
                  <a:lnTo>
                    <a:pt x="58" y="33"/>
                  </a:lnTo>
                  <a:lnTo>
                    <a:pt x="65" y="22"/>
                  </a:lnTo>
                  <a:lnTo>
                    <a:pt x="71" y="14"/>
                  </a:lnTo>
                  <a:lnTo>
                    <a:pt x="72"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23" name="Freeform 325"/>
            <p:cNvSpPr>
              <a:spLocks/>
            </p:cNvSpPr>
            <p:nvPr/>
          </p:nvSpPr>
          <p:spPr bwMode="auto">
            <a:xfrm>
              <a:off x="2664" y="2435"/>
              <a:ext cx="27" cy="37"/>
            </a:xfrm>
            <a:custGeom>
              <a:avLst/>
              <a:gdLst>
                <a:gd name="T0" fmla="*/ 32 w 53"/>
                <a:gd name="T1" fmla="*/ 0 h 72"/>
                <a:gd name="T2" fmla="*/ 21 w 53"/>
                <a:gd name="T3" fmla="*/ 0 h 72"/>
                <a:gd name="T4" fmla="*/ 19 w 53"/>
                <a:gd name="T5" fmla="*/ 3 h 72"/>
                <a:gd name="T6" fmla="*/ 14 w 53"/>
                <a:gd name="T7" fmla="*/ 11 h 72"/>
                <a:gd name="T8" fmla="*/ 8 w 53"/>
                <a:gd name="T9" fmla="*/ 23 h 72"/>
                <a:gd name="T10" fmla="*/ 2 w 53"/>
                <a:gd name="T11" fmla="*/ 35 h 72"/>
                <a:gd name="T12" fmla="*/ 0 w 53"/>
                <a:gd name="T13" fmla="*/ 49 h 72"/>
                <a:gd name="T14" fmla="*/ 2 w 53"/>
                <a:gd name="T15" fmla="*/ 61 h 72"/>
                <a:gd name="T16" fmla="*/ 10 w 53"/>
                <a:gd name="T17" fmla="*/ 69 h 72"/>
                <a:gd name="T18" fmla="*/ 27 w 53"/>
                <a:gd name="T19" fmla="*/ 72 h 72"/>
                <a:gd name="T20" fmla="*/ 43 w 53"/>
                <a:gd name="T21" fmla="*/ 69 h 72"/>
                <a:gd name="T22" fmla="*/ 51 w 53"/>
                <a:gd name="T23" fmla="*/ 61 h 72"/>
                <a:gd name="T24" fmla="*/ 53 w 53"/>
                <a:gd name="T25" fmla="*/ 49 h 72"/>
                <a:gd name="T26" fmla="*/ 51 w 53"/>
                <a:gd name="T27" fmla="*/ 35 h 72"/>
                <a:gd name="T28" fmla="*/ 45 w 53"/>
                <a:gd name="T29" fmla="*/ 23 h 72"/>
                <a:gd name="T30" fmla="*/ 39 w 53"/>
                <a:gd name="T31" fmla="*/ 11 h 72"/>
                <a:gd name="T32" fmla="*/ 35 w 53"/>
                <a:gd name="T33" fmla="*/ 3 h 72"/>
                <a:gd name="T34" fmla="*/ 32 w 53"/>
                <a:gd name="T3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2">
                  <a:moveTo>
                    <a:pt x="32" y="0"/>
                  </a:moveTo>
                  <a:lnTo>
                    <a:pt x="21" y="0"/>
                  </a:lnTo>
                  <a:lnTo>
                    <a:pt x="19" y="3"/>
                  </a:lnTo>
                  <a:lnTo>
                    <a:pt x="14" y="11"/>
                  </a:lnTo>
                  <a:lnTo>
                    <a:pt x="8" y="23"/>
                  </a:lnTo>
                  <a:lnTo>
                    <a:pt x="2" y="35"/>
                  </a:lnTo>
                  <a:lnTo>
                    <a:pt x="0" y="49"/>
                  </a:lnTo>
                  <a:lnTo>
                    <a:pt x="2" y="61"/>
                  </a:lnTo>
                  <a:lnTo>
                    <a:pt x="10" y="69"/>
                  </a:lnTo>
                  <a:lnTo>
                    <a:pt x="27" y="72"/>
                  </a:lnTo>
                  <a:lnTo>
                    <a:pt x="43" y="69"/>
                  </a:lnTo>
                  <a:lnTo>
                    <a:pt x="51" y="61"/>
                  </a:lnTo>
                  <a:lnTo>
                    <a:pt x="53" y="49"/>
                  </a:lnTo>
                  <a:lnTo>
                    <a:pt x="51" y="35"/>
                  </a:lnTo>
                  <a:lnTo>
                    <a:pt x="45" y="23"/>
                  </a:lnTo>
                  <a:lnTo>
                    <a:pt x="39" y="11"/>
                  </a:lnTo>
                  <a:lnTo>
                    <a:pt x="35" y="3"/>
                  </a:lnTo>
                  <a:lnTo>
                    <a:pt x="3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24" name="Freeform 326"/>
            <p:cNvSpPr>
              <a:spLocks/>
            </p:cNvSpPr>
            <p:nvPr/>
          </p:nvSpPr>
          <p:spPr bwMode="auto">
            <a:xfrm>
              <a:off x="2684" y="2428"/>
              <a:ext cx="35" cy="29"/>
            </a:xfrm>
            <a:custGeom>
              <a:avLst/>
              <a:gdLst>
                <a:gd name="T0" fmla="*/ 6 w 72"/>
                <a:gd name="T1" fmla="*/ 0 h 57"/>
                <a:gd name="T2" fmla="*/ 0 w 72"/>
                <a:gd name="T3" fmla="*/ 10 h 57"/>
                <a:gd name="T4" fmla="*/ 1 w 72"/>
                <a:gd name="T5" fmla="*/ 14 h 57"/>
                <a:gd name="T6" fmla="*/ 7 w 72"/>
                <a:gd name="T7" fmla="*/ 22 h 57"/>
                <a:gd name="T8" fmla="*/ 14 w 72"/>
                <a:gd name="T9" fmla="*/ 33 h 57"/>
                <a:gd name="T10" fmla="*/ 23 w 72"/>
                <a:gd name="T11" fmla="*/ 43 h 57"/>
                <a:gd name="T12" fmla="*/ 33 w 72"/>
                <a:gd name="T13" fmla="*/ 53 h 57"/>
                <a:gd name="T14" fmla="*/ 44 w 72"/>
                <a:gd name="T15" fmla="*/ 57 h 57"/>
                <a:gd name="T16" fmla="*/ 56 w 72"/>
                <a:gd name="T17" fmla="*/ 55 h 57"/>
                <a:gd name="T18" fmla="*/ 66 w 72"/>
                <a:gd name="T19" fmla="*/ 42 h 57"/>
                <a:gd name="T20" fmla="*/ 72 w 72"/>
                <a:gd name="T21" fmla="*/ 26 h 57"/>
                <a:gd name="T22" fmla="*/ 68 w 72"/>
                <a:gd name="T23" fmla="*/ 15 h 57"/>
                <a:gd name="T24" fmla="*/ 60 w 72"/>
                <a:gd name="T25" fmla="*/ 7 h 57"/>
                <a:gd name="T26" fmla="*/ 46 w 72"/>
                <a:gd name="T27" fmla="*/ 2 h 57"/>
                <a:gd name="T28" fmla="*/ 33 w 72"/>
                <a:gd name="T29" fmla="*/ 0 h 57"/>
                <a:gd name="T30" fmla="*/ 20 w 72"/>
                <a:gd name="T31" fmla="*/ 0 h 57"/>
                <a:gd name="T32" fmla="*/ 9 w 72"/>
                <a:gd name="T33" fmla="*/ 0 h 57"/>
                <a:gd name="T34" fmla="*/ 6 w 72"/>
                <a:gd name="T3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7">
                  <a:moveTo>
                    <a:pt x="6" y="0"/>
                  </a:moveTo>
                  <a:lnTo>
                    <a:pt x="0" y="10"/>
                  </a:lnTo>
                  <a:lnTo>
                    <a:pt x="1" y="14"/>
                  </a:lnTo>
                  <a:lnTo>
                    <a:pt x="7" y="22"/>
                  </a:lnTo>
                  <a:lnTo>
                    <a:pt x="14" y="33"/>
                  </a:lnTo>
                  <a:lnTo>
                    <a:pt x="23" y="43"/>
                  </a:lnTo>
                  <a:lnTo>
                    <a:pt x="33" y="53"/>
                  </a:lnTo>
                  <a:lnTo>
                    <a:pt x="44" y="57"/>
                  </a:lnTo>
                  <a:lnTo>
                    <a:pt x="56" y="55"/>
                  </a:lnTo>
                  <a:lnTo>
                    <a:pt x="66" y="42"/>
                  </a:lnTo>
                  <a:lnTo>
                    <a:pt x="72" y="26"/>
                  </a:lnTo>
                  <a:lnTo>
                    <a:pt x="68" y="15"/>
                  </a:lnTo>
                  <a:lnTo>
                    <a:pt x="60" y="7"/>
                  </a:lnTo>
                  <a:lnTo>
                    <a:pt x="46" y="2"/>
                  </a:lnTo>
                  <a:lnTo>
                    <a:pt x="33" y="0"/>
                  </a:lnTo>
                  <a:lnTo>
                    <a:pt x="20"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25" name="Freeform 327"/>
            <p:cNvSpPr>
              <a:spLocks/>
            </p:cNvSpPr>
            <p:nvPr/>
          </p:nvSpPr>
          <p:spPr bwMode="auto">
            <a:xfrm>
              <a:off x="2684" y="2395"/>
              <a:ext cx="35" cy="29"/>
            </a:xfrm>
            <a:custGeom>
              <a:avLst/>
              <a:gdLst>
                <a:gd name="T0" fmla="*/ 0 w 72"/>
                <a:gd name="T1" fmla="*/ 47 h 58"/>
                <a:gd name="T2" fmla="*/ 6 w 72"/>
                <a:gd name="T3" fmla="*/ 58 h 58"/>
                <a:gd name="T4" fmla="*/ 9 w 72"/>
                <a:gd name="T5" fmla="*/ 58 h 58"/>
                <a:gd name="T6" fmla="*/ 20 w 72"/>
                <a:gd name="T7" fmla="*/ 58 h 58"/>
                <a:gd name="T8" fmla="*/ 33 w 72"/>
                <a:gd name="T9" fmla="*/ 58 h 58"/>
                <a:gd name="T10" fmla="*/ 46 w 72"/>
                <a:gd name="T11" fmla="*/ 55 h 58"/>
                <a:gd name="T12" fmla="*/ 59 w 72"/>
                <a:gd name="T13" fmla="*/ 51 h 58"/>
                <a:gd name="T14" fmla="*/ 68 w 72"/>
                <a:gd name="T15" fmla="*/ 43 h 58"/>
                <a:gd name="T16" fmla="*/ 72 w 72"/>
                <a:gd name="T17" fmla="*/ 32 h 58"/>
                <a:gd name="T18" fmla="*/ 66 w 72"/>
                <a:gd name="T19" fmla="*/ 16 h 58"/>
                <a:gd name="T20" fmla="*/ 56 w 72"/>
                <a:gd name="T21" fmla="*/ 4 h 58"/>
                <a:gd name="T22" fmla="*/ 44 w 72"/>
                <a:gd name="T23" fmla="*/ 0 h 58"/>
                <a:gd name="T24" fmla="*/ 33 w 72"/>
                <a:gd name="T25" fmla="*/ 5 h 58"/>
                <a:gd name="T26" fmla="*/ 23 w 72"/>
                <a:gd name="T27" fmla="*/ 14 h 58"/>
                <a:gd name="T28" fmla="*/ 14 w 72"/>
                <a:gd name="T29" fmla="*/ 24 h 58"/>
                <a:gd name="T30" fmla="*/ 7 w 72"/>
                <a:gd name="T31" fmla="*/ 36 h 58"/>
                <a:gd name="T32" fmla="*/ 1 w 72"/>
                <a:gd name="T33" fmla="*/ 44 h 58"/>
                <a:gd name="T34" fmla="*/ 0 w 72"/>
                <a:gd name="T35" fmla="*/ 4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8">
                  <a:moveTo>
                    <a:pt x="0" y="47"/>
                  </a:moveTo>
                  <a:lnTo>
                    <a:pt x="6" y="58"/>
                  </a:lnTo>
                  <a:lnTo>
                    <a:pt x="9" y="58"/>
                  </a:lnTo>
                  <a:lnTo>
                    <a:pt x="20" y="58"/>
                  </a:lnTo>
                  <a:lnTo>
                    <a:pt x="33" y="58"/>
                  </a:lnTo>
                  <a:lnTo>
                    <a:pt x="46" y="55"/>
                  </a:lnTo>
                  <a:lnTo>
                    <a:pt x="59" y="51"/>
                  </a:lnTo>
                  <a:lnTo>
                    <a:pt x="68" y="43"/>
                  </a:lnTo>
                  <a:lnTo>
                    <a:pt x="72" y="32"/>
                  </a:lnTo>
                  <a:lnTo>
                    <a:pt x="66" y="16"/>
                  </a:lnTo>
                  <a:lnTo>
                    <a:pt x="56" y="4"/>
                  </a:lnTo>
                  <a:lnTo>
                    <a:pt x="44" y="0"/>
                  </a:lnTo>
                  <a:lnTo>
                    <a:pt x="33" y="5"/>
                  </a:lnTo>
                  <a:lnTo>
                    <a:pt x="23" y="14"/>
                  </a:lnTo>
                  <a:lnTo>
                    <a:pt x="14" y="24"/>
                  </a:lnTo>
                  <a:lnTo>
                    <a:pt x="7" y="36"/>
                  </a:lnTo>
                  <a:lnTo>
                    <a:pt x="1" y="44"/>
                  </a:lnTo>
                  <a:lnTo>
                    <a:pt x="0" y="4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26" name="Freeform 328"/>
            <p:cNvSpPr>
              <a:spLocks/>
            </p:cNvSpPr>
            <p:nvPr/>
          </p:nvSpPr>
          <p:spPr bwMode="auto">
            <a:xfrm>
              <a:off x="2471" y="1815"/>
              <a:ext cx="72" cy="84"/>
            </a:xfrm>
            <a:custGeom>
              <a:avLst/>
              <a:gdLst>
                <a:gd name="T0" fmla="*/ 144 w 144"/>
                <a:gd name="T1" fmla="*/ 0 h 167"/>
                <a:gd name="T2" fmla="*/ 143 w 144"/>
                <a:gd name="T3" fmla="*/ 28 h 167"/>
                <a:gd name="T4" fmla="*/ 138 w 144"/>
                <a:gd name="T5" fmla="*/ 57 h 167"/>
                <a:gd name="T6" fmla="*/ 129 w 144"/>
                <a:gd name="T7" fmla="*/ 84 h 167"/>
                <a:gd name="T8" fmla="*/ 116 w 144"/>
                <a:gd name="T9" fmla="*/ 111 h 167"/>
                <a:gd name="T10" fmla="*/ 100 w 144"/>
                <a:gd name="T11" fmla="*/ 135 h 167"/>
                <a:gd name="T12" fmla="*/ 82 w 144"/>
                <a:gd name="T13" fmla="*/ 152 h 167"/>
                <a:gd name="T14" fmla="*/ 60 w 144"/>
                <a:gd name="T15" fmla="*/ 164 h 167"/>
                <a:gd name="T16" fmla="*/ 36 w 144"/>
                <a:gd name="T17" fmla="*/ 167 h 167"/>
                <a:gd name="T18" fmla="*/ 16 w 144"/>
                <a:gd name="T19" fmla="*/ 163 h 167"/>
                <a:gd name="T20" fmla="*/ 5 w 144"/>
                <a:gd name="T21" fmla="*/ 152 h 167"/>
                <a:gd name="T22" fmla="*/ 0 w 144"/>
                <a:gd name="T23" fmla="*/ 140 h 167"/>
                <a:gd name="T24" fmla="*/ 2 w 144"/>
                <a:gd name="T25" fmla="*/ 123 h 167"/>
                <a:gd name="T26" fmla="*/ 12 w 144"/>
                <a:gd name="T27" fmla="*/ 109 h 167"/>
                <a:gd name="T28" fmla="*/ 24 w 144"/>
                <a:gd name="T29" fmla="*/ 96 h 167"/>
                <a:gd name="T30" fmla="*/ 42 w 144"/>
                <a:gd name="T31" fmla="*/ 85 h 167"/>
                <a:gd name="T32" fmla="*/ 62 w 144"/>
                <a:gd name="T33" fmla="*/ 82 h 167"/>
                <a:gd name="T34" fmla="*/ 80 w 144"/>
                <a:gd name="T35" fmla="*/ 79 h 167"/>
                <a:gd name="T36" fmla="*/ 95 w 144"/>
                <a:gd name="T37" fmla="*/ 69 h 167"/>
                <a:gd name="T38" fmla="*/ 108 w 144"/>
                <a:gd name="T39" fmla="*/ 57 h 167"/>
                <a:gd name="T40" fmla="*/ 121 w 144"/>
                <a:gd name="T41" fmla="*/ 41 h 167"/>
                <a:gd name="T42" fmla="*/ 130 w 144"/>
                <a:gd name="T43" fmla="*/ 26 h 167"/>
                <a:gd name="T44" fmla="*/ 138 w 144"/>
                <a:gd name="T45" fmla="*/ 13 h 167"/>
                <a:gd name="T46" fmla="*/ 143 w 144"/>
                <a:gd name="T47" fmla="*/ 4 h 167"/>
                <a:gd name="T48" fmla="*/ 144 w 144"/>
                <a:gd name="T49"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167">
                  <a:moveTo>
                    <a:pt x="144" y="0"/>
                  </a:moveTo>
                  <a:lnTo>
                    <a:pt x="143" y="28"/>
                  </a:lnTo>
                  <a:lnTo>
                    <a:pt x="138" y="57"/>
                  </a:lnTo>
                  <a:lnTo>
                    <a:pt x="129" y="84"/>
                  </a:lnTo>
                  <a:lnTo>
                    <a:pt x="116" y="111"/>
                  </a:lnTo>
                  <a:lnTo>
                    <a:pt x="100" y="135"/>
                  </a:lnTo>
                  <a:lnTo>
                    <a:pt x="82" y="152"/>
                  </a:lnTo>
                  <a:lnTo>
                    <a:pt x="60" y="164"/>
                  </a:lnTo>
                  <a:lnTo>
                    <a:pt x="36" y="167"/>
                  </a:lnTo>
                  <a:lnTo>
                    <a:pt x="16" y="163"/>
                  </a:lnTo>
                  <a:lnTo>
                    <a:pt x="5" y="152"/>
                  </a:lnTo>
                  <a:lnTo>
                    <a:pt x="0" y="140"/>
                  </a:lnTo>
                  <a:lnTo>
                    <a:pt x="2" y="123"/>
                  </a:lnTo>
                  <a:lnTo>
                    <a:pt x="12" y="109"/>
                  </a:lnTo>
                  <a:lnTo>
                    <a:pt x="24" y="96"/>
                  </a:lnTo>
                  <a:lnTo>
                    <a:pt x="42" y="85"/>
                  </a:lnTo>
                  <a:lnTo>
                    <a:pt x="62" y="82"/>
                  </a:lnTo>
                  <a:lnTo>
                    <a:pt x="80" y="79"/>
                  </a:lnTo>
                  <a:lnTo>
                    <a:pt x="95" y="69"/>
                  </a:lnTo>
                  <a:lnTo>
                    <a:pt x="108" y="57"/>
                  </a:lnTo>
                  <a:lnTo>
                    <a:pt x="121" y="41"/>
                  </a:lnTo>
                  <a:lnTo>
                    <a:pt x="130" y="26"/>
                  </a:lnTo>
                  <a:lnTo>
                    <a:pt x="138" y="13"/>
                  </a:lnTo>
                  <a:lnTo>
                    <a:pt x="143" y="4"/>
                  </a:lnTo>
                  <a:lnTo>
                    <a:pt x="14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27" name="Freeform 329"/>
            <p:cNvSpPr>
              <a:spLocks/>
            </p:cNvSpPr>
            <p:nvPr/>
          </p:nvSpPr>
          <p:spPr bwMode="auto">
            <a:xfrm>
              <a:off x="2436" y="1811"/>
              <a:ext cx="102" cy="40"/>
            </a:xfrm>
            <a:custGeom>
              <a:avLst/>
              <a:gdLst>
                <a:gd name="T0" fmla="*/ 204 w 204"/>
                <a:gd name="T1" fmla="*/ 0 h 82"/>
                <a:gd name="T2" fmla="*/ 196 w 204"/>
                <a:gd name="T3" fmla="*/ 10 h 82"/>
                <a:gd name="T4" fmla="*/ 187 w 204"/>
                <a:gd name="T5" fmla="*/ 21 h 82"/>
                <a:gd name="T6" fmla="*/ 175 w 204"/>
                <a:gd name="T7" fmla="*/ 31 h 82"/>
                <a:gd name="T8" fmla="*/ 165 w 204"/>
                <a:gd name="T9" fmla="*/ 40 h 82"/>
                <a:gd name="T10" fmla="*/ 152 w 204"/>
                <a:gd name="T11" fmla="*/ 50 h 82"/>
                <a:gd name="T12" fmla="*/ 139 w 204"/>
                <a:gd name="T13" fmla="*/ 58 h 82"/>
                <a:gd name="T14" fmla="*/ 127 w 204"/>
                <a:gd name="T15" fmla="*/ 65 h 82"/>
                <a:gd name="T16" fmla="*/ 114 w 204"/>
                <a:gd name="T17" fmla="*/ 70 h 82"/>
                <a:gd name="T18" fmla="*/ 100 w 204"/>
                <a:gd name="T19" fmla="*/ 76 h 82"/>
                <a:gd name="T20" fmla="*/ 88 w 204"/>
                <a:gd name="T21" fmla="*/ 80 h 82"/>
                <a:gd name="T22" fmla="*/ 74 w 204"/>
                <a:gd name="T23" fmla="*/ 81 h 82"/>
                <a:gd name="T24" fmla="*/ 61 w 204"/>
                <a:gd name="T25" fmla="*/ 82 h 82"/>
                <a:gd name="T26" fmla="*/ 48 w 204"/>
                <a:gd name="T27" fmla="*/ 81 h 82"/>
                <a:gd name="T28" fmla="*/ 37 w 204"/>
                <a:gd name="T29" fmla="*/ 77 h 82"/>
                <a:gd name="T30" fmla="*/ 25 w 204"/>
                <a:gd name="T31" fmla="*/ 71 h 82"/>
                <a:gd name="T32" fmla="*/ 15 w 204"/>
                <a:gd name="T33" fmla="*/ 65 h 82"/>
                <a:gd name="T34" fmla="*/ 2 w 204"/>
                <a:gd name="T35" fmla="*/ 48 h 82"/>
                <a:gd name="T36" fmla="*/ 0 w 204"/>
                <a:gd name="T37" fmla="*/ 33 h 82"/>
                <a:gd name="T38" fmla="*/ 6 w 204"/>
                <a:gd name="T39" fmla="*/ 21 h 82"/>
                <a:gd name="T40" fmla="*/ 17 w 204"/>
                <a:gd name="T41" fmla="*/ 10 h 82"/>
                <a:gd name="T42" fmla="*/ 33 w 204"/>
                <a:gd name="T43" fmla="*/ 3 h 82"/>
                <a:gd name="T44" fmla="*/ 52 w 204"/>
                <a:gd name="T45" fmla="*/ 1 h 82"/>
                <a:gd name="T46" fmla="*/ 71 w 204"/>
                <a:gd name="T47" fmla="*/ 5 h 82"/>
                <a:gd name="T48" fmla="*/ 90 w 204"/>
                <a:gd name="T49" fmla="*/ 15 h 82"/>
                <a:gd name="T50" fmla="*/ 105 w 204"/>
                <a:gd name="T51" fmla="*/ 22 h 82"/>
                <a:gd name="T52" fmla="*/ 123 w 204"/>
                <a:gd name="T53" fmla="*/ 24 h 82"/>
                <a:gd name="T54" fmla="*/ 142 w 204"/>
                <a:gd name="T55" fmla="*/ 22 h 82"/>
                <a:gd name="T56" fmla="*/ 160 w 204"/>
                <a:gd name="T57" fmla="*/ 17 h 82"/>
                <a:gd name="T58" fmla="*/ 177 w 204"/>
                <a:gd name="T59" fmla="*/ 12 h 82"/>
                <a:gd name="T60" fmla="*/ 191 w 204"/>
                <a:gd name="T61" fmla="*/ 6 h 82"/>
                <a:gd name="T62" fmla="*/ 200 w 204"/>
                <a:gd name="T63" fmla="*/ 2 h 82"/>
                <a:gd name="T64" fmla="*/ 204 w 204"/>
                <a:gd name="T6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 h="82">
                  <a:moveTo>
                    <a:pt x="204" y="0"/>
                  </a:moveTo>
                  <a:lnTo>
                    <a:pt x="196" y="10"/>
                  </a:lnTo>
                  <a:lnTo>
                    <a:pt x="187" y="21"/>
                  </a:lnTo>
                  <a:lnTo>
                    <a:pt x="175" y="31"/>
                  </a:lnTo>
                  <a:lnTo>
                    <a:pt x="165" y="40"/>
                  </a:lnTo>
                  <a:lnTo>
                    <a:pt x="152" y="50"/>
                  </a:lnTo>
                  <a:lnTo>
                    <a:pt x="139" y="58"/>
                  </a:lnTo>
                  <a:lnTo>
                    <a:pt x="127" y="65"/>
                  </a:lnTo>
                  <a:lnTo>
                    <a:pt x="114" y="70"/>
                  </a:lnTo>
                  <a:lnTo>
                    <a:pt x="100" y="76"/>
                  </a:lnTo>
                  <a:lnTo>
                    <a:pt x="88" y="80"/>
                  </a:lnTo>
                  <a:lnTo>
                    <a:pt x="74" y="81"/>
                  </a:lnTo>
                  <a:lnTo>
                    <a:pt x="61" y="82"/>
                  </a:lnTo>
                  <a:lnTo>
                    <a:pt x="48" y="81"/>
                  </a:lnTo>
                  <a:lnTo>
                    <a:pt x="37" y="77"/>
                  </a:lnTo>
                  <a:lnTo>
                    <a:pt x="25" y="71"/>
                  </a:lnTo>
                  <a:lnTo>
                    <a:pt x="15" y="65"/>
                  </a:lnTo>
                  <a:lnTo>
                    <a:pt x="2" y="48"/>
                  </a:lnTo>
                  <a:lnTo>
                    <a:pt x="0" y="33"/>
                  </a:lnTo>
                  <a:lnTo>
                    <a:pt x="6" y="21"/>
                  </a:lnTo>
                  <a:lnTo>
                    <a:pt x="17" y="10"/>
                  </a:lnTo>
                  <a:lnTo>
                    <a:pt x="33" y="3"/>
                  </a:lnTo>
                  <a:lnTo>
                    <a:pt x="52" y="1"/>
                  </a:lnTo>
                  <a:lnTo>
                    <a:pt x="71" y="5"/>
                  </a:lnTo>
                  <a:lnTo>
                    <a:pt x="90" y="15"/>
                  </a:lnTo>
                  <a:lnTo>
                    <a:pt x="105" y="22"/>
                  </a:lnTo>
                  <a:lnTo>
                    <a:pt x="123" y="24"/>
                  </a:lnTo>
                  <a:lnTo>
                    <a:pt x="142" y="22"/>
                  </a:lnTo>
                  <a:lnTo>
                    <a:pt x="160" y="17"/>
                  </a:lnTo>
                  <a:lnTo>
                    <a:pt x="177" y="12"/>
                  </a:lnTo>
                  <a:lnTo>
                    <a:pt x="191" y="6"/>
                  </a:lnTo>
                  <a:lnTo>
                    <a:pt x="200" y="2"/>
                  </a:lnTo>
                  <a:lnTo>
                    <a:pt x="20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28" name="Freeform 330"/>
            <p:cNvSpPr>
              <a:spLocks/>
            </p:cNvSpPr>
            <p:nvPr/>
          </p:nvSpPr>
          <p:spPr bwMode="auto">
            <a:xfrm>
              <a:off x="2534" y="1815"/>
              <a:ext cx="42" cy="104"/>
            </a:xfrm>
            <a:custGeom>
              <a:avLst/>
              <a:gdLst>
                <a:gd name="T0" fmla="*/ 24 w 84"/>
                <a:gd name="T1" fmla="*/ 0 h 208"/>
                <a:gd name="T2" fmla="*/ 42 w 84"/>
                <a:gd name="T3" fmla="*/ 21 h 208"/>
                <a:gd name="T4" fmla="*/ 59 w 84"/>
                <a:gd name="T5" fmla="*/ 45 h 208"/>
                <a:gd name="T6" fmla="*/ 71 w 84"/>
                <a:gd name="T7" fmla="*/ 73 h 208"/>
                <a:gd name="T8" fmla="*/ 79 w 84"/>
                <a:gd name="T9" fmla="*/ 100 h 208"/>
                <a:gd name="T10" fmla="*/ 84 w 84"/>
                <a:gd name="T11" fmla="*/ 128 h 208"/>
                <a:gd name="T12" fmla="*/ 82 w 84"/>
                <a:gd name="T13" fmla="*/ 155 h 208"/>
                <a:gd name="T14" fmla="*/ 74 w 84"/>
                <a:gd name="T15" fmla="*/ 178 h 208"/>
                <a:gd name="T16" fmla="*/ 57 w 84"/>
                <a:gd name="T17" fmla="*/ 197 h 208"/>
                <a:gd name="T18" fmla="*/ 40 w 84"/>
                <a:gd name="T19" fmla="*/ 208 h 208"/>
                <a:gd name="T20" fmla="*/ 25 w 84"/>
                <a:gd name="T21" fmla="*/ 208 h 208"/>
                <a:gd name="T22" fmla="*/ 12 w 84"/>
                <a:gd name="T23" fmla="*/ 201 h 208"/>
                <a:gd name="T24" fmla="*/ 4 w 84"/>
                <a:gd name="T25" fmla="*/ 187 h 208"/>
                <a:gd name="T26" fmla="*/ 0 w 84"/>
                <a:gd name="T27" fmla="*/ 170 h 208"/>
                <a:gd name="T28" fmla="*/ 1 w 84"/>
                <a:gd name="T29" fmla="*/ 151 h 208"/>
                <a:gd name="T30" fmla="*/ 7 w 84"/>
                <a:gd name="T31" fmla="*/ 133 h 208"/>
                <a:gd name="T32" fmla="*/ 19 w 84"/>
                <a:gd name="T33" fmla="*/ 115 h 208"/>
                <a:gd name="T34" fmla="*/ 34 w 84"/>
                <a:gd name="T35" fmla="*/ 84 h 208"/>
                <a:gd name="T36" fmla="*/ 34 w 84"/>
                <a:gd name="T37" fmla="*/ 46 h 208"/>
                <a:gd name="T38" fmla="*/ 27 w 84"/>
                <a:gd name="T39" fmla="*/ 14 h 208"/>
                <a:gd name="T40" fmla="*/ 24 w 84"/>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208">
                  <a:moveTo>
                    <a:pt x="24" y="0"/>
                  </a:moveTo>
                  <a:lnTo>
                    <a:pt x="42" y="21"/>
                  </a:lnTo>
                  <a:lnTo>
                    <a:pt x="59" y="45"/>
                  </a:lnTo>
                  <a:lnTo>
                    <a:pt x="71" y="73"/>
                  </a:lnTo>
                  <a:lnTo>
                    <a:pt x="79" y="100"/>
                  </a:lnTo>
                  <a:lnTo>
                    <a:pt x="84" y="128"/>
                  </a:lnTo>
                  <a:lnTo>
                    <a:pt x="82" y="155"/>
                  </a:lnTo>
                  <a:lnTo>
                    <a:pt x="74" y="178"/>
                  </a:lnTo>
                  <a:lnTo>
                    <a:pt x="57" y="197"/>
                  </a:lnTo>
                  <a:lnTo>
                    <a:pt x="40" y="208"/>
                  </a:lnTo>
                  <a:lnTo>
                    <a:pt x="25" y="208"/>
                  </a:lnTo>
                  <a:lnTo>
                    <a:pt x="12" y="201"/>
                  </a:lnTo>
                  <a:lnTo>
                    <a:pt x="4" y="187"/>
                  </a:lnTo>
                  <a:lnTo>
                    <a:pt x="0" y="170"/>
                  </a:lnTo>
                  <a:lnTo>
                    <a:pt x="1" y="151"/>
                  </a:lnTo>
                  <a:lnTo>
                    <a:pt x="7" y="133"/>
                  </a:lnTo>
                  <a:lnTo>
                    <a:pt x="19" y="115"/>
                  </a:lnTo>
                  <a:lnTo>
                    <a:pt x="34" y="84"/>
                  </a:lnTo>
                  <a:lnTo>
                    <a:pt x="34" y="46"/>
                  </a:lnTo>
                  <a:lnTo>
                    <a:pt x="27" y="14"/>
                  </a:lnTo>
                  <a:lnTo>
                    <a:pt x="2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29" name="Freeform 331"/>
            <p:cNvSpPr>
              <a:spLocks/>
            </p:cNvSpPr>
            <p:nvPr/>
          </p:nvSpPr>
          <p:spPr bwMode="auto">
            <a:xfrm>
              <a:off x="2551" y="1812"/>
              <a:ext cx="72" cy="84"/>
            </a:xfrm>
            <a:custGeom>
              <a:avLst/>
              <a:gdLst>
                <a:gd name="T0" fmla="*/ 0 w 144"/>
                <a:gd name="T1" fmla="*/ 0 h 170"/>
                <a:gd name="T2" fmla="*/ 27 w 144"/>
                <a:gd name="T3" fmla="*/ 7 h 170"/>
                <a:gd name="T4" fmla="*/ 54 w 144"/>
                <a:gd name="T5" fmla="*/ 18 h 170"/>
                <a:gd name="T6" fmla="*/ 81 w 144"/>
                <a:gd name="T7" fmla="*/ 33 h 170"/>
                <a:gd name="T8" fmla="*/ 104 w 144"/>
                <a:gd name="T9" fmla="*/ 50 h 170"/>
                <a:gd name="T10" fmla="*/ 123 w 144"/>
                <a:gd name="T11" fmla="*/ 71 h 170"/>
                <a:gd name="T12" fmla="*/ 137 w 144"/>
                <a:gd name="T13" fmla="*/ 92 h 170"/>
                <a:gd name="T14" fmla="*/ 144 w 144"/>
                <a:gd name="T15" fmla="*/ 117 h 170"/>
                <a:gd name="T16" fmla="*/ 142 w 144"/>
                <a:gd name="T17" fmla="*/ 141 h 170"/>
                <a:gd name="T18" fmla="*/ 134 w 144"/>
                <a:gd name="T19" fmla="*/ 159 h 170"/>
                <a:gd name="T20" fmla="*/ 121 w 144"/>
                <a:gd name="T21" fmla="*/ 168 h 170"/>
                <a:gd name="T22" fmla="*/ 107 w 144"/>
                <a:gd name="T23" fmla="*/ 170 h 170"/>
                <a:gd name="T24" fmla="*/ 94 w 144"/>
                <a:gd name="T25" fmla="*/ 164 h 170"/>
                <a:gd name="T26" fmla="*/ 80 w 144"/>
                <a:gd name="T27" fmla="*/ 152 h 170"/>
                <a:gd name="T28" fmla="*/ 69 w 144"/>
                <a:gd name="T29" fmla="*/ 136 h 170"/>
                <a:gd name="T30" fmla="*/ 64 w 144"/>
                <a:gd name="T31" fmla="*/ 118 h 170"/>
                <a:gd name="T32" fmla="*/ 65 w 144"/>
                <a:gd name="T33" fmla="*/ 97 h 170"/>
                <a:gd name="T34" fmla="*/ 65 w 144"/>
                <a:gd name="T35" fmla="*/ 80 h 170"/>
                <a:gd name="T36" fmla="*/ 59 w 144"/>
                <a:gd name="T37" fmla="*/ 63 h 170"/>
                <a:gd name="T38" fmla="*/ 49 w 144"/>
                <a:gd name="T39" fmla="*/ 46 h 170"/>
                <a:gd name="T40" fmla="*/ 36 w 144"/>
                <a:gd name="T41" fmla="*/ 31 h 170"/>
                <a:gd name="T42" fmla="*/ 23 w 144"/>
                <a:gd name="T43" fmla="*/ 19 h 170"/>
                <a:gd name="T44" fmla="*/ 12 w 144"/>
                <a:gd name="T45" fmla="*/ 10 h 170"/>
                <a:gd name="T46" fmla="*/ 4 w 144"/>
                <a:gd name="T47" fmla="*/ 3 h 170"/>
                <a:gd name="T48" fmla="*/ 0 w 144"/>
                <a:gd name="T49"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170">
                  <a:moveTo>
                    <a:pt x="0" y="0"/>
                  </a:moveTo>
                  <a:lnTo>
                    <a:pt x="27" y="7"/>
                  </a:lnTo>
                  <a:lnTo>
                    <a:pt x="54" y="18"/>
                  </a:lnTo>
                  <a:lnTo>
                    <a:pt x="81" y="33"/>
                  </a:lnTo>
                  <a:lnTo>
                    <a:pt x="104" y="50"/>
                  </a:lnTo>
                  <a:lnTo>
                    <a:pt x="123" y="71"/>
                  </a:lnTo>
                  <a:lnTo>
                    <a:pt x="137" y="92"/>
                  </a:lnTo>
                  <a:lnTo>
                    <a:pt x="144" y="117"/>
                  </a:lnTo>
                  <a:lnTo>
                    <a:pt x="142" y="141"/>
                  </a:lnTo>
                  <a:lnTo>
                    <a:pt x="134" y="159"/>
                  </a:lnTo>
                  <a:lnTo>
                    <a:pt x="121" y="168"/>
                  </a:lnTo>
                  <a:lnTo>
                    <a:pt x="107" y="170"/>
                  </a:lnTo>
                  <a:lnTo>
                    <a:pt x="94" y="164"/>
                  </a:lnTo>
                  <a:lnTo>
                    <a:pt x="80" y="152"/>
                  </a:lnTo>
                  <a:lnTo>
                    <a:pt x="69" y="136"/>
                  </a:lnTo>
                  <a:lnTo>
                    <a:pt x="64" y="118"/>
                  </a:lnTo>
                  <a:lnTo>
                    <a:pt x="65" y="97"/>
                  </a:lnTo>
                  <a:lnTo>
                    <a:pt x="65" y="80"/>
                  </a:lnTo>
                  <a:lnTo>
                    <a:pt x="59" y="63"/>
                  </a:lnTo>
                  <a:lnTo>
                    <a:pt x="49" y="46"/>
                  </a:lnTo>
                  <a:lnTo>
                    <a:pt x="36" y="31"/>
                  </a:lnTo>
                  <a:lnTo>
                    <a:pt x="23" y="19"/>
                  </a:lnTo>
                  <a:lnTo>
                    <a:pt x="12" y="10"/>
                  </a:lnTo>
                  <a:lnTo>
                    <a:pt x="4" y="3"/>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30" name="Freeform 332"/>
            <p:cNvSpPr>
              <a:spLocks/>
            </p:cNvSpPr>
            <p:nvPr/>
          </p:nvSpPr>
          <p:spPr bwMode="auto">
            <a:xfrm>
              <a:off x="2558" y="1793"/>
              <a:ext cx="99" cy="51"/>
            </a:xfrm>
            <a:custGeom>
              <a:avLst/>
              <a:gdLst>
                <a:gd name="T0" fmla="*/ 0 w 199"/>
                <a:gd name="T1" fmla="*/ 18 h 103"/>
                <a:gd name="T2" fmla="*/ 13 w 199"/>
                <a:gd name="T3" fmla="*/ 13 h 103"/>
                <a:gd name="T4" fmla="*/ 27 w 199"/>
                <a:gd name="T5" fmla="*/ 8 h 103"/>
                <a:gd name="T6" fmla="*/ 40 w 199"/>
                <a:gd name="T7" fmla="*/ 5 h 103"/>
                <a:gd name="T8" fmla="*/ 54 w 199"/>
                <a:gd name="T9" fmla="*/ 3 h 103"/>
                <a:gd name="T10" fmla="*/ 69 w 199"/>
                <a:gd name="T11" fmla="*/ 0 h 103"/>
                <a:gd name="T12" fmla="*/ 84 w 199"/>
                <a:gd name="T13" fmla="*/ 0 h 103"/>
                <a:gd name="T14" fmla="*/ 99 w 199"/>
                <a:gd name="T15" fmla="*/ 0 h 103"/>
                <a:gd name="T16" fmla="*/ 114 w 199"/>
                <a:gd name="T17" fmla="*/ 1 h 103"/>
                <a:gd name="T18" fmla="*/ 128 w 199"/>
                <a:gd name="T19" fmla="*/ 4 h 103"/>
                <a:gd name="T20" fmla="*/ 141 w 199"/>
                <a:gd name="T21" fmla="*/ 8 h 103"/>
                <a:gd name="T22" fmla="*/ 153 w 199"/>
                <a:gd name="T23" fmla="*/ 13 h 103"/>
                <a:gd name="T24" fmla="*/ 165 w 199"/>
                <a:gd name="T25" fmla="*/ 19 h 103"/>
                <a:gd name="T26" fmla="*/ 175 w 199"/>
                <a:gd name="T27" fmla="*/ 27 h 103"/>
                <a:gd name="T28" fmla="*/ 183 w 199"/>
                <a:gd name="T29" fmla="*/ 35 h 103"/>
                <a:gd name="T30" fmla="*/ 190 w 199"/>
                <a:gd name="T31" fmla="*/ 45 h 103"/>
                <a:gd name="T32" fmla="*/ 196 w 199"/>
                <a:gd name="T33" fmla="*/ 57 h 103"/>
                <a:gd name="T34" fmla="*/ 199 w 199"/>
                <a:gd name="T35" fmla="*/ 76 h 103"/>
                <a:gd name="T36" fmla="*/ 194 w 199"/>
                <a:gd name="T37" fmla="*/ 91 h 103"/>
                <a:gd name="T38" fmla="*/ 182 w 199"/>
                <a:gd name="T39" fmla="*/ 99 h 103"/>
                <a:gd name="T40" fmla="*/ 167 w 199"/>
                <a:gd name="T41" fmla="*/ 103 h 103"/>
                <a:gd name="T42" fmla="*/ 150 w 199"/>
                <a:gd name="T43" fmla="*/ 101 h 103"/>
                <a:gd name="T44" fmla="*/ 132 w 199"/>
                <a:gd name="T45" fmla="*/ 92 h 103"/>
                <a:gd name="T46" fmla="*/ 118 w 199"/>
                <a:gd name="T47" fmla="*/ 80 h 103"/>
                <a:gd name="T48" fmla="*/ 106 w 199"/>
                <a:gd name="T49" fmla="*/ 63 h 103"/>
                <a:gd name="T50" fmla="*/ 97 w 199"/>
                <a:gd name="T51" fmla="*/ 49 h 103"/>
                <a:gd name="T52" fmla="*/ 82 w 199"/>
                <a:gd name="T53" fmla="*/ 37 h 103"/>
                <a:gd name="T54" fmla="*/ 65 w 199"/>
                <a:gd name="T55" fmla="*/ 29 h 103"/>
                <a:gd name="T56" fmla="*/ 46 w 199"/>
                <a:gd name="T57" fmla="*/ 25 h 103"/>
                <a:gd name="T58" fmla="*/ 29 w 199"/>
                <a:gd name="T59" fmla="*/ 21 h 103"/>
                <a:gd name="T60" fmla="*/ 14 w 199"/>
                <a:gd name="T61" fmla="*/ 19 h 103"/>
                <a:gd name="T62" fmla="*/ 4 w 199"/>
                <a:gd name="T63" fmla="*/ 18 h 103"/>
                <a:gd name="T64" fmla="*/ 0 w 199"/>
                <a:gd name="T65" fmla="*/ 1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9" h="103">
                  <a:moveTo>
                    <a:pt x="0" y="18"/>
                  </a:moveTo>
                  <a:lnTo>
                    <a:pt x="13" y="13"/>
                  </a:lnTo>
                  <a:lnTo>
                    <a:pt x="27" y="8"/>
                  </a:lnTo>
                  <a:lnTo>
                    <a:pt x="40" y="5"/>
                  </a:lnTo>
                  <a:lnTo>
                    <a:pt x="54" y="3"/>
                  </a:lnTo>
                  <a:lnTo>
                    <a:pt x="69" y="0"/>
                  </a:lnTo>
                  <a:lnTo>
                    <a:pt x="84" y="0"/>
                  </a:lnTo>
                  <a:lnTo>
                    <a:pt x="99" y="0"/>
                  </a:lnTo>
                  <a:lnTo>
                    <a:pt x="114" y="1"/>
                  </a:lnTo>
                  <a:lnTo>
                    <a:pt x="128" y="4"/>
                  </a:lnTo>
                  <a:lnTo>
                    <a:pt x="141" y="8"/>
                  </a:lnTo>
                  <a:lnTo>
                    <a:pt x="153" y="13"/>
                  </a:lnTo>
                  <a:lnTo>
                    <a:pt x="165" y="19"/>
                  </a:lnTo>
                  <a:lnTo>
                    <a:pt x="175" y="27"/>
                  </a:lnTo>
                  <a:lnTo>
                    <a:pt x="183" y="35"/>
                  </a:lnTo>
                  <a:lnTo>
                    <a:pt x="190" y="45"/>
                  </a:lnTo>
                  <a:lnTo>
                    <a:pt x="196" y="57"/>
                  </a:lnTo>
                  <a:lnTo>
                    <a:pt x="199" y="76"/>
                  </a:lnTo>
                  <a:lnTo>
                    <a:pt x="194" y="91"/>
                  </a:lnTo>
                  <a:lnTo>
                    <a:pt x="182" y="99"/>
                  </a:lnTo>
                  <a:lnTo>
                    <a:pt x="167" y="103"/>
                  </a:lnTo>
                  <a:lnTo>
                    <a:pt x="150" y="101"/>
                  </a:lnTo>
                  <a:lnTo>
                    <a:pt x="132" y="92"/>
                  </a:lnTo>
                  <a:lnTo>
                    <a:pt x="118" y="80"/>
                  </a:lnTo>
                  <a:lnTo>
                    <a:pt x="106" y="63"/>
                  </a:lnTo>
                  <a:lnTo>
                    <a:pt x="97" y="49"/>
                  </a:lnTo>
                  <a:lnTo>
                    <a:pt x="82" y="37"/>
                  </a:lnTo>
                  <a:lnTo>
                    <a:pt x="65" y="29"/>
                  </a:lnTo>
                  <a:lnTo>
                    <a:pt x="46" y="25"/>
                  </a:lnTo>
                  <a:lnTo>
                    <a:pt x="29" y="21"/>
                  </a:lnTo>
                  <a:lnTo>
                    <a:pt x="14" y="19"/>
                  </a:lnTo>
                  <a:lnTo>
                    <a:pt x="4" y="18"/>
                  </a:lnTo>
                  <a:lnTo>
                    <a:pt x="0" y="1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31" name="Freeform 333"/>
            <p:cNvSpPr>
              <a:spLocks/>
            </p:cNvSpPr>
            <p:nvPr/>
          </p:nvSpPr>
          <p:spPr bwMode="auto">
            <a:xfrm>
              <a:off x="2631" y="2659"/>
              <a:ext cx="53" cy="98"/>
            </a:xfrm>
            <a:custGeom>
              <a:avLst/>
              <a:gdLst>
                <a:gd name="T0" fmla="*/ 95 w 107"/>
                <a:gd name="T1" fmla="*/ 0 h 195"/>
                <a:gd name="T2" fmla="*/ 103 w 107"/>
                <a:gd name="T3" fmla="*/ 26 h 195"/>
                <a:gd name="T4" fmla="*/ 107 w 107"/>
                <a:gd name="T5" fmla="*/ 55 h 195"/>
                <a:gd name="T6" fmla="*/ 107 w 107"/>
                <a:gd name="T7" fmla="*/ 85 h 195"/>
                <a:gd name="T8" fmla="*/ 104 w 107"/>
                <a:gd name="T9" fmla="*/ 114 h 195"/>
                <a:gd name="T10" fmla="*/ 96 w 107"/>
                <a:gd name="T11" fmla="*/ 141 h 195"/>
                <a:gd name="T12" fmla="*/ 83 w 107"/>
                <a:gd name="T13" fmla="*/ 164 h 195"/>
                <a:gd name="T14" fmla="*/ 66 w 107"/>
                <a:gd name="T15" fmla="*/ 183 h 195"/>
                <a:gd name="T16" fmla="*/ 44 w 107"/>
                <a:gd name="T17" fmla="*/ 193 h 195"/>
                <a:gd name="T18" fmla="*/ 24 w 107"/>
                <a:gd name="T19" fmla="*/ 195 h 195"/>
                <a:gd name="T20" fmla="*/ 10 w 107"/>
                <a:gd name="T21" fmla="*/ 190 h 195"/>
                <a:gd name="T22" fmla="*/ 3 w 107"/>
                <a:gd name="T23" fmla="*/ 177 h 195"/>
                <a:gd name="T24" fmla="*/ 0 w 107"/>
                <a:gd name="T25" fmla="*/ 162 h 195"/>
                <a:gd name="T26" fmla="*/ 3 w 107"/>
                <a:gd name="T27" fmla="*/ 145 h 195"/>
                <a:gd name="T28" fmla="*/ 12 w 107"/>
                <a:gd name="T29" fmla="*/ 127 h 195"/>
                <a:gd name="T30" fmla="*/ 24 w 107"/>
                <a:gd name="T31" fmla="*/ 114 h 195"/>
                <a:gd name="T32" fmla="*/ 43 w 107"/>
                <a:gd name="T33" fmla="*/ 103 h 195"/>
                <a:gd name="T34" fmla="*/ 58 w 107"/>
                <a:gd name="T35" fmla="*/ 94 h 195"/>
                <a:gd name="T36" fmla="*/ 69 w 107"/>
                <a:gd name="T37" fmla="*/ 80 h 195"/>
                <a:gd name="T38" fmla="*/ 79 w 107"/>
                <a:gd name="T39" fmla="*/ 64 h 195"/>
                <a:gd name="T40" fmla="*/ 86 w 107"/>
                <a:gd name="T41" fmla="*/ 46 h 195"/>
                <a:gd name="T42" fmla="*/ 90 w 107"/>
                <a:gd name="T43" fmla="*/ 28 h 195"/>
                <a:gd name="T44" fmla="*/ 92 w 107"/>
                <a:gd name="T45" fmla="*/ 13 h 195"/>
                <a:gd name="T46" fmla="*/ 95 w 107"/>
                <a:gd name="T47" fmla="*/ 3 h 195"/>
                <a:gd name="T48" fmla="*/ 95 w 107"/>
                <a:gd name="T49"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 h="195">
                  <a:moveTo>
                    <a:pt x="95" y="0"/>
                  </a:moveTo>
                  <a:lnTo>
                    <a:pt x="103" y="26"/>
                  </a:lnTo>
                  <a:lnTo>
                    <a:pt x="107" y="55"/>
                  </a:lnTo>
                  <a:lnTo>
                    <a:pt x="107" y="85"/>
                  </a:lnTo>
                  <a:lnTo>
                    <a:pt x="104" y="114"/>
                  </a:lnTo>
                  <a:lnTo>
                    <a:pt x="96" y="141"/>
                  </a:lnTo>
                  <a:lnTo>
                    <a:pt x="83" y="164"/>
                  </a:lnTo>
                  <a:lnTo>
                    <a:pt x="66" y="183"/>
                  </a:lnTo>
                  <a:lnTo>
                    <a:pt x="44" y="193"/>
                  </a:lnTo>
                  <a:lnTo>
                    <a:pt x="24" y="195"/>
                  </a:lnTo>
                  <a:lnTo>
                    <a:pt x="10" y="190"/>
                  </a:lnTo>
                  <a:lnTo>
                    <a:pt x="3" y="177"/>
                  </a:lnTo>
                  <a:lnTo>
                    <a:pt x="0" y="162"/>
                  </a:lnTo>
                  <a:lnTo>
                    <a:pt x="3" y="145"/>
                  </a:lnTo>
                  <a:lnTo>
                    <a:pt x="12" y="127"/>
                  </a:lnTo>
                  <a:lnTo>
                    <a:pt x="24" y="114"/>
                  </a:lnTo>
                  <a:lnTo>
                    <a:pt x="43" y="103"/>
                  </a:lnTo>
                  <a:lnTo>
                    <a:pt x="58" y="94"/>
                  </a:lnTo>
                  <a:lnTo>
                    <a:pt x="69" y="80"/>
                  </a:lnTo>
                  <a:lnTo>
                    <a:pt x="79" y="64"/>
                  </a:lnTo>
                  <a:lnTo>
                    <a:pt x="86" y="46"/>
                  </a:lnTo>
                  <a:lnTo>
                    <a:pt x="90" y="28"/>
                  </a:lnTo>
                  <a:lnTo>
                    <a:pt x="92" y="13"/>
                  </a:lnTo>
                  <a:lnTo>
                    <a:pt x="95" y="3"/>
                  </a:lnTo>
                  <a:lnTo>
                    <a:pt x="9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32" name="Freeform 334"/>
            <p:cNvSpPr>
              <a:spLocks/>
            </p:cNvSpPr>
            <p:nvPr/>
          </p:nvSpPr>
          <p:spPr bwMode="auto">
            <a:xfrm>
              <a:off x="2581" y="2656"/>
              <a:ext cx="91" cy="63"/>
            </a:xfrm>
            <a:custGeom>
              <a:avLst/>
              <a:gdLst>
                <a:gd name="T0" fmla="*/ 183 w 183"/>
                <a:gd name="T1" fmla="*/ 0 h 126"/>
                <a:gd name="T2" fmla="*/ 173 w 183"/>
                <a:gd name="T3" fmla="*/ 25 h 126"/>
                <a:gd name="T4" fmla="*/ 159 w 183"/>
                <a:gd name="T5" fmla="*/ 51 h 126"/>
                <a:gd name="T6" fmla="*/ 141 w 183"/>
                <a:gd name="T7" fmla="*/ 74 h 126"/>
                <a:gd name="T8" fmla="*/ 120 w 183"/>
                <a:gd name="T9" fmla="*/ 94 h 126"/>
                <a:gd name="T10" fmla="*/ 97 w 183"/>
                <a:gd name="T11" fmla="*/ 111 h 126"/>
                <a:gd name="T12" fmla="*/ 73 w 183"/>
                <a:gd name="T13" fmla="*/ 122 h 126"/>
                <a:gd name="T14" fmla="*/ 48 w 183"/>
                <a:gd name="T15" fmla="*/ 126 h 126"/>
                <a:gd name="T16" fmla="*/ 24 w 183"/>
                <a:gd name="T17" fmla="*/ 120 h 126"/>
                <a:gd name="T18" fmla="*/ 7 w 183"/>
                <a:gd name="T19" fmla="*/ 109 h 126"/>
                <a:gd name="T20" fmla="*/ 0 w 183"/>
                <a:gd name="T21" fmla="*/ 96 h 126"/>
                <a:gd name="T22" fmla="*/ 1 w 183"/>
                <a:gd name="T23" fmla="*/ 82 h 126"/>
                <a:gd name="T24" fmla="*/ 8 w 183"/>
                <a:gd name="T25" fmla="*/ 69 h 126"/>
                <a:gd name="T26" fmla="*/ 22 w 183"/>
                <a:gd name="T27" fmla="*/ 58 h 126"/>
                <a:gd name="T28" fmla="*/ 39 w 183"/>
                <a:gd name="T29" fmla="*/ 50 h 126"/>
                <a:gd name="T30" fmla="*/ 58 w 183"/>
                <a:gd name="T31" fmla="*/ 46 h 126"/>
                <a:gd name="T32" fmla="*/ 78 w 183"/>
                <a:gd name="T33" fmla="*/ 50 h 126"/>
                <a:gd name="T34" fmla="*/ 96 w 183"/>
                <a:gd name="T35" fmla="*/ 52 h 126"/>
                <a:gd name="T36" fmla="*/ 113 w 183"/>
                <a:gd name="T37" fmla="*/ 48 h 126"/>
                <a:gd name="T38" fmla="*/ 130 w 183"/>
                <a:gd name="T39" fmla="*/ 40 h 126"/>
                <a:gd name="T40" fmla="*/ 148 w 183"/>
                <a:gd name="T41" fmla="*/ 30 h 126"/>
                <a:gd name="T42" fmla="*/ 161 w 183"/>
                <a:gd name="T43" fmla="*/ 20 h 126"/>
                <a:gd name="T44" fmla="*/ 173 w 183"/>
                <a:gd name="T45" fmla="*/ 10 h 126"/>
                <a:gd name="T46" fmla="*/ 181 w 183"/>
                <a:gd name="T47" fmla="*/ 2 h 126"/>
                <a:gd name="T48" fmla="*/ 183 w 183"/>
                <a:gd name="T49"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3" h="126">
                  <a:moveTo>
                    <a:pt x="183" y="0"/>
                  </a:moveTo>
                  <a:lnTo>
                    <a:pt x="173" y="25"/>
                  </a:lnTo>
                  <a:lnTo>
                    <a:pt x="159" y="51"/>
                  </a:lnTo>
                  <a:lnTo>
                    <a:pt x="141" y="74"/>
                  </a:lnTo>
                  <a:lnTo>
                    <a:pt x="120" y="94"/>
                  </a:lnTo>
                  <a:lnTo>
                    <a:pt x="97" y="111"/>
                  </a:lnTo>
                  <a:lnTo>
                    <a:pt x="73" y="122"/>
                  </a:lnTo>
                  <a:lnTo>
                    <a:pt x="48" y="126"/>
                  </a:lnTo>
                  <a:lnTo>
                    <a:pt x="24" y="120"/>
                  </a:lnTo>
                  <a:lnTo>
                    <a:pt x="7" y="109"/>
                  </a:lnTo>
                  <a:lnTo>
                    <a:pt x="0" y="96"/>
                  </a:lnTo>
                  <a:lnTo>
                    <a:pt x="1" y="82"/>
                  </a:lnTo>
                  <a:lnTo>
                    <a:pt x="8" y="69"/>
                  </a:lnTo>
                  <a:lnTo>
                    <a:pt x="22" y="58"/>
                  </a:lnTo>
                  <a:lnTo>
                    <a:pt x="39" y="50"/>
                  </a:lnTo>
                  <a:lnTo>
                    <a:pt x="58" y="46"/>
                  </a:lnTo>
                  <a:lnTo>
                    <a:pt x="78" y="50"/>
                  </a:lnTo>
                  <a:lnTo>
                    <a:pt x="96" y="52"/>
                  </a:lnTo>
                  <a:lnTo>
                    <a:pt x="113" y="48"/>
                  </a:lnTo>
                  <a:lnTo>
                    <a:pt x="130" y="40"/>
                  </a:lnTo>
                  <a:lnTo>
                    <a:pt x="148" y="30"/>
                  </a:lnTo>
                  <a:lnTo>
                    <a:pt x="161" y="20"/>
                  </a:lnTo>
                  <a:lnTo>
                    <a:pt x="173" y="10"/>
                  </a:lnTo>
                  <a:lnTo>
                    <a:pt x="181" y="2"/>
                  </a:lnTo>
                  <a:lnTo>
                    <a:pt x="18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33" name="Freeform 335"/>
            <p:cNvSpPr>
              <a:spLocks/>
            </p:cNvSpPr>
            <p:nvPr/>
          </p:nvSpPr>
          <p:spPr bwMode="auto">
            <a:xfrm>
              <a:off x="2681" y="2658"/>
              <a:ext cx="52" cy="98"/>
            </a:xfrm>
            <a:custGeom>
              <a:avLst/>
              <a:gdLst>
                <a:gd name="T0" fmla="*/ 0 w 102"/>
                <a:gd name="T1" fmla="*/ 0 h 197"/>
                <a:gd name="T2" fmla="*/ 23 w 102"/>
                <a:gd name="T3" fmla="*/ 14 h 197"/>
                <a:gd name="T4" fmla="*/ 46 w 102"/>
                <a:gd name="T5" fmla="*/ 33 h 197"/>
                <a:gd name="T6" fmla="*/ 66 w 102"/>
                <a:gd name="T7" fmla="*/ 54 h 197"/>
                <a:gd name="T8" fmla="*/ 83 w 102"/>
                <a:gd name="T9" fmla="*/ 77 h 197"/>
                <a:gd name="T10" fmla="*/ 95 w 102"/>
                <a:gd name="T11" fmla="*/ 103 h 197"/>
                <a:gd name="T12" fmla="*/ 102 w 102"/>
                <a:gd name="T13" fmla="*/ 128 h 197"/>
                <a:gd name="T14" fmla="*/ 102 w 102"/>
                <a:gd name="T15" fmla="*/ 153 h 197"/>
                <a:gd name="T16" fmla="*/ 93 w 102"/>
                <a:gd name="T17" fmla="*/ 177 h 197"/>
                <a:gd name="T18" fmla="*/ 79 w 102"/>
                <a:gd name="T19" fmla="*/ 191 h 197"/>
                <a:gd name="T20" fmla="*/ 65 w 102"/>
                <a:gd name="T21" fmla="*/ 197 h 197"/>
                <a:gd name="T22" fmla="*/ 51 w 102"/>
                <a:gd name="T23" fmla="*/ 194 h 197"/>
                <a:gd name="T24" fmla="*/ 39 w 102"/>
                <a:gd name="T25" fmla="*/ 183 h 197"/>
                <a:gd name="T26" fmla="*/ 30 w 102"/>
                <a:gd name="T27" fmla="*/ 170 h 197"/>
                <a:gd name="T28" fmla="*/ 25 w 102"/>
                <a:gd name="T29" fmla="*/ 151 h 197"/>
                <a:gd name="T30" fmla="*/ 25 w 102"/>
                <a:gd name="T31" fmla="*/ 132 h 197"/>
                <a:gd name="T32" fmla="*/ 32 w 102"/>
                <a:gd name="T33" fmla="*/ 112 h 197"/>
                <a:gd name="T34" fmla="*/ 37 w 102"/>
                <a:gd name="T35" fmla="*/ 96 h 197"/>
                <a:gd name="T36" fmla="*/ 35 w 102"/>
                <a:gd name="T37" fmla="*/ 77 h 197"/>
                <a:gd name="T38" fmla="*/ 31 w 102"/>
                <a:gd name="T39" fmla="*/ 59 h 197"/>
                <a:gd name="T40" fmla="*/ 24 w 102"/>
                <a:gd name="T41" fmla="*/ 41 h 197"/>
                <a:gd name="T42" fmla="*/ 16 w 102"/>
                <a:gd name="T43" fmla="*/ 24 h 197"/>
                <a:gd name="T44" fmla="*/ 8 w 102"/>
                <a:gd name="T45" fmla="*/ 12 h 197"/>
                <a:gd name="T46" fmla="*/ 2 w 102"/>
                <a:gd name="T47" fmla="*/ 4 h 197"/>
                <a:gd name="T48" fmla="*/ 0 w 102"/>
                <a:gd name="T4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 h="197">
                  <a:moveTo>
                    <a:pt x="0" y="0"/>
                  </a:moveTo>
                  <a:lnTo>
                    <a:pt x="23" y="14"/>
                  </a:lnTo>
                  <a:lnTo>
                    <a:pt x="46" y="33"/>
                  </a:lnTo>
                  <a:lnTo>
                    <a:pt x="66" y="54"/>
                  </a:lnTo>
                  <a:lnTo>
                    <a:pt x="83" y="77"/>
                  </a:lnTo>
                  <a:lnTo>
                    <a:pt x="95" y="103"/>
                  </a:lnTo>
                  <a:lnTo>
                    <a:pt x="102" y="128"/>
                  </a:lnTo>
                  <a:lnTo>
                    <a:pt x="102" y="153"/>
                  </a:lnTo>
                  <a:lnTo>
                    <a:pt x="93" y="177"/>
                  </a:lnTo>
                  <a:lnTo>
                    <a:pt x="79" y="191"/>
                  </a:lnTo>
                  <a:lnTo>
                    <a:pt x="65" y="197"/>
                  </a:lnTo>
                  <a:lnTo>
                    <a:pt x="51" y="194"/>
                  </a:lnTo>
                  <a:lnTo>
                    <a:pt x="39" y="183"/>
                  </a:lnTo>
                  <a:lnTo>
                    <a:pt x="30" y="170"/>
                  </a:lnTo>
                  <a:lnTo>
                    <a:pt x="25" y="151"/>
                  </a:lnTo>
                  <a:lnTo>
                    <a:pt x="25" y="132"/>
                  </a:lnTo>
                  <a:lnTo>
                    <a:pt x="32" y="112"/>
                  </a:lnTo>
                  <a:lnTo>
                    <a:pt x="37" y="96"/>
                  </a:lnTo>
                  <a:lnTo>
                    <a:pt x="35" y="77"/>
                  </a:lnTo>
                  <a:lnTo>
                    <a:pt x="31" y="59"/>
                  </a:lnTo>
                  <a:lnTo>
                    <a:pt x="24" y="41"/>
                  </a:lnTo>
                  <a:lnTo>
                    <a:pt x="16" y="24"/>
                  </a:lnTo>
                  <a:lnTo>
                    <a:pt x="8" y="12"/>
                  </a:lnTo>
                  <a:lnTo>
                    <a:pt x="2" y="4"/>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34" name="Freeform 336"/>
            <p:cNvSpPr>
              <a:spLocks/>
            </p:cNvSpPr>
            <p:nvPr/>
          </p:nvSpPr>
          <p:spPr bwMode="auto">
            <a:xfrm>
              <a:off x="2684" y="2652"/>
              <a:ext cx="90" cy="64"/>
            </a:xfrm>
            <a:custGeom>
              <a:avLst/>
              <a:gdLst>
                <a:gd name="T0" fmla="*/ 0 w 180"/>
                <a:gd name="T1" fmla="*/ 2 h 129"/>
                <a:gd name="T2" fmla="*/ 28 w 180"/>
                <a:gd name="T3" fmla="*/ 0 h 129"/>
                <a:gd name="T4" fmla="*/ 57 w 180"/>
                <a:gd name="T5" fmla="*/ 1 h 129"/>
                <a:gd name="T6" fmla="*/ 87 w 180"/>
                <a:gd name="T7" fmla="*/ 7 h 129"/>
                <a:gd name="T8" fmla="*/ 114 w 180"/>
                <a:gd name="T9" fmla="*/ 16 h 129"/>
                <a:gd name="T10" fmla="*/ 140 w 180"/>
                <a:gd name="T11" fmla="*/ 30 h 129"/>
                <a:gd name="T12" fmla="*/ 159 w 180"/>
                <a:gd name="T13" fmla="*/ 46 h 129"/>
                <a:gd name="T14" fmla="*/ 173 w 180"/>
                <a:gd name="T15" fmla="*/ 67 h 129"/>
                <a:gd name="T16" fmla="*/ 180 w 180"/>
                <a:gd name="T17" fmla="*/ 91 h 129"/>
                <a:gd name="T18" fmla="*/ 178 w 180"/>
                <a:gd name="T19" fmla="*/ 110 h 129"/>
                <a:gd name="T20" fmla="*/ 170 w 180"/>
                <a:gd name="T21" fmla="*/ 123 h 129"/>
                <a:gd name="T22" fmla="*/ 156 w 180"/>
                <a:gd name="T23" fmla="*/ 129 h 129"/>
                <a:gd name="T24" fmla="*/ 141 w 180"/>
                <a:gd name="T25" fmla="*/ 128 h 129"/>
                <a:gd name="T26" fmla="*/ 125 w 180"/>
                <a:gd name="T27" fmla="*/ 121 h 129"/>
                <a:gd name="T28" fmla="*/ 110 w 180"/>
                <a:gd name="T29" fmla="*/ 109 h 129"/>
                <a:gd name="T30" fmla="*/ 98 w 180"/>
                <a:gd name="T31" fmla="*/ 93 h 129"/>
                <a:gd name="T32" fmla="*/ 93 w 180"/>
                <a:gd name="T33" fmla="*/ 73 h 129"/>
                <a:gd name="T34" fmla="*/ 87 w 180"/>
                <a:gd name="T35" fmla="*/ 57 h 129"/>
                <a:gd name="T36" fmla="*/ 75 w 180"/>
                <a:gd name="T37" fmla="*/ 44 h 129"/>
                <a:gd name="T38" fmla="*/ 60 w 180"/>
                <a:gd name="T39" fmla="*/ 31 h 129"/>
                <a:gd name="T40" fmla="*/ 44 w 180"/>
                <a:gd name="T41" fmla="*/ 20 h 129"/>
                <a:gd name="T42" fmla="*/ 28 w 180"/>
                <a:gd name="T43" fmla="*/ 12 h 129"/>
                <a:gd name="T44" fmla="*/ 14 w 180"/>
                <a:gd name="T45" fmla="*/ 7 h 129"/>
                <a:gd name="T46" fmla="*/ 4 w 180"/>
                <a:gd name="T47" fmla="*/ 3 h 129"/>
                <a:gd name="T48" fmla="*/ 0 w 180"/>
                <a:gd name="T49" fmla="*/ 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0" h="129">
                  <a:moveTo>
                    <a:pt x="0" y="2"/>
                  </a:moveTo>
                  <a:lnTo>
                    <a:pt x="28" y="0"/>
                  </a:lnTo>
                  <a:lnTo>
                    <a:pt x="57" y="1"/>
                  </a:lnTo>
                  <a:lnTo>
                    <a:pt x="87" y="7"/>
                  </a:lnTo>
                  <a:lnTo>
                    <a:pt x="114" y="16"/>
                  </a:lnTo>
                  <a:lnTo>
                    <a:pt x="140" y="30"/>
                  </a:lnTo>
                  <a:lnTo>
                    <a:pt x="159" y="46"/>
                  </a:lnTo>
                  <a:lnTo>
                    <a:pt x="173" y="67"/>
                  </a:lnTo>
                  <a:lnTo>
                    <a:pt x="180" y="91"/>
                  </a:lnTo>
                  <a:lnTo>
                    <a:pt x="178" y="110"/>
                  </a:lnTo>
                  <a:lnTo>
                    <a:pt x="170" y="123"/>
                  </a:lnTo>
                  <a:lnTo>
                    <a:pt x="156" y="129"/>
                  </a:lnTo>
                  <a:lnTo>
                    <a:pt x="141" y="128"/>
                  </a:lnTo>
                  <a:lnTo>
                    <a:pt x="125" y="121"/>
                  </a:lnTo>
                  <a:lnTo>
                    <a:pt x="110" y="109"/>
                  </a:lnTo>
                  <a:lnTo>
                    <a:pt x="98" y="93"/>
                  </a:lnTo>
                  <a:lnTo>
                    <a:pt x="93" y="73"/>
                  </a:lnTo>
                  <a:lnTo>
                    <a:pt x="87" y="57"/>
                  </a:lnTo>
                  <a:lnTo>
                    <a:pt x="75" y="44"/>
                  </a:lnTo>
                  <a:lnTo>
                    <a:pt x="60" y="31"/>
                  </a:lnTo>
                  <a:lnTo>
                    <a:pt x="44" y="20"/>
                  </a:lnTo>
                  <a:lnTo>
                    <a:pt x="28" y="12"/>
                  </a:lnTo>
                  <a:lnTo>
                    <a:pt x="14" y="7"/>
                  </a:lnTo>
                  <a:lnTo>
                    <a:pt x="4" y="3"/>
                  </a:lnTo>
                  <a:lnTo>
                    <a:pt x="0"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35" name="Freeform 337"/>
            <p:cNvSpPr>
              <a:spLocks/>
            </p:cNvSpPr>
            <p:nvPr/>
          </p:nvSpPr>
          <p:spPr bwMode="auto">
            <a:xfrm>
              <a:off x="2688" y="2614"/>
              <a:ext cx="103" cy="42"/>
            </a:xfrm>
            <a:custGeom>
              <a:avLst/>
              <a:gdLst>
                <a:gd name="T0" fmla="*/ 0 w 206"/>
                <a:gd name="T1" fmla="*/ 54 h 85"/>
                <a:gd name="T2" fmla="*/ 11 w 206"/>
                <a:gd name="T3" fmla="*/ 45 h 85"/>
                <a:gd name="T4" fmla="*/ 22 w 206"/>
                <a:gd name="T5" fmla="*/ 37 h 85"/>
                <a:gd name="T6" fmla="*/ 34 w 206"/>
                <a:gd name="T7" fmla="*/ 30 h 85"/>
                <a:gd name="T8" fmla="*/ 46 w 206"/>
                <a:gd name="T9" fmla="*/ 23 h 85"/>
                <a:gd name="T10" fmla="*/ 60 w 206"/>
                <a:gd name="T11" fmla="*/ 16 h 85"/>
                <a:gd name="T12" fmla="*/ 74 w 206"/>
                <a:gd name="T13" fmla="*/ 11 h 85"/>
                <a:gd name="T14" fmla="*/ 88 w 206"/>
                <a:gd name="T15" fmla="*/ 7 h 85"/>
                <a:gd name="T16" fmla="*/ 103 w 206"/>
                <a:gd name="T17" fmla="*/ 3 h 85"/>
                <a:gd name="T18" fmla="*/ 117 w 206"/>
                <a:gd name="T19" fmla="*/ 1 h 85"/>
                <a:gd name="T20" fmla="*/ 130 w 206"/>
                <a:gd name="T21" fmla="*/ 0 h 85"/>
                <a:gd name="T22" fmla="*/ 143 w 206"/>
                <a:gd name="T23" fmla="*/ 1 h 85"/>
                <a:gd name="T24" fmla="*/ 156 w 206"/>
                <a:gd name="T25" fmla="*/ 3 h 85"/>
                <a:gd name="T26" fmla="*/ 168 w 206"/>
                <a:gd name="T27" fmla="*/ 7 h 85"/>
                <a:gd name="T28" fmla="*/ 179 w 206"/>
                <a:gd name="T29" fmla="*/ 12 h 85"/>
                <a:gd name="T30" fmla="*/ 189 w 206"/>
                <a:gd name="T31" fmla="*/ 19 h 85"/>
                <a:gd name="T32" fmla="*/ 197 w 206"/>
                <a:gd name="T33" fmla="*/ 29 h 85"/>
                <a:gd name="T34" fmla="*/ 206 w 206"/>
                <a:gd name="T35" fmla="*/ 47 h 85"/>
                <a:gd name="T36" fmla="*/ 206 w 206"/>
                <a:gd name="T37" fmla="*/ 62 h 85"/>
                <a:gd name="T38" fmla="*/ 198 w 206"/>
                <a:gd name="T39" fmla="*/ 73 h 85"/>
                <a:gd name="T40" fmla="*/ 185 w 206"/>
                <a:gd name="T41" fmla="*/ 82 h 85"/>
                <a:gd name="T42" fmla="*/ 167 w 206"/>
                <a:gd name="T43" fmla="*/ 85 h 85"/>
                <a:gd name="T44" fmla="*/ 149 w 206"/>
                <a:gd name="T45" fmla="*/ 84 h 85"/>
                <a:gd name="T46" fmla="*/ 132 w 206"/>
                <a:gd name="T47" fmla="*/ 76 h 85"/>
                <a:gd name="T48" fmla="*/ 116 w 206"/>
                <a:gd name="T49" fmla="*/ 63 h 85"/>
                <a:gd name="T50" fmla="*/ 102 w 206"/>
                <a:gd name="T51" fmla="*/ 53 h 85"/>
                <a:gd name="T52" fmla="*/ 84 w 206"/>
                <a:gd name="T53" fmla="*/ 47 h 85"/>
                <a:gd name="T54" fmla="*/ 66 w 206"/>
                <a:gd name="T55" fmla="*/ 45 h 85"/>
                <a:gd name="T56" fmla="*/ 46 w 206"/>
                <a:gd name="T57" fmla="*/ 46 h 85"/>
                <a:gd name="T58" fmla="*/ 29 w 206"/>
                <a:gd name="T59" fmla="*/ 48 h 85"/>
                <a:gd name="T60" fmla="*/ 14 w 206"/>
                <a:gd name="T61" fmla="*/ 50 h 85"/>
                <a:gd name="T62" fmla="*/ 4 w 206"/>
                <a:gd name="T63" fmla="*/ 53 h 85"/>
                <a:gd name="T64" fmla="*/ 0 w 206"/>
                <a:gd name="T65" fmla="*/ 5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6" h="85">
                  <a:moveTo>
                    <a:pt x="0" y="54"/>
                  </a:moveTo>
                  <a:lnTo>
                    <a:pt x="11" y="45"/>
                  </a:lnTo>
                  <a:lnTo>
                    <a:pt x="22" y="37"/>
                  </a:lnTo>
                  <a:lnTo>
                    <a:pt x="34" y="30"/>
                  </a:lnTo>
                  <a:lnTo>
                    <a:pt x="46" y="23"/>
                  </a:lnTo>
                  <a:lnTo>
                    <a:pt x="60" y="16"/>
                  </a:lnTo>
                  <a:lnTo>
                    <a:pt x="74" y="11"/>
                  </a:lnTo>
                  <a:lnTo>
                    <a:pt x="88" y="7"/>
                  </a:lnTo>
                  <a:lnTo>
                    <a:pt x="103" y="3"/>
                  </a:lnTo>
                  <a:lnTo>
                    <a:pt x="117" y="1"/>
                  </a:lnTo>
                  <a:lnTo>
                    <a:pt x="130" y="0"/>
                  </a:lnTo>
                  <a:lnTo>
                    <a:pt x="143" y="1"/>
                  </a:lnTo>
                  <a:lnTo>
                    <a:pt x="156" y="3"/>
                  </a:lnTo>
                  <a:lnTo>
                    <a:pt x="168" y="7"/>
                  </a:lnTo>
                  <a:lnTo>
                    <a:pt x="179" y="12"/>
                  </a:lnTo>
                  <a:lnTo>
                    <a:pt x="189" y="19"/>
                  </a:lnTo>
                  <a:lnTo>
                    <a:pt x="197" y="29"/>
                  </a:lnTo>
                  <a:lnTo>
                    <a:pt x="206" y="47"/>
                  </a:lnTo>
                  <a:lnTo>
                    <a:pt x="206" y="62"/>
                  </a:lnTo>
                  <a:lnTo>
                    <a:pt x="198" y="73"/>
                  </a:lnTo>
                  <a:lnTo>
                    <a:pt x="185" y="82"/>
                  </a:lnTo>
                  <a:lnTo>
                    <a:pt x="167" y="85"/>
                  </a:lnTo>
                  <a:lnTo>
                    <a:pt x="149" y="84"/>
                  </a:lnTo>
                  <a:lnTo>
                    <a:pt x="132" y="76"/>
                  </a:lnTo>
                  <a:lnTo>
                    <a:pt x="116" y="63"/>
                  </a:lnTo>
                  <a:lnTo>
                    <a:pt x="102" y="53"/>
                  </a:lnTo>
                  <a:lnTo>
                    <a:pt x="84" y="47"/>
                  </a:lnTo>
                  <a:lnTo>
                    <a:pt x="66" y="45"/>
                  </a:lnTo>
                  <a:lnTo>
                    <a:pt x="46" y="46"/>
                  </a:lnTo>
                  <a:lnTo>
                    <a:pt x="29" y="48"/>
                  </a:lnTo>
                  <a:lnTo>
                    <a:pt x="14" y="50"/>
                  </a:lnTo>
                  <a:lnTo>
                    <a:pt x="4" y="53"/>
                  </a:lnTo>
                  <a:lnTo>
                    <a:pt x="0" y="5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36" name="Freeform 338"/>
            <p:cNvSpPr>
              <a:spLocks/>
            </p:cNvSpPr>
            <p:nvPr/>
          </p:nvSpPr>
          <p:spPr bwMode="auto">
            <a:xfrm>
              <a:off x="2360" y="2408"/>
              <a:ext cx="74" cy="47"/>
            </a:xfrm>
            <a:custGeom>
              <a:avLst/>
              <a:gdLst>
                <a:gd name="T0" fmla="*/ 0 w 147"/>
                <a:gd name="T1" fmla="*/ 5 h 95"/>
                <a:gd name="T2" fmla="*/ 22 w 147"/>
                <a:gd name="T3" fmla="*/ 2 h 95"/>
                <a:gd name="T4" fmla="*/ 45 w 147"/>
                <a:gd name="T5" fmla="*/ 0 h 95"/>
                <a:gd name="T6" fmla="*/ 68 w 147"/>
                <a:gd name="T7" fmla="*/ 3 h 95"/>
                <a:gd name="T8" fmla="*/ 91 w 147"/>
                <a:gd name="T9" fmla="*/ 8 h 95"/>
                <a:gd name="T10" fmla="*/ 111 w 147"/>
                <a:gd name="T11" fmla="*/ 17 h 95"/>
                <a:gd name="T12" fmla="*/ 128 w 147"/>
                <a:gd name="T13" fmla="*/ 29 h 95"/>
                <a:gd name="T14" fmla="*/ 141 w 147"/>
                <a:gd name="T15" fmla="*/ 44 h 95"/>
                <a:gd name="T16" fmla="*/ 147 w 147"/>
                <a:gd name="T17" fmla="*/ 63 h 95"/>
                <a:gd name="T18" fmla="*/ 146 w 147"/>
                <a:gd name="T19" fmla="*/ 79 h 95"/>
                <a:gd name="T20" fmla="*/ 141 w 147"/>
                <a:gd name="T21" fmla="*/ 89 h 95"/>
                <a:gd name="T22" fmla="*/ 130 w 147"/>
                <a:gd name="T23" fmla="*/ 94 h 95"/>
                <a:gd name="T24" fmla="*/ 119 w 147"/>
                <a:gd name="T25" fmla="*/ 95 h 95"/>
                <a:gd name="T26" fmla="*/ 105 w 147"/>
                <a:gd name="T27" fmla="*/ 90 h 95"/>
                <a:gd name="T28" fmla="*/ 93 w 147"/>
                <a:gd name="T29" fmla="*/ 82 h 95"/>
                <a:gd name="T30" fmla="*/ 83 w 147"/>
                <a:gd name="T31" fmla="*/ 70 h 95"/>
                <a:gd name="T32" fmla="*/ 77 w 147"/>
                <a:gd name="T33" fmla="*/ 55 h 95"/>
                <a:gd name="T34" fmla="*/ 71 w 147"/>
                <a:gd name="T35" fmla="*/ 43 h 95"/>
                <a:gd name="T36" fmla="*/ 62 w 147"/>
                <a:gd name="T37" fmla="*/ 33 h 95"/>
                <a:gd name="T38" fmla="*/ 50 w 147"/>
                <a:gd name="T39" fmla="*/ 23 h 95"/>
                <a:gd name="T40" fmla="*/ 36 w 147"/>
                <a:gd name="T41" fmla="*/ 17 h 95"/>
                <a:gd name="T42" fmla="*/ 22 w 147"/>
                <a:gd name="T43" fmla="*/ 12 h 95"/>
                <a:gd name="T44" fmla="*/ 10 w 147"/>
                <a:gd name="T45" fmla="*/ 7 h 95"/>
                <a:gd name="T46" fmla="*/ 3 w 147"/>
                <a:gd name="T47" fmla="*/ 6 h 95"/>
                <a:gd name="T48" fmla="*/ 0 w 147"/>
                <a:gd name="T49" fmla="*/ 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 h="95">
                  <a:moveTo>
                    <a:pt x="0" y="5"/>
                  </a:moveTo>
                  <a:lnTo>
                    <a:pt x="22" y="2"/>
                  </a:lnTo>
                  <a:lnTo>
                    <a:pt x="45" y="0"/>
                  </a:lnTo>
                  <a:lnTo>
                    <a:pt x="68" y="3"/>
                  </a:lnTo>
                  <a:lnTo>
                    <a:pt x="91" y="8"/>
                  </a:lnTo>
                  <a:lnTo>
                    <a:pt x="111" y="17"/>
                  </a:lnTo>
                  <a:lnTo>
                    <a:pt x="128" y="29"/>
                  </a:lnTo>
                  <a:lnTo>
                    <a:pt x="141" y="44"/>
                  </a:lnTo>
                  <a:lnTo>
                    <a:pt x="147" y="63"/>
                  </a:lnTo>
                  <a:lnTo>
                    <a:pt x="146" y="79"/>
                  </a:lnTo>
                  <a:lnTo>
                    <a:pt x="141" y="89"/>
                  </a:lnTo>
                  <a:lnTo>
                    <a:pt x="130" y="94"/>
                  </a:lnTo>
                  <a:lnTo>
                    <a:pt x="119" y="95"/>
                  </a:lnTo>
                  <a:lnTo>
                    <a:pt x="105" y="90"/>
                  </a:lnTo>
                  <a:lnTo>
                    <a:pt x="93" y="82"/>
                  </a:lnTo>
                  <a:lnTo>
                    <a:pt x="83" y="70"/>
                  </a:lnTo>
                  <a:lnTo>
                    <a:pt x="77" y="55"/>
                  </a:lnTo>
                  <a:lnTo>
                    <a:pt x="71" y="43"/>
                  </a:lnTo>
                  <a:lnTo>
                    <a:pt x="62" y="33"/>
                  </a:lnTo>
                  <a:lnTo>
                    <a:pt x="50" y="23"/>
                  </a:lnTo>
                  <a:lnTo>
                    <a:pt x="36" y="17"/>
                  </a:lnTo>
                  <a:lnTo>
                    <a:pt x="22" y="12"/>
                  </a:lnTo>
                  <a:lnTo>
                    <a:pt x="10" y="7"/>
                  </a:lnTo>
                  <a:lnTo>
                    <a:pt x="3" y="6"/>
                  </a:lnTo>
                  <a:lnTo>
                    <a:pt x="0" y="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37" name="Freeform 339"/>
            <p:cNvSpPr>
              <a:spLocks/>
            </p:cNvSpPr>
            <p:nvPr/>
          </p:nvSpPr>
          <p:spPr bwMode="auto">
            <a:xfrm>
              <a:off x="2357" y="2414"/>
              <a:ext cx="43" cy="77"/>
            </a:xfrm>
            <a:custGeom>
              <a:avLst/>
              <a:gdLst>
                <a:gd name="T0" fmla="*/ 0 w 87"/>
                <a:gd name="T1" fmla="*/ 0 h 154"/>
                <a:gd name="T2" fmla="*/ 20 w 87"/>
                <a:gd name="T3" fmla="*/ 10 h 154"/>
                <a:gd name="T4" fmla="*/ 38 w 87"/>
                <a:gd name="T5" fmla="*/ 24 h 154"/>
                <a:gd name="T6" fmla="*/ 56 w 87"/>
                <a:gd name="T7" fmla="*/ 40 h 154"/>
                <a:gd name="T8" fmla="*/ 69 w 87"/>
                <a:gd name="T9" fmla="*/ 59 h 154"/>
                <a:gd name="T10" fmla="*/ 81 w 87"/>
                <a:gd name="T11" fmla="*/ 78 h 154"/>
                <a:gd name="T12" fmla="*/ 87 w 87"/>
                <a:gd name="T13" fmla="*/ 98 h 154"/>
                <a:gd name="T14" fmla="*/ 87 w 87"/>
                <a:gd name="T15" fmla="*/ 119 h 154"/>
                <a:gd name="T16" fmla="*/ 81 w 87"/>
                <a:gd name="T17" fmla="*/ 137 h 154"/>
                <a:gd name="T18" fmla="*/ 71 w 87"/>
                <a:gd name="T19" fmla="*/ 150 h 154"/>
                <a:gd name="T20" fmla="*/ 59 w 87"/>
                <a:gd name="T21" fmla="*/ 154 h 154"/>
                <a:gd name="T22" fmla="*/ 49 w 87"/>
                <a:gd name="T23" fmla="*/ 152 h 154"/>
                <a:gd name="T24" fmla="*/ 38 w 87"/>
                <a:gd name="T25" fmla="*/ 144 h 154"/>
                <a:gd name="T26" fmla="*/ 30 w 87"/>
                <a:gd name="T27" fmla="*/ 133 h 154"/>
                <a:gd name="T28" fmla="*/ 26 w 87"/>
                <a:gd name="T29" fmla="*/ 119 h 154"/>
                <a:gd name="T30" fmla="*/ 26 w 87"/>
                <a:gd name="T31" fmla="*/ 103 h 154"/>
                <a:gd name="T32" fmla="*/ 30 w 87"/>
                <a:gd name="T33" fmla="*/ 88 h 154"/>
                <a:gd name="T34" fmla="*/ 34 w 87"/>
                <a:gd name="T35" fmla="*/ 74 h 154"/>
                <a:gd name="T36" fmla="*/ 31 w 87"/>
                <a:gd name="T37" fmla="*/ 60 h 154"/>
                <a:gd name="T38" fmla="*/ 27 w 87"/>
                <a:gd name="T39" fmla="*/ 45 h 154"/>
                <a:gd name="T40" fmla="*/ 21 w 87"/>
                <a:gd name="T41" fmla="*/ 31 h 154"/>
                <a:gd name="T42" fmla="*/ 14 w 87"/>
                <a:gd name="T43" fmla="*/ 19 h 154"/>
                <a:gd name="T44" fmla="*/ 7 w 87"/>
                <a:gd name="T45" fmla="*/ 9 h 154"/>
                <a:gd name="T46" fmla="*/ 3 w 87"/>
                <a:gd name="T47" fmla="*/ 2 h 154"/>
                <a:gd name="T48" fmla="*/ 0 w 87"/>
                <a:gd name="T4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 h="154">
                  <a:moveTo>
                    <a:pt x="0" y="0"/>
                  </a:moveTo>
                  <a:lnTo>
                    <a:pt x="20" y="10"/>
                  </a:lnTo>
                  <a:lnTo>
                    <a:pt x="38" y="24"/>
                  </a:lnTo>
                  <a:lnTo>
                    <a:pt x="56" y="40"/>
                  </a:lnTo>
                  <a:lnTo>
                    <a:pt x="69" y="59"/>
                  </a:lnTo>
                  <a:lnTo>
                    <a:pt x="81" y="78"/>
                  </a:lnTo>
                  <a:lnTo>
                    <a:pt x="87" y="98"/>
                  </a:lnTo>
                  <a:lnTo>
                    <a:pt x="87" y="119"/>
                  </a:lnTo>
                  <a:lnTo>
                    <a:pt x="81" y="137"/>
                  </a:lnTo>
                  <a:lnTo>
                    <a:pt x="71" y="150"/>
                  </a:lnTo>
                  <a:lnTo>
                    <a:pt x="59" y="154"/>
                  </a:lnTo>
                  <a:lnTo>
                    <a:pt x="49" y="152"/>
                  </a:lnTo>
                  <a:lnTo>
                    <a:pt x="38" y="144"/>
                  </a:lnTo>
                  <a:lnTo>
                    <a:pt x="30" y="133"/>
                  </a:lnTo>
                  <a:lnTo>
                    <a:pt x="26" y="119"/>
                  </a:lnTo>
                  <a:lnTo>
                    <a:pt x="26" y="103"/>
                  </a:lnTo>
                  <a:lnTo>
                    <a:pt x="30" y="88"/>
                  </a:lnTo>
                  <a:lnTo>
                    <a:pt x="34" y="74"/>
                  </a:lnTo>
                  <a:lnTo>
                    <a:pt x="31" y="60"/>
                  </a:lnTo>
                  <a:lnTo>
                    <a:pt x="27" y="45"/>
                  </a:lnTo>
                  <a:lnTo>
                    <a:pt x="21" y="31"/>
                  </a:lnTo>
                  <a:lnTo>
                    <a:pt x="14" y="19"/>
                  </a:lnTo>
                  <a:lnTo>
                    <a:pt x="7" y="9"/>
                  </a:lnTo>
                  <a:lnTo>
                    <a:pt x="3" y="2"/>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38" name="Freeform 340"/>
            <p:cNvSpPr>
              <a:spLocks/>
            </p:cNvSpPr>
            <p:nvPr/>
          </p:nvSpPr>
          <p:spPr bwMode="auto">
            <a:xfrm>
              <a:off x="2359" y="2373"/>
              <a:ext cx="81" cy="34"/>
            </a:xfrm>
            <a:custGeom>
              <a:avLst/>
              <a:gdLst>
                <a:gd name="T0" fmla="*/ 0 w 161"/>
                <a:gd name="T1" fmla="*/ 69 h 69"/>
                <a:gd name="T2" fmla="*/ 14 w 161"/>
                <a:gd name="T3" fmla="*/ 52 h 69"/>
                <a:gd name="T4" fmla="*/ 30 w 161"/>
                <a:gd name="T5" fmla="*/ 36 h 69"/>
                <a:gd name="T6" fmla="*/ 49 w 161"/>
                <a:gd name="T7" fmla="*/ 22 h 69"/>
                <a:gd name="T8" fmla="*/ 69 w 161"/>
                <a:gd name="T9" fmla="*/ 11 h 69"/>
                <a:gd name="T10" fmla="*/ 90 w 161"/>
                <a:gd name="T11" fmla="*/ 4 h 69"/>
                <a:gd name="T12" fmla="*/ 110 w 161"/>
                <a:gd name="T13" fmla="*/ 0 h 69"/>
                <a:gd name="T14" fmla="*/ 130 w 161"/>
                <a:gd name="T15" fmla="*/ 4 h 69"/>
                <a:gd name="T16" fmla="*/ 147 w 161"/>
                <a:gd name="T17" fmla="*/ 13 h 69"/>
                <a:gd name="T18" fmla="*/ 158 w 161"/>
                <a:gd name="T19" fmla="*/ 25 h 69"/>
                <a:gd name="T20" fmla="*/ 161 w 161"/>
                <a:gd name="T21" fmla="*/ 37 h 69"/>
                <a:gd name="T22" fmla="*/ 156 w 161"/>
                <a:gd name="T23" fmla="*/ 47 h 69"/>
                <a:gd name="T24" fmla="*/ 148 w 161"/>
                <a:gd name="T25" fmla="*/ 55 h 69"/>
                <a:gd name="T26" fmla="*/ 136 w 161"/>
                <a:gd name="T27" fmla="*/ 61 h 69"/>
                <a:gd name="T28" fmla="*/ 121 w 161"/>
                <a:gd name="T29" fmla="*/ 64 h 69"/>
                <a:gd name="T30" fmla="*/ 105 w 161"/>
                <a:gd name="T31" fmla="*/ 61 h 69"/>
                <a:gd name="T32" fmla="*/ 90 w 161"/>
                <a:gd name="T33" fmla="*/ 54 h 69"/>
                <a:gd name="T34" fmla="*/ 77 w 161"/>
                <a:gd name="T35" fmla="*/ 49 h 69"/>
                <a:gd name="T36" fmla="*/ 63 w 161"/>
                <a:gd name="T37" fmla="*/ 47 h 69"/>
                <a:gd name="T38" fmla="*/ 48 w 161"/>
                <a:gd name="T39" fmla="*/ 50 h 69"/>
                <a:gd name="T40" fmla="*/ 34 w 161"/>
                <a:gd name="T41" fmla="*/ 54 h 69"/>
                <a:gd name="T42" fmla="*/ 21 w 161"/>
                <a:gd name="T43" fmla="*/ 59 h 69"/>
                <a:gd name="T44" fmla="*/ 10 w 161"/>
                <a:gd name="T45" fmla="*/ 64 h 69"/>
                <a:gd name="T46" fmla="*/ 2 w 161"/>
                <a:gd name="T47" fmla="*/ 68 h 69"/>
                <a:gd name="T48" fmla="*/ 0 w 161"/>
                <a:gd name="T4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1" h="69">
                  <a:moveTo>
                    <a:pt x="0" y="69"/>
                  </a:moveTo>
                  <a:lnTo>
                    <a:pt x="14" y="52"/>
                  </a:lnTo>
                  <a:lnTo>
                    <a:pt x="30" y="36"/>
                  </a:lnTo>
                  <a:lnTo>
                    <a:pt x="49" y="22"/>
                  </a:lnTo>
                  <a:lnTo>
                    <a:pt x="69" y="11"/>
                  </a:lnTo>
                  <a:lnTo>
                    <a:pt x="90" y="4"/>
                  </a:lnTo>
                  <a:lnTo>
                    <a:pt x="110" y="0"/>
                  </a:lnTo>
                  <a:lnTo>
                    <a:pt x="130" y="4"/>
                  </a:lnTo>
                  <a:lnTo>
                    <a:pt x="147" y="13"/>
                  </a:lnTo>
                  <a:lnTo>
                    <a:pt x="158" y="25"/>
                  </a:lnTo>
                  <a:lnTo>
                    <a:pt x="161" y="37"/>
                  </a:lnTo>
                  <a:lnTo>
                    <a:pt x="156" y="47"/>
                  </a:lnTo>
                  <a:lnTo>
                    <a:pt x="148" y="55"/>
                  </a:lnTo>
                  <a:lnTo>
                    <a:pt x="136" y="61"/>
                  </a:lnTo>
                  <a:lnTo>
                    <a:pt x="121" y="64"/>
                  </a:lnTo>
                  <a:lnTo>
                    <a:pt x="105" y="61"/>
                  </a:lnTo>
                  <a:lnTo>
                    <a:pt x="90" y="54"/>
                  </a:lnTo>
                  <a:lnTo>
                    <a:pt x="77" y="49"/>
                  </a:lnTo>
                  <a:lnTo>
                    <a:pt x="63" y="47"/>
                  </a:lnTo>
                  <a:lnTo>
                    <a:pt x="48" y="50"/>
                  </a:lnTo>
                  <a:lnTo>
                    <a:pt x="34" y="54"/>
                  </a:lnTo>
                  <a:lnTo>
                    <a:pt x="21" y="59"/>
                  </a:lnTo>
                  <a:lnTo>
                    <a:pt x="10" y="64"/>
                  </a:lnTo>
                  <a:lnTo>
                    <a:pt x="2" y="68"/>
                  </a:lnTo>
                  <a:lnTo>
                    <a:pt x="0" y="6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39" name="Freeform 341"/>
            <p:cNvSpPr>
              <a:spLocks/>
            </p:cNvSpPr>
            <p:nvPr/>
          </p:nvSpPr>
          <p:spPr bwMode="auto">
            <a:xfrm>
              <a:off x="2356" y="2338"/>
              <a:ext cx="57" cy="66"/>
            </a:xfrm>
            <a:custGeom>
              <a:avLst/>
              <a:gdLst>
                <a:gd name="T0" fmla="*/ 0 w 114"/>
                <a:gd name="T1" fmla="*/ 133 h 133"/>
                <a:gd name="T2" fmla="*/ 1 w 114"/>
                <a:gd name="T3" fmla="*/ 111 h 133"/>
                <a:gd name="T4" fmla="*/ 5 w 114"/>
                <a:gd name="T5" fmla="*/ 88 h 133"/>
                <a:gd name="T6" fmla="*/ 11 w 114"/>
                <a:gd name="T7" fmla="*/ 65 h 133"/>
                <a:gd name="T8" fmla="*/ 22 w 114"/>
                <a:gd name="T9" fmla="*/ 44 h 133"/>
                <a:gd name="T10" fmla="*/ 35 w 114"/>
                <a:gd name="T11" fmla="*/ 25 h 133"/>
                <a:gd name="T12" fmla="*/ 49 w 114"/>
                <a:gd name="T13" fmla="*/ 12 h 133"/>
                <a:gd name="T14" fmla="*/ 67 w 114"/>
                <a:gd name="T15" fmla="*/ 2 h 133"/>
                <a:gd name="T16" fmla="*/ 86 w 114"/>
                <a:gd name="T17" fmla="*/ 0 h 133"/>
                <a:gd name="T18" fmla="*/ 102 w 114"/>
                <a:gd name="T19" fmla="*/ 4 h 133"/>
                <a:gd name="T20" fmla="*/ 112 w 114"/>
                <a:gd name="T21" fmla="*/ 12 h 133"/>
                <a:gd name="T22" fmla="*/ 114 w 114"/>
                <a:gd name="T23" fmla="*/ 22 h 133"/>
                <a:gd name="T24" fmla="*/ 112 w 114"/>
                <a:gd name="T25" fmla="*/ 35 h 133"/>
                <a:gd name="T26" fmla="*/ 105 w 114"/>
                <a:gd name="T27" fmla="*/ 46 h 133"/>
                <a:gd name="T28" fmla="*/ 94 w 114"/>
                <a:gd name="T29" fmla="*/ 56 h 133"/>
                <a:gd name="T30" fmla="*/ 81 w 114"/>
                <a:gd name="T31" fmla="*/ 65 h 133"/>
                <a:gd name="T32" fmla="*/ 64 w 114"/>
                <a:gd name="T33" fmla="*/ 67 h 133"/>
                <a:gd name="T34" fmla="*/ 52 w 114"/>
                <a:gd name="T35" fmla="*/ 69 h 133"/>
                <a:gd name="T36" fmla="*/ 39 w 114"/>
                <a:gd name="T37" fmla="*/ 77 h 133"/>
                <a:gd name="T38" fmla="*/ 29 w 114"/>
                <a:gd name="T39" fmla="*/ 88 h 133"/>
                <a:gd name="T40" fmla="*/ 18 w 114"/>
                <a:gd name="T41" fmla="*/ 99 h 133"/>
                <a:gd name="T42" fmla="*/ 11 w 114"/>
                <a:gd name="T43" fmla="*/ 112 h 133"/>
                <a:gd name="T44" fmla="*/ 5 w 114"/>
                <a:gd name="T45" fmla="*/ 122 h 133"/>
                <a:gd name="T46" fmla="*/ 1 w 114"/>
                <a:gd name="T47" fmla="*/ 130 h 133"/>
                <a:gd name="T48" fmla="*/ 0 w 114"/>
                <a:gd name="T49"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4" h="133">
                  <a:moveTo>
                    <a:pt x="0" y="133"/>
                  </a:moveTo>
                  <a:lnTo>
                    <a:pt x="1" y="111"/>
                  </a:lnTo>
                  <a:lnTo>
                    <a:pt x="5" y="88"/>
                  </a:lnTo>
                  <a:lnTo>
                    <a:pt x="11" y="65"/>
                  </a:lnTo>
                  <a:lnTo>
                    <a:pt x="22" y="44"/>
                  </a:lnTo>
                  <a:lnTo>
                    <a:pt x="35" y="25"/>
                  </a:lnTo>
                  <a:lnTo>
                    <a:pt x="49" y="12"/>
                  </a:lnTo>
                  <a:lnTo>
                    <a:pt x="67" y="2"/>
                  </a:lnTo>
                  <a:lnTo>
                    <a:pt x="86" y="0"/>
                  </a:lnTo>
                  <a:lnTo>
                    <a:pt x="102" y="4"/>
                  </a:lnTo>
                  <a:lnTo>
                    <a:pt x="112" y="12"/>
                  </a:lnTo>
                  <a:lnTo>
                    <a:pt x="114" y="22"/>
                  </a:lnTo>
                  <a:lnTo>
                    <a:pt x="112" y="35"/>
                  </a:lnTo>
                  <a:lnTo>
                    <a:pt x="105" y="46"/>
                  </a:lnTo>
                  <a:lnTo>
                    <a:pt x="94" y="56"/>
                  </a:lnTo>
                  <a:lnTo>
                    <a:pt x="81" y="65"/>
                  </a:lnTo>
                  <a:lnTo>
                    <a:pt x="64" y="67"/>
                  </a:lnTo>
                  <a:lnTo>
                    <a:pt x="52" y="69"/>
                  </a:lnTo>
                  <a:lnTo>
                    <a:pt x="39" y="77"/>
                  </a:lnTo>
                  <a:lnTo>
                    <a:pt x="29" y="88"/>
                  </a:lnTo>
                  <a:lnTo>
                    <a:pt x="18" y="99"/>
                  </a:lnTo>
                  <a:lnTo>
                    <a:pt x="11" y="112"/>
                  </a:lnTo>
                  <a:lnTo>
                    <a:pt x="5" y="122"/>
                  </a:lnTo>
                  <a:lnTo>
                    <a:pt x="1" y="130"/>
                  </a:lnTo>
                  <a:lnTo>
                    <a:pt x="0" y="1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40" name="Freeform 342"/>
            <p:cNvSpPr>
              <a:spLocks/>
            </p:cNvSpPr>
            <p:nvPr/>
          </p:nvSpPr>
          <p:spPr bwMode="auto">
            <a:xfrm>
              <a:off x="2332" y="2318"/>
              <a:ext cx="35" cy="82"/>
            </a:xfrm>
            <a:custGeom>
              <a:avLst/>
              <a:gdLst>
                <a:gd name="T0" fmla="*/ 30 w 70"/>
                <a:gd name="T1" fmla="*/ 163 h 163"/>
                <a:gd name="T2" fmla="*/ 18 w 70"/>
                <a:gd name="T3" fmla="*/ 145 h 163"/>
                <a:gd name="T4" fmla="*/ 9 w 70"/>
                <a:gd name="T5" fmla="*/ 124 h 163"/>
                <a:gd name="T6" fmla="*/ 3 w 70"/>
                <a:gd name="T7" fmla="*/ 101 h 163"/>
                <a:gd name="T8" fmla="*/ 0 w 70"/>
                <a:gd name="T9" fmla="*/ 78 h 163"/>
                <a:gd name="T10" fmla="*/ 0 w 70"/>
                <a:gd name="T11" fmla="*/ 56 h 163"/>
                <a:gd name="T12" fmla="*/ 4 w 70"/>
                <a:gd name="T13" fmla="*/ 36 h 163"/>
                <a:gd name="T14" fmla="*/ 13 w 70"/>
                <a:gd name="T15" fmla="*/ 18 h 163"/>
                <a:gd name="T16" fmla="*/ 28 w 70"/>
                <a:gd name="T17" fmla="*/ 6 h 163"/>
                <a:gd name="T18" fmla="*/ 43 w 70"/>
                <a:gd name="T19" fmla="*/ 0 h 163"/>
                <a:gd name="T20" fmla="*/ 56 w 70"/>
                <a:gd name="T21" fmla="*/ 2 h 163"/>
                <a:gd name="T22" fmla="*/ 64 w 70"/>
                <a:gd name="T23" fmla="*/ 9 h 163"/>
                <a:gd name="T24" fmla="*/ 70 w 70"/>
                <a:gd name="T25" fmla="*/ 21 h 163"/>
                <a:gd name="T26" fmla="*/ 70 w 70"/>
                <a:gd name="T27" fmla="*/ 34 h 163"/>
                <a:gd name="T28" fmla="*/ 68 w 70"/>
                <a:gd name="T29" fmla="*/ 48 h 163"/>
                <a:gd name="T30" fmla="*/ 59 w 70"/>
                <a:gd name="T31" fmla="*/ 62 h 163"/>
                <a:gd name="T32" fmla="*/ 48 w 70"/>
                <a:gd name="T33" fmla="*/ 74 h 163"/>
                <a:gd name="T34" fmla="*/ 33 w 70"/>
                <a:gd name="T35" fmla="*/ 97 h 163"/>
                <a:gd name="T36" fmla="*/ 27 w 70"/>
                <a:gd name="T37" fmla="*/ 127 h 163"/>
                <a:gd name="T38" fmla="*/ 28 w 70"/>
                <a:gd name="T39" fmla="*/ 152 h 163"/>
                <a:gd name="T40" fmla="*/ 30 w 70"/>
                <a:gd name="T41"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163">
                  <a:moveTo>
                    <a:pt x="30" y="163"/>
                  </a:moveTo>
                  <a:lnTo>
                    <a:pt x="18" y="145"/>
                  </a:lnTo>
                  <a:lnTo>
                    <a:pt x="9" y="124"/>
                  </a:lnTo>
                  <a:lnTo>
                    <a:pt x="3" y="101"/>
                  </a:lnTo>
                  <a:lnTo>
                    <a:pt x="0" y="78"/>
                  </a:lnTo>
                  <a:lnTo>
                    <a:pt x="0" y="56"/>
                  </a:lnTo>
                  <a:lnTo>
                    <a:pt x="4" y="36"/>
                  </a:lnTo>
                  <a:lnTo>
                    <a:pt x="13" y="18"/>
                  </a:lnTo>
                  <a:lnTo>
                    <a:pt x="28" y="6"/>
                  </a:lnTo>
                  <a:lnTo>
                    <a:pt x="43" y="0"/>
                  </a:lnTo>
                  <a:lnTo>
                    <a:pt x="56" y="2"/>
                  </a:lnTo>
                  <a:lnTo>
                    <a:pt x="64" y="9"/>
                  </a:lnTo>
                  <a:lnTo>
                    <a:pt x="70" y="21"/>
                  </a:lnTo>
                  <a:lnTo>
                    <a:pt x="70" y="34"/>
                  </a:lnTo>
                  <a:lnTo>
                    <a:pt x="68" y="48"/>
                  </a:lnTo>
                  <a:lnTo>
                    <a:pt x="59" y="62"/>
                  </a:lnTo>
                  <a:lnTo>
                    <a:pt x="48" y="74"/>
                  </a:lnTo>
                  <a:lnTo>
                    <a:pt x="33" y="97"/>
                  </a:lnTo>
                  <a:lnTo>
                    <a:pt x="27" y="127"/>
                  </a:lnTo>
                  <a:lnTo>
                    <a:pt x="28" y="152"/>
                  </a:lnTo>
                  <a:lnTo>
                    <a:pt x="30" y="16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41" name="Freeform 343"/>
            <p:cNvSpPr>
              <a:spLocks/>
            </p:cNvSpPr>
            <p:nvPr/>
          </p:nvSpPr>
          <p:spPr bwMode="auto">
            <a:xfrm>
              <a:off x="2376" y="1599"/>
              <a:ext cx="180" cy="174"/>
            </a:xfrm>
            <a:custGeom>
              <a:avLst/>
              <a:gdLst>
                <a:gd name="T0" fmla="*/ 8 w 361"/>
                <a:gd name="T1" fmla="*/ 6 h 348"/>
                <a:gd name="T2" fmla="*/ 0 w 361"/>
                <a:gd name="T3" fmla="*/ 1 h 348"/>
                <a:gd name="T4" fmla="*/ 0 w 361"/>
                <a:gd name="T5" fmla="*/ 0 h 348"/>
                <a:gd name="T6" fmla="*/ 8 w 361"/>
                <a:gd name="T7" fmla="*/ 0 h 348"/>
                <a:gd name="T8" fmla="*/ 23 w 361"/>
                <a:gd name="T9" fmla="*/ 4 h 348"/>
                <a:gd name="T10" fmla="*/ 44 w 361"/>
                <a:gd name="T11" fmla="*/ 8 h 348"/>
                <a:gd name="T12" fmla="*/ 69 w 361"/>
                <a:gd name="T13" fmla="*/ 16 h 348"/>
                <a:gd name="T14" fmla="*/ 98 w 361"/>
                <a:gd name="T15" fmla="*/ 27 h 348"/>
                <a:gd name="T16" fmla="*/ 129 w 361"/>
                <a:gd name="T17" fmla="*/ 39 h 348"/>
                <a:gd name="T18" fmla="*/ 162 w 361"/>
                <a:gd name="T19" fmla="*/ 55 h 348"/>
                <a:gd name="T20" fmla="*/ 196 w 361"/>
                <a:gd name="T21" fmla="*/ 74 h 348"/>
                <a:gd name="T22" fmla="*/ 229 w 361"/>
                <a:gd name="T23" fmla="*/ 96 h 348"/>
                <a:gd name="T24" fmla="*/ 262 w 361"/>
                <a:gd name="T25" fmla="*/ 120 h 348"/>
                <a:gd name="T26" fmla="*/ 291 w 361"/>
                <a:gd name="T27" fmla="*/ 146 h 348"/>
                <a:gd name="T28" fmla="*/ 317 w 361"/>
                <a:gd name="T29" fmla="*/ 178 h 348"/>
                <a:gd name="T30" fmla="*/ 340 w 361"/>
                <a:gd name="T31" fmla="*/ 210 h 348"/>
                <a:gd name="T32" fmla="*/ 356 w 361"/>
                <a:gd name="T33" fmla="*/ 247 h 348"/>
                <a:gd name="T34" fmla="*/ 361 w 361"/>
                <a:gd name="T35" fmla="*/ 267 h 348"/>
                <a:gd name="T36" fmla="*/ 358 w 361"/>
                <a:gd name="T37" fmla="*/ 287 h 348"/>
                <a:gd name="T38" fmla="*/ 354 w 361"/>
                <a:gd name="T39" fmla="*/ 304 h 348"/>
                <a:gd name="T40" fmla="*/ 346 w 361"/>
                <a:gd name="T41" fmla="*/ 319 h 348"/>
                <a:gd name="T42" fmla="*/ 336 w 361"/>
                <a:gd name="T43" fmla="*/ 331 h 348"/>
                <a:gd name="T44" fmla="*/ 328 w 361"/>
                <a:gd name="T45" fmla="*/ 340 h 348"/>
                <a:gd name="T46" fmla="*/ 323 w 361"/>
                <a:gd name="T47" fmla="*/ 346 h 348"/>
                <a:gd name="T48" fmla="*/ 320 w 361"/>
                <a:gd name="T49" fmla="*/ 348 h 348"/>
                <a:gd name="T50" fmla="*/ 321 w 361"/>
                <a:gd name="T51" fmla="*/ 346 h 348"/>
                <a:gd name="T52" fmla="*/ 326 w 361"/>
                <a:gd name="T53" fmla="*/ 341 h 348"/>
                <a:gd name="T54" fmla="*/ 331 w 361"/>
                <a:gd name="T55" fmla="*/ 332 h 348"/>
                <a:gd name="T56" fmla="*/ 336 w 361"/>
                <a:gd name="T57" fmla="*/ 320 h 348"/>
                <a:gd name="T58" fmla="*/ 340 w 361"/>
                <a:gd name="T59" fmla="*/ 305 h 348"/>
                <a:gd name="T60" fmla="*/ 342 w 361"/>
                <a:gd name="T61" fmla="*/ 287 h 348"/>
                <a:gd name="T62" fmla="*/ 341 w 361"/>
                <a:gd name="T63" fmla="*/ 267 h 348"/>
                <a:gd name="T64" fmla="*/ 336 w 361"/>
                <a:gd name="T65" fmla="*/ 244 h 348"/>
                <a:gd name="T66" fmla="*/ 326 w 361"/>
                <a:gd name="T67" fmla="*/ 220 h 348"/>
                <a:gd name="T68" fmla="*/ 309 w 361"/>
                <a:gd name="T69" fmla="*/ 194 h 348"/>
                <a:gd name="T70" fmla="*/ 283 w 361"/>
                <a:gd name="T71" fmla="*/ 165 h 348"/>
                <a:gd name="T72" fmla="*/ 250 w 361"/>
                <a:gd name="T73" fmla="*/ 136 h 348"/>
                <a:gd name="T74" fmla="*/ 207 w 361"/>
                <a:gd name="T75" fmla="*/ 105 h 348"/>
                <a:gd name="T76" fmla="*/ 153 w 361"/>
                <a:gd name="T77" fmla="*/ 73 h 348"/>
                <a:gd name="T78" fmla="*/ 88 w 361"/>
                <a:gd name="T79" fmla="*/ 39 h 348"/>
                <a:gd name="T80" fmla="*/ 8 w 361"/>
                <a:gd name="T81" fmla="*/ 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61" h="348">
                  <a:moveTo>
                    <a:pt x="8" y="6"/>
                  </a:moveTo>
                  <a:lnTo>
                    <a:pt x="0" y="1"/>
                  </a:lnTo>
                  <a:lnTo>
                    <a:pt x="0" y="0"/>
                  </a:lnTo>
                  <a:lnTo>
                    <a:pt x="8" y="0"/>
                  </a:lnTo>
                  <a:lnTo>
                    <a:pt x="23" y="4"/>
                  </a:lnTo>
                  <a:lnTo>
                    <a:pt x="44" y="8"/>
                  </a:lnTo>
                  <a:lnTo>
                    <a:pt x="69" y="16"/>
                  </a:lnTo>
                  <a:lnTo>
                    <a:pt x="98" y="27"/>
                  </a:lnTo>
                  <a:lnTo>
                    <a:pt x="129" y="39"/>
                  </a:lnTo>
                  <a:lnTo>
                    <a:pt x="162" y="55"/>
                  </a:lnTo>
                  <a:lnTo>
                    <a:pt x="196" y="74"/>
                  </a:lnTo>
                  <a:lnTo>
                    <a:pt x="229" y="96"/>
                  </a:lnTo>
                  <a:lnTo>
                    <a:pt x="262" y="120"/>
                  </a:lnTo>
                  <a:lnTo>
                    <a:pt x="291" y="146"/>
                  </a:lnTo>
                  <a:lnTo>
                    <a:pt x="317" y="178"/>
                  </a:lnTo>
                  <a:lnTo>
                    <a:pt x="340" y="210"/>
                  </a:lnTo>
                  <a:lnTo>
                    <a:pt x="356" y="247"/>
                  </a:lnTo>
                  <a:lnTo>
                    <a:pt x="361" y="267"/>
                  </a:lnTo>
                  <a:lnTo>
                    <a:pt x="358" y="287"/>
                  </a:lnTo>
                  <a:lnTo>
                    <a:pt x="354" y="304"/>
                  </a:lnTo>
                  <a:lnTo>
                    <a:pt x="346" y="319"/>
                  </a:lnTo>
                  <a:lnTo>
                    <a:pt x="336" y="331"/>
                  </a:lnTo>
                  <a:lnTo>
                    <a:pt x="328" y="340"/>
                  </a:lnTo>
                  <a:lnTo>
                    <a:pt x="323" y="346"/>
                  </a:lnTo>
                  <a:lnTo>
                    <a:pt x="320" y="348"/>
                  </a:lnTo>
                  <a:lnTo>
                    <a:pt x="321" y="346"/>
                  </a:lnTo>
                  <a:lnTo>
                    <a:pt x="326" y="341"/>
                  </a:lnTo>
                  <a:lnTo>
                    <a:pt x="331" y="332"/>
                  </a:lnTo>
                  <a:lnTo>
                    <a:pt x="336" y="320"/>
                  </a:lnTo>
                  <a:lnTo>
                    <a:pt x="340" y="305"/>
                  </a:lnTo>
                  <a:lnTo>
                    <a:pt x="342" y="287"/>
                  </a:lnTo>
                  <a:lnTo>
                    <a:pt x="341" y="267"/>
                  </a:lnTo>
                  <a:lnTo>
                    <a:pt x="336" y="244"/>
                  </a:lnTo>
                  <a:lnTo>
                    <a:pt x="326" y="220"/>
                  </a:lnTo>
                  <a:lnTo>
                    <a:pt x="309" y="194"/>
                  </a:lnTo>
                  <a:lnTo>
                    <a:pt x="283" y="165"/>
                  </a:lnTo>
                  <a:lnTo>
                    <a:pt x="250" y="136"/>
                  </a:lnTo>
                  <a:lnTo>
                    <a:pt x="207" y="105"/>
                  </a:lnTo>
                  <a:lnTo>
                    <a:pt x="153" y="73"/>
                  </a:lnTo>
                  <a:lnTo>
                    <a:pt x="88" y="39"/>
                  </a:lnTo>
                  <a:lnTo>
                    <a:pt x="8"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42" name="Freeform 344"/>
            <p:cNvSpPr>
              <a:spLocks/>
            </p:cNvSpPr>
            <p:nvPr/>
          </p:nvSpPr>
          <p:spPr bwMode="auto">
            <a:xfrm>
              <a:off x="2332" y="2439"/>
              <a:ext cx="63" cy="171"/>
            </a:xfrm>
            <a:custGeom>
              <a:avLst/>
              <a:gdLst>
                <a:gd name="T0" fmla="*/ 25 w 126"/>
                <a:gd name="T1" fmla="*/ 0 h 343"/>
                <a:gd name="T2" fmla="*/ 10 w 126"/>
                <a:gd name="T3" fmla="*/ 30 h 343"/>
                <a:gd name="T4" fmla="*/ 2 w 126"/>
                <a:gd name="T5" fmla="*/ 71 h 343"/>
                <a:gd name="T6" fmla="*/ 0 w 126"/>
                <a:gd name="T7" fmla="*/ 121 h 343"/>
                <a:gd name="T8" fmla="*/ 5 w 126"/>
                <a:gd name="T9" fmla="*/ 175 h 343"/>
                <a:gd name="T10" fmla="*/ 19 w 126"/>
                <a:gd name="T11" fmla="*/ 228 h 343"/>
                <a:gd name="T12" fmla="*/ 43 w 126"/>
                <a:gd name="T13" fmla="*/ 276 h 343"/>
                <a:gd name="T14" fmla="*/ 79 w 126"/>
                <a:gd name="T15" fmla="*/ 316 h 343"/>
                <a:gd name="T16" fmla="*/ 126 w 126"/>
                <a:gd name="T17" fmla="*/ 343 h 343"/>
                <a:gd name="T18" fmla="*/ 123 w 126"/>
                <a:gd name="T19" fmla="*/ 341 h 343"/>
                <a:gd name="T20" fmla="*/ 115 w 126"/>
                <a:gd name="T21" fmla="*/ 332 h 343"/>
                <a:gd name="T22" fmla="*/ 102 w 126"/>
                <a:gd name="T23" fmla="*/ 321 h 343"/>
                <a:gd name="T24" fmla="*/ 87 w 126"/>
                <a:gd name="T25" fmla="*/ 306 h 343"/>
                <a:gd name="T26" fmla="*/ 71 w 126"/>
                <a:gd name="T27" fmla="*/ 288 h 343"/>
                <a:gd name="T28" fmla="*/ 55 w 126"/>
                <a:gd name="T29" fmla="*/ 267 h 343"/>
                <a:gd name="T30" fmla="*/ 41 w 126"/>
                <a:gd name="T31" fmla="*/ 245 h 343"/>
                <a:gd name="T32" fmla="*/ 30 w 126"/>
                <a:gd name="T33" fmla="*/ 221 h 343"/>
                <a:gd name="T34" fmla="*/ 19 w 126"/>
                <a:gd name="T35" fmla="*/ 183 h 343"/>
                <a:gd name="T36" fmla="*/ 13 w 126"/>
                <a:gd name="T37" fmla="*/ 145 h 343"/>
                <a:gd name="T38" fmla="*/ 12 w 126"/>
                <a:gd name="T39" fmla="*/ 108 h 343"/>
                <a:gd name="T40" fmla="*/ 13 w 126"/>
                <a:gd name="T41" fmla="*/ 73 h 343"/>
                <a:gd name="T42" fmla="*/ 17 w 126"/>
                <a:gd name="T43" fmla="*/ 43 h 343"/>
                <a:gd name="T44" fmla="*/ 20 w 126"/>
                <a:gd name="T45" fmla="*/ 20 h 343"/>
                <a:gd name="T46" fmla="*/ 24 w 126"/>
                <a:gd name="T47" fmla="*/ 5 h 343"/>
                <a:gd name="T48" fmla="*/ 25 w 126"/>
                <a:gd name="T49"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 h="343">
                  <a:moveTo>
                    <a:pt x="25" y="0"/>
                  </a:moveTo>
                  <a:lnTo>
                    <a:pt x="10" y="30"/>
                  </a:lnTo>
                  <a:lnTo>
                    <a:pt x="2" y="71"/>
                  </a:lnTo>
                  <a:lnTo>
                    <a:pt x="0" y="121"/>
                  </a:lnTo>
                  <a:lnTo>
                    <a:pt x="5" y="175"/>
                  </a:lnTo>
                  <a:lnTo>
                    <a:pt x="19" y="228"/>
                  </a:lnTo>
                  <a:lnTo>
                    <a:pt x="43" y="276"/>
                  </a:lnTo>
                  <a:lnTo>
                    <a:pt x="79" y="316"/>
                  </a:lnTo>
                  <a:lnTo>
                    <a:pt x="126" y="343"/>
                  </a:lnTo>
                  <a:lnTo>
                    <a:pt x="123" y="341"/>
                  </a:lnTo>
                  <a:lnTo>
                    <a:pt x="115" y="332"/>
                  </a:lnTo>
                  <a:lnTo>
                    <a:pt x="102" y="321"/>
                  </a:lnTo>
                  <a:lnTo>
                    <a:pt x="87" y="306"/>
                  </a:lnTo>
                  <a:lnTo>
                    <a:pt x="71" y="288"/>
                  </a:lnTo>
                  <a:lnTo>
                    <a:pt x="55" y="267"/>
                  </a:lnTo>
                  <a:lnTo>
                    <a:pt x="41" y="245"/>
                  </a:lnTo>
                  <a:lnTo>
                    <a:pt x="30" y="221"/>
                  </a:lnTo>
                  <a:lnTo>
                    <a:pt x="19" y="183"/>
                  </a:lnTo>
                  <a:lnTo>
                    <a:pt x="13" y="145"/>
                  </a:lnTo>
                  <a:lnTo>
                    <a:pt x="12" y="108"/>
                  </a:lnTo>
                  <a:lnTo>
                    <a:pt x="13" y="73"/>
                  </a:lnTo>
                  <a:lnTo>
                    <a:pt x="17" y="43"/>
                  </a:lnTo>
                  <a:lnTo>
                    <a:pt x="20" y="20"/>
                  </a:lnTo>
                  <a:lnTo>
                    <a:pt x="24" y="5"/>
                  </a:lnTo>
                  <a:lnTo>
                    <a:pt x="2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43" name="Freeform 345"/>
            <p:cNvSpPr>
              <a:spLocks/>
            </p:cNvSpPr>
            <p:nvPr/>
          </p:nvSpPr>
          <p:spPr bwMode="auto">
            <a:xfrm>
              <a:off x="2684" y="2480"/>
              <a:ext cx="165" cy="80"/>
            </a:xfrm>
            <a:custGeom>
              <a:avLst/>
              <a:gdLst>
                <a:gd name="T0" fmla="*/ 332 w 332"/>
                <a:gd name="T1" fmla="*/ 160 h 160"/>
                <a:gd name="T2" fmla="*/ 326 w 332"/>
                <a:gd name="T3" fmla="*/ 146 h 160"/>
                <a:gd name="T4" fmla="*/ 318 w 332"/>
                <a:gd name="T5" fmla="*/ 130 h 160"/>
                <a:gd name="T6" fmla="*/ 305 w 332"/>
                <a:gd name="T7" fmla="*/ 114 h 160"/>
                <a:gd name="T8" fmla="*/ 290 w 332"/>
                <a:gd name="T9" fmla="*/ 96 h 160"/>
                <a:gd name="T10" fmla="*/ 273 w 332"/>
                <a:gd name="T11" fmla="*/ 79 h 160"/>
                <a:gd name="T12" fmla="*/ 254 w 332"/>
                <a:gd name="T13" fmla="*/ 63 h 160"/>
                <a:gd name="T14" fmla="*/ 232 w 332"/>
                <a:gd name="T15" fmla="*/ 48 h 160"/>
                <a:gd name="T16" fmla="*/ 208 w 332"/>
                <a:gd name="T17" fmla="*/ 34 h 160"/>
                <a:gd name="T18" fmla="*/ 183 w 332"/>
                <a:gd name="T19" fmla="*/ 21 h 160"/>
                <a:gd name="T20" fmla="*/ 158 w 332"/>
                <a:gd name="T21" fmla="*/ 11 h 160"/>
                <a:gd name="T22" fmla="*/ 132 w 332"/>
                <a:gd name="T23" fmla="*/ 4 h 160"/>
                <a:gd name="T24" fmla="*/ 104 w 332"/>
                <a:gd name="T25" fmla="*/ 0 h 160"/>
                <a:gd name="T26" fmla="*/ 77 w 332"/>
                <a:gd name="T27" fmla="*/ 0 h 160"/>
                <a:gd name="T28" fmla="*/ 51 w 332"/>
                <a:gd name="T29" fmla="*/ 2 h 160"/>
                <a:gd name="T30" fmla="*/ 26 w 332"/>
                <a:gd name="T31" fmla="*/ 10 h 160"/>
                <a:gd name="T32" fmla="*/ 0 w 332"/>
                <a:gd name="T33" fmla="*/ 23 h 160"/>
                <a:gd name="T34" fmla="*/ 5 w 332"/>
                <a:gd name="T35" fmla="*/ 21 h 160"/>
                <a:gd name="T36" fmla="*/ 15 w 332"/>
                <a:gd name="T37" fmla="*/ 19 h 160"/>
                <a:gd name="T38" fmla="*/ 33 w 332"/>
                <a:gd name="T39" fmla="*/ 17 h 160"/>
                <a:gd name="T40" fmla="*/ 54 w 332"/>
                <a:gd name="T41" fmla="*/ 15 h 160"/>
                <a:gd name="T42" fmla="*/ 79 w 332"/>
                <a:gd name="T43" fmla="*/ 13 h 160"/>
                <a:gd name="T44" fmla="*/ 105 w 332"/>
                <a:gd name="T45" fmla="*/ 15 h 160"/>
                <a:gd name="T46" fmla="*/ 132 w 332"/>
                <a:gd name="T47" fmla="*/ 18 h 160"/>
                <a:gd name="T48" fmla="*/ 157 w 332"/>
                <a:gd name="T49" fmla="*/ 24 h 160"/>
                <a:gd name="T50" fmla="*/ 194 w 332"/>
                <a:gd name="T51" fmla="*/ 39 h 160"/>
                <a:gd name="T52" fmla="*/ 226 w 332"/>
                <a:gd name="T53" fmla="*/ 59 h 160"/>
                <a:gd name="T54" fmla="*/ 256 w 332"/>
                <a:gd name="T55" fmla="*/ 81 h 160"/>
                <a:gd name="T56" fmla="*/ 282 w 332"/>
                <a:gd name="T57" fmla="*/ 104 h 160"/>
                <a:gd name="T58" fmla="*/ 303 w 332"/>
                <a:gd name="T59" fmla="*/ 125 h 160"/>
                <a:gd name="T60" fmla="*/ 318 w 332"/>
                <a:gd name="T61" fmla="*/ 144 h 160"/>
                <a:gd name="T62" fmla="*/ 329 w 332"/>
                <a:gd name="T63" fmla="*/ 155 h 160"/>
                <a:gd name="T64" fmla="*/ 332 w 332"/>
                <a:gd name="T65"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2" h="160">
                  <a:moveTo>
                    <a:pt x="332" y="160"/>
                  </a:moveTo>
                  <a:lnTo>
                    <a:pt x="326" y="146"/>
                  </a:lnTo>
                  <a:lnTo>
                    <a:pt x="318" y="130"/>
                  </a:lnTo>
                  <a:lnTo>
                    <a:pt x="305" y="114"/>
                  </a:lnTo>
                  <a:lnTo>
                    <a:pt x="290" y="96"/>
                  </a:lnTo>
                  <a:lnTo>
                    <a:pt x="273" y="79"/>
                  </a:lnTo>
                  <a:lnTo>
                    <a:pt x="254" y="63"/>
                  </a:lnTo>
                  <a:lnTo>
                    <a:pt x="232" y="48"/>
                  </a:lnTo>
                  <a:lnTo>
                    <a:pt x="208" y="34"/>
                  </a:lnTo>
                  <a:lnTo>
                    <a:pt x="183" y="21"/>
                  </a:lnTo>
                  <a:lnTo>
                    <a:pt x="158" y="11"/>
                  </a:lnTo>
                  <a:lnTo>
                    <a:pt x="132" y="4"/>
                  </a:lnTo>
                  <a:lnTo>
                    <a:pt x="104" y="0"/>
                  </a:lnTo>
                  <a:lnTo>
                    <a:pt x="77" y="0"/>
                  </a:lnTo>
                  <a:lnTo>
                    <a:pt x="51" y="2"/>
                  </a:lnTo>
                  <a:lnTo>
                    <a:pt x="26" y="10"/>
                  </a:lnTo>
                  <a:lnTo>
                    <a:pt x="0" y="23"/>
                  </a:lnTo>
                  <a:lnTo>
                    <a:pt x="5" y="21"/>
                  </a:lnTo>
                  <a:lnTo>
                    <a:pt x="15" y="19"/>
                  </a:lnTo>
                  <a:lnTo>
                    <a:pt x="33" y="17"/>
                  </a:lnTo>
                  <a:lnTo>
                    <a:pt x="54" y="15"/>
                  </a:lnTo>
                  <a:lnTo>
                    <a:pt x="79" y="13"/>
                  </a:lnTo>
                  <a:lnTo>
                    <a:pt x="105" y="15"/>
                  </a:lnTo>
                  <a:lnTo>
                    <a:pt x="132" y="18"/>
                  </a:lnTo>
                  <a:lnTo>
                    <a:pt x="157" y="24"/>
                  </a:lnTo>
                  <a:lnTo>
                    <a:pt x="194" y="39"/>
                  </a:lnTo>
                  <a:lnTo>
                    <a:pt x="226" y="59"/>
                  </a:lnTo>
                  <a:lnTo>
                    <a:pt x="256" y="81"/>
                  </a:lnTo>
                  <a:lnTo>
                    <a:pt x="282" y="104"/>
                  </a:lnTo>
                  <a:lnTo>
                    <a:pt x="303" y="125"/>
                  </a:lnTo>
                  <a:lnTo>
                    <a:pt x="318" y="144"/>
                  </a:lnTo>
                  <a:lnTo>
                    <a:pt x="329" y="155"/>
                  </a:lnTo>
                  <a:lnTo>
                    <a:pt x="332" y="16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44" name="Freeform 346"/>
            <p:cNvSpPr>
              <a:spLocks/>
            </p:cNvSpPr>
            <p:nvPr/>
          </p:nvSpPr>
          <p:spPr bwMode="auto">
            <a:xfrm>
              <a:off x="2464" y="1984"/>
              <a:ext cx="186" cy="670"/>
            </a:xfrm>
            <a:custGeom>
              <a:avLst/>
              <a:gdLst>
                <a:gd name="T0" fmla="*/ 330 w 373"/>
                <a:gd name="T1" fmla="*/ 1333 h 1340"/>
                <a:gd name="T2" fmla="*/ 242 w 373"/>
                <a:gd name="T3" fmla="*/ 1323 h 1340"/>
                <a:gd name="T4" fmla="*/ 162 w 373"/>
                <a:gd name="T5" fmla="*/ 1304 h 1340"/>
                <a:gd name="T6" fmla="*/ 96 w 373"/>
                <a:gd name="T7" fmla="*/ 1268 h 1340"/>
                <a:gd name="T8" fmla="*/ 53 w 373"/>
                <a:gd name="T9" fmla="*/ 1211 h 1340"/>
                <a:gd name="T10" fmla="*/ 42 w 373"/>
                <a:gd name="T11" fmla="*/ 1130 h 1340"/>
                <a:gd name="T12" fmla="*/ 68 w 373"/>
                <a:gd name="T13" fmla="*/ 1017 h 1340"/>
                <a:gd name="T14" fmla="*/ 142 w 373"/>
                <a:gd name="T15" fmla="*/ 867 h 1340"/>
                <a:gd name="T16" fmla="*/ 248 w 373"/>
                <a:gd name="T17" fmla="*/ 700 h 1340"/>
                <a:gd name="T18" fmla="*/ 318 w 373"/>
                <a:gd name="T19" fmla="*/ 556 h 1340"/>
                <a:gd name="T20" fmla="*/ 357 w 373"/>
                <a:gd name="T21" fmla="*/ 426 h 1340"/>
                <a:gd name="T22" fmla="*/ 368 w 373"/>
                <a:gd name="T23" fmla="*/ 310 h 1340"/>
                <a:gd name="T24" fmla="*/ 355 w 373"/>
                <a:gd name="T25" fmla="*/ 210 h 1340"/>
                <a:gd name="T26" fmla="*/ 323 w 373"/>
                <a:gd name="T27" fmla="*/ 129 h 1340"/>
                <a:gd name="T28" fmla="*/ 276 w 373"/>
                <a:gd name="T29" fmla="*/ 65 h 1340"/>
                <a:gd name="T30" fmla="*/ 218 w 373"/>
                <a:gd name="T31" fmla="*/ 22 h 1340"/>
                <a:gd name="T32" fmla="*/ 162 w 373"/>
                <a:gd name="T33" fmla="*/ 2 h 1340"/>
                <a:gd name="T34" fmla="*/ 119 w 373"/>
                <a:gd name="T35" fmla="*/ 2 h 1340"/>
                <a:gd name="T36" fmla="*/ 84 w 373"/>
                <a:gd name="T37" fmla="*/ 15 h 1340"/>
                <a:gd name="T38" fmla="*/ 56 w 373"/>
                <a:gd name="T39" fmla="*/ 35 h 1340"/>
                <a:gd name="T40" fmla="*/ 33 w 373"/>
                <a:gd name="T41" fmla="*/ 62 h 1340"/>
                <a:gd name="T42" fmla="*/ 16 w 373"/>
                <a:gd name="T43" fmla="*/ 87 h 1340"/>
                <a:gd name="T44" fmla="*/ 6 w 373"/>
                <a:gd name="T45" fmla="*/ 108 h 1340"/>
                <a:gd name="T46" fmla="*/ 1 w 373"/>
                <a:gd name="T47" fmla="*/ 121 h 1340"/>
                <a:gd name="T48" fmla="*/ 1 w 373"/>
                <a:gd name="T49" fmla="*/ 122 h 1340"/>
                <a:gd name="T50" fmla="*/ 8 w 373"/>
                <a:gd name="T51" fmla="*/ 111 h 1340"/>
                <a:gd name="T52" fmla="*/ 23 w 373"/>
                <a:gd name="T53" fmla="*/ 94 h 1340"/>
                <a:gd name="T54" fmla="*/ 44 w 373"/>
                <a:gd name="T55" fmla="*/ 75 h 1340"/>
                <a:gd name="T56" fmla="*/ 69 w 373"/>
                <a:gd name="T57" fmla="*/ 54 h 1340"/>
                <a:gd name="T58" fmla="*/ 99 w 373"/>
                <a:gd name="T59" fmla="*/ 37 h 1340"/>
                <a:gd name="T60" fmla="*/ 133 w 373"/>
                <a:gd name="T61" fmla="*/ 27 h 1340"/>
                <a:gd name="T62" fmla="*/ 170 w 373"/>
                <a:gd name="T63" fmla="*/ 27 h 1340"/>
                <a:gd name="T64" fmla="*/ 210 w 373"/>
                <a:gd name="T65" fmla="*/ 42 h 1340"/>
                <a:gd name="T66" fmla="*/ 253 w 373"/>
                <a:gd name="T67" fmla="*/ 72 h 1340"/>
                <a:gd name="T68" fmla="*/ 293 w 373"/>
                <a:gd name="T69" fmla="*/ 114 h 1340"/>
                <a:gd name="T70" fmla="*/ 327 w 373"/>
                <a:gd name="T71" fmla="*/ 169 h 1340"/>
                <a:gd name="T72" fmla="*/ 350 w 373"/>
                <a:gd name="T73" fmla="*/ 236 h 1340"/>
                <a:gd name="T74" fmla="*/ 361 w 373"/>
                <a:gd name="T75" fmla="*/ 313 h 1340"/>
                <a:gd name="T76" fmla="*/ 353 w 373"/>
                <a:gd name="T77" fmla="*/ 402 h 1340"/>
                <a:gd name="T78" fmla="*/ 322 w 373"/>
                <a:gd name="T79" fmla="*/ 501 h 1340"/>
                <a:gd name="T80" fmla="*/ 268 w 373"/>
                <a:gd name="T81" fmla="*/ 610 h 1340"/>
                <a:gd name="T82" fmla="*/ 205 w 373"/>
                <a:gd name="T83" fmla="*/ 715 h 1340"/>
                <a:gd name="T84" fmla="*/ 145 w 373"/>
                <a:gd name="T85" fmla="*/ 813 h 1340"/>
                <a:gd name="T86" fmla="*/ 92 w 373"/>
                <a:gd name="T87" fmla="*/ 902 h 1340"/>
                <a:gd name="T88" fmla="*/ 49 w 373"/>
                <a:gd name="T89" fmla="*/ 984 h 1340"/>
                <a:gd name="T90" fmla="*/ 19 w 373"/>
                <a:gd name="T91" fmla="*/ 1060 h 1340"/>
                <a:gd name="T92" fmla="*/ 7 w 373"/>
                <a:gd name="T93" fmla="*/ 1130 h 1340"/>
                <a:gd name="T94" fmla="*/ 19 w 373"/>
                <a:gd name="T95" fmla="*/ 1193 h 1340"/>
                <a:gd name="T96" fmla="*/ 56 w 373"/>
                <a:gd name="T97" fmla="*/ 1249 h 1340"/>
                <a:gd name="T98" fmla="*/ 104 w 373"/>
                <a:gd name="T99" fmla="*/ 1290 h 1340"/>
                <a:gd name="T100" fmla="*/ 158 w 373"/>
                <a:gd name="T101" fmla="*/ 1317 h 1340"/>
                <a:gd name="T102" fmla="*/ 215 w 373"/>
                <a:gd name="T103" fmla="*/ 1332 h 1340"/>
                <a:gd name="T104" fmla="*/ 269 w 373"/>
                <a:gd name="T105" fmla="*/ 1339 h 1340"/>
                <a:gd name="T106" fmla="*/ 316 w 373"/>
                <a:gd name="T107" fmla="*/ 1340 h 1340"/>
                <a:gd name="T108" fmla="*/ 350 w 373"/>
                <a:gd name="T109" fmla="*/ 1338 h 1340"/>
                <a:gd name="T110" fmla="*/ 371 w 373"/>
                <a:gd name="T111" fmla="*/ 1336 h 1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45" name="Freeform 347"/>
            <p:cNvSpPr>
              <a:spLocks/>
            </p:cNvSpPr>
            <p:nvPr/>
          </p:nvSpPr>
          <p:spPr bwMode="auto">
            <a:xfrm>
              <a:off x="2886" y="2685"/>
              <a:ext cx="55" cy="62"/>
            </a:xfrm>
            <a:custGeom>
              <a:avLst/>
              <a:gdLst>
                <a:gd name="T0" fmla="*/ 99 w 110"/>
                <a:gd name="T1" fmla="*/ 62 h 123"/>
                <a:gd name="T2" fmla="*/ 105 w 110"/>
                <a:gd name="T3" fmla="*/ 56 h 123"/>
                <a:gd name="T4" fmla="*/ 110 w 110"/>
                <a:gd name="T5" fmla="*/ 48 h 123"/>
                <a:gd name="T6" fmla="*/ 110 w 110"/>
                <a:gd name="T7" fmla="*/ 39 h 123"/>
                <a:gd name="T8" fmla="*/ 108 w 110"/>
                <a:gd name="T9" fmla="*/ 31 h 123"/>
                <a:gd name="T10" fmla="*/ 102 w 110"/>
                <a:gd name="T11" fmla="*/ 25 h 123"/>
                <a:gd name="T12" fmla="*/ 94 w 110"/>
                <a:gd name="T13" fmla="*/ 21 h 123"/>
                <a:gd name="T14" fmla="*/ 86 w 110"/>
                <a:gd name="T15" fmla="*/ 20 h 123"/>
                <a:gd name="T16" fmla="*/ 77 w 110"/>
                <a:gd name="T17" fmla="*/ 23 h 123"/>
                <a:gd name="T18" fmla="*/ 74 w 110"/>
                <a:gd name="T19" fmla="*/ 13 h 123"/>
                <a:gd name="T20" fmla="*/ 70 w 110"/>
                <a:gd name="T21" fmla="*/ 6 h 123"/>
                <a:gd name="T22" fmla="*/ 63 w 110"/>
                <a:gd name="T23" fmla="*/ 2 h 123"/>
                <a:gd name="T24" fmla="*/ 55 w 110"/>
                <a:gd name="T25" fmla="*/ 0 h 123"/>
                <a:gd name="T26" fmla="*/ 48 w 110"/>
                <a:gd name="T27" fmla="*/ 2 h 123"/>
                <a:gd name="T28" fmla="*/ 41 w 110"/>
                <a:gd name="T29" fmla="*/ 6 h 123"/>
                <a:gd name="T30" fmla="*/ 36 w 110"/>
                <a:gd name="T31" fmla="*/ 13 h 123"/>
                <a:gd name="T32" fmla="*/ 34 w 110"/>
                <a:gd name="T33" fmla="*/ 23 h 123"/>
                <a:gd name="T34" fmla="*/ 25 w 110"/>
                <a:gd name="T35" fmla="*/ 20 h 123"/>
                <a:gd name="T36" fmla="*/ 17 w 110"/>
                <a:gd name="T37" fmla="*/ 20 h 123"/>
                <a:gd name="T38" fmla="*/ 9 w 110"/>
                <a:gd name="T39" fmla="*/ 24 h 123"/>
                <a:gd name="T40" fmla="*/ 3 w 110"/>
                <a:gd name="T41" fmla="*/ 31 h 123"/>
                <a:gd name="T42" fmla="*/ 1 w 110"/>
                <a:gd name="T43" fmla="*/ 39 h 123"/>
                <a:gd name="T44" fmla="*/ 1 w 110"/>
                <a:gd name="T45" fmla="*/ 47 h 123"/>
                <a:gd name="T46" fmla="*/ 4 w 110"/>
                <a:gd name="T47" fmla="*/ 55 h 123"/>
                <a:gd name="T48" fmla="*/ 11 w 110"/>
                <a:gd name="T49" fmla="*/ 61 h 123"/>
                <a:gd name="T50" fmla="*/ 4 w 110"/>
                <a:gd name="T51" fmla="*/ 66 h 123"/>
                <a:gd name="T52" fmla="*/ 0 w 110"/>
                <a:gd name="T53" fmla="*/ 74 h 123"/>
                <a:gd name="T54" fmla="*/ 0 w 110"/>
                <a:gd name="T55" fmla="*/ 84 h 123"/>
                <a:gd name="T56" fmla="*/ 2 w 110"/>
                <a:gd name="T57" fmla="*/ 92 h 123"/>
                <a:gd name="T58" fmla="*/ 8 w 110"/>
                <a:gd name="T59" fmla="*/ 97 h 123"/>
                <a:gd name="T60" fmla="*/ 16 w 110"/>
                <a:gd name="T61" fmla="*/ 101 h 123"/>
                <a:gd name="T62" fmla="*/ 24 w 110"/>
                <a:gd name="T63" fmla="*/ 102 h 123"/>
                <a:gd name="T64" fmla="*/ 33 w 110"/>
                <a:gd name="T65" fmla="*/ 100 h 123"/>
                <a:gd name="T66" fmla="*/ 35 w 110"/>
                <a:gd name="T67" fmla="*/ 109 h 123"/>
                <a:gd name="T68" fmla="*/ 40 w 110"/>
                <a:gd name="T69" fmla="*/ 116 h 123"/>
                <a:gd name="T70" fmla="*/ 46 w 110"/>
                <a:gd name="T71" fmla="*/ 121 h 123"/>
                <a:gd name="T72" fmla="*/ 54 w 110"/>
                <a:gd name="T73" fmla="*/ 123 h 123"/>
                <a:gd name="T74" fmla="*/ 62 w 110"/>
                <a:gd name="T75" fmla="*/ 121 h 123"/>
                <a:gd name="T76" fmla="*/ 69 w 110"/>
                <a:gd name="T77" fmla="*/ 116 h 123"/>
                <a:gd name="T78" fmla="*/ 73 w 110"/>
                <a:gd name="T79" fmla="*/ 109 h 123"/>
                <a:gd name="T80" fmla="*/ 76 w 110"/>
                <a:gd name="T81" fmla="*/ 101 h 123"/>
                <a:gd name="T82" fmla="*/ 85 w 110"/>
                <a:gd name="T83" fmla="*/ 103 h 123"/>
                <a:gd name="T84" fmla="*/ 93 w 110"/>
                <a:gd name="T85" fmla="*/ 102 h 123"/>
                <a:gd name="T86" fmla="*/ 101 w 110"/>
                <a:gd name="T87" fmla="*/ 99 h 123"/>
                <a:gd name="T88" fmla="*/ 107 w 110"/>
                <a:gd name="T89" fmla="*/ 93 h 123"/>
                <a:gd name="T90" fmla="*/ 109 w 110"/>
                <a:gd name="T91" fmla="*/ 85 h 123"/>
                <a:gd name="T92" fmla="*/ 109 w 110"/>
                <a:gd name="T93" fmla="*/ 77 h 123"/>
                <a:gd name="T94" fmla="*/ 105 w 110"/>
                <a:gd name="T95" fmla="*/ 69 h 123"/>
                <a:gd name="T96" fmla="*/ 99 w 110"/>
                <a:gd name="T97"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0" h="123">
                  <a:moveTo>
                    <a:pt x="99" y="62"/>
                  </a:moveTo>
                  <a:lnTo>
                    <a:pt x="105" y="56"/>
                  </a:lnTo>
                  <a:lnTo>
                    <a:pt x="110" y="48"/>
                  </a:lnTo>
                  <a:lnTo>
                    <a:pt x="110" y="39"/>
                  </a:lnTo>
                  <a:lnTo>
                    <a:pt x="108" y="31"/>
                  </a:lnTo>
                  <a:lnTo>
                    <a:pt x="102" y="25"/>
                  </a:lnTo>
                  <a:lnTo>
                    <a:pt x="94" y="21"/>
                  </a:lnTo>
                  <a:lnTo>
                    <a:pt x="86" y="20"/>
                  </a:lnTo>
                  <a:lnTo>
                    <a:pt x="77" y="23"/>
                  </a:lnTo>
                  <a:lnTo>
                    <a:pt x="74" y="13"/>
                  </a:lnTo>
                  <a:lnTo>
                    <a:pt x="70" y="6"/>
                  </a:lnTo>
                  <a:lnTo>
                    <a:pt x="63" y="2"/>
                  </a:lnTo>
                  <a:lnTo>
                    <a:pt x="55" y="0"/>
                  </a:lnTo>
                  <a:lnTo>
                    <a:pt x="48" y="2"/>
                  </a:lnTo>
                  <a:lnTo>
                    <a:pt x="41" y="6"/>
                  </a:lnTo>
                  <a:lnTo>
                    <a:pt x="36" y="13"/>
                  </a:lnTo>
                  <a:lnTo>
                    <a:pt x="34" y="23"/>
                  </a:lnTo>
                  <a:lnTo>
                    <a:pt x="25" y="20"/>
                  </a:lnTo>
                  <a:lnTo>
                    <a:pt x="17" y="20"/>
                  </a:lnTo>
                  <a:lnTo>
                    <a:pt x="9" y="24"/>
                  </a:lnTo>
                  <a:lnTo>
                    <a:pt x="3" y="31"/>
                  </a:lnTo>
                  <a:lnTo>
                    <a:pt x="1" y="39"/>
                  </a:lnTo>
                  <a:lnTo>
                    <a:pt x="1" y="47"/>
                  </a:lnTo>
                  <a:lnTo>
                    <a:pt x="4" y="55"/>
                  </a:lnTo>
                  <a:lnTo>
                    <a:pt x="11" y="61"/>
                  </a:lnTo>
                  <a:lnTo>
                    <a:pt x="4" y="66"/>
                  </a:lnTo>
                  <a:lnTo>
                    <a:pt x="0" y="74"/>
                  </a:lnTo>
                  <a:lnTo>
                    <a:pt x="0" y="84"/>
                  </a:lnTo>
                  <a:lnTo>
                    <a:pt x="2" y="92"/>
                  </a:lnTo>
                  <a:lnTo>
                    <a:pt x="8" y="97"/>
                  </a:lnTo>
                  <a:lnTo>
                    <a:pt x="16" y="101"/>
                  </a:lnTo>
                  <a:lnTo>
                    <a:pt x="24" y="102"/>
                  </a:lnTo>
                  <a:lnTo>
                    <a:pt x="33" y="100"/>
                  </a:lnTo>
                  <a:lnTo>
                    <a:pt x="35" y="109"/>
                  </a:lnTo>
                  <a:lnTo>
                    <a:pt x="40" y="116"/>
                  </a:lnTo>
                  <a:lnTo>
                    <a:pt x="46" y="121"/>
                  </a:lnTo>
                  <a:lnTo>
                    <a:pt x="54" y="123"/>
                  </a:lnTo>
                  <a:lnTo>
                    <a:pt x="62" y="121"/>
                  </a:lnTo>
                  <a:lnTo>
                    <a:pt x="69" y="116"/>
                  </a:lnTo>
                  <a:lnTo>
                    <a:pt x="73" y="109"/>
                  </a:lnTo>
                  <a:lnTo>
                    <a:pt x="76" y="101"/>
                  </a:lnTo>
                  <a:lnTo>
                    <a:pt x="85" y="103"/>
                  </a:lnTo>
                  <a:lnTo>
                    <a:pt x="93" y="102"/>
                  </a:lnTo>
                  <a:lnTo>
                    <a:pt x="101" y="99"/>
                  </a:lnTo>
                  <a:lnTo>
                    <a:pt x="107" y="93"/>
                  </a:lnTo>
                  <a:lnTo>
                    <a:pt x="109" y="85"/>
                  </a:lnTo>
                  <a:lnTo>
                    <a:pt x="109" y="77"/>
                  </a:lnTo>
                  <a:lnTo>
                    <a:pt x="105" y="69"/>
                  </a:lnTo>
                  <a:lnTo>
                    <a:pt x="99" y="6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46" name="Freeform 348"/>
            <p:cNvSpPr>
              <a:spLocks/>
            </p:cNvSpPr>
            <p:nvPr/>
          </p:nvSpPr>
          <p:spPr bwMode="auto">
            <a:xfrm>
              <a:off x="2905" y="2708"/>
              <a:ext cx="16" cy="16"/>
            </a:xfrm>
            <a:custGeom>
              <a:avLst/>
              <a:gdLst>
                <a:gd name="T0" fmla="*/ 15 w 31"/>
                <a:gd name="T1" fmla="*/ 33 h 33"/>
                <a:gd name="T2" fmla="*/ 9 w 31"/>
                <a:gd name="T3" fmla="*/ 32 h 33"/>
                <a:gd name="T4" fmla="*/ 4 w 31"/>
                <a:gd name="T5" fmla="*/ 28 h 33"/>
                <a:gd name="T6" fmla="*/ 1 w 31"/>
                <a:gd name="T7" fmla="*/ 24 h 33"/>
                <a:gd name="T8" fmla="*/ 0 w 31"/>
                <a:gd name="T9" fmla="*/ 17 h 33"/>
                <a:gd name="T10" fmla="*/ 1 w 31"/>
                <a:gd name="T11" fmla="*/ 10 h 33"/>
                <a:gd name="T12" fmla="*/ 4 w 31"/>
                <a:gd name="T13" fmla="*/ 5 h 33"/>
                <a:gd name="T14" fmla="*/ 9 w 31"/>
                <a:gd name="T15" fmla="*/ 2 h 33"/>
                <a:gd name="T16" fmla="*/ 15 w 31"/>
                <a:gd name="T17" fmla="*/ 0 h 33"/>
                <a:gd name="T18" fmla="*/ 22 w 31"/>
                <a:gd name="T19" fmla="*/ 2 h 33"/>
                <a:gd name="T20" fmla="*/ 26 w 31"/>
                <a:gd name="T21" fmla="*/ 5 h 33"/>
                <a:gd name="T22" fmla="*/ 30 w 31"/>
                <a:gd name="T23" fmla="*/ 10 h 33"/>
                <a:gd name="T24" fmla="*/ 31 w 31"/>
                <a:gd name="T25" fmla="*/ 17 h 33"/>
                <a:gd name="T26" fmla="*/ 30 w 31"/>
                <a:gd name="T27" fmla="*/ 24 h 33"/>
                <a:gd name="T28" fmla="*/ 26 w 31"/>
                <a:gd name="T29" fmla="*/ 28 h 33"/>
                <a:gd name="T30" fmla="*/ 22 w 31"/>
                <a:gd name="T31" fmla="*/ 32 h 33"/>
                <a:gd name="T32" fmla="*/ 15 w 31"/>
                <a:gd name="T3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3">
                  <a:moveTo>
                    <a:pt x="15" y="33"/>
                  </a:moveTo>
                  <a:lnTo>
                    <a:pt x="9" y="32"/>
                  </a:lnTo>
                  <a:lnTo>
                    <a:pt x="4" y="28"/>
                  </a:lnTo>
                  <a:lnTo>
                    <a:pt x="1" y="24"/>
                  </a:lnTo>
                  <a:lnTo>
                    <a:pt x="0" y="17"/>
                  </a:lnTo>
                  <a:lnTo>
                    <a:pt x="1" y="10"/>
                  </a:lnTo>
                  <a:lnTo>
                    <a:pt x="4" y="5"/>
                  </a:lnTo>
                  <a:lnTo>
                    <a:pt x="9" y="2"/>
                  </a:lnTo>
                  <a:lnTo>
                    <a:pt x="15" y="0"/>
                  </a:lnTo>
                  <a:lnTo>
                    <a:pt x="22" y="2"/>
                  </a:lnTo>
                  <a:lnTo>
                    <a:pt x="26" y="5"/>
                  </a:lnTo>
                  <a:lnTo>
                    <a:pt x="30" y="10"/>
                  </a:lnTo>
                  <a:lnTo>
                    <a:pt x="31" y="17"/>
                  </a:lnTo>
                  <a:lnTo>
                    <a:pt x="30" y="24"/>
                  </a:lnTo>
                  <a:lnTo>
                    <a:pt x="26" y="28"/>
                  </a:lnTo>
                  <a:lnTo>
                    <a:pt x="22" y="32"/>
                  </a:lnTo>
                  <a:lnTo>
                    <a:pt x="15" y="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47" name="Freeform 349"/>
            <p:cNvSpPr>
              <a:spLocks/>
            </p:cNvSpPr>
            <p:nvPr/>
          </p:nvSpPr>
          <p:spPr bwMode="auto">
            <a:xfrm>
              <a:off x="2366" y="2699"/>
              <a:ext cx="56" cy="61"/>
            </a:xfrm>
            <a:custGeom>
              <a:avLst/>
              <a:gdLst>
                <a:gd name="T0" fmla="*/ 101 w 111"/>
                <a:gd name="T1" fmla="*/ 61 h 122"/>
                <a:gd name="T2" fmla="*/ 108 w 111"/>
                <a:gd name="T3" fmla="*/ 55 h 122"/>
                <a:gd name="T4" fmla="*/ 111 w 111"/>
                <a:gd name="T5" fmla="*/ 47 h 122"/>
                <a:gd name="T6" fmla="*/ 111 w 111"/>
                <a:gd name="T7" fmla="*/ 39 h 122"/>
                <a:gd name="T8" fmla="*/ 109 w 111"/>
                <a:gd name="T9" fmla="*/ 31 h 122"/>
                <a:gd name="T10" fmla="*/ 103 w 111"/>
                <a:gd name="T11" fmla="*/ 24 h 122"/>
                <a:gd name="T12" fmla="*/ 96 w 111"/>
                <a:gd name="T13" fmla="*/ 21 h 122"/>
                <a:gd name="T14" fmla="*/ 88 w 111"/>
                <a:gd name="T15" fmla="*/ 20 h 122"/>
                <a:gd name="T16" fmla="*/ 79 w 111"/>
                <a:gd name="T17" fmla="*/ 22 h 122"/>
                <a:gd name="T18" fmla="*/ 77 w 111"/>
                <a:gd name="T19" fmla="*/ 13 h 122"/>
                <a:gd name="T20" fmla="*/ 71 w 111"/>
                <a:gd name="T21" fmla="*/ 6 h 122"/>
                <a:gd name="T22" fmla="*/ 64 w 111"/>
                <a:gd name="T23" fmla="*/ 1 h 122"/>
                <a:gd name="T24" fmla="*/ 56 w 111"/>
                <a:gd name="T25" fmla="*/ 0 h 122"/>
                <a:gd name="T26" fmla="*/ 48 w 111"/>
                <a:gd name="T27" fmla="*/ 1 h 122"/>
                <a:gd name="T28" fmla="*/ 41 w 111"/>
                <a:gd name="T29" fmla="*/ 6 h 122"/>
                <a:gd name="T30" fmla="*/ 36 w 111"/>
                <a:gd name="T31" fmla="*/ 13 h 122"/>
                <a:gd name="T32" fmla="*/ 34 w 111"/>
                <a:gd name="T33" fmla="*/ 22 h 122"/>
                <a:gd name="T34" fmla="*/ 25 w 111"/>
                <a:gd name="T35" fmla="*/ 20 h 122"/>
                <a:gd name="T36" fmla="*/ 17 w 111"/>
                <a:gd name="T37" fmla="*/ 20 h 122"/>
                <a:gd name="T38" fmla="*/ 9 w 111"/>
                <a:gd name="T39" fmla="*/ 23 h 122"/>
                <a:gd name="T40" fmla="*/ 3 w 111"/>
                <a:gd name="T41" fmla="*/ 30 h 122"/>
                <a:gd name="T42" fmla="*/ 1 w 111"/>
                <a:gd name="T43" fmla="*/ 38 h 122"/>
                <a:gd name="T44" fmla="*/ 1 w 111"/>
                <a:gd name="T45" fmla="*/ 46 h 122"/>
                <a:gd name="T46" fmla="*/ 4 w 111"/>
                <a:gd name="T47" fmla="*/ 54 h 122"/>
                <a:gd name="T48" fmla="*/ 11 w 111"/>
                <a:gd name="T49" fmla="*/ 60 h 122"/>
                <a:gd name="T50" fmla="*/ 4 w 111"/>
                <a:gd name="T51" fmla="*/ 66 h 122"/>
                <a:gd name="T52" fmla="*/ 1 w 111"/>
                <a:gd name="T53" fmla="*/ 74 h 122"/>
                <a:gd name="T54" fmla="*/ 0 w 111"/>
                <a:gd name="T55" fmla="*/ 83 h 122"/>
                <a:gd name="T56" fmla="*/ 2 w 111"/>
                <a:gd name="T57" fmla="*/ 91 h 122"/>
                <a:gd name="T58" fmla="*/ 8 w 111"/>
                <a:gd name="T59" fmla="*/ 98 h 122"/>
                <a:gd name="T60" fmla="*/ 16 w 111"/>
                <a:gd name="T61" fmla="*/ 102 h 122"/>
                <a:gd name="T62" fmla="*/ 24 w 111"/>
                <a:gd name="T63" fmla="*/ 102 h 122"/>
                <a:gd name="T64" fmla="*/ 33 w 111"/>
                <a:gd name="T65" fmla="*/ 99 h 122"/>
                <a:gd name="T66" fmla="*/ 35 w 111"/>
                <a:gd name="T67" fmla="*/ 108 h 122"/>
                <a:gd name="T68" fmla="*/ 40 w 111"/>
                <a:gd name="T69" fmla="*/ 115 h 122"/>
                <a:gd name="T70" fmla="*/ 47 w 111"/>
                <a:gd name="T71" fmla="*/ 120 h 122"/>
                <a:gd name="T72" fmla="*/ 55 w 111"/>
                <a:gd name="T73" fmla="*/ 122 h 122"/>
                <a:gd name="T74" fmla="*/ 63 w 111"/>
                <a:gd name="T75" fmla="*/ 120 h 122"/>
                <a:gd name="T76" fmla="*/ 70 w 111"/>
                <a:gd name="T77" fmla="*/ 115 h 122"/>
                <a:gd name="T78" fmla="*/ 76 w 111"/>
                <a:gd name="T79" fmla="*/ 108 h 122"/>
                <a:gd name="T80" fmla="*/ 78 w 111"/>
                <a:gd name="T81" fmla="*/ 100 h 122"/>
                <a:gd name="T82" fmla="*/ 87 w 111"/>
                <a:gd name="T83" fmla="*/ 103 h 122"/>
                <a:gd name="T84" fmla="*/ 95 w 111"/>
                <a:gd name="T85" fmla="*/ 102 h 122"/>
                <a:gd name="T86" fmla="*/ 103 w 111"/>
                <a:gd name="T87" fmla="*/ 98 h 122"/>
                <a:gd name="T88" fmla="*/ 109 w 111"/>
                <a:gd name="T89" fmla="*/ 92 h 122"/>
                <a:gd name="T90" fmla="*/ 111 w 111"/>
                <a:gd name="T91" fmla="*/ 84 h 122"/>
                <a:gd name="T92" fmla="*/ 110 w 111"/>
                <a:gd name="T93" fmla="*/ 76 h 122"/>
                <a:gd name="T94" fmla="*/ 107 w 111"/>
                <a:gd name="T95" fmla="*/ 68 h 122"/>
                <a:gd name="T96" fmla="*/ 101 w 111"/>
                <a:gd name="T97" fmla="*/ 6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122">
                  <a:moveTo>
                    <a:pt x="101" y="61"/>
                  </a:moveTo>
                  <a:lnTo>
                    <a:pt x="108" y="55"/>
                  </a:lnTo>
                  <a:lnTo>
                    <a:pt x="111" y="47"/>
                  </a:lnTo>
                  <a:lnTo>
                    <a:pt x="111" y="39"/>
                  </a:lnTo>
                  <a:lnTo>
                    <a:pt x="109" y="31"/>
                  </a:lnTo>
                  <a:lnTo>
                    <a:pt x="103" y="24"/>
                  </a:lnTo>
                  <a:lnTo>
                    <a:pt x="96" y="21"/>
                  </a:lnTo>
                  <a:lnTo>
                    <a:pt x="88" y="20"/>
                  </a:lnTo>
                  <a:lnTo>
                    <a:pt x="79" y="22"/>
                  </a:lnTo>
                  <a:lnTo>
                    <a:pt x="77" y="13"/>
                  </a:lnTo>
                  <a:lnTo>
                    <a:pt x="71" y="6"/>
                  </a:lnTo>
                  <a:lnTo>
                    <a:pt x="64" y="1"/>
                  </a:lnTo>
                  <a:lnTo>
                    <a:pt x="56" y="0"/>
                  </a:lnTo>
                  <a:lnTo>
                    <a:pt x="48" y="1"/>
                  </a:lnTo>
                  <a:lnTo>
                    <a:pt x="41" y="6"/>
                  </a:lnTo>
                  <a:lnTo>
                    <a:pt x="36" y="13"/>
                  </a:lnTo>
                  <a:lnTo>
                    <a:pt x="34" y="22"/>
                  </a:lnTo>
                  <a:lnTo>
                    <a:pt x="25" y="20"/>
                  </a:lnTo>
                  <a:lnTo>
                    <a:pt x="17" y="20"/>
                  </a:lnTo>
                  <a:lnTo>
                    <a:pt x="9" y="23"/>
                  </a:lnTo>
                  <a:lnTo>
                    <a:pt x="3" y="30"/>
                  </a:lnTo>
                  <a:lnTo>
                    <a:pt x="1" y="38"/>
                  </a:lnTo>
                  <a:lnTo>
                    <a:pt x="1" y="46"/>
                  </a:lnTo>
                  <a:lnTo>
                    <a:pt x="4" y="54"/>
                  </a:lnTo>
                  <a:lnTo>
                    <a:pt x="11" y="60"/>
                  </a:lnTo>
                  <a:lnTo>
                    <a:pt x="4" y="66"/>
                  </a:lnTo>
                  <a:lnTo>
                    <a:pt x="1" y="74"/>
                  </a:lnTo>
                  <a:lnTo>
                    <a:pt x="0" y="83"/>
                  </a:lnTo>
                  <a:lnTo>
                    <a:pt x="2" y="91"/>
                  </a:lnTo>
                  <a:lnTo>
                    <a:pt x="8" y="98"/>
                  </a:lnTo>
                  <a:lnTo>
                    <a:pt x="16" y="102"/>
                  </a:lnTo>
                  <a:lnTo>
                    <a:pt x="24" y="102"/>
                  </a:lnTo>
                  <a:lnTo>
                    <a:pt x="33" y="99"/>
                  </a:lnTo>
                  <a:lnTo>
                    <a:pt x="35" y="108"/>
                  </a:lnTo>
                  <a:lnTo>
                    <a:pt x="40" y="115"/>
                  </a:lnTo>
                  <a:lnTo>
                    <a:pt x="47" y="120"/>
                  </a:lnTo>
                  <a:lnTo>
                    <a:pt x="55" y="122"/>
                  </a:lnTo>
                  <a:lnTo>
                    <a:pt x="63" y="120"/>
                  </a:lnTo>
                  <a:lnTo>
                    <a:pt x="70" y="115"/>
                  </a:lnTo>
                  <a:lnTo>
                    <a:pt x="76" y="108"/>
                  </a:lnTo>
                  <a:lnTo>
                    <a:pt x="78" y="100"/>
                  </a:lnTo>
                  <a:lnTo>
                    <a:pt x="87" y="103"/>
                  </a:lnTo>
                  <a:lnTo>
                    <a:pt x="95" y="102"/>
                  </a:lnTo>
                  <a:lnTo>
                    <a:pt x="103" y="98"/>
                  </a:lnTo>
                  <a:lnTo>
                    <a:pt x="109" y="92"/>
                  </a:lnTo>
                  <a:lnTo>
                    <a:pt x="111" y="84"/>
                  </a:lnTo>
                  <a:lnTo>
                    <a:pt x="110" y="76"/>
                  </a:lnTo>
                  <a:lnTo>
                    <a:pt x="107" y="68"/>
                  </a:lnTo>
                  <a:lnTo>
                    <a:pt x="101" y="6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48" name="Freeform 350"/>
            <p:cNvSpPr>
              <a:spLocks/>
            </p:cNvSpPr>
            <p:nvPr/>
          </p:nvSpPr>
          <p:spPr bwMode="auto">
            <a:xfrm>
              <a:off x="2385" y="2721"/>
              <a:ext cx="16" cy="16"/>
            </a:xfrm>
            <a:custGeom>
              <a:avLst/>
              <a:gdLst>
                <a:gd name="T0" fmla="*/ 16 w 32"/>
                <a:gd name="T1" fmla="*/ 32 h 32"/>
                <a:gd name="T2" fmla="*/ 9 w 32"/>
                <a:gd name="T3" fmla="*/ 31 h 32"/>
                <a:gd name="T4" fmla="*/ 4 w 32"/>
                <a:gd name="T5" fmla="*/ 28 h 32"/>
                <a:gd name="T6" fmla="*/ 1 w 32"/>
                <a:gd name="T7" fmla="*/ 23 h 32"/>
                <a:gd name="T8" fmla="*/ 0 w 32"/>
                <a:gd name="T9" fmla="*/ 16 h 32"/>
                <a:gd name="T10" fmla="*/ 1 w 32"/>
                <a:gd name="T11" fmla="*/ 9 h 32"/>
                <a:gd name="T12" fmla="*/ 4 w 32"/>
                <a:gd name="T13" fmla="*/ 5 h 32"/>
                <a:gd name="T14" fmla="*/ 9 w 32"/>
                <a:gd name="T15" fmla="*/ 1 h 32"/>
                <a:gd name="T16" fmla="*/ 16 w 32"/>
                <a:gd name="T17" fmla="*/ 0 h 32"/>
                <a:gd name="T18" fmla="*/ 23 w 32"/>
                <a:gd name="T19" fmla="*/ 1 h 32"/>
                <a:gd name="T20" fmla="*/ 27 w 32"/>
                <a:gd name="T21" fmla="*/ 5 h 32"/>
                <a:gd name="T22" fmla="*/ 31 w 32"/>
                <a:gd name="T23" fmla="*/ 9 h 32"/>
                <a:gd name="T24" fmla="*/ 32 w 32"/>
                <a:gd name="T25" fmla="*/ 16 h 32"/>
                <a:gd name="T26" fmla="*/ 31 w 32"/>
                <a:gd name="T27" fmla="*/ 23 h 32"/>
                <a:gd name="T28" fmla="*/ 27 w 32"/>
                <a:gd name="T29" fmla="*/ 28 h 32"/>
                <a:gd name="T30" fmla="*/ 23 w 32"/>
                <a:gd name="T31" fmla="*/ 31 h 32"/>
                <a:gd name="T32" fmla="*/ 16 w 32"/>
                <a:gd name="T3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2">
                  <a:moveTo>
                    <a:pt x="16" y="32"/>
                  </a:moveTo>
                  <a:lnTo>
                    <a:pt x="9" y="31"/>
                  </a:lnTo>
                  <a:lnTo>
                    <a:pt x="4" y="28"/>
                  </a:lnTo>
                  <a:lnTo>
                    <a:pt x="1" y="23"/>
                  </a:lnTo>
                  <a:lnTo>
                    <a:pt x="0" y="16"/>
                  </a:lnTo>
                  <a:lnTo>
                    <a:pt x="1" y="9"/>
                  </a:lnTo>
                  <a:lnTo>
                    <a:pt x="4" y="5"/>
                  </a:lnTo>
                  <a:lnTo>
                    <a:pt x="9" y="1"/>
                  </a:lnTo>
                  <a:lnTo>
                    <a:pt x="16" y="0"/>
                  </a:lnTo>
                  <a:lnTo>
                    <a:pt x="23" y="1"/>
                  </a:lnTo>
                  <a:lnTo>
                    <a:pt x="27" y="5"/>
                  </a:lnTo>
                  <a:lnTo>
                    <a:pt x="31" y="9"/>
                  </a:lnTo>
                  <a:lnTo>
                    <a:pt x="32" y="16"/>
                  </a:lnTo>
                  <a:lnTo>
                    <a:pt x="31" y="23"/>
                  </a:lnTo>
                  <a:lnTo>
                    <a:pt x="27" y="28"/>
                  </a:lnTo>
                  <a:lnTo>
                    <a:pt x="23" y="31"/>
                  </a:lnTo>
                  <a:lnTo>
                    <a:pt x="16" y="3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49" name="Freeform 351"/>
            <p:cNvSpPr>
              <a:spLocks/>
            </p:cNvSpPr>
            <p:nvPr/>
          </p:nvSpPr>
          <p:spPr bwMode="auto">
            <a:xfrm>
              <a:off x="2400" y="1686"/>
              <a:ext cx="68" cy="74"/>
            </a:xfrm>
            <a:custGeom>
              <a:avLst/>
              <a:gdLst>
                <a:gd name="T0" fmla="*/ 131 w 136"/>
                <a:gd name="T1" fmla="*/ 67 h 149"/>
                <a:gd name="T2" fmla="*/ 136 w 136"/>
                <a:gd name="T3" fmla="*/ 47 h 149"/>
                <a:gd name="T4" fmla="*/ 129 w 136"/>
                <a:gd name="T5" fmla="*/ 34 h 149"/>
                <a:gd name="T6" fmla="*/ 121 w 136"/>
                <a:gd name="T7" fmla="*/ 28 h 149"/>
                <a:gd name="T8" fmla="*/ 112 w 136"/>
                <a:gd name="T9" fmla="*/ 26 h 149"/>
                <a:gd name="T10" fmla="*/ 102 w 136"/>
                <a:gd name="T11" fmla="*/ 26 h 149"/>
                <a:gd name="T12" fmla="*/ 94 w 136"/>
                <a:gd name="T13" fmla="*/ 18 h 149"/>
                <a:gd name="T14" fmla="*/ 79 w 136"/>
                <a:gd name="T15" fmla="*/ 3 h 149"/>
                <a:gd name="T16" fmla="*/ 58 w 136"/>
                <a:gd name="T17" fmla="*/ 3 h 149"/>
                <a:gd name="T18" fmla="*/ 44 w 136"/>
                <a:gd name="T19" fmla="*/ 16 h 149"/>
                <a:gd name="T20" fmla="*/ 36 w 136"/>
                <a:gd name="T21" fmla="*/ 24 h 149"/>
                <a:gd name="T22" fmla="*/ 25 w 136"/>
                <a:gd name="T23" fmla="*/ 24 h 149"/>
                <a:gd name="T24" fmla="*/ 15 w 136"/>
                <a:gd name="T25" fmla="*/ 27 h 149"/>
                <a:gd name="T26" fmla="*/ 7 w 136"/>
                <a:gd name="T27" fmla="*/ 32 h 149"/>
                <a:gd name="T28" fmla="*/ 0 w 136"/>
                <a:gd name="T29" fmla="*/ 46 h 149"/>
                <a:gd name="T30" fmla="*/ 6 w 136"/>
                <a:gd name="T31" fmla="*/ 66 h 149"/>
                <a:gd name="T32" fmla="*/ 5 w 136"/>
                <a:gd name="T33" fmla="*/ 81 h 149"/>
                <a:gd name="T34" fmla="*/ 0 w 136"/>
                <a:gd name="T35" fmla="*/ 100 h 149"/>
                <a:gd name="T36" fmla="*/ 7 w 136"/>
                <a:gd name="T37" fmla="*/ 115 h 149"/>
                <a:gd name="T38" fmla="*/ 14 w 136"/>
                <a:gd name="T39" fmla="*/ 121 h 149"/>
                <a:gd name="T40" fmla="*/ 25 w 136"/>
                <a:gd name="T41" fmla="*/ 123 h 149"/>
                <a:gd name="T42" fmla="*/ 34 w 136"/>
                <a:gd name="T43" fmla="*/ 122 h 149"/>
                <a:gd name="T44" fmla="*/ 42 w 136"/>
                <a:gd name="T45" fmla="*/ 132 h 149"/>
                <a:gd name="T46" fmla="*/ 57 w 136"/>
                <a:gd name="T47" fmla="*/ 147 h 149"/>
                <a:gd name="T48" fmla="*/ 78 w 136"/>
                <a:gd name="T49" fmla="*/ 147 h 149"/>
                <a:gd name="T50" fmla="*/ 91 w 136"/>
                <a:gd name="T51" fmla="*/ 133 h 149"/>
                <a:gd name="T52" fmla="*/ 100 w 136"/>
                <a:gd name="T53" fmla="*/ 123 h 149"/>
                <a:gd name="T54" fmla="*/ 111 w 136"/>
                <a:gd name="T55" fmla="*/ 125 h 149"/>
                <a:gd name="T56" fmla="*/ 120 w 136"/>
                <a:gd name="T57" fmla="*/ 122 h 149"/>
                <a:gd name="T58" fmla="*/ 128 w 136"/>
                <a:gd name="T59" fmla="*/ 117 h 149"/>
                <a:gd name="T60" fmla="*/ 135 w 136"/>
                <a:gd name="T61" fmla="*/ 103 h 149"/>
                <a:gd name="T62" fmla="*/ 129 w 136"/>
                <a:gd name="T63" fmla="*/ 8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9">
                  <a:moveTo>
                    <a:pt x="123" y="75"/>
                  </a:moveTo>
                  <a:lnTo>
                    <a:pt x="131" y="67"/>
                  </a:lnTo>
                  <a:lnTo>
                    <a:pt x="135" y="58"/>
                  </a:lnTo>
                  <a:lnTo>
                    <a:pt x="136" y="47"/>
                  </a:lnTo>
                  <a:lnTo>
                    <a:pt x="133" y="38"/>
                  </a:lnTo>
                  <a:lnTo>
                    <a:pt x="129" y="34"/>
                  </a:lnTo>
                  <a:lnTo>
                    <a:pt x="126" y="30"/>
                  </a:lnTo>
                  <a:lnTo>
                    <a:pt x="121" y="28"/>
                  </a:lnTo>
                  <a:lnTo>
                    <a:pt x="117" y="26"/>
                  </a:lnTo>
                  <a:lnTo>
                    <a:pt x="112" y="26"/>
                  </a:lnTo>
                  <a:lnTo>
                    <a:pt x="106" y="26"/>
                  </a:lnTo>
                  <a:lnTo>
                    <a:pt x="102" y="26"/>
                  </a:lnTo>
                  <a:lnTo>
                    <a:pt x="96" y="28"/>
                  </a:lnTo>
                  <a:lnTo>
                    <a:pt x="94" y="18"/>
                  </a:lnTo>
                  <a:lnTo>
                    <a:pt x="88" y="8"/>
                  </a:lnTo>
                  <a:lnTo>
                    <a:pt x="79" y="3"/>
                  </a:lnTo>
                  <a:lnTo>
                    <a:pt x="68" y="0"/>
                  </a:lnTo>
                  <a:lnTo>
                    <a:pt x="58" y="3"/>
                  </a:lnTo>
                  <a:lnTo>
                    <a:pt x="50" y="8"/>
                  </a:lnTo>
                  <a:lnTo>
                    <a:pt x="44" y="16"/>
                  </a:lnTo>
                  <a:lnTo>
                    <a:pt x="42" y="27"/>
                  </a:lnTo>
                  <a:lnTo>
                    <a:pt x="36" y="24"/>
                  </a:lnTo>
                  <a:lnTo>
                    <a:pt x="30" y="24"/>
                  </a:lnTo>
                  <a:lnTo>
                    <a:pt x="25" y="24"/>
                  </a:lnTo>
                  <a:lnTo>
                    <a:pt x="20" y="24"/>
                  </a:lnTo>
                  <a:lnTo>
                    <a:pt x="15" y="27"/>
                  </a:lnTo>
                  <a:lnTo>
                    <a:pt x="11" y="29"/>
                  </a:lnTo>
                  <a:lnTo>
                    <a:pt x="7" y="32"/>
                  </a:lnTo>
                  <a:lnTo>
                    <a:pt x="4" y="37"/>
                  </a:lnTo>
                  <a:lnTo>
                    <a:pt x="0" y="46"/>
                  </a:lnTo>
                  <a:lnTo>
                    <a:pt x="2" y="57"/>
                  </a:lnTo>
                  <a:lnTo>
                    <a:pt x="6" y="66"/>
                  </a:lnTo>
                  <a:lnTo>
                    <a:pt x="13" y="74"/>
                  </a:lnTo>
                  <a:lnTo>
                    <a:pt x="5" y="81"/>
                  </a:lnTo>
                  <a:lnTo>
                    <a:pt x="0" y="90"/>
                  </a:lnTo>
                  <a:lnTo>
                    <a:pt x="0" y="100"/>
                  </a:lnTo>
                  <a:lnTo>
                    <a:pt x="4" y="111"/>
                  </a:lnTo>
                  <a:lnTo>
                    <a:pt x="7" y="115"/>
                  </a:lnTo>
                  <a:lnTo>
                    <a:pt x="11" y="119"/>
                  </a:lnTo>
                  <a:lnTo>
                    <a:pt x="14" y="121"/>
                  </a:lnTo>
                  <a:lnTo>
                    <a:pt x="19" y="122"/>
                  </a:lnTo>
                  <a:lnTo>
                    <a:pt x="25" y="123"/>
                  </a:lnTo>
                  <a:lnTo>
                    <a:pt x="29" y="123"/>
                  </a:lnTo>
                  <a:lnTo>
                    <a:pt x="34" y="122"/>
                  </a:lnTo>
                  <a:lnTo>
                    <a:pt x="40" y="121"/>
                  </a:lnTo>
                  <a:lnTo>
                    <a:pt x="42" y="132"/>
                  </a:lnTo>
                  <a:lnTo>
                    <a:pt x="49" y="141"/>
                  </a:lnTo>
                  <a:lnTo>
                    <a:pt x="57" y="147"/>
                  </a:lnTo>
                  <a:lnTo>
                    <a:pt x="67" y="149"/>
                  </a:lnTo>
                  <a:lnTo>
                    <a:pt x="78" y="147"/>
                  </a:lnTo>
                  <a:lnTo>
                    <a:pt x="86" y="141"/>
                  </a:lnTo>
                  <a:lnTo>
                    <a:pt x="91" y="133"/>
                  </a:lnTo>
                  <a:lnTo>
                    <a:pt x="94" y="122"/>
                  </a:lnTo>
                  <a:lnTo>
                    <a:pt x="100" y="123"/>
                  </a:lnTo>
                  <a:lnTo>
                    <a:pt x="105" y="125"/>
                  </a:lnTo>
                  <a:lnTo>
                    <a:pt x="111" y="125"/>
                  </a:lnTo>
                  <a:lnTo>
                    <a:pt x="116" y="123"/>
                  </a:lnTo>
                  <a:lnTo>
                    <a:pt x="120" y="122"/>
                  </a:lnTo>
                  <a:lnTo>
                    <a:pt x="125" y="120"/>
                  </a:lnTo>
                  <a:lnTo>
                    <a:pt x="128" y="117"/>
                  </a:lnTo>
                  <a:lnTo>
                    <a:pt x="132" y="112"/>
                  </a:lnTo>
                  <a:lnTo>
                    <a:pt x="135" y="103"/>
                  </a:lnTo>
                  <a:lnTo>
                    <a:pt x="134" y="92"/>
                  </a:lnTo>
                  <a:lnTo>
                    <a:pt x="129" y="83"/>
                  </a:lnTo>
                  <a:lnTo>
                    <a:pt x="123" y="7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50" name="Freeform 352"/>
            <p:cNvSpPr>
              <a:spLocks/>
            </p:cNvSpPr>
            <p:nvPr/>
          </p:nvSpPr>
          <p:spPr bwMode="auto">
            <a:xfrm>
              <a:off x="2423" y="1713"/>
              <a:ext cx="20" cy="20"/>
            </a:xfrm>
            <a:custGeom>
              <a:avLst/>
              <a:gdLst>
                <a:gd name="T0" fmla="*/ 19 w 39"/>
                <a:gd name="T1" fmla="*/ 40 h 40"/>
                <a:gd name="T2" fmla="*/ 11 w 39"/>
                <a:gd name="T3" fmla="*/ 38 h 40"/>
                <a:gd name="T4" fmla="*/ 5 w 39"/>
                <a:gd name="T5" fmla="*/ 34 h 40"/>
                <a:gd name="T6" fmla="*/ 1 w 39"/>
                <a:gd name="T7" fmla="*/ 27 h 40"/>
                <a:gd name="T8" fmla="*/ 0 w 39"/>
                <a:gd name="T9" fmla="*/ 20 h 40"/>
                <a:gd name="T10" fmla="*/ 1 w 39"/>
                <a:gd name="T11" fmla="*/ 12 h 40"/>
                <a:gd name="T12" fmla="*/ 5 w 39"/>
                <a:gd name="T13" fmla="*/ 6 h 40"/>
                <a:gd name="T14" fmla="*/ 11 w 39"/>
                <a:gd name="T15" fmla="*/ 2 h 40"/>
                <a:gd name="T16" fmla="*/ 19 w 39"/>
                <a:gd name="T17" fmla="*/ 0 h 40"/>
                <a:gd name="T18" fmla="*/ 26 w 39"/>
                <a:gd name="T19" fmla="*/ 2 h 40"/>
                <a:gd name="T20" fmla="*/ 33 w 39"/>
                <a:gd name="T21" fmla="*/ 6 h 40"/>
                <a:gd name="T22" fmla="*/ 38 w 39"/>
                <a:gd name="T23" fmla="*/ 12 h 40"/>
                <a:gd name="T24" fmla="*/ 39 w 39"/>
                <a:gd name="T25" fmla="*/ 20 h 40"/>
                <a:gd name="T26" fmla="*/ 38 w 39"/>
                <a:gd name="T27" fmla="*/ 27 h 40"/>
                <a:gd name="T28" fmla="*/ 33 w 39"/>
                <a:gd name="T29" fmla="*/ 34 h 40"/>
                <a:gd name="T30" fmla="*/ 26 w 39"/>
                <a:gd name="T31" fmla="*/ 38 h 40"/>
                <a:gd name="T32" fmla="*/ 19 w 39"/>
                <a:gd name="T3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40">
                  <a:moveTo>
                    <a:pt x="19" y="40"/>
                  </a:moveTo>
                  <a:lnTo>
                    <a:pt x="11" y="38"/>
                  </a:lnTo>
                  <a:lnTo>
                    <a:pt x="5" y="34"/>
                  </a:lnTo>
                  <a:lnTo>
                    <a:pt x="1" y="27"/>
                  </a:lnTo>
                  <a:lnTo>
                    <a:pt x="0" y="20"/>
                  </a:lnTo>
                  <a:lnTo>
                    <a:pt x="1" y="12"/>
                  </a:lnTo>
                  <a:lnTo>
                    <a:pt x="5" y="6"/>
                  </a:lnTo>
                  <a:lnTo>
                    <a:pt x="11" y="2"/>
                  </a:lnTo>
                  <a:lnTo>
                    <a:pt x="19" y="0"/>
                  </a:lnTo>
                  <a:lnTo>
                    <a:pt x="26" y="2"/>
                  </a:lnTo>
                  <a:lnTo>
                    <a:pt x="33" y="6"/>
                  </a:lnTo>
                  <a:lnTo>
                    <a:pt x="38" y="12"/>
                  </a:lnTo>
                  <a:lnTo>
                    <a:pt x="39" y="20"/>
                  </a:lnTo>
                  <a:lnTo>
                    <a:pt x="38" y="27"/>
                  </a:lnTo>
                  <a:lnTo>
                    <a:pt x="33" y="34"/>
                  </a:lnTo>
                  <a:lnTo>
                    <a:pt x="26" y="38"/>
                  </a:lnTo>
                  <a:lnTo>
                    <a:pt x="19" y="4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51" name="Freeform 353"/>
            <p:cNvSpPr>
              <a:spLocks/>
            </p:cNvSpPr>
            <p:nvPr/>
          </p:nvSpPr>
          <p:spPr bwMode="auto">
            <a:xfrm>
              <a:off x="3282" y="2529"/>
              <a:ext cx="64" cy="90"/>
            </a:xfrm>
            <a:custGeom>
              <a:avLst/>
              <a:gdLst>
                <a:gd name="T0" fmla="*/ 0 w 129"/>
                <a:gd name="T1" fmla="*/ 181 h 181"/>
                <a:gd name="T2" fmla="*/ 25 w 129"/>
                <a:gd name="T3" fmla="*/ 172 h 181"/>
                <a:gd name="T4" fmla="*/ 52 w 129"/>
                <a:gd name="T5" fmla="*/ 158 h 181"/>
                <a:gd name="T6" fmla="*/ 76 w 129"/>
                <a:gd name="T7" fmla="*/ 141 h 181"/>
                <a:gd name="T8" fmla="*/ 97 w 129"/>
                <a:gd name="T9" fmla="*/ 120 h 181"/>
                <a:gd name="T10" fmla="*/ 114 w 129"/>
                <a:gd name="T11" fmla="*/ 98 h 181"/>
                <a:gd name="T12" fmla="*/ 124 w 129"/>
                <a:gd name="T13" fmla="*/ 74 h 181"/>
                <a:gd name="T14" fmla="*/ 129 w 129"/>
                <a:gd name="T15" fmla="*/ 50 h 181"/>
                <a:gd name="T16" fmla="*/ 124 w 129"/>
                <a:gd name="T17" fmla="*/ 26 h 181"/>
                <a:gd name="T18" fmla="*/ 114 w 129"/>
                <a:gd name="T19" fmla="*/ 8 h 181"/>
                <a:gd name="T20" fmla="*/ 100 w 129"/>
                <a:gd name="T21" fmla="*/ 0 h 181"/>
                <a:gd name="T22" fmla="*/ 86 w 129"/>
                <a:gd name="T23" fmla="*/ 1 h 181"/>
                <a:gd name="T24" fmla="*/ 72 w 129"/>
                <a:gd name="T25" fmla="*/ 8 h 181"/>
                <a:gd name="T26" fmla="*/ 61 w 129"/>
                <a:gd name="T27" fmla="*/ 21 h 181"/>
                <a:gd name="T28" fmla="*/ 53 w 129"/>
                <a:gd name="T29" fmla="*/ 38 h 181"/>
                <a:gd name="T30" fmla="*/ 49 w 129"/>
                <a:gd name="T31" fmla="*/ 58 h 181"/>
                <a:gd name="T32" fmla="*/ 52 w 129"/>
                <a:gd name="T33" fmla="*/ 79 h 181"/>
                <a:gd name="T34" fmla="*/ 54 w 129"/>
                <a:gd name="T35" fmla="*/ 95 h 181"/>
                <a:gd name="T36" fmla="*/ 49 w 129"/>
                <a:gd name="T37" fmla="*/ 113 h 181"/>
                <a:gd name="T38" fmla="*/ 41 w 129"/>
                <a:gd name="T39" fmla="*/ 129 h 181"/>
                <a:gd name="T40" fmla="*/ 31 w 129"/>
                <a:gd name="T41" fmla="*/ 145 h 181"/>
                <a:gd name="T42" fmla="*/ 19 w 129"/>
                <a:gd name="T43" fmla="*/ 160 h 181"/>
                <a:gd name="T44" fmla="*/ 10 w 129"/>
                <a:gd name="T45" fmla="*/ 171 h 181"/>
                <a:gd name="T46" fmla="*/ 2 w 129"/>
                <a:gd name="T47" fmla="*/ 179 h 181"/>
                <a:gd name="T48" fmla="*/ 0 w 129"/>
                <a:gd name="T49"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9" h="181">
                  <a:moveTo>
                    <a:pt x="0" y="181"/>
                  </a:moveTo>
                  <a:lnTo>
                    <a:pt x="25" y="172"/>
                  </a:lnTo>
                  <a:lnTo>
                    <a:pt x="52" y="158"/>
                  </a:lnTo>
                  <a:lnTo>
                    <a:pt x="76" y="141"/>
                  </a:lnTo>
                  <a:lnTo>
                    <a:pt x="97" y="120"/>
                  </a:lnTo>
                  <a:lnTo>
                    <a:pt x="114" y="98"/>
                  </a:lnTo>
                  <a:lnTo>
                    <a:pt x="124" y="74"/>
                  </a:lnTo>
                  <a:lnTo>
                    <a:pt x="129" y="50"/>
                  </a:lnTo>
                  <a:lnTo>
                    <a:pt x="124" y="26"/>
                  </a:lnTo>
                  <a:lnTo>
                    <a:pt x="114" y="8"/>
                  </a:lnTo>
                  <a:lnTo>
                    <a:pt x="100" y="0"/>
                  </a:lnTo>
                  <a:lnTo>
                    <a:pt x="86" y="1"/>
                  </a:lnTo>
                  <a:lnTo>
                    <a:pt x="72" y="8"/>
                  </a:lnTo>
                  <a:lnTo>
                    <a:pt x="61" y="21"/>
                  </a:lnTo>
                  <a:lnTo>
                    <a:pt x="53" y="38"/>
                  </a:lnTo>
                  <a:lnTo>
                    <a:pt x="49" y="58"/>
                  </a:lnTo>
                  <a:lnTo>
                    <a:pt x="52" y="79"/>
                  </a:lnTo>
                  <a:lnTo>
                    <a:pt x="54" y="95"/>
                  </a:lnTo>
                  <a:lnTo>
                    <a:pt x="49" y="113"/>
                  </a:lnTo>
                  <a:lnTo>
                    <a:pt x="41" y="129"/>
                  </a:lnTo>
                  <a:lnTo>
                    <a:pt x="31" y="145"/>
                  </a:lnTo>
                  <a:lnTo>
                    <a:pt x="19" y="160"/>
                  </a:lnTo>
                  <a:lnTo>
                    <a:pt x="10" y="171"/>
                  </a:lnTo>
                  <a:lnTo>
                    <a:pt x="2" y="179"/>
                  </a:lnTo>
                  <a:lnTo>
                    <a:pt x="0" y="18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52" name="Freeform 354"/>
            <p:cNvSpPr>
              <a:spLocks/>
            </p:cNvSpPr>
            <p:nvPr/>
          </p:nvSpPr>
          <p:spPr bwMode="auto">
            <a:xfrm>
              <a:off x="3251" y="2513"/>
              <a:ext cx="45" cy="103"/>
            </a:xfrm>
            <a:custGeom>
              <a:avLst/>
              <a:gdLst>
                <a:gd name="T0" fmla="*/ 50 w 90"/>
                <a:gd name="T1" fmla="*/ 206 h 206"/>
                <a:gd name="T2" fmla="*/ 65 w 90"/>
                <a:gd name="T3" fmla="*/ 183 h 206"/>
                <a:gd name="T4" fmla="*/ 77 w 90"/>
                <a:gd name="T5" fmla="*/ 157 h 206"/>
                <a:gd name="T6" fmla="*/ 85 w 90"/>
                <a:gd name="T7" fmla="*/ 128 h 206"/>
                <a:gd name="T8" fmla="*/ 90 w 90"/>
                <a:gd name="T9" fmla="*/ 99 h 206"/>
                <a:gd name="T10" fmla="*/ 88 w 90"/>
                <a:gd name="T11" fmla="*/ 70 h 206"/>
                <a:gd name="T12" fmla="*/ 83 w 90"/>
                <a:gd name="T13" fmla="*/ 45 h 206"/>
                <a:gd name="T14" fmla="*/ 70 w 90"/>
                <a:gd name="T15" fmla="*/ 23 h 206"/>
                <a:gd name="T16" fmla="*/ 52 w 90"/>
                <a:gd name="T17" fmla="*/ 7 h 206"/>
                <a:gd name="T18" fmla="*/ 33 w 90"/>
                <a:gd name="T19" fmla="*/ 0 h 206"/>
                <a:gd name="T20" fmla="*/ 18 w 90"/>
                <a:gd name="T21" fmla="*/ 2 h 206"/>
                <a:gd name="T22" fmla="*/ 7 w 90"/>
                <a:gd name="T23" fmla="*/ 12 h 206"/>
                <a:gd name="T24" fmla="*/ 1 w 90"/>
                <a:gd name="T25" fmla="*/ 26 h 206"/>
                <a:gd name="T26" fmla="*/ 0 w 90"/>
                <a:gd name="T27" fmla="*/ 43 h 206"/>
                <a:gd name="T28" fmla="*/ 3 w 90"/>
                <a:gd name="T29" fmla="*/ 61 h 206"/>
                <a:gd name="T30" fmla="*/ 12 w 90"/>
                <a:gd name="T31" fmla="*/ 80 h 206"/>
                <a:gd name="T32" fmla="*/ 27 w 90"/>
                <a:gd name="T33" fmla="*/ 93 h 206"/>
                <a:gd name="T34" fmla="*/ 39 w 90"/>
                <a:gd name="T35" fmla="*/ 106 h 206"/>
                <a:gd name="T36" fmla="*/ 47 w 90"/>
                <a:gd name="T37" fmla="*/ 122 h 206"/>
                <a:gd name="T38" fmla="*/ 52 w 90"/>
                <a:gd name="T39" fmla="*/ 141 h 206"/>
                <a:gd name="T40" fmla="*/ 53 w 90"/>
                <a:gd name="T41" fmla="*/ 159 h 206"/>
                <a:gd name="T42" fmla="*/ 53 w 90"/>
                <a:gd name="T43" fmla="*/ 178 h 206"/>
                <a:gd name="T44" fmla="*/ 53 w 90"/>
                <a:gd name="T45" fmla="*/ 193 h 206"/>
                <a:gd name="T46" fmla="*/ 50 w 90"/>
                <a:gd name="T47" fmla="*/ 203 h 206"/>
                <a:gd name="T48" fmla="*/ 50 w 90"/>
                <a:gd name="T49"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0" h="206">
                  <a:moveTo>
                    <a:pt x="50" y="206"/>
                  </a:moveTo>
                  <a:lnTo>
                    <a:pt x="65" y="183"/>
                  </a:lnTo>
                  <a:lnTo>
                    <a:pt x="77" y="157"/>
                  </a:lnTo>
                  <a:lnTo>
                    <a:pt x="85" y="128"/>
                  </a:lnTo>
                  <a:lnTo>
                    <a:pt x="90" y="99"/>
                  </a:lnTo>
                  <a:lnTo>
                    <a:pt x="88" y="70"/>
                  </a:lnTo>
                  <a:lnTo>
                    <a:pt x="83" y="45"/>
                  </a:lnTo>
                  <a:lnTo>
                    <a:pt x="70" y="23"/>
                  </a:lnTo>
                  <a:lnTo>
                    <a:pt x="52" y="7"/>
                  </a:lnTo>
                  <a:lnTo>
                    <a:pt x="33" y="0"/>
                  </a:lnTo>
                  <a:lnTo>
                    <a:pt x="18" y="2"/>
                  </a:lnTo>
                  <a:lnTo>
                    <a:pt x="7" y="12"/>
                  </a:lnTo>
                  <a:lnTo>
                    <a:pt x="1" y="26"/>
                  </a:lnTo>
                  <a:lnTo>
                    <a:pt x="0" y="43"/>
                  </a:lnTo>
                  <a:lnTo>
                    <a:pt x="3" y="61"/>
                  </a:lnTo>
                  <a:lnTo>
                    <a:pt x="12" y="80"/>
                  </a:lnTo>
                  <a:lnTo>
                    <a:pt x="27" y="93"/>
                  </a:lnTo>
                  <a:lnTo>
                    <a:pt x="39" y="106"/>
                  </a:lnTo>
                  <a:lnTo>
                    <a:pt x="47" y="122"/>
                  </a:lnTo>
                  <a:lnTo>
                    <a:pt x="52" y="141"/>
                  </a:lnTo>
                  <a:lnTo>
                    <a:pt x="53" y="159"/>
                  </a:lnTo>
                  <a:lnTo>
                    <a:pt x="53" y="178"/>
                  </a:lnTo>
                  <a:lnTo>
                    <a:pt x="53" y="193"/>
                  </a:lnTo>
                  <a:lnTo>
                    <a:pt x="50" y="203"/>
                  </a:lnTo>
                  <a:lnTo>
                    <a:pt x="50" y="20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53" name="Freeform 355"/>
            <p:cNvSpPr>
              <a:spLocks/>
            </p:cNvSpPr>
            <p:nvPr/>
          </p:nvSpPr>
          <p:spPr bwMode="auto">
            <a:xfrm>
              <a:off x="3283" y="2583"/>
              <a:ext cx="100" cy="50"/>
            </a:xfrm>
            <a:custGeom>
              <a:avLst/>
              <a:gdLst>
                <a:gd name="T0" fmla="*/ 0 w 201"/>
                <a:gd name="T1" fmla="*/ 78 h 99"/>
                <a:gd name="T2" fmla="*/ 13 w 201"/>
                <a:gd name="T3" fmla="*/ 84 h 99"/>
                <a:gd name="T4" fmla="*/ 26 w 201"/>
                <a:gd name="T5" fmla="*/ 88 h 99"/>
                <a:gd name="T6" fmla="*/ 39 w 201"/>
                <a:gd name="T7" fmla="*/ 92 h 99"/>
                <a:gd name="T8" fmla="*/ 53 w 201"/>
                <a:gd name="T9" fmla="*/ 95 h 99"/>
                <a:gd name="T10" fmla="*/ 68 w 201"/>
                <a:gd name="T11" fmla="*/ 98 h 99"/>
                <a:gd name="T12" fmla="*/ 83 w 201"/>
                <a:gd name="T13" fmla="*/ 99 h 99"/>
                <a:gd name="T14" fmla="*/ 98 w 201"/>
                <a:gd name="T15" fmla="*/ 99 h 99"/>
                <a:gd name="T16" fmla="*/ 113 w 201"/>
                <a:gd name="T17" fmla="*/ 99 h 99"/>
                <a:gd name="T18" fmla="*/ 127 w 201"/>
                <a:gd name="T19" fmla="*/ 96 h 99"/>
                <a:gd name="T20" fmla="*/ 140 w 201"/>
                <a:gd name="T21" fmla="*/ 93 h 99"/>
                <a:gd name="T22" fmla="*/ 152 w 201"/>
                <a:gd name="T23" fmla="*/ 90 h 99"/>
                <a:gd name="T24" fmla="*/ 165 w 201"/>
                <a:gd name="T25" fmla="*/ 84 h 99"/>
                <a:gd name="T26" fmla="*/ 175 w 201"/>
                <a:gd name="T27" fmla="*/ 77 h 99"/>
                <a:gd name="T28" fmla="*/ 184 w 201"/>
                <a:gd name="T29" fmla="*/ 68 h 99"/>
                <a:gd name="T30" fmla="*/ 191 w 201"/>
                <a:gd name="T31" fmla="*/ 58 h 99"/>
                <a:gd name="T32" fmla="*/ 197 w 201"/>
                <a:gd name="T33" fmla="*/ 47 h 99"/>
                <a:gd name="T34" fmla="*/ 201 w 201"/>
                <a:gd name="T35" fmla="*/ 27 h 99"/>
                <a:gd name="T36" fmla="*/ 196 w 201"/>
                <a:gd name="T37" fmla="*/ 12 h 99"/>
                <a:gd name="T38" fmla="*/ 186 w 201"/>
                <a:gd name="T39" fmla="*/ 3 h 99"/>
                <a:gd name="T40" fmla="*/ 171 w 201"/>
                <a:gd name="T41" fmla="*/ 0 h 99"/>
                <a:gd name="T42" fmla="*/ 153 w 201"/>
                <a:gd name="T43" fmla="*/ 2 h 99"/>
                <a:gd name="T44" fmla="*/ 136 w 201"/>
                <a:gd name="T45" fmla="*/ 9 h 99"/>
                <a:gd name="T46" fmla="*/ 120 w 201"/>
                <a:gd name="T47" fmla="*/ 20 h 99"/>
                <a:gd name="T48" fmla="*/ 108 w 201"/>
                <a:gd name="T49" fmla="*/ 38 h 99"/>
                <a:gd name="T50" fmla="*/ 98 w 201"/>
                <a:gd name="T51" fmla="*/ 52 h 99"/>
                <a:gd name="T52" fmla="*/ 83 w 201"/>
                <a:gd name="T53" fmla="*/ 62 h 99"/>
                <a:gd name="T54" fmla="*/ 66 w 201"/>
                <a:gd name="T55" fmla="*/ 69 h 99"/>
                <a:gd name="T56" fmla="*/ 47 w 201"/>
                <a:gd name="T57" fmla="*/ 73 h 99"/>
                <a:gd name="T58" fmla="*/ 29 w 201"/>
                <a:gd name="T59" fmla="*/ 76 h 99"/>
                <a:gd name="T60" fmla="*/ 14 w 201"/>
                <a:gd name="T61" fmla="*/ 78 h 99"/>
                <a:gd name="T62" fmla="*/ 4 w 201"/>
                <a:gd name="T63" fmla="*/ 78 h 99"/>
                <a:gd name="T64" fmla="*/ 0 w 201"/>
                <a:gd name="T65" fmla="*/ 7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99">
                  <a:moveTo>
                    <a:pt x="0" y="78"/>
                  </a:moveTo>
                  <a:lnTo>
                    <a:pt x="13" y="84"/>
                  </a:lnTo>
                  <a:lnTo>
                    <a:pt x="26" y="88"/>
                  </a:lnTo>
                  <a:lnTo>
                    <a:pt x="39" y="92"/>
                  </a:lnTo>
                  <a:lnTo>
                    <a:pt x="53" y="95"/>
                  </a:lnTo>
                  <a:lnTo>
                    <a:pt x="68" y="98"/>
                  </a:lnTo>
                  <a:lnTo>
                    <a:pt x="83" y="99"/>
                  </a:lnTo>
                  <a:lnTo>
                    <a:pt x="98" y="99"/>
                  </a:lnTo>
                  <a:lnTo>
                    <a:pt x="113" y="99"/>
                  </a:lnTo>
                  <a:lnTo>
                    <a:pt x="127" y="96"/>
                  </a:lnTo>
                  <a:lnTo>
                    <a:pt x="140" y="93"/>
                  </a:lnTo>
                  <a:lnTo>
                    <a:pt x="152" y="90"/>
                  </a:lnTo>
                  <a:lnTo>
                    <a:pt x="165" y="84"/>
                  </a:lnTo>
                  <a:lnTo>
                    <a:pt x="175" y="77"/>
                  </a:lnTo>
                  <a:lnTo>
                    <a:pt x="184" y="68"/>
                  </a:lnTo>
                  <a:lnTo>
                    <a:pt x="191" y="58"/>
                  </a:lnTo>
                  <a:lnTo>
                    <a:pt x="197" y="47"/>
                  </a:lnTo>
                  <a:lnTo>
                    <a:pt x="201" y="27"/>
                  </a:lnTo>
                  <a:lnTo>
                    <a:pt x="196" y="12"/>
                  </a:lnTo>
                  <a:lnTo>
                    <a:pt x="186" y="3"/>
                  </a:lnTo>
                  <a:lnTo>
                    <a:pt x="171" y="0"/>
                  </a:lnTo>
                  <a:lnTo>
                    <a:pt x="153" y="2"/>
                  </a:lnTo>
                  <a:lnTo>
                    <a:pt x="136" y="9"/>
                  </a:lnTo>
                  <a:lnTo>
                    <a:pt x="120" y="20"/>
                  </a:lnTo>
                  <a:lnTo>
                    <a:pt x="108" y="38"/>
                  </a:lnTo>
                  <a:lnTo>
                    <a:pt x="98" y="52"/>
                  </a:lnTo>
                  <a:lnTo>
                    <a:pt x="83" y="62"/>
                  </a:lnTo>
                  <a:lnTo>
                    <a:pt x="66" y="69"/>
                  </a:lnTo>
                  <a:lnTo>
                    <a:pt x="47" y="73"/>
                  </a:lnTo>
                  <a:lnTo>
                    <a:pt x="29" y="76"/>
                  </a:lnTo>
                  <a:lnTo>
                    <a:pt x="14" y="78"/>
                  </a:lnTo>
                  <a:lnTo>
                    <a:pt x="4" y="78"/>
                  </a:lnTo>
                  <a:lnTo>
                    <a:pt x="0" y="7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54" name="Freeform 356"/>
            <p:cNvSpPr>
              <a:spLocks/>
            </p:cNvSpPr>
            <p:nvPr/>
          </p:nvSpPr>
          <p:spPr bwMode="auto">
            <a:xfrm>
              <a:off x="3281" y="2628"/>
              <a:ext cx="99" cy="50"/>
            </a:xfrm>
            <a:custGeom>
              <a:avLst/>
              <a:gdLst>
                <a:gd name="T0" fmla="*/ 0 w 198"/>
                <a:gd name="T1" fmla="*/ 0 h 100"/>
                <a:gd name="T2" fmla="*/ 15 w 198"/>
                <a:gd name="T3" fmla="*/ 23 h 100"/>
                <a:gd name="T4" fmla="*/ 33 w 198"/>
                <a:gd name="T5" fmla="*/ 44 h 100"/>
                <a:gd name="T6" fmla="*/ 55 w 198"/>
                <a:gd name="T7" fmla="*/ 65 h 100"/>
                <a:gd name="T8" fmla="*/ 79 w 198"/>
                <a:gd name="T9" fmla="*/ 81 h 100"/>
                <a:gd name="T10" fmla="*/ 105 w 198"/>
                <a:gd name="T11" fmla="*/ 94 h 100"/>
                <a:gd name="T12" fmla="*/ 130 w 198"/>
                <a:gd name="T13" fmla="*/ 100 h 100"/>
                <a:gd name="T14" fmla="*/ 154 w 198"/>
                <a:gd name="T15" fmla="*/ 99 h 100"/>
                <a:gd name="T16" fmla="*/ 177 w 198"/>
                <a:gd name="T17" fmla="*/ 89 h 100"/>
                <a:gd name="T18" fmla="*/ 192 w 198"/>
                <a:gd name="T19" fmla="*/ 76 h 100"/>
                <a:gd name="T20" fmla="*/ 198 w 198"/>
                <a:gd name="T21" fmla="*/ 61 h 100"/>
                <a:gd name="T22" fmla="*/ 194 w 198"/>
                <a:gd name="T23" fmla="*/ 47 h 100"/>
                <a:gd name="T24" fmla="*/ 184 w 198"/>
                <a:gd name="T25" fmla="*/ 35 h 100"/>
                <a:gd name="T26" fmla="*/ 169 w 198"/>
                <a:gd name="T27" fmla="*/ 26 h 100"/>
                <a:gd name="T28" fmla="*/ 151 w 198"/>
                <a:gd name="T29" fmla="*/ 21 h 100"/>
                <a:gd name="T30" fmla="*/ 131 w 198"/>
                <a:gd name="T31" fmla="*/ 23 h 100"/>
                <a:gd name="T32" fmla="*/ 111 w 198"/>
                <a:gd name="T33" fmla="*/ 29 h 100"/>
                <a:gd name="T34" fmla="*/ 95 w 198"/>
                <a:gd name="T35" fmla="*/ 34 h 100"/>
                <a:gd name="T36" fmla="*/ 78 w 198"/>
                <a:gd name="T37" fmla="*/ 34 h 100"/>
                <a:gd name="T38" fmla="*/ 58 w 198"/>
                <a:gd name="T39" fmla="*/ 29 h 100"/>
                <a:gd name="T40" fmla="*/ 41 w 198"/>
                <a:gd name="T41" fmla="*/ 23 h 100"/>
                <a:gd name="T42" fmla="*/ 25 w 198"/>
                <a:gd name="T43" fmla="*/ 15 h 100"/>
                <a:gd name="T44" fmla="*/ 11 w 198"/>
                <a:gd name="T45" fmla="*/ 8 h 100"/>
                <a:gd name="T46" fmla="*/ 3 w 198"/>
                <a:gd name="T47" fmla="*/ 2 h 100"/>
                <a:gd name="T48" fmla="*/ 0 w 198"/>
                <a:gd name="T49"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8" h="100">
                  <a:moveTo>
                    <a:pt x="0" y="0"/>
                  </a:moveTo>
                  <a:lnTo>
                    <a:pt x="15" y="23"/>
                  </a:lnTo>
                  <a:lnTo>
                    <a:pt x="33" y="44"/>
                  </a:lnTo>
                  <a:lnTo>
                    <a:pt x="55" y="65"/>
                  </a:lnTo>
                  <a:lnTo>
                    <a:pt x="79" y="81"/>
                  </a:lnTo>
                  <a:lnTo>
                    <a:pt x="105" y="94"/>
                  </a:lnTo>
                  <a:lnTo>
                    <a:pt x="130" y="100"/>
                  </a:lnTo>
                  <a:lnTo>
                    <a:pt x="154" y="99"/>
                  </a:lnTo>
                  <a:lnTo>
                    <a:pt x="177" y="89"/>
                  </a:lnTo>
                  <a:lnTo>
                    <a:pt x="192" y="76"/>
                  </a:lnTo>
                  <a:lnTo>
                    <a:pt x="198" y="61"/>
                  </a:lnTo>
                  <a:lnTo>
                    <a:pt x="194" y="47"/>
                  </a:lnTo>
                  <a:lnTo>
                    <a:pt x="184" y="35"/>
                  </a:lnTo>
                  <a:lnTo>
                    <a:pt x="169" y="26"/>
                  </a:lnTo>
                  <a:lnTo>
                    <a:pt x="151" y="21"/>
                  </a:lnTo>
                  <a:lnTo>
                    <a:pt x="131" y="23"/>
                  </a:lnTo>
                  <a:lnTo>
                    <a:pt x="111" y="29"/>
                  </a:lnTo>
                  <a:lnTo>
                    <a:pt x="95" y="34"/>
                  </a:lnTo>
                  <a:lnTo>
                    <a:pt x="78" y="34"/>
                  </a:lnTo>
                  <a:lnTo>
                    <a:pt x="58" y="29"/>
                  </a:lnTo>
                  <a:lnTo>
                    <a:pt x="41" y="23"/>
                  </a:lnTo>
                  <a:lnTo>
                    <a:pt x="25" y="15"/>
                  </a:lnTo>
                  <a:lnTo>
                    <a:pt x="11" y="8"/>
                  </a:lnTo>
                  <a:lnTo>
                    <a:pt x="3" y="2"/>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55" name="Freeform 357"/>
            <p:cNvSpPr>
              <a:spLocks/>
            </p:cNvSpPr>
            <p:nvPr/>
          </p:nvSpPr>
          <p:spPr bwMode="auto">
            <a:xfrm>
              <a:off x="3273" y="2637"/>
              <a:ext cx="68" cy="87"/>
            </a:xfrm>
            <a:custGeom>
              <a:avLst/>
              <a:gdLst>
                <a:gd name="T0" fmla="*/ 0 w 136"/>
                <a:gd name="T1" fmla="*/ 0 h 174"/>
                <a:gd name="T2" fmla="*/ 0 w 136"/>
                <a:gd name="T3" fmla="*/ 28 h 174"/>
                <a:gd name="T4" fmla="*/ 2 w 136"/>
                <a:gd name="T5" fmla="*/ 56 h 174"/>
                <a:gd name="T6" fmla="*/ 10 w 136"/>
                <a:gd name="T7" fmla="*/ 85 h 174"/>
                <a:gd name="T8" fmla="*/ 20 w 136"/>
                <a:gd name="T9" fmla="*/ 113 h 174"/>
                <a:gd name="T10" fmla="*/ 35 w 136"/>
                <a:gd name="T11" fmla="*/ 137 h 174"/>
                <a:gd name="T12" fmla="*/ 53 w 136"/>
                <a:gd name="T13" fmla="*/ 157 h 174"/>
                <a:gd name="T14" fmla="*/ 74 w 136"/>
                <a:gd name="T15" fmla="*/ 169 h 174"/>
                <a:gd name="T16" fmla="*/ 99 w 136"/>
                <a:gd name="T17" fmla="*/ 174 h 174"/>
                <a:gd name="T18" fmla="*/ 118 w 136"/>
                <a:gd name="T19" fmla="*/ 170 h 174"/>
                <a:gd name="T20" fmla="*/ 131 w 136"/>
                <a:gd name="T21" fmla="*/ 161 h 174"/>
                <a:gd name="T22" fmla="*/ 136 w 136"/>
                <a:gd name="T23" fmla="*/ 147 h 174"/>
                <a:gd name="T24" fmla="*/ 133 w 136"/>
                <a:gd name="T25" fmla="*/ 132 h 174"/>
                <a:gd name="T26" fmla="*/ 126 w 136"/>
                <a:gd name="T27" fmla="*/ 116 h 174"/>
                <a:gd name="T28" fmla="*/ 114 w 136"/>
                <a:gd name="T29" fmla="*/ 102 h 174"/>
                <a:gd name="T30" fmla="*/ 96 w 136"/>
                <a:gd name="T31" fmla="*/ 92 h 174"/>
                <a:gd name="T32" fmla="*/ 77 w 136"/>
                <a:gd name="T33" fmla="*/ 88 h 174"/>
                <a:gd name="T34" fmla="*/ 61 w 136"/>
                <a:gd name="T35" fmla="*/ 83 h 174"/>
                <a:gd name="T36" fmla="*/ 46 w 136"/>
                <a:gd name="T37" fmla="*/ 73 h 174"/>
                <a:gd name="T38" fmla="*/ 32 w 136"/>
                <a:gd name="T39" fmla="*/ 59 h 174"/>
                <a:gd name="T40" fmla="*/ 21 w 136"/>
                <a:gd name="T41" fmla="*/ 43 h 174"/>
                <a:gd name="T42" fmla="*/ 12 w 136"/>
                <a:gd name="T43" fmla="*/ 26 h 174"/>
                <a:gd name="T44" fmla="*/ 5 w 136"/>
                <a:gd name="T45" fmla="*/ 13 h 174"/>
                <a:gd name="T46" fmla="*/ 1 w 136"/>
                <a:gd name="T47" fmla="*/ 3 h 174"/>
                <a:gd name="T48" fmla="*/ 0 w 136"/>
                <a:gd name="T4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6" h="174">
                  <a:moveTo>
                    <a:pt x="0" y="0"/>
                  </a:moveTo>
                  <a:lnTo>
                    <a:pt x="0" y="28"/>
                  </a:lnTo>
                  <a:lnTo>
                    <a:pt x="2" y="56"/>
                  </a:lnTo>
                  <a:lnTo>
                    <a:pt x="10" y="85"/>
                  </a:lnTo>
                  <a:lnTo>
                    <a:pt x="20" y="113"/>
                  </a:lnTo>
                  <a:lnTo>
                    <a:pt x="35" y="137"/>
                  </a:lnTo>
                  <a:lnTo>
                    <a:pt x="53" y="157"/>
                  </a:lnTo>
                  <a:lnTo>
                    <a:pt x="74" y="169"/>
                  </a:lnTo>
                  <a:lnTo>
                    <a:pt x="99" y="174"/>
                  </a:lnTo>
                  <a:lnTo>
                    <a:pt x="118" y="170"/>
                  </a:lnTo>
                  <a:lnTo>
                    <a:pt x="131" y="161"/>
                  </a:lnTo>
                  <a:lnTo>
                    <a:pt x="136" y="147"/>
                  </a:lnTo>
                  <a:lnTo>
                    <a:pt x="133" y="132"/>
                  </a:lnTo>
                  <a:lnTo>
                    <a:pt x="126" y="116"/>
                  </a:lnTo>
                  <a:lnTo>
                    <a:pt x="114" y="102"/>
                  </a:lnTo>
                  <a:lnTo>
                    <a:pt x="96" y="92"/>
                  </a:lnTo>
                  <a:lnTo>
                    <a:pt x="77" y="88"/>
                  </a:lnTo>
                  <a:lnTo>
                    <a:pt x="61" y="83"/>
                  </a:lnTo>
                  <a:lnTo>
                    <a:pt x="46" y="73"/>
                  </a:lnTo>
                  <a:lnTo>
                    <a:pt x="32" y="59"/>
                  </a:lnTo>
                  <a:lnTo>
                    <a:pt x="21" y="43"/>
                  </a:lnTo>
                  <a:lnTo>
                    <a:pt x="12" y="26"/>
                  </a:lnTo>
                  <a:lnTo>
                    <a:pt x="5" y="13"/>
                  </a:lnTo>
                  <a:lnTo>
                    <a:pt x="1" y="3"/>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56" name="Freeform 358"/>
            <p:cNvSpPr>
              <a:spLocks/>
            </p:cNvSpPr>
            <p:nvPr/>
          </p:nvSpPr>
          <p:spPr bwMode="auto">
            <a:xfrm>
              <a:off x="3028" y="2593"/>
              <a:ext cx="234" cy="81"/>
            </a:xfrm>
            <a:custGeom>
              <a:avLst/>
              <a:gdLst>
                <a:gd name="T0" fmla="*/ 9 w 469"/>
                <a:gd name="T1" fmla="*/ 5 h 163"/>
                <a:gd name="T2" fmla="*/ 1 w 469"/>
                <a:gd name="T3" fmla="*/ 0 h 163"/>
                <a:gd name="T4" fmla="*/ 0 w 469"/>
                <a:gd name="T5" fmla="*/ 2 h 163"/>
                <a:gd name="T6" fmla="*/ 6 w 469"/>
                <a:gd name="T7" fmla="*/ 8 h 163"/>
                <a:gd name="T8" fmla="*/ 16 w 469"/>
                <a:gd name="T9" fmla="*/ 19 h 163"/>
                <a:gd name="T10" fmla="*/ 32 w 469"/>
                <a:gd name="T11" fmla="*/ 34 h 163"/>
                <a:gd name="T12" fmla="*/ 53 w 469"/>
                <a:gd name="T13" fmla="*/ 50 h 163"/>
                <a:gd name="T14" fmla="*/ 78 w 469"/>
                <a:gd name="T15" fmla="*/ 67 h 163"/>
                <a:gd name="T16" fmla="*/ 107 w 469"/>
                <a:gd name="T17" fmla="*/ 85 h 163"/>
                <a:gd name="T18" fmla="*/ 138 w 469"/>
                <a:gd name="T19" fmla="*/ 104 h 163"/>
                <a:gd name="T20" fmla="*/ 173 w 469"/>
                <a:gd name="T21" fmla="*/ 121 h 163"/>
                <a:gd name="T22" fmla="*/ 210 w 469"/>
                <a:gd name="T23" fmla="*/ 137 h 163"/>
                <a:gd name="T24" fmla="*/ 248 w 469"/>
                <a:gd name="T25" fmla="*/ 149 h 163"/>
                <a:gd name="T26" fmla="*/ 287 w 469"/>
                <a:gd name="T27" fmla="*/ 158 h 163"/>
                <a:gd name="T28" fmla="*/ 326 w 469"/>
                <a:gd name="T29" fmla="*/ 163 h 163"/>
                <a:gd name="T30" fmla="*/ 366 w 469"/>
                <a:gd name="T31" fmla="*/ 161 h 163"/>
                <a:gd name="T32" fmla="*/ 405 w 469"/>
                <a:gd name="T33" fmla="*/ 154 h 163"/>
                <a:gd name="T34" fmla="*/ 425 w 469"/>
                <a:gd name="T35" fmla="*/ 146 h 163"/>
                <a:gd name="T36" fmla="*/ 440 w 469"/>
                <a:gd name="T37" fmla="*/ 135 h 163"/>
                <a:gd name="T38" fmla="*/ 451 w 469"/>
                <a:gd name="T39" fmla="*/ 121 h 163"/>
                <a:gd name="T40" fmla="*/ 460 w 469"/>
                <a:gd name="T41" fmla="*/ 106 h 163"/>
                <a:gd name="T42" fmla="*/ 464 w 469"/>
                <a:gd name="T43" fmla="*/ 91 h 163"/>
                <a:gd name="T44" fmla="*/ 468 w 469"/>
                <a:gd name="T45" fmla="*/ 80 h 163"/>
                <a:gd name="T46" fmla="*/ 469 w 469"/>
                <a:gd name="T47" fmla="*/ 72 h 163"/>
                <a:gd name="T48" fmla="*/ 469 w 469"/>
                <a:gd name="T49" fmla="*/ 68 h 163"/>
                <a:gd name="T50" fmla="*/ 468 w 469"/>
                <a:gd name="T51" fmla="*/ 70 h 163"/>
                <a:gd name="T52" fmla="*/ 465 w 469"/>
                <a:gd name="T53" fmla="*/ 76 h 163"/>
                <a:gd name="T54" fmla="*/ 462 w 469"/>
                <a:gd name="T55" fmla="*/ 85 h 163"/>
                <a:gd name="T56" fmla="*/ 455 w 469"/>
                <a:gd name="T57" fmla="*/ 97 h 163"/>
                <a:gd name="T58" fmla="*/ 445 w 469"/>
                <a:gd name="T59" fmla="*/ 108 h 163"/>
                <a:gd name="T60" fmla="*/ 432 w 469"/>
                <a:gd name="T61" fmla="*/ 121 h 163"/>
                <a:gd name="T62" fmla="*/ 415 w 469"/>
                <a:gd name="T63" fmla="*/ 131 h 163"/>
                <a:gd name="T64" fmla="*/ 393 w 469"/>
                <a:gd name="T65" fmla="*/ 139 h 163"/>
                <a:gd name="T66" fmla="*/ 366 w 469"/>
                <a:gd name="T67" fmla="*/ 145 h 163"/>
                <a:gd name="T68" fmla="*/ 335 w 469"/>
                <a:gd name="T69" fmla="*/ 145 h 163"/>
                <a:gd name="T70" fmla="*/ 297 w 469"/>
                <a:gd name="T71" fmla="*/ 142 h 163"/>
                <a:gd name="T72" fmla="*/ 255 w 469"/>
                <a:gd name="T73" fmla="*/ 130 h 163"/>
                <a:gd name="T74" fmla="*/ 204 w 469"/>
                <a:gd name="T75" fmla="*/ 113 h 163"/>
                <a:gd name="T76" fmla="*/ 146 w 469"/>
                <a:gd name="T77" fmla="*/ 87 h 163"/>
                <a:gd name="T78" fmla="*/ 82 w 469"/>
                <a:gd name="T79" fmla="*/ 51 h 163"/>
                <a:gd name="T80" fmla="*/ 9 w 469"/>
                <a:gd name="T81" fmla="*/ 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69" h="163">
                  <a:moveTo>
                    <a:pt x="9" y="5"/>
                  </a:moveTo>
                  <a:lnTo>
                    <a:pt x="1" y="0"/>
                  </a:lnTo>
                  <a:lnTo>
                    <a:pt x="0" y="2"/>
                  </a:lnTo>
                  <a:lnTo>
                    <a:pt x="6" y="8"/>
                  </a:lnTo>
                  <a:lnTo>
                    <a:pt x="16" y="19"/>
                  </a:lnTo>
                  <a:lnTo>
                    <a:pt x="32" y="34"/>
                  </a:lnTo>
                  <a:lnTo>
                    <a:pt x="53" y="50"/>
                  </a:lnTo>
                  <a:lnTo>
                    <a:pt x="78" y="67"/>
                  </a:lnTo>
                  <a:lnTo>
                    <a:pt x="107" y="85"/>
                  </a:lnTo>
                  <a:lnTo>
                    <a:pt x="138" y="104"/>
                  </a:lnTo>
                  <a:lnTo>
                    <a:pt x="173" y="121"/>
                  </a:lnTo>
                  <a:lnTo>
                    <a:pt x="210" y="137"/>
                  </a:lnTo>
                  <a:lnTo>
                    <a:pt x="248" y="149"/>
                  </a:lnTo>
                  <a:lnTo>
                    <a:pt x="287" y="158"/>
                  </a:lnTo>
                  <a:lnTo>
                    <a:pt x="326" y="163"/>
                  </a:lnTo>
                  <a:lnTo>
                    <a:pt x="366" y="161"/>
                  </a:lnTo>
                  <a:lnTo>
                    <a:pt x="405" y="154"/>
                  </a:lnTo>
                  <a:lnTo>
                    <a:pt x="425" y="146"/>
                  </a:lnTo>
                  <a:lnTo>
                    <a:pt x="440" y="135"/>
                  </a:lnTo>
                  <a:lnTo>
                    <a:pt x="451" y="121"/>
                  </a:lnTo>
                  <a:lnTo>
                    <a:pt x="460" y="106"/>
                  </a:lnTo>
                  <a:lnTo>
                    <a:pt x="464" y="91"/>
                  </a:lnTo>
                  <a:lnTo>
                    <a:pt x="468" y="80"/>
                  </a:lnTo>
                  <a:lnTo>
                    <a:pt x="469" y="72"/>
                  </a:lnTo>
                  <a:lnTo>
                    <a:pt x="469" y="68"/>
                  </a:lnTo>
                  <a:lnTo>
                    <a:pt x="468" y="70"/>
                  </a:lnTo>
                  <a:lnTo>
                    <a:pt x="465" y="76"/>
                  </a:lnTo>
                  <a:lnTo>
                    <a:pt x="462" y="85"/>
                  </a:lnTo>
                  <a:lnTo>
                    <a:pt x="455" y="97"/>
                  </a:lnTo>
                  <a:lnTo>
                    <a:pt x="445" y="108"/>
                  </a:lnTo>
                  <a:lnTo>
                    <a:pt x="432" y="121"/>
                  </a:lnTo>
                  <a:lnTo>
                    <a:pt x="415" y="131"/>
                  </a:lnTo>
                  <a:lnTo>
                    <a:pt x="393" y="139"/>
                  </a:lnTo>
                  <a:lnTo>
                    <a:pt x="366" y="145"/>
                  </a:lnTo>
                  <a:lnTo>
                    <a:pt x="335" y="145"/>
                  </a:lnTo>
                  <a:lnTo>
                    <a:pt x="297" y="142"/>
                  </a:lnTo>
                  <a:lnTo>
                    <a:pt x="255" y="130"/>
                  </a:lnTo>
                  <a:lnTo>
                    <a:pt x="204" y="113"/>
                  </a:lnTo>
                  <a:lnTo>
                    <a:pt x="146" y="87"/>
                  </a:lnTo>
                  <a:lnTo>
                    <a:pt x="82" y="51"/>
                  </a:lnTo>
                  <a:lnTo>
                    <a:pt x="9" y="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57" name="Freeform 359"/>
            <p:cNvSpPr>
              <a:spLocks/>
            </p:cNvSpPr>
            <p:nvPr/>
          </p:nvSpPr>
          <p:spPr bwMode="auto">
            <a:xfrm>
              <a:off x="3125" y="2508"/>
              <a:ext cx="71" cy="73"/>
            </a:xfrm>
            <a:custGeom>
              <a:avLst/>
              <a:gdLst>
                <a:gd name="T0" fmla="*/ 85 w 142"/>
                <a:gd name="T1" fmla="*/ 134 h 145"/>
                <a:gd name="T2" fmla="*/ 67 w 142"/>
                <a:gd name="T3" fmla="*/ 145 h 145"/>
                <a:gd name="T4" fmla="*/ 48 w 142"/>
                <a:gd name="T5" fmla="*/ 140 h 145"/>
                <a:gd name="T6" fmla="*/ 37 w 142"/>
                <a:gd name="T7" fmla="*/ 124 h 145"/>
                <a:gd name="T8" fmla="*/ 30 w 142"/>
                <a:gd name="T9" fmla="*/ 114 h 145"/>
                <a:gd name="T10" fmla="*/ 20 w 142"/>
                <a:gd name="T11" fmla="*/ 113 h 145"/>
                <a:gd name="T12" fmla="*/ 11 w 142"/>
                <a:gd name="T13" fmla="*/ 108 h 145"/>
                <a:gd name="T14" fmla="*/ 4 w 142"/>
                <a:gd name="T15" fmla="*/ 101 h 145"/>
                <a:gd name="T16" fmla="*/ 0 w 142"/>
                <a:gd name="T17" fmla="*/ 86 h 145"/>
                <a:gd name="T18" fmla="*/ 9 w 142"/>
                <a:gd name="T19" fmla="*/ 68 h 145"/>
                <a:gd name="T20" fmla="*/ 12 w 142"/>
                <a:gd name="T21" fmla="*/ 53 h 145"/>
                <a:gd name="T22" fmla="*/ 11 w 142"/>
                <a:gd name="T23" fmla="*/ 32 h 145"/>
                <a:gd name="T24" fmla="*/ 19 w 142"/>
                <a:gd name="T25" fmla="*/ 20 h 145"/>
                <a:gd name="T26" fmla="*/ 28 w 142"/>
                <a:gd name="T27" fmla="*/ 16 h 145"/>
                <a:gd name="T28" fmla="*/ 38 w 142"/>
                <a:gd name="T29" fmla="*/ 15 h 145"/>
                <a:gd name="T30" fmla="*/ 49 w 142"/>
                <a:gd name="T31" fmla="*/ 18 h 145"/>
                <a:gd name="T32" fmla="*/ 58 w 142"/>
                <a:gd name="T33" fmla="*/ 10 h 145"/>
                <a:gd name="T34" fmla="*/ 75 w 142"/>
                <a:gd name="T35" fmla="*/ 0 h 145"/>
                <a:gd name="T36" fmla="*/ 95 w 142"/>
                <a:gd name="T37" fmla="*/ 3 h 145"/>
                <a:gd name="T38" fmla="*/ 106 w 142"/>
                <a:gd name="T39" fmla="*/ 21 h 145"/>
                <a:gd name="T40" fmla="*/ 112 w 142"/>
                <a:gd name="T41" fmla="*/ 30 h 145"/>
                <a:gd name="T42" fmla="*/ 123 w 142"/>
                <a:gd name="T43" fmla="*/ 31 h 145"/>
                <a:gd name="T44" fmla="*/ 133 w 142"/>
                <a:gd name="T45" fmla="*/ 36 h 145"/>
                <a:gd name="T46" fmla="*/ 139 w 142"/>
                <a:gd name="T47" fmla="*/ 44 h 145"/>
                <a:gd name="T48" fmla="*/ 142 w 142"/>
                <a:gd name="T49" fmla="*/ 58 h 145"/>
                <a:gd name="T50" fmla="*/ 134 w 142"/>
                <a:gd name="T51" fmla="*/ 76 h 145"/>
                <a:gd name="T52" fmla="*/ 131 w 142"/>
                <a:gd name="T53" fmla="*/ 92 h 145"/>
                <a:gd name="T54" fmla="*/ 132 w 142"/>
                <a:gd name="T55" fmla="*/ 112 h 145"/>
                <a:gd name="T56" fmla="*/ 124 w 142"/>
                <a:gd name="T57" fmla="*/ 124 h 145"/>
                <a:gd name="T58" fmla="*/ 114 w 142"/>
                <a:gd name="T59" fmla="*/ 129 h 145"/>
                <a:gd name="T60" fmla="*/ 104 w 142"/>
                <a:gd name="T61" fmla="*/ 129 h 145"/>
                <a:gd name="T62" fmla="*/ 94 w 142"/>
                <a:gd name="T63" fmla="*/ 12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2" h="145">
                  <a:moveTo>
                    <a:pt x="89" y="123"/>
                  </a:moveTo>
                  <a:lnTo>
                    <a:pt x="85" y="134"/>
                  </a:lnTo>
                  <a:lnTo>
                    <a:pt x="76" y="140"/>
                  </a:lnTo>
                  <a:lnTo>
                    <a:pt x="67" y="145"/>
                  </a:lnTo>
                  <a:lnTo>
                    <a:pt x="57" y="145"/>
                  </a:lnTo>
                  <a:lnTo>
                    <a:pt x="48" y="140"/>
                  </a:lnTo>
                  <a:lnTo>
                    <a:pt x="41" y="134"/>
                  </a:lnTo>
                  <a:lnTo>
                    <a:pt x="37" y="124"/>
                  </a:lnTo>
                  <a:lnTo>
                    <a:pt x="36" y="113"/>
                  </a:lnTo>
                  <a:lnTo>
                    <a:pt x="30" y="114"/>
                  </a:lnTo>
                  <a:lnTo>
                    <a:pt x="25" y="114"/>
                  </a:lnTo>
                  <a:lnTo>
                    <a:pt x="20" y="113"/>
                  </a:lnTo>
                  <a:lnTo>
                    <a:pt x="15" y="112"/>
                  </a:lnTo>
                  <a:lnTo>
                    <a:pt x="11" y="108"/>
                  </a:lnTo>
                  <a:lnTo>
                    <a:pt x="7" y="105"/>
                  </a:lnTo>
                  <a:lnTo>
                    <a:pt x="4" y="101"/>
                  </a:lnTo>
                  <a:lnTo>
                    <a:pt x="2" y="97"/>
                  </a:lnTo>
                  <a:lnTo>
                    <a:pt x="0" y="86"/>
                  </a:lnTo>
                  <a:lnTo>
                    <a:pt x="3" y="76"/>
                  </a:lnTo>
                  <a:lnTo>
                    <a:pt x="9" y="68"/>
                  </a:lnTo>
                  <a:lnTo>
                    <a:pt x="18" y="62"/>
                  </a:lnTo>
                  <a:lnTo>
                    <a:pt x="12" y="53"/>
                  </a:lnTo>
                  <a:lnTo>
                    <a:pt x="10" y="43"/>
                  </a:lnTo>
                  <a:lnTo>
                    <a:pt x="11" y="32"/>
                  </a:lnTo>
                  <a:lnTo>
                    <a:pt x="15" y="23"/>
                  </a:lnTo>
                  <a:lnTo>
                    <a:pt x="19" y="20"/>
                  </a:lnTo>
                  <a:lnTo>
                    <a:pt x="24" y="17"/>
                  </a:lnTo>
                  <a:lnTo>
                    <a:pt x="28" y="16"/>
                  </a:lnTo>
                  <a:lnTo>
                    <a:pt x="33" y="15"/>
                  </a:lnTo>
                  <a:lnTo>
                    <a:pt x="38" y="15"/>
                  </a:lnTo>
                  <a:lnTo>
                    <a:pt x="43" y="16"/>
                  </a:lnTo>
                  <a:lnTo>
                    <a:pt x="49" y="18"/>
                  </a:lnTo>
                  <a:lnTo>
                    <a:pt x="53" y="21"/>
                  </a:lnTo>
                  <a:lnTo>
                    <a:pt x="58" y="10"/>
                  </a:lnTo>
                  <a:lnTo>
                    <a:pt x="66" y="3"/>
                  </a:lnTo>
                  <a:lnTo>
                    <a:pt x="75" y="0"/>
                  </a:lnTo>
                  <a:lnTo>
                    <a:pt x="86" y="0"/>
                  </a:lnTo>
                  <a:lnTo>
                    <a:pt x="95" y="3"/>
                  </a:lnTo>
                  <a:lnTo>
                    <a:pt x="102" y="10"/>
                  </a:lnTo>
                  <a:lnTo>
                    <a:pt x="106" y="21"/>
                  </a:lnTo>
                  <a:lnTo>
                    <a:pt x="106" y="31"/>
                  </a:lnTo>
                  <a:lnTo>
                    <a:pt x="112" y="30"/>
                  </a:lnTo>
                  <a:lnTo>
                    <a:pt x="118" y="30"/>
                  </a:lnTo>
                  <a:lnTo>
                    <a:pt x="123" y="31"/>
                  </a:lnTo>
                  <a:lnTo>
                    <a:pt x="128" y="33"/>
                  </a:lnTo>
                  <a:lnTo>
                    <a:pt x="133" y="36"/>
                  </a:lnTo>
                  <a:lnTo>
                    <a:pt x="136" y="39"/>
                  </a:lnTo>
                  <a:lnTo>
                    <a:pt x="139" y="44"/>
                  </a:lnTo>
                  <a:lnTo>
                    <a:pt x="141" y="48"/>
                  </a:lnTo>
                  <a:lnTo>
                    <a:pt x="142" y="58"/>
                  </a:lnTo>
                  <a:lnTo>
                    <a:pt x="140" y="68"/>
                  </a:lnTo>
                  <a:lnTo>
                    <a:pt x="134" y="76"/>
                  </a:lnTo>
                  <a:lnTo>
                    <a:pt x="125" y="83"/>
                  </a:lnTo>
                  <a:lnTo>
                    <a:pt x="131" y="92"/>
                  </a:lnTo>
                  <a:lnTo>
                    <a:pt x="133" y="101"/>
                  </a:lnTo>
                  <a:lnTo>
                    <a:pt x="132" y="112"/>
                  </a:lnTo>
                  <a:lnTo>
                    <a:pt x="127" y="121"/>
                  </a:lnTo>
                  <a:lnTo>
                    <a:pt x="124" y="124"/>
                  </a:lnTo>
                  <a:lnTo>
                    <a:pt x="119" y="127"/>
                  </a:lnTo>
                  <a:lnTo>
                    <a:pt x="114" y="129"/>
                  </a:lnTo>
                  <a:lnTo>
                    <a:pt x="110" y="129"/>
                  </a:lnTo>
                  <a:lnTo>
                    <a:pt x="104" y="129"/>
                  </a:lnTo>
                  <a:lnTo>
                    <a:pt x="100" y="128"/>
                  </a:lnTo>
                  <a:lnTo>
                    <a:pt x="94" y="127"/>
                  </a:lnTo>
                  <a:lnTo>
                    <a:pt x="89" y="12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58" name="Freeform 360"/>
            <p:cNvSpPr>
              <a:spLocks/>
            </p:cNvSpPr>
            <p:nvPr/>
          </p:nvSpPr>
          <p:spPr bwMode="auto">
            <a:xfrm>
              <a:off x="3149" y="2534"/>
              <a:ext cx="21" cy="20"/>
            </a:xfrm>
            <a:custGeom>
              <a:avLst/>
              <a:gdLst>
                <a:gd name="T0" fmla="*/ 39 w 40"/>
                <a:gd name="T1" fmla="*/ 14 h 39"/>
                <a:gd name="T2" fmla="*/ 36 w 40"/>
                <a:gd name="T3" fmla="*/ 7 h 39"/>
                <a:gd name="T4" fmla="*/ 29 w 40"/>
                <a:gd name="T5" fmla="*/ 2 h 39"/>
                <a:gd name="T6" fmla="*/ 22 w 40"/>
                <a:gd name="T7" fmla="*/ 0 h 39"/>
                <a:gd name="T8" fmla="*/ 14 w 40"/>
                <a:gd name="T9" fmla="*/ 1 h 39"/>
                <a:gd name="T10" fmla="*/ 7 w 40"/>
                <a:gd name="T11" fmla="*/ 4 h 39"/>
                <a:gd name="T12" fmla="*/ 2 w 40"/>
                <a:gd name="T13" fmla="*/ 11 h 39"/>
                <a:gd name="T14" fmla="*/ 0 w 40"/>
                <a:gd name="T15" fmla="*/ 18 h 39"/>
                <a:gd name="T16" fmla="*/ 1 w 40"/>
                <a:gd name="T17" fmla="*/ 26 h 39"/>
                <a:gd name="T18" fmla="*/ 5 w 40"/>
                <a:gd name="T19" fmla="*/ 32 h 39"/>
                <a:gd name="T20" fmla="*/ 12 w 40"/>
                <a:gd name="T21" fmla="*/ 37 h 39"/>
                <a:gd name="T22" fmla="*/ 18 w 40"/>
                <a:gd name="T23" fmla="*/ 39 h 39"/>
                <a:gd name="T24" fmla="*/ 26 w 40"/>
                <a:gd name="T25" fmla="*/ 38 h 39"/>
                <a:gd name="T26" fmla="*/ 33 w 40"/>
                <a:gd name="T27" fmla="*/ 34 h 39"/>
                <a:gd name="T28" fmla="*/ 38 w 40"/>
                <a:gd name="T29" fmla="*/ 29 h 39"/>
                <a:gd name="T30" fmla="*/ 40 w 40"/>
                <a:gd name="T31" fmla="*/ 22 h 39"/>
                <a:gd name="T32" fmla="*/ 39 w 40"/>
                <a:gd name="T33"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39">
                  <a:moveTo>
                    <a:pt x="39" y="14"/>
                  </a:moveTo>
                  <a:lnTo>
                    <a:pt x="36" y="7"/>
                  </a:lnTo>
                  <a:lnTo>
                    <a:pt x="29" y="2"/>
                  </a:lnTo>
                  <a:lnTo>
                    <a:pt x="22" y="0"/>
                  </a:lnTo>
                  <a:lnTo>
                    <a:pt x="14" y="1"/>
                  </a:lnTo>
                  <a:lnTo>
                    <a:pt x="7" y="4"/>
                  </a:lnTo>
                  <a:lnTo>
                    <a:pt x="2" y="11"/>
                  </a:lnTo>
                  <a:lnTo>
                    <a:pt x="0" y="18"/>
                  </a:lnTo>
                  <a:lnTo>
                    <a:pt x="1" y="26"/>
                  </a:lnTo>
                  <a:lnTo>
                    <a:pt x="5" y="32"/>
                  </a:lnTo>
                  <a:lnTo>
                    <a:pt x="12" y="37"/>
                  </a:lnTo>
                  <a:lnTo>
                    <a:pt x="18" y="39"/>
                  </a:lnTo>
                  <a:lnTo>
                    <a:pt x="26" y="38"/>
                  </a:lnTo>
                  <a:lnTo>
                    <a:pt x="33" y="34"/>
                  </a:lnTo>
                  <a:lnTo>
                    <a:pt x="38" y="29"/>
                  </a:lnTo>
                  <a:lnTo>
                    <a:pt x="40" y="22"/>
                  </a:lnTo>
                  <a:lnTo>
                    <a:pt x="39" y="1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59" name="Freeform 361"/>
            <p:cNvSpPr>
              <a:spLocks/>
            </p:cNvSpPr>
            <p:nvPr/>
          </p:nvSpPr>
          <p:spPr bwMode="auto">
            <a:xfrm>
              <a:off x="2944" y="2499"/>
              <a:ext cx="26" cy="26"/>
            </a:xfrm>
            <a:custGeom>
              <a:avLst/>
              <a:gdLst>
                <a:gd name="T0" fmla="*/ 26 w 52"/>
                <a:gd name="T1" fmla="*/ 50 h 50"/>
                <a:gd name="T2" fmla="*/ 37 w 52"/>
                <a:gd name="T3" fmla="*/ 48 h 50"/>
                <a:gd name="T4" fmla="*/ 45 w 52"/>
                <a:gd name="T5" fmla="*/ 42 h 50"/>
                <a:gd name="T6" fmla="*/ 49 w 52"/>
                <a:gd name="T7" fmla="*/ 34 h 50"/>
                <a:gd name="T8" fmla="*/ 52 w 52"/>
                <a:gd name="T9" fmla="*/ 25 h 50"/>
                <a:gd name="T10" fmla="*/ 49 w 52"/>
                <a:gd name="T11" fmla="*/ 15 h 50"/>
                <a:gd name="T12" fmla="*/ 45 w 52"/>
                <a:gd name="T13" fmla="*/ 6 h 50"/>
                <a:gd name="T14" fmla="*/ 37 w 52"/>
                <a:gd name="T15" fmla="*/ 2 h 50"/>
                <a:gd name="T16" fmla="*/ 26 w 52"/>
                <a:gd name="T17" fmla="*/ 0 h 50"/>
                <a:gd name="T18" fmla="*/ 16 w 52"/>
                <a:gd name="T19" fmla="*/ 2 h 50"/>
                <a:gd name="T20" fmla="*/ 8 w 52"/>
                <a:gd name="T21" fmla="*/ 6 h 50"/>
                <a:gd name="T22" fmla="*/ 2 w 52"/>
                <a:gd name="T23" fmla="*/ 15 h 50"/>
                <a:gd name="T24" fmla="*/ 0 w 52"/>
                <a:gd name="T25" fmla="*/ 25 h 50"/>
                <a:gd name="T26" fmla="*/ 2 w 52"/>
                <a:gd name="T27" fmla="*/ 34 h 50"/>
                <a:gd name="T28" fmla="*/ 8 w 52"/>
                <a:gd name="T29" fmla="*/ 42 h 50"/>
                <a:gd name="T30" fmla="*/ 16 w 52"/>
                <a:gd name="T31" fmla="*/ 48 h 50"/>
                <a:gd name="T32" fmla="*/ 26 w 52"/>
                <a:gd name="T3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0">
                  <a:moveTo>
                    <a:pt x="26" y="50"/>
                  </a:moveTo>
                  <a:lnTo>
                    <a:pt x="37" y="48"/>
                  </a:lnTo>
                  <a:lnTo>
                    <a:pt x="45" y="42"/>
                  </a:lnTo>
                  <a:lnTo>
                    <a:pt x="49" y="34"/>
                  </a:lnTo>
                  <a:lnTo>
                    <a:pt x="52" y="25"/>
                  </a:lnTo>
                  <a:lnTo>
                    <a:pt x="49" y="15"/>
                  </a:lnTo>
                  <a:lnTo>
                    <a:pt x="45" y="6"/>
                  </a:lnTo>
                  <a:lnTo>
                    <a:pt x="37" y="2"/>
                  </a:lnTo>
                  <a:lnTo>
                    <a:pt x="26" y="0"/>
                  </a:lnTo>
                  <a:lnTo>
                    <a:pt x="16" y="2"/>
                  </a:lnTo>
                  <a:lnTo>
                    <a:pt x="8" y="6"/>
                  </a:lnTo>
                  <a:lnTo>
                    <a:pt x="2" y="15"/>
                  </a:lnTo>
                  <a:lnTo>
                    <a:pt x="0" y="25"/>
                  </a:lnTo>
                  <a:lnTo>
                    <a:pt x="2" y="34"/>
                  </a:lnTo>
                  <a:lnTo>
                    <a:pt x="8" y="42"/>
                  </a:lnTo>
                  <a:lnTo>
                    <a:pt x="16" y="48"/>
                  </a:lnTo>
                  <a:lnTo>
                    <a:pt x="26" y="5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60" name="Freeform 362"/>
            <p:cNvSpPr>
              <a:spLocks/>
            </p:cNvSpPr>
            <p:nvPr/>
          </p:nvSpPr>
          <p:spPr bwMode="auto">
            <a:xfrm>
              <a:off x="2930" y="2414"/>
              <a:ext cx="56" cy="78"/>
            </a:xfrm>
            <a:custGeom>
              <a:avLst/>
              <a:gdLst>
                <a:gd name="T0" fmla="*/ 69 w 113"/>
                <a:gd name="T1" fmla="*/ 156 h 156"/>
                <a:gd name="T2" fmla="*/ 44 w 113"/>
                <a:gd name="T3" fmla="*/ 156 h 156"/>
                <a:gd name="T4" fmla="*/ 39 w 113"/>
                <a:gd name="T5" fmla="*/ 149 h 156"/>
                <a:gd name="T6" fmla="*/ 29 w 113"/>
                <a:gd name="T7" fmla="*/ 131 h 156"/>
                <a:gd name="T8" fmla="*/ 17 w 113"/>
                <a:gd name="T9" fmla="*/ 106 h 156"/>
                <a:gd name="T10" fmla="*/ 6 w 113"/>
                <a:gd name="T11" fmla="*/ 77 h 156"/>
                <a:gd name="T12" fmla="*/ 0 w 113"/>
                <a:gd name="T13" fmla="*/ 50 h 156"/>
                <a:gd name="T14" fmla="*/ 5 w 113"/>
                <a:gd name="T15" fmla="*/ 24 h 156"/>
                <a:gd name="T16" fmla="*/ 22 w 113"/>
                <a:gd name="T17" fmla="*/ 7 h 156"/>
                <a:gd name="T18" fmla="*/ 55 w 113"/>
                <a:gd name="T19" fmla="*/ 0 h 156"/>
                <a:gd name="T20" fmla="*/ 91 w 113"/>
                <a:gd name="T21" fmla="*/ 7 h 156"/>
                <a:gd name="T22" fmla="*/ 108 w 113"/>
                <a:gd name="T23" fmla="*/ 24 h 156"/>
                <a:gd name="T24" fmla="*/ 113 w 113"/>
                <a:gd name="T25" fmla="*/ 50 h 156"/>
                <a:gd name="T26" fmla="*/ 107 w 113"/>
                <a:gd name="T27" fmla="*/ 77 h 156"/>
                <a:gd name="T28" fmla="*/ 97 w 113"/>
                <a:gd name="T29" fmla="*/ 106 h 156"/>
                <a:gd name="T30" fmla="*/ 84 w 113"/>
                <a:gd name="T31" fmla="*/ 131 h 156"/>
                <a:gd name="T32" fmla="*/ 74 w 113"/>
                <a:gd name="T33" fmla="*/ 149 h 156"/>
                <a:gd name="T34" fmla="*/ 69 w 113"/>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61" name="Freeform 363"/>
            <p:cNvSpPr>
              <a:spLocks/>
            </p:cNvSpPr>
            <p:nvPr/>
          </p:nvSpPr>
          <p:spPr bwMode="auto">
            <a:xfrm>
              <a:off x="2930" y="2414"/>
              <a:ext cx="56" cy="78"/>
            </a:xfrm>
            <a:custGeom>
              <a:avLst/>
              <a:gdLst>
                <a:gd name="T0" fmla="*/ 69 w 113"/>
                <a:gd name="T1" fmla="*/ 156 h 156"/>
                <a:gd name="T2" fmla="*/ 44 w 113"/>
                <a:gd name="T3" fmla="*/ 156 h 156"/>
                <a:gd name="T4" fmla="*/ 39 w 113"/>
                <a:gd name="T5" fmla="*/ 149 h 156"/>
                <a:gd name="T6" fmla="*/ 29 w 113"/>
                <a:gd name="T7" fmla="*/ 131 h 156"/>
                <a:gd name="T8" fmla="*/ 17 w 113"/>
                <a:gd name="T9" fmla="*/ 106 h 156"/>
                <a:gd name="T10" fmla="*/ 6 w 113"/>
                <a:gd name="T11" fmla="*/ 77 h 156"/>
                <a:gd name="T12" fmla="*/ 0 w 113"/>
                <a:gd name="T13" fmla="*/ 50 h 156"/>
                <a:gd name="T14" fmla="*/ 5 w 113"/>
                <a:gd name="T15" fmla="*/ 24 h 156"/>
                <a:gd name="T16" fmla="*/ 22 w 113"/>
                <a:gd name="T17" fmla="*/ 7 h 156"/>
                <a:gd name="T18" fmla="*/ 55 w 113"/>
                <a:gd name="T19" fmla="*/ 0 h 156"/>
                <a:gd name="T20" fmla="*/ 91 w 113"/>
                <a:gd name="T21" fmla="*/ 7 h 156"/>
                <a:gd name="T22" fmla="*/ 108 w 113"/>
                <a:gd name="T23" fmla="*/ 24 h 156"/>
                <a:gd name="T24" fmla="*/ 113 w 113"/>
                <a:gd name="T25" fmla="*/ 50 h 156"/>
                <a:gd name="T26" fmla="*/ 107 w 113"/>
                <a:gd name="T27" fmla="*/ 77 h 156"/>
                <a:gd name="T28" fmla="*/ 97 w 113"/>
                <a:gd name="T29" fmla="*/ 106 h 156"/>
                <a:gd name="T30" fmla="*/ 84 w 113"/>
                <a:gd name="T31" fmla="*/ 131 h 156"/>
                <a:gd name="T32" fmla="*/ 74 w 113"/>
                <a:gd name="T33" fmla="*/ 149 h 156"/>
                <a:gd name="T34" fmla="*/ 69 w 113"/>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62" name="Freeform 364"/>
            <p:cNvSpPr>
              <a:spLocks/>
            </p:cNvSpPr>
            <p:nvPr/>
          </p:nvSpPr>
          <p:spPr bwMode="auto">
            <a:xfrm>
              <a:off x="2972" y="2447"/>
              <a:ext cx="76" cy="61"/>
            </a:xfrm>
            <a:custGeom>
              <a:avLst/>
              <a:gdLst>
                <a:gd name="T0" fmla="*/ 13 w 152"/>
                <a:gd name="T1" fmla="*/ 122 h 123"/>
                <a:gd name="T2" fmla="*/ 0 w 152"/>
                <a:gd name="T3" fmla="*/ 100 h 123"/>
                <a:gd name="T4" fmla="*/ 4 w 152"/>
                <a:gd name="T5" fmla="*/ 93 h 123"/>
                <a:gd name="T6" fmla="*/ 14 w 152"/>
                <a:gd name="T7" fmla="*/ 75 h 123"/>
                <a:gd name="T8" fmla="*/ 29 w 152"/>
                <a:gd name="T9" fmla="*/ 52 h 123"/>
                <a:gd name="T10" fmla="*/ 48 w 152"/>
                <a:gd name="T11" fmla="*/ 27 h 123"/>
                <a:gd name="T12" fmla="*/ 70 w 152"/>
                <a:gd name="T13" fmla="*/ 9 h 123"/>
                <a:gd name="T14" fmla="*/ 93 w 152"/>
                <a:gd name="T15" fmla="*/ 0 h 123"/>
                <a:gd name="T16" fmla="*/ 118 w 152"/>
                <a:gd name="T17" fmla="*/ 5 h 123"/>
                <a:gd name="T18" fmla="*/ 141 w 152"/>
                <a:gd name="T19" fmla="*/ 32 h 123"/>
                <a:gd name="T20" fmla="*/ 149 w 152"/>
                <a:gd name="T21" fmla="*/ 50 h 123"/>
                <a:gd name="T22" fmla="*/ 152 w 152"/>
                <a:gd name="T23" fmla="*/ 65 h 123"/>
                <a:gd name="T24" fmla="*/ 151 w 152"/>
                <a:gd name="T25" fmla="*/ 79 h 123"/>
                <a:gd name="T26" fmla="*/ 146 w 152"/>
                <a:gd name="T27" fmla="*/ 91 h 123"/>
                <a:gd name="T28" fmla="*/ 138 w 152"/>
                <a:gd name="T29" fmla="*/ 99 h 123"/>
                <a:gd name="T30" fmla="*/ 127 w 152"/>
                <a:gd name="T31" fmla="*/ 107 h 123"/>
                <a:gd name="T32" fmla="*/ 114 w 152"/>
                <a:gd name="T33" fmla="*/ 113 h 123"/>
                <a:gd name="T34" fmla="*/ 99 w 152"/>
                <a:gd name="T35" fmla="*/ 116 h 123"/>
                <a:gd name="T36" fmla="*/ 84 w 152"/>
                <a:gd name="T37" fmla="*/ 120 h 123"/>
                <a:gd name="T38" fmla="*/ 69 w 152"/>
                <a:gd name="T39" fmla="*/ 121 h 123"/>
                <a:gd name="T40" fmla="*/ 54 w 152"/>
                <a:gd name="T41" fmla="*/ 122 h 123"/>
                <a:gd name="T42" fmla="*/ 42 w 152"/>
                <a:gd name="T43" fmla="*/ 123 h 123"/>
                <a:gd name="T44" fmla="*/ 30 w 152"/>
                <a:gd name="T45" fmla="*/ 123 h 123"/>
                <a:gd name="T46" fmla="*/ 21 w 152"/>
                <a:gd name="T47" fmla="*/ 122 h 123"/>
                <a:gd name="T48" fmla="*/ 15 w 152"/>
                <a:gd name="T49" fmla="*/ 122 h 123"/>
                <a:gd name="T50" fmla="*/ 13 w 152"/>
                <a:gd name="T51" fmla="*/ 12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2" h="123">
                  <a:moveTo>
                    <a:pt x="13" y="122"/>
                  </a:moveTo>
                  <a:lnTo>
                    <a:pt x="0" y="100"/>
                  </a:lnTo>
                  <a:lnTo>
                    <a:pt x="4" y="93"/>
                  </a:lnTo>
                  <a:lnTo>
                    <a:pt x="14" y="75"/>
                  </a:lnTo>
                  <a:lnTo>
                    <a:pt x="29" y="52"/>
                  </a:lnTo>
                  <a:lnTo>
                    <a:pt x="48" y="27"/>
                  </a:lnTo>
                  <a:lnTo>
                    <a:pt x="70" y="9"/>
                  </a:lnTo>
                  <a:lnTo>
                    <a:pt x="93" y="0"/>
                  </a:lnTo>
                  <a:lnTo>
                    <a:pt x="118" y="5"/>
                  </a:lnTo>
                  <a:lnTo>
                    <a:pt x="141" y="32"/>
                  </a:lnTo>
                  <a:lnTo>
                    <a:pt x="149" y="50"/>
                  </a:lnTo>
                  <a:lnTo>
                    <a:pt x="152" y="65"/>
                  </a:lnTo>
                  <a:lnTo>
                    <a:pt x="151" y="79"/>
                  </a:lnTo>
                  <a:lnTo>
                    <a:pt x="146" y="91"/>
                  </a:lnTo>
                  <a:lnTo>
                    <a:pt x="138" y="99"/>
                  </a:lnTo>
                  <a:lnTo>
                    <a:pt x="127" y="107"/>
                  </a:lnTo>
                  <a:lnTo>
                    <a:pt x="114" y="113"/>
                  </a:lnTo>
                  <a:lnTo>
                    <a:pt x="99" y="116"/>
                  </a:lnTo>
                  <a:lnTo>
                    <a:pt x="84" y="120"/>
                  </a:lnTo>
                  <a:lnTo>
                    <a:pt x="69" y="121"/>
                  </a:lnTo>
                  <a:lnTo>
                    <a:pt x="54" y="122"/>
                  </a:lnTo>
                  <a:lnTo>
                    <a:pt x="42" y="123"/>
                  </a:lnTo>
                  <a:lnTo>
                    <a:pt x="30" y="123"/>
                  </a:lnTo>
                  <a:lnTo>
                    <a:pt x="21" y="122"/>
                  </a:lnTo>
                  <a:lnTo>
                    <a:pt x="15" y="122"/>
                  </a:lnTo>
                  <a:lnTo>
                    <a:pt x="13" y="12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63" name="Freeform 365"/>
            <p:cNvSpPr>
              <a:spLocks/>
            </p:cNvSpPr>
            <p:nvPr/>
          </p:nvSpPr>
          <p:spPr bwMode="auto">
            <a:xfrm>
              <a:off x="2972" y="2517"/>
              <a:ext cx="76" cy="61"/>
            </a:xfrm>
            <a:custGeom>
              <a:avLst/>
              <a:gdLst>
                <a:gd name="T0" fmla="*/ 0 w 153"/>
                <a:gd name="T1" fmla="*/ 23 h 122"/>
                <a:gd name="T2" fmla="*/ 13 w 153"/>
                <a:gd name="T3" fmla="*/ 1 h 122"/>
                <a:gd name="T4" fmla="*/ 15 w 153"/>
                <a:gd name="T5" fmla="*/ 1 h 122"/>
                <a:gd name="T6" fmla="*/ 21 w 153"/>
                <a:gd name="T7" fmla="*/ 1 h 122"/>
                <a:gd name="T8" fmla="*/ 30 w 153"/>
                <a:gd name="T9" fmla="*/ 0 h 122"/>
                <a:gd name="T10" fmla="*/ 42 w 153"/>
                <a:gd name="T11" fmla="*/ 0 h 122"/>
                <a:gd name="T12" fmla="*/ 54 w 153"/>
                <a:gd name="T13" fmla="*/ 1 h 122"/>
                <a:gd name="T14" fmla="*/ 69 w 153"/>
                <a:gd name="T15" fmla="*/ 2 h 122"/>
                <a:gd name="T16" fmla="*/ 84 w 153"/>
                <a:gd name="T17" fmla="*/ 4 h 122"/>
                <a:gd name="T18" fmla="*/ 99 w 153"/>
                <a:gd name="T19" fmla="*/ 7 h 122"/>
                <a:gd name="T20" fmla="*/ 114 w 153"/>
                <a:gd name="T21" fmla="*/ 10 h 122"/>
                <a:gd name="T22" fmla="*/ 127 w 153"/>
                <a:gd name="T23" fmla="*/ 16 h 122"/>
                <a:gd name="T24" fmla="*/ 138 w 153"/>
                <a:gd name="T25" fmla="*/ 23 h 122"/>
                <a:gd name="T26" fmla="*/ 146 w 153"/>
                <a:gd name="T27" fmla="*/ 32 h 122"/>
                <a:gd name="T28" fmla="*/ 152 w 153"/>
                <a:gd name="T29" fmla="*/ 43 h 122"/>
                <a:gd name="T30" fmla="*/ 153 w 153"/>
                <a:gd name="T31" fmla="*/ 55 h 122"/>
                <a:gd name="T32" fmla="*/ 150 w 153"/>
                <a:gd name="T33" fmla="*/ 70 h 122"/>
                <a:gd name="T34" fmla="*/ 142 w 153"/>
                <a:gd name="T35" fmla="*/ 89 h 122"/>
                <a:gd name="T36" fmla="*/ 118 w 153"/>
                <a:gd name="T37" fmla="*/ 115 h 122"/>
                <a:gd name="T38" fmla="*/ 93 w 153"/>
                <a:gd name="T39" fmla="*/ 122 h 122"/>
                <a:gd name="T40" fmla="*/ 70 w 153"/>
                <a:gd name="T41" fmla="*/ 114 h 122"/>
                <a:gd name="T42" fmla="*/ 48 w 153"/>
                <a:gd name="T43" fmla="*/ 95 h 122"/>
                <a:gd name="T44" fmla="*/ 29 w 153"/>
                <a:gd name="T45" fmla="*/ 72 h 122"/>
                <a:gd name="T46" fmla="*/ 14 w 153"/>
                <a:gd name="T47" fmla="*/ 48 h 122"/>
                <a:gd name="T48" fmla="*/ 4 w 153"/>
                <a:gd name="T49" fmla="*/ 30 h 122"/>
                <a:gd name="T50" fmla="*/ 0 w 153"/>
                <a:gd name="T51" fmla="*/ 2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3" h="122">
                  <a:moveTo>
                    <a:pt x="0" y="23"/>
                  </a:moveTo>
                  <a:lnTo>
                    <a:pt x="13" y="1"/>
                  </a:lnTo>
                  <a:lnTo>
                    <a:pt x="15" y="1"/>
                  </a:lnTo>
                  <a:lnTo>
                    <a:pt x="21" y="1"/>
                  </a:lnTo>
                  <a:lnTo>
                    <a:pt x="30" y="0"/>
                  </a:lnTo>
                  <a:lnTo>
                    <a:pt x="42" y="0"/>
                  </a:lnTo>
                  <a:lnTo>
                    <a:pt x="54" y="1"/>
                  </a:lnTo>
                  <a:lnTo>
                    <a:pt x="69" y="2"/>
                  </a:lnTo>
                  <a:lnTo>
                    <a:pt x="84" y="4"/>
                  </a:lnTo>
                  <a:lnTo>
                    <a:pt x="99" y="7"/>
                  </a:lnTo>
                  <a:lnTo>
                    <a:pt x="114" y="10"/>
                  </a:lnTo>
                  <a:lnTo>
                    <a:pt x="127" y="16"/>
                  </a:lnTo>
                  <a:lnTo>
                    <a:pt x="138" y="23"/>
                  </a:lnTo>
                  <a:lnTo>
                    <a:pt x="146" y="32"/>
                  </a:lnTo>
                  <a:lnTo>
                    <a:pt x="152" y="43"/>
                  </a:lnTo>
                  <a:lnTo>
                    <a:pt x="153" y="55"/>
                  </a:lnTo>
                  <a:lnTo>
                    <a:pt x="150" y="70"/>
                  </a:lnTo>
                  <a:lnTo>
                    <a:pt x="142" y="89"/>
                  </a:lnTo>
                  <a:lnTo>
                    <a:pt x="118" y="115"/>
                  </a:lnTo>
                  <a:lnTo>
                    <a:pt x="93" y="122"/>
                  </a:lnTo>
                  <a:lnTo>
                    <a:pt x="70" y="114"/>
                  </a:lnTo>
                  <a:lnTo>
                    <a:pt x="48" y="95"/>
                  </a:lnTo>
                  <a:lnTo>
                    <a:pt x="29" y="72"/>
                  </a:lnTo>
                  <a:lnTo>
                    <a:pt x="14" y="48"/>
                  </a:lnTo>
                  <a:lnTo>
                    <a:pt x="4" y="30"/>
                  </a:lnTo>
                  <a:lnTo>
                    <a:pt x="0" y="2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64" name="Freeform 366"/>
            <p:cNvSpPr>
              <a:spLocks/>
            </p:cNvSpPr>
            <p:nvPr/>
          </p:nvSpPr>
          <p:spPr bwMode="auto">
            <a:xfrm>
              <a:off x="2930" y="2532"/>
              <a:ext cx="55" cy="78"/>
            </a:xfrm>
            <a:custGeom>
              <a:avLst/>
              <a:gdLst>
                <a:gd name="T0" fmla="*/ 43 w 112"/>
                <a:gd name="T1" fmla="*/ 0 h 156"/>
                <a:gd name="T2" fmla="*/ 68 w 112"/>
                <a:gd name="T3" fmla="*/ 0 h 156"/>
                <a:gd name="T4" fmla="*/ 73 w 112"/>
                <a:gd name="T5" fmla="*/ 7 h 156"/>
                <a:gd name="T6" fmla="*/ 83 w 112"/>
                <a:gd name="T7" fmla="*/ 24 h 156"/>
                <a:gd name="T8" fmla="*/ 96 w 112"/>
                <a:gd name="T9" fmla="*/ 50 h 156"/>
                <a:gd name="T10" fmla="*/ 106 w 112"/>
                <a:gd name="T11" fmla="*/ 77 h 156"/>
                <a:gd name="T12" fmla="*/ 112 w 112"/>
                <a:gd name="T13" fmla="*/ 106 h 156"/>
                <a:gd name="T14" fmla="*/ 108 w 112"/>
                <a:gd name="T15" fmla="*/ 131 h 156"/>
                <a:gd name="T16" fmla="*/ 91 w 112"/>
                <a:gd name="T17" fmla="*/ 149 h 156"/>
                <a:gd name="T18" fmla="*/ 56 w 112"/>
                <a:gd name="T19" fmla="*/ 156 h 156"/>
                <a:gd name="T20" fmla="*/ 22 w 112"/>
                <a:gd name="T21" fmla="*/ 149 h 156"/>
                <a:gd name="T22" fmla="*/ 4 w 112"/>
                <a:gd name="T23" fmla="*/ 131 h 156"/>
                <a:gd name="T24" fmla="*/ 0 w 112"/>
                <a:gd name="T25" fmla="*/ 106 h 156"/>
                <a:gd name="T26" fmla="*/ 5 w 112"/>
                <a:gd name="T27" fmla="*/ 77 h 156"/>
                <a:gd name="T28" fmla="*/ 15 w 112"/>
                <a:gd name="T29" fmla="*/ 50 h 156"/>
                <a:gd name="T30" fmla="*/ 28 w 112"/>
                <a:gd name="T31" fmla="*/ 24 h 156"/>
                <a:gd name="T32" fmla="*/ 38 w 112"/>
                <a:gd name="T33" fmla="*/ 7 h 156"/>
                <a:gd name="T34" fmla="*/ 43 w 112"/>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56">
                  <a:moveTo>
                    <a:pt x="43" y="0"/>
                  </a:moveTo>
                  <a:lnTo>
                    <a:pt x="68" y="0"/>
                  </a:lnTo>
                  <a:lnTo>
                    <a:pt x="73" y="7"/>
                  </a:lnTo>
                  <a:lnTo>
                    <a:pt x="83" y="24"/>
                  </a:lnTo>
                  <a:lnTo>
                    <a:pt x="96" y="50"/>
                  </a:lnTo>
                  <a:lnTo>
                    <a:pt x="106" y="77"/>
                  </a:lnTo>
                  <a:lnTo>
                    <a:pt x="112" y="106"/>
                  </a:lnTo>
                  <a:lnTo>
                    <a:pt x="108" y="131"/>
                  </a:lnTo>
                  <a:lnTo>
                    <a:pt x="91" y="149"/>
                  </a:lnTo>
                  <a:lnTo>
                    <a:pt x="56" y="156"/>
                  </a:lnTo>
                  <a:lnTo>
                    <a:pt x="22" y="149"/>
                  </a:lnTo>
                  <a:lnTo>
                    <a:pt x="4" y="131"/>
                  </a:lnTo>
                  <a:lnTo>
                    <a:pt x="0" y="106"/>
                  </a:lnTo>
                  <a:lnTo>
                    <a:pt x="5" y="77"/>
                  </a:lnTo>
                  <a:lnTo>
                    <a:pt x="15" y="50"/>
                  </a:lnTo>
                  <a:lnTo>
                    <a:pt x="28" y="24"/>
                  </a:lnTo>
                  <a:lnTo>
                    <a:pt x="38" y="7"/>
                  </a:lnTo>
                  <a:lnTo>
                    <a:pt x="4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65" name="Freeform 367"/>
            <p:cNvSpPr>
              <a:spLocks/>
            </p:cNvSpPr>
            <p:nvPr/>
          </p:nvSpPr>
          <p:spPr bwMode="auto">
            <a:xfrm>
              <a:off x="2868" y="2515"/>
              <a:ext cx="75" cy="62"/>
            </a:xfrm>
            <a:custGeom>
              <a:avLst/>
              <a:gdLst>
                <a:gd name="T0" fmla="*/ 138 w 151"/>
                <a:gd name="T1" fmla="*/ 1 h 123"/>
                <a:gd name="T2" fmla="*/ 151 w 151"/>
                <a:gd name="T3" fmla="*/ 23 h 123"/>
                <a:gd name="T4" fmla="*/ 147 w 151"/>
                <a:gd name="T5" fmla="*/ 30 h 123"/>
                <a:gd name="T6" fmla="*/ 137 w 151"/>
                <a:gd name="T7" fmla="*/ 48 h 123"/>
                <a:gd name="T8" fmla="*/ 122 w 151"/>
                <a:gd name="T9" fmla="*/ 71 h 123"/>
                <a:gd name="T10" fmla="*/ 103 w 151"/>
                <a:gd name="T11" fmla="*/ 95 h 123"/>
                <a:gd name="T12" fmla="*/ 82 w 151"/>
                <a:gd name="T13" fmla="*/ 114 h 123"/>
                <a:gd name="T14" fmla="*/ 57 w 151"/>
                <a:gd name="T15" fmla="*/ 123 h 123"/>
                <a:gd name="T16" fmla="*/ 34 w 151"/>
                <a:gd name="T17" fmla="*/ 117 h 123"/>
                <a:gd name="T18" fmla="*/ 11 w 151"/>
                <a:gd name="T19" fmla="*/ 91 h 123"/>
                <a:gd name="T20" fmla="*/ 3 w 151"/>
                <a:gd name="T21" fmla="*/ 72 h 123"/>
                <a:gd name="T22" fmla="*/ 0 w 151"/>
                <a:gd name="T23" fmla="*/ 57 h 123"/>
                <a:gd name="T24" fmla="*/ 0 w 151"/>
                <a:gd name="T25" fmla="*/ 44 h 123"/>
                <a:gd name="T26" fmla="*/ 6 w 151"/>
                <a:gd name="T27" fmla="*/ 32 h 123"/>
                <a:gd name="T28" fmla="*/ 14 w 151"/>
                <a:gd name="T29" fmla="*/ 24 h 123"/>
                <a:gd name="T30" fmla="*/ 25 w 151"/>
                <a:gd name="T31" fmla="*/ 16 h 123"/>
                <a:gd name="T32" fmla="*/ 38 w 151"/>
                <a:gd name="T33" fmla="*/ 10 h 123"/>
                <a:gd name="T34" fmla="*/ 52 w 151"/>
                <a:gd name="T35" fmla="*/ 7 h 123"/>
                <a:gd name="T36" fmla="*/ 67 w 151"/>
                <a:gd name="T37" fmla="*/ 3 h 123"/>
                <a:gd name="T38" fmla="*/ 82 w 151"/>
                <a:gd name="T39" fmla="*/ 2 h 123"/>
                <a:gd name="T40" fmla="*/ 97 w 151"/>
                <a:gd name="T41" fmla="*/ 1 h 123"/>
                <a:gd name="T42" fmla="*/ 109 w 151"/>
                <a:gd name="T43" fmla="*/ 0 h 123"/>
                <a:gd name="T44" fmla="*/ 121 w 151"/>
                <a:gd name="T45" fmla="*/ 0 h 123"/>
                <a:gd name="T46" fmla="*/ 130 w 151"/>
                <a:gd name="T47" fmla="*/ 1 h 123"/>
                <a:gd name="T48" fmla="*/ 136 w 151"/>
                <a:gd name="T49" fmla="*/ 1 h 123"/>
                <a:gd name="T50" fmla="*/ 138 w 151"/>
                <a:gd name="T51" fmla="*/ 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1" h="123">
                  <a:moveTo>
                    <a:pt x="138" y="1"/>
                  </a:moveTo>
                  <a:lnTo>
                    <a:pt x="151" y="23"/>
                  </a:lnTo>
                  <a:lnTo>
                    <a:pt x="147" y="30"/>
                  </a:lnTo>
                  <a:lnTo>
                    <a:pt x="137" y="48"/>
                  </a:lnTo>
                  <a:lnTo>
                    <a:pt x="122" y="71"/>
                  </a:lnTo>
                  <a:lnTo>
                    <a:pt x="103" y="95"/>
                  </a:lnTo>
                  <a:lnTo>
                    <a:pt x="82" y="114"/>
                  </a:lnTo>
                  <a:lnTo>
                    <a:pt x="57" y="123"/>
                  </a:lnTo>
                  <a:lnTo>
                    <a:pt x="34" y="117"/>
                  </a:lnTo>
                  <a:lnTo>
                    <a:pt x="11" y="91"/>
                  </a:lnTo>
                  <a:lnTo>
                    <a:pt x="3" y="72"/>
                  </a:lnTo>
                  <a:lnTo>
                    <a:pt x="0" y="57"/>
                  </a:lnTo>
                  <a:lnTo>
                    <a:pt x="0" y="44"/>
                  </a:lnTo>
                  <a:lnTo>
                    <a:pt x="6" y="32"/>
                  </a:lnTo>
                  <a:lnTo>
                    <a:pt x="14" y="24"/>
                  </a:lnTo>
                  <a:lnTo>
                    <a:pt x="25" y="16"/>
                  </a:lnTo>
                  <a:lnTo>
                    <a:pt x="38" y="10"/>
                  </a:lnTo>
                  <a:lnTo>
                    <a:pt x="52" y="7"/>
                  </a:lnTo>
                  <a:lnTo>
                    <a:pt x="67" y="3"/>
                  </a:lnTo>
                  <a:lnTo>
                    <a:pt x="82" y="2"/>
                  </a:lnTo>
                  <a:lnTo>
                    <a:pt x="97" y="1"/>
                  </a:lnTo>
                  <a:lnTo>
                    <a:pt x="109" y="0"/>
                  </a:lnTo>
                  <a:lnTo>
                    <a:pt x="121" y="0"/>
                  </a:lnTo>
                  <a:lnTo>
                    <a:pt x="130" y="1"/>
                  </a:lnTo>
                  <a:lnTo>
                    <a:pt x="136" y="1"/>
                  </a:lnTo>
                  <a:lnTo>
                    <a:pt x="138"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66" name="Freeform 368"/>
            <p:cNvSpPr>
              <a:spLocks/>
            </p:cNvSpPr>
            <p:nvPr/>
          </p:nvSpPr>
          <p:spPr bwMode="auto">
            <a:xfrm>
              <a:off x="2867" y="2446"/>
              <a:ext cx="76" cy="62"/>
            </a:xfrm>
            <a:custGeom>
              <a:avLst/>
              <a:gdLst>
                <a:gd name="T0" fmla="*/ 152 w 152"/>
                <a:gd name="T1" fmla="*/ 99 h 123"/>
                <a:gd name="T2" fmla="*/ 139 w 152"/>
                <a:gd name="T3" fmla="*/ 122 h 123"/>
                <a:gd name="T4" fmla="*/ 137 w 152"/>
                <a:gd name="T5" fmla="*/ 122 h 123"/>
                <a:gd name="T6" fmla="*/ 131 w 152"/>
                <a:gd name="T7" fmla="*/ 122 h 123"/>
                <a:gd name="T8" fmla="*/ 122 w 152"/>
                <a:gd name="T9" fmla="*/ 123 h 123"/>
                <a:gd name="T10" fmla="*/ 110 w 152"/>
                <a:gd name="T11" fmla="*/ 122 h 123"/>
                <a:gd name="T12" fmla="*/ 98 w 152"/>
                <a:gd name="T13" fmla="*/ 122 h 123"/>
                <a:gd name="T14" fmla="*/ 83 w 152"/>
                <a:gd name="T15" fmla="*/ 121 h 123"/>
                <a:gd name="T16" fmla="*/ 68 w 152"/>
                <a:gd name="T17" fmla="*/ 118 h 123"/>
                <a:gd name="T18" fmla="*/ 53 w 152"/>
                <a:gd name="T19" fmla="*/ 116 h 123"/>
                <a:gd name="T20" fmla="*/ 39 w 152"/>
                <a:gd name="T21" fmla="*/ 111 h 123"/>
                <a:gd name="T22" fmla="*/ 26 w 152"/>
                <a:gd name="T23" fmla="*/ 106 h 123"/>
                <a:gd name="T24" fmla="*/ 15 w 152"/>
                <a:gd name="T25" fmla="*/ 99 h 123"/>
                <a:gd name="T26" fmla="*/ 7 w 152"/>
                <a:gd name="T27" fmla="*/ 91 h 123"/>
                <a:gd name="T28" fmla="*/ 1 w 152"/>
                <a:gd name="T29" fmla="*/ 79 h 123"/>
                <a:gd name="T30" fmla="*/ 0 w 152"/>
                <a:gd name="T31" fmla="*/ 66 h 123"/>
                <a:gd name="T32" fmla="*/ 3 w 152"/>
                <a:gd name="T33" fmla="*/ 51 h 123"/>
                <a:gd name="T34" fmla="*/ 11 w 152"/>
                <a:gd name="T35" fmla="*/ 33 h 123"/>
                <a:gd name="T36" fmla="*/ 34 w 152"/>
                <a:gd name="T37" fmla="*/ 6 h 123"/>
                <a:gd name="T38" fmla="*/ 58 w 152"/>
                <a:gd name="T39" fmla="*/ 0 h 123"/>
                <a:gd name="T40" fmla="*/ 83 w 152"/>
                <a:gd name="T41" fmla="*/ 8 h 123"/>
                <a:gd name="T42" fmla="*/ 104 w 152"/>
                <a:gd name="T43" fmla="*/ 27 h 123"/>
                <a:gd name="T44" fmla="*/ 123 w 152"/>
                <a:gd name="T45" fmla="*/ 50 h 123"/>
                <a:gd name="T46" fmla="*/ 138 w 152"/>
                <a:gd name="T47" fmla="*/ 73 h 123"/>
                <a:gd name="T48" fmla="*/ 148 w 152"/>
                <a:gd name="T49" fmla="*/ 92 h 123"/>
                <a:gd name="T50" fmla="*/ 152 w 152"/>
                <a:gd name="T51" fmla="*/ 9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2" h="123">
                  <a:moveTo>
                    <a:pt x="152" y="99"/>
                  </a:moveTo>
                  <a:lnTo>
                    <a:pt x="139" y="122"/>
                  </a:lnTo>
                  <a:lnTo>
                    <a:pt x="137" y="122"/>
                  </a:lnTo>
                  <a:lnTo>
                    <a:pt x="131" y="122"/>
                  </a:lnTo>
                  <a:lnTo>
                    <a:pt x="122" y="123"/>
                  </a:lnTo>
                  <a:lnTo>
                    <a:pt x="110" y="122"/>
                  </a:lnTo>
                  <a:lnTo>
                    <a:pt x="98" y="122"/>
                  </a:lnTo>
                  <a:lnTo>
                    <a:pt x="83" y="121"/>
                  </a:lnTo>
                  <a:lnTo>
                    <a:pt x="68" y="118"/>
                  </a:lnTo>
                  <a:lnTo>
                    <a:pt x="53" y="116"/>
                  </a:lnTo>
                  <a:lnTo>
                    <a:pt x="39" y="111"/>
                  </a:lnTo>
                  <a:lnTo>
                    <a:pt x="26" y="106"/>
                  </a:lnTo>
                  <a:lnTo>
                    <a:pt x="15" y="99"/>
                  </a:lnTo>
                  <a:lnTo>
                    <a:pt x="7" y="91"/>
                  </a:lnTo>
                  <a:lnTo>
                    <a:pt x="1" y="79"/>
                  </a:lnTo>
                  <a:lnTo>
                    <a:pt x="0" y="66"/>
                  </a:lnTo>
                  <a:lnTo>
                    <a:pt x="3" y="51"/>
                  </a:lnTo>
                  <a:lnTo>
                    <a:pt x="11" y="33"/>
                  </a:lnTo>
                  <a:lnTo>
                    <a:pt x="34" y="6"/>
                  </a:lnTo>
                  <a:lnTo>
                    <a:pt x="58" y="0"/>
                  </a:lnTo>
                  <a:lnTo>
                    <a:pt x="83" y="8"/>
                  </a:lnTo>
                  <a:lnTo>
                    <a:pt x="104" y="27"/>
                  </a:lnTo>
                  <a:lnTo>
                    <a:pt x="123" y="50"/>
                  </a:lnTo>
                  <a:lnTo>
                    <a:pt x="138" y="73"/>
                  </a:lnTo>
                  <a:lnTo>
                    <a:pt x="148" y="92"/>
                  </a:lnTo>
                  <a:lnTo>
                    <a:pt x="152" y="9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67" name="Freeform 369"/>
            <p:cNvSpPr>
              <a:spLocks/>
            </p:cNvSpPr>
            <p:nvPr/>
          </p:nvSpPr>
          <p:spPr bwMode="auto">
            <a:xfrm>
              <a:off x="2555" y="2447"/>
              <a:ext cx="68" cy="74"/>
            </a:xfrm>
            <a:custGeom>
              <a:avLst/>
              <a:gdLst>
                <a:gd name="T0" fmla="*/ 6 w 136"/>
                <a:gd name="T1" fmla="*/ 67 h 148"/>
                <a:gd name="T2" fmla="*/ 0 w 136"/>
                <a:gd name="T3" fmla="*/ 47 h 148"/>
                <a:gd name="T4" fmla="*/ 7 w 136"/>
                <a:gd name="T5" fmla="*/ 33 h 148"/>
                <a:gd name="T6" fmla="*/ 15 w 136"/>
                <a:gd name="T7" fmla="*/ 27 h 148"/>
                <a:gd name="T8" fmla="*/ 24 w 136"/>
                <a:gd name="T9" fmla="*/ 25 h 148"/>
                <a:gd name="T10" fmla="*/ 35 w 136"/>
                <a:gd name="T11" fmla="*/ 25 h 148"/>
                <a:gd name="T12" fmla="*/ 43 w 136"/>
                <a:gd name="T13" fmla="*/ 16 h 148"/>
                <a:gd name="T14" fmla="*/ 58 w 136"/>
                <a:gd name="T15" fmla="*/ 2 h 148"/>
                <a:gd name="T16" fmla="*/ 79 w 136"/>
                <a:gd name="T17" fmla="*/ 2 h 148"/>
                <a:gd name="T18" fmla="*/ 92 w 136"/>
                <a:gd name="T19" fmla="*/ 16 h 148"/>
                <a:gd name="T20" fmla="*/ 100 w 136"/>
                <a:gd name="T21" fmla="*/ 24 h 148"/>
                <a:gd name="T22" fmla="*/ 111 w 136"/>
                <a:gd name="T23" fmla="*/ 23 h 148"/>
                <a:gd name="T24" fmla="*/ 121 w 136"/>
                <a:gd name="T25" fmla="*/ 26 h 148"/>
                <a:gd name="T26" fmla="*/ 129 w 136"/>
                <a:gd name="T27" fmla="*/ 32 h 148"/>
                <a:gd name="T28" fmla="*/ 136 w 136"/>
                <a:gd name="T29" fmla="*/ 46 h 148"/>
                <a:gd name="T30" fmla="*/ 130 w 136"/>
                <a:gd name="T31" fmla="*/ 65 h 148"/>
                <a:gd name="T32" fmla="*/ 130 w 136"/>
                <a:gd name="T33" fmla="*/ 80 h 148"/>
                <a:gd name="T34" fmla="*/ 136 w 136"/>
                <a:gd name="T35" fmla="*/ 100 h 148"/>
                <a:gd name="T36" fmla="*/ 129 w 136"/>
                <a:gd name="T37" fmla="*/ 115 h 148"/>
                <a:gd name="T38" fmla="*/ 121 w 136"/>
                <a:gd name="T39" fmla="*/ 121 h 148"/>
                <a:gd name="T40" fmla="*/ 112 w 136"/>
                <a:gd name="T41" fmla="*/ 123 h 148"/>
                <a:gd name="T42" fmla="*/ 102 w 136"/>
                <a:gd name="T43" fmla="*/ 122 h 148"/>
                <a:gd name="T44" fmla="*/ 94 w 136"/>
                <a:gd name="T45" fmla="*/ 131 h 148"/>
                <a:gd name="T46" fmla="*/ 80 w 136"/>
                <a:gd name="T47" fmla="*/ 146 h 148"/>
                <a:gd name="T48" fmla="*/ 59 w 136"/>
                <a:gd name="T49" fmla="*/ 146 h 148"/>
                <a:gd name="T50" fmla="*/ 45 w 136"/>
                <a:gd name="T51" fmla="*/ 131 h 148"/>
                <a:gd name="T52" fmla="*/ 36 w 136"/>
                <a:gd name="T53" fmla="*/ 123 h 148"/>
                <a:gd name="T54" fmla="*/ 26 w 136"/>
                <a:gd name="T55" fmla="*/ 124 h 148"/>
                <a:gd name="T56" fmla="*/ 16 w 136"/>
                <a:gd name="T57" fmla="*/ 122 h 148"/>
                <a:gd name="T58" fmla="*/ 8 w 136"/>
                <a:gd name="T59" fmla="*/ 116 h 148"/>
                <a:gd name="T60" fmla="*/ 1 w 136"/>
                <a:gd name="T61" fmla="*/ 101 h 148"/>
                <a:gd name="T62" fmla="*/ 7 w 136"/>
                <a:gd name="T63" fmla="*/ 8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8">
                  <a:moveTo>
                    <a:pt x="14" y="75"/>
                  </a:moveTo>
                  <a:lnTo>
                    <a:pt x="6" y="67"/>
                  </a:lnTo>
                  <a:lnTo>
                    <a:pt x="1" y="57"/>
                  </a:lnTo>
                  <a:lnTo>
                    <a:pt x="0" y="47"/>
                  </a:lnTo>
                  <a:lnTo>
                    <a:pt x="4" y="38"/>
                  </a:lnTo>
                  <a:lnTo>
                    <a:pt x="7" y="33"/>
                  </a:lnTo>
                  <a:lnTo>
                    <a:pt x="11" y="30"/>
                  </a:lnTo>
                  <a:lnTo>
                    <a:pt x="15" y="27"/>
                  </a:lnTo>
                  <a:lnTo>
                    <a:pt x="20" y="25"/>
                  </a:lnTo>
                  <a:lnTo>
                    <a:pt x="24" y="25"/>
                  </a:lnTo>
                  <a:lnTo>
                    <a:pt x="30" y="25"/>
                  </a:lnTo>
                  <a:lnTo>
                    <a:pt x="35" y="25"/>
                  </a:lnTo>
                  <a:lnTo>
                    <a:pt x="41" y="27"/>
                  </a:lnTo>
                  <a:lnTo>
                    <a:pt x="43" y="16"/>
                  </a:lnTo>
                  <a:lnTo>
                    <a:pt x="50" y="8"/>
                  </a:lnTo>
                  <a:lnTo>
                    <a:pt x="58" y="2"/>
                  </a:lnTo>
                  <a:lnTo>
                    <a:pt x="68" y="0"/>
                  </a:lnTo>
                  <a:lnTo>
                    <a:pt x="79" y="2"/>
                  </a:lnTo>
                  <a:lnTo>
                    <a:pt x="87" y="8"/>
                  </a:lnTo>
                  <a:lnTo>
                    <a:pt x="92" y="16"/>
                  </a:lnTo>
                  <a:lnTo>
                    <a:pt x="95" y="26"/>
                  </a:lnTo>
                  <a:lnTo>
                    <a:pt x="100" y="24"/>
                  </a:lnTo>
                  <a:lnTo>
                    <a:pt x="105" y="23"/>
                  </a:lnTo>
                  <a:lnTo>
                    <a:pt x="111" y="23"/>
                  </a:lnTo>
                  <a:lnTo>
                    <a:pt x="117" y="24"/>
                  </a:lnTo>
                  <a:lnTo>
                    <a:pt x="121" y="26"/>
                  </a:lnTo>
                  <a:lnTo>
                    <a:pt x="126" y="29"/>
                  </a:lnTo>
                  <a:lnTo>
                    <a:pt x="129" y="32"/>
                  </a:lnTo>
                  <a:lnTo>
                    <a:pt x="133" y="37"/>
                  </a:lnTo>
                  <a:lnTo>
                    <a:pt x="136" y="46"/>
                  </a:lnTo>
                  <a:lnTo>
                    <a:pt x="135" y="56"/>
                  </a:lnTo>
                  <a:lnTo>
                    <a:pt x="130" y="65"/>
                  </a:lnTo>
                  <a:lnTo>
                    <a:pt x="122" y="73"/>
                  </a:lnTo>
                  <a:lnTo>
                    <a:pt x="130" y="80"/>
                  </a:lnTo>
                  <a:lnTo>
                    <a:pt x="135" y="90"/>
                  </a:lnTo>
                  <a:lnTo>
                    <a:pt x="136" y="100"/>
                  </a:lnTo>
                  <a:lnTo>
                    <a:pt x="133" y="110"/>
                  </a:lnTo>
                  <a:lnTo>
                    <a:pt x="129" y="115"/>
                  </a:lnTo>
                  <a:lnTo>
                    <a:pt x="126" y="118"/>
                  </a:lnTo>
                  <a:lnTo>
                    <a:pt x="121" y="121"/>
                  </a:lnTo>
                  <a:lnTo>
                    <a:pt x="117" y="122"/>
                  </a:lnTo>
                  <a:lnTo>
                    <a:pt x="112" y="123"/>
                  </a:lnTo>
                  <a:lnTo>
                    <a:pt x="106" y="123"/>
                  </a:lnTo>
                  <a:lnTo>
                    <a:pt x="102" y="122"/>
                  </a:lnTo>
                  <a:lnTo>
                    <a:pt x="96" y="121"/>
                  </a:lnTo>
                  <a:lnTo>
                    <a:pt x="94" y="131"/>
                  </a:lnTo>
                  <a:lnTo>
                    <a:pt x="88" y="140"/>
                  </a:lnTo>
                  <a:lnTo>
                    <a:pt x="80" y="146"/>
                  </a:lnTo>
                  <a:lnTo>
                    <a:pt x="69" y="148"/>
                  </a:lnTo>
                  <a:lnTo>
                    <a:pt x="59" y="146"/>
                  </a:lnTo>
                  <a:lnTo>
                    <a:pt x="51" y="140"/>
                  </a:lnTo>
                  <a:lnTo>
                    <a:pt x="45" y="131"/>
                  </a:lnTo>
                  <a:lnTo>
                    <a:pt x="42" y="121"/>
                  </a:lnTo>
                  <a:lnTo>
                    <a:pt x="36" y="123"/>
                  </a:lnTo>
                  <a:lnTo>
                    <a:pt x="31" y="124"/>
                  </a:lnTo>
                  <a:lnTo>
                    <a:pt x="26" y="124"/>
                  </a:lnTo>
                  <a:lnTo>
                    <a:pt x="21" y="123"/>
                  </a:lnTo>
                  <a:lnTo>
                    <a:pt x="16" y="122"/>
                  </a:lnTo>
                  <a:lnTo>
                    <a:pt x="12" y="120"/>
                  </a:lnTo>
                  <a:lnTo>
                    <a:pt x="8" y="116"/>
                  </a:lnTo>
                  <a:lnTo>
                    <a:pt x="5" y="111"/>
                  </a:lnTo>
                  <a:lnTo>
                    <a:pt x="1" y="101"/>
                  </a:lnTo>
                  <a:lnTo>
                    <a:pt x="3" y="92"/>
                  </a:lnTo>
                  <a:lnTo>
                    <a:pt x="7" y="83"/>
                  </a:lnTo>
                  <a:lnTo>
                    <a:pt x="14" y="7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68" name="Freeform 370"/>
            <p:cNvSpPr>
              <a:spLocks/>
            </p:cNvSpPr>
            <p:nvPr/>
          </p:nvSpPr>
          <p:spPr bwMode="auto">
            <a:xfrm>
              <a:off x="2579" y="2473"/>
              <a:ext cx="20" cy="21"/>
            </a:xfrm>
            <a:custGeom>
              <a:avLst/>
              <a:gdLst>
                <a:gd name="T0" fmla="*/ 19 w 39"/>
                <a:gd name="T1" fmla="*/ 40 h 40"/>
                <a:gd name="T2" fmla="*/ 27 w 39"/>
                <a:gd name="T3" fmla="*/ 39 h 40"/>
                <a:gd name="T4" fmla="*/ 33 w 39"/>
                <a:gd name="T5" fmla="*/ 34 h 40"/>
                <a:gd name="T6" fmla="*/ 38 w 39"/>
                <a:gd name="T7" fmla="*/ 27 h 40"/>
                <a:gd name="T8" fmla="*/ 39 w 39"/>
                <a:gd name="T9" fmla="*/ 20 h 40"/>
                <a:gd name="T10" fmla="*/ 38 w 39"/>
                <a:gd name="T11" fmla="*/ 12 h 40"/>
                <a:gd name="T12" fmla="*/ 33 w 39"/>
                <a:gd name="T13" fmla="*/ 5 h 40"/>
                <a:gd name="T14" fmla="*/ 27 w 39"/>
                <a:gd name="T15" fmla="*/ 1 h 40"/>
                <a:gd name="T16" fmla="*/ 19 w 39"/>
                <a:gd name="T17" fmla="*/ 0 h 40"/>
                <a:gd name="T18" fmla="*/ 12 w 39"/>
                <a:gd name="T19" fmla="*/ 1 h 40"/>
                <a:gd name="T20" fmla="*/ 6 w 39"/>
                <a:gd name="T21" fmla="*/ 5 h 40"/>
                <a:gd name="T22" fmla="*/ 1 w 39"/>
                <a:gd name="T23" fmla="*/ 12 h 40"/>
                <a:gd name="T24" fmla="*/ 0 w 39"/>
                <a:gd name="T25" fmla="*/ 20 h 40"/>
                <a:gd name="T26" fmla="*/ 1 w 39"/>
                <a:gd name="T27" fmla="*/ 27 h 40"/>
                <a:gd name="T28" fmla="*/ 6 w 39"/>
                <a:gd name="T29" fmla="*/ 34 h 40"/>
                <a:gd name="T30" fmla="*/ 12 w 39"/>
                <a:gd name="T31" fmla="*/ 39 h 40"/>
                <a:gd name="T32" fmla="*/ 19 w 39"/>
                <a:gd name="T3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40">
                  <a:moveTo>
                    <a:pt x="19" y="40"/>
                  </a:moveTo>
                  <a:lnTo>
                    <a:pt x="27" y="39"/>
                  </a:lnTo>
                  <a:lnTo>
                    <a:pt x="33" y="34"/>
                  </a:lnTo>
                  <a:lnTo>
                    <a:pt x="38" y="27"/>
                  </a:lnTo>
                  <a:lnTo>
                    <a:pt x="39" y="20"/>
                  </a:lnTo>
                  <a:lnTo>
                    <a:pt x="38" y="12"/>
                  </a:lnTo>
                  <a:lnTo>
                    <a:pt x="33" y="5"/>
                  </a:lnTo>
                  <a:lnTo>
                    <a:pt x="27" y="1"/>
                  </a:lnTo>
                  <a:lnTo>
                    <a:pt x="19" y="0"/>
                  </a:lnTo>
                  <a:lnTo>
                    <a:pt x="12" y="1"/>
                  </a:lnTo>
                  <a:lnTo>
                    <a:pt x="6" y="5"/>
                  </a:lnTo>
                  <a:lnTo>
                    <a:pt x="1" y="12"/>
                  </a:lnTo>
                  <a:lnTo>
                    <a:pt x="0" y="20"/>
                  </a:lnTo>
                  <a:lnTo>
                    <a:pt x="1" y="27"/>
                  </a:lnTo>
                  <a:lnTo>
                    <a:pt x="6" y="34"/>
                  </a:lnTo>
                  <a:lnTo>
                    <a:pt x="12" y="39"/>
                  </a:lnTo>
                  <a:lnTo>
                    <a:pt x="19" y="4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69" name="Freeform 371"/>
            <p:cNvSpPr>
              <a:spLocks/>
            </p:cNvSpPr>
            <p:nvPr/>
          </p:nvSpPr>
          <p:spPr bwMode="auto">
            <a:xfrm>
              <a:off x="2642" y="1923"/>
              <a:ext cx="68" cy="74"/>
            </a:xfrm>
            <a:custGeom>
              <a:avLst/>
              <a:gdLst>
                <a:gd name="T0" fmla="*/ 6 w 136"/>
                <a:gd name="T1" fmla="*/ 66 h 147"/>
                <a:gd name="T2" fmla="*/ 0 w 136"/>
                <a:gd name="T3" fmla="*/ 47 h 147"/>
                <a:gd name="T4" fmla="*/ 7 w 136"/>
                <a:gd name="T5" fmla="*/ 33 h 147"/>
                <a:gd name="T6" fmla="*/ 15 w 136"/>
                <a:gd name="T7" fmla="*/ 26 h 147"/>
                <a:gd name="T8" fmla="*/ 25 w 136"/>
                <a:gd name="T9" fmla="*/ 24 h 147"/>
                <a:gd name="T10" fmla="*/ 35 w 136"/>
                <a:gd name="T11" fmla="*/ 25 h 147"/>
                <a:gd name="T12" fmla="*/ 43 w 136"/>
                <a:gd name="T13" fmla="*/ 16 h 147"/>
                <a:gd name="T14" fmla="*/ 58 w 136"/>
                <a:gd name="T15" fmla="*/ 2 h 147"/>
                <a:gd name="T16" fmla="*/ 79 w 136"/>
                <a:gd name="T17" fmla="*/ 2 h 147"/>
                <a:gd name="T18" fmla="*/ 92 w 136"/>
                <a:gd name="T19" fmla="*/ 16 h 147"/>
                <a:gd name="T20" fmla="*/ 101 w 136"/>
                <a:gd name="T21" fmla="*/ 24 h 147"/>
                <a:gd name="T22" fmla="*/ 111 w 136"/>
                <a:gd name="T23" fmla="*/ 23 h 147"/>
                <a:gd name="T24" fmla="*/ 121 w 136"/>
                <a:gd name="T25" fmla="*/ 25 h 147"/>
                <a:gd name="T26" fmla="*/ 129 w 136"/>
                <a:gd name="T27" fmla="*/ 32 h 147"/>
                <a:gd name="T28" fmla="*/ 136 w 136"/>
                <a:gd name="T29" fmla="*/ 46 h 147"/>
                <a:gd name="T30" fmla="*/ 130 w 136"/>
                <a:gd name="T31" fmla="*/ 65 h 147"/>
                <a:gd name="T32" fmla="*/ 130 w 136"/>
                <a:gd name="T33" fmla="*/ 80 h 147"/>
                <a:gd name="T34" fmla="*/ 136 w 136"/>
                <a:gd name="T35" fmla="*/ 100 h 147"/>
                <a:gd name="T36" fmla="*/ 129 w 136"/>
                <a:gd name="T37" fmla="*/ 114 h 147"/>
                <a:gd name="T38" fmla="*/ 121 w 136"/>
                <a:gd name="T39" fmla="*/ 121 h 147"/>
                <a:gd name="T40" fmla="*/ 112 w 136"/>
                <a:gd name="T41" fmla="*/ 123 h 147"/>
                <a:gd name="T42" fmla="*/ 102 w 136"/>
                <a:gd name="T43" fmla="*/ 122 h 147"/>
                <a:gd name="T44" fmla="*/ 94 w 136"/>
                <a:gd name="T45" fmla="*/ 131 h 147"/>
                <a:gd name="T46" fmla="*/ 80 w 136"/>
                <a:gd name="T47" fmla="*/ 145 h 147"/>
                <a:gd name="T48" fmla="*/ 59 w 136"/>
                <a:gd name="T49" fmla="*/ 145 h 147"/>
                <a:gd name="T50" fmla="*/ 45 w 136"/>
                <a:gd name="T51" fmla="*/ 131 h 147"/>
                <a:gd name="T52" fmla="*/ 36 w 136"/>
                <a:gd name="T53" fmla="*/ 123 h 147"/>
                <a:gd name="T54" fmla="*/ 26 w 136"/>
                <a:gd name="T55" fmla="*/ 124 h 147"/>
                <a:gd name="T56" fmla="*/ 16 w 136"/>
                <a:gd name="T57" fmla="*/ 122 h 147"/>
                <a:gd name="T58" fmla="*/ 8 w 136"/>
                <a:gd name="T59" fmla="*/ 116 h 147"/>
                <a:gd name="T60" fmla="*/ 1 w 136"/>
                <a:gd name="T61" fmla="*/ 101 h 147"/>
                <a:gd name="T62" fmla="*/ 7 w 136"/>
                <a:gd name="T63" fmla="*/ 8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7">
                  <a:moveTo>
                    <a:pt x="14" y="74"/>
                  </a:moveTo>
                  <a:lnTo>
                    <a:pt x="6" y="66"/>
                  </a:lnTo>
                  <a:lnTo>
                    <a:pt x="1" y="57"/>
                  </a:lnTo>
                  <a:lnTo>
                    <a:pt x="0" y="47"/>
                  </a:lnTo>
                  <a:lnTo>
                    <a:pt x="4" y="36"/>
                  </a:lnTo>
                  <a:lnTo>
                    <a:pt x="7" y="33"/>
                  </a:lnTo>
                  <a:lnTo>
                    <a:pt x="11" y="30"/>
                  </a:lnTo>
                  <a:lnTo>
                    <a:pt x="15" y="26"/>
                  </a:lnTo>
                  <a:lnTo>
                    <a:pt x="20" y="25"/>
                  </a:lnTo>
                  <a:lnTo>
                    <a:pt x="25" y="24"/>
                  </a:lnTo>
                  <a:lnTo>
                    <a:pt x="30" y="24"/>
                  </a:lnTo>
                  <a:lnTo>
                    <a:pt x="35" y="25"/>
                  </a:lnTo>
                  <a:lnTo>
                    <a:pt x="41" y="27"/>
                  </a:lnTo>
                  <a:lnTo>
                    <a:pt x="43" y="16"/>
                  </a:lnTo>
                  <a:lnTo>
                    <a:pt x="50" y="8"/>
                  </a:lnTo>
                  <a:lnTo>
                    <a:pt x="58" y="2"/>
                  </a:lnTo>
                  <a:lnTo>
                    <a:pt x="68" y="0"/>
                  </a:lnTo>
                  <a:lnTo>
                    <a:pt x="79" y="2"/>
                  </a:lnTo>
                  <a:lnTo>
                    <a:pt x="87" y="8"/>
                  </a:lnTo>
                  <a:lnTo>
                    <a:pt x="92" y="16"/>
                  </a:lnTo>
                  <a:lnTo>
                    <a:pt x="95" y="26"/>
                  </a:lnTo>
                  <a:lnTo>
                    <a:pt x="101" y="24"/>
                  </a:lnTo>
                  <a:lnTo>
                    <a:pt x="105" y="23"/>
                  </a:lnTo>
                  <a:lnTo>
                    <a:pt x="111" y="23"/>
                  </a:lnTo>
                  <a:lnTo>
                    <a:pt x="116" y="24"/>
                  </a:lnTo>
                  <a:lnTo>
                    <a:pt x="121" y="25"/>
                  </a:lnTo>
                  <a:lnTo>
                    <a:pt x="126" y="28"/>
                  </a:lnTo>
                  <a:lnTo>
                    <a:pt x="129" y="32"/>
                  </a:lnTo>
                  <a:lnTo>
                    <a:pt x="133" y="35"/>
                  </a:lnTo>
                  <a:lnTo>
                    <a:pt x="136" y="46"/>
                  </a:lnTo>
                  <a:lnTo>
                    <a:pt x="135" y="55"/>
                  </a:lnTo>
                  <a:lnTo>
                    <a:pt x="130" y="65"/>
                  </a:lnTo>
                  <a:lnTo>
                    <a:pt x="122" y="72"/>
                  </a:lnTo>
                  <a:lnTo>
                    <a:pt x="130" y="80"/>
                  </a:lnTo>
                  <a:lnTo>
                    <a:pt x="135" y="89"/>
                  </a:lnTo>
                  <a:lnTo>
                    <a:pt x="136" y="100"/>
                  </a:lnTo>
                  <a:lnTo>
                    <a:pt x="133" y="110"/>
                  </a:lnTo>
                  <a:lnTo>
                    <a:pt x="129" y="114"/>
                  </a:lnTo>
                  <a:lnTo>
                    <a:pt x="126" y="117"/>
                  </a:lnTo>
                  <a:lnTo>
                    <a:pt x="121" y="121"/>
                  </a:lnTo>
                  <a:lnTo>
                    <a:pt x="117" y="122"/>
                  </a:lnTo>
                  <a:lnTo>
                    <a:pt x="112" y="123"/>
                  </a:lnTo>
                  <a:lnTo>
                    <a:pt x="106" y="123"/>
                  </a:lnTo>
                  <a:lnTo>
                    <a:pt x="102" y="122"/>
                  </a:lnTo>
                  <a:lnTo>
                    <a:pt x="96" y="121"/>
                  </a:lnTo>
                  <a:lnTo>
                    <a:pt x="94" y="131"/>
                  </a:lnTo>
                  <a:lnTo>
                    <a:pt x="88" y="139"/>
                  </a:lnTo>
                  <a:lnTo>
                    <a:pt x="80" y="145"/>
                  </a:lnTo>
                  <a:lnTo>
                    <a:pt x="69" y="147"/>
                  </a:lnTo>
                  <a:lnTo>
                    <a:pt x="59" y="145"/>
                  </a:lnTo>
                  <a:lnTo>
                    <a:pt x="51" y="139"/>
                  </a:lnTo>
                  <a:lnTo>
                    <a:pt x="45" y="131"/>
                  </a:lnTo>
                  <a:lnTo>
                    <a:pt x="42" y="121"/>
                  </a:lnTo>
                  <a:lnTo>
                    <a:pt x="36" y="123"/>
                  </a:lnTo>
                  <a:lnTo>
                    <a:pt x="31" y="124"/>
                  </a:lnTo>
                  <a:lnTo>
                    <a:pt x="26" y="124"/>
                  </a:lnTo>
                  <a:lnTo>
                    <a:pt x="21" y="123"/>
                  </a:lnTo>
                  <a:lnTo>
                    <a:pt x="16" y="122"/>
                  </a:lnTo>
                  <a:lnTo>
                    <a:pt x="12" y="119"/>
                  </a:lnTo>
                  <a:lnTo>
                    <a:pt x="8" y="116"/>
                  </a:lnTo>
                  <a:lnTo>
                    <a:pt x="5" y="111"/>
                  </a:lnTo>
                  <a:lnTo>
                    <a:pt x="1" y="101"/>
                  </a:lnTo>
                  <a:lnTo>
                    <a:pt x="3" y="92"/>
                  </a:lnTo>
                  <a:lnTo>
                    <a:pt x="7" y="83"/>
                  </a:lnTo>
                  <a:lnTo>
                    <a:pt x="14" y="7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70" name="Freeform 372"/>
            <p:cNvSpPr>
              <a:spLocks/>
            </p:cNvSpPr>
            <p:nvPr/>
          </p:nvSpPr>
          <p:spPr bwMode="auto">
            <a:xfrm>
              <a:off x="2667" y="1949"/>
              <a:ext cx="20" cy="20"/>
            </a:xfrm>
            <a:custGeom>
              <a:avLst/>
              <a:gdLst>
                <a:gd name="T0" fmla="*/ 19 w 39"/>
                <a:gd name="T1" fmla="*/ 39 h 39"/>
                <a:gd name="T2" fmla="*/ 28 w 39"/>
                <a:gd name="T3" fmla="*/ 38 h 39"/>
                <a:gd name="T4" fmla="*/ 33 w 39"/>
                <a:gd name="T5" fmla="*/ 33 h 39"/>
                <a:gd name="T6" fmla="*/ 38 w 39"/>
                <a:gd name="T7" fmla="*/ 27 h 39"/>
                <a:gd name="T8" fmla="*/ 39 w 39"/>
                <a:gd name="T9" fmla="*/ 19 h 39"/>
                <a:gd name="T10" fmla="*/ 38 w 39"/>
                <a:gd name="T11" fmla="*/ 12 h 39"/>
                <a:gd name="T12" fmla="*/ 33 w 39"/>
                <a:gd name="T13" fmla="*/ 5 h 39"/>
                <a:gd name="T14" fmla="*/ 28 w 39"/>
                <a:gd name="T15" fmla="*/ 1 h 39"/>
                <a:gd name="T16" fmla="*/ 19 w 39"/>
                <a:gd name="T17" fmla="*/ 0 h 39"/>
                <a:gd name="T18" fmla="*/ 13 w 39"/>
                <a:gd name="T19" fmla="*/ 1 h 39"/>
                <a:gd name="T20" fmla="*/ 6 w 39"/>
                <a:gd name="T21" fmla="*/ 5 h 39"/>
                <a:gd name="T22" fmla="*/ 1 w 39"/>
                <a:gd name="T23" fmla="*/ 12 h 39"/>
                <a:gd name="T24" fmla="*/ 0 w 39"/>
                <a:gd name="T25" fmla="*/ 19 h 39"/>
                <a:gd name="T26" fmla="*/ 1 w 39"/>
                <a:gd name="T27" fmla="*/ 27 h 39"/>
                <a:gd name="T28" fmla="*/ 6 w 39"/>
                <a:gd name="T29" fmla="*/ 33 h 39"/>
                <a:gd name="T30" fmla="*/ 13 w 39"/>
                <a:gd name="T31" fmla="*/ 38 h 39"/>
                <a:gd name="T32" fmla="*/ 19 w 39"/>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71" name="Freeform 373"/>
            <p:cNvSpPr>
              <a:spLocks/>
            </p:cNvSpPr>
            <p:nvPr/>
          </p:nvSpPr>
          <p:spPr bwMode="auto">
            <a:xfrm>
              <a:off x="2593" y="1695"/>
              <a:ext cx="30" cy="30"/>
            </a:xfrm>
            <a:custGeom>
              <a:avLst/>
              <a:gdLst>
                <a:gd name="T0" fmla="*/ 60 w 60"/>
                <a:gd name="T1" fmla="*/ 29 h 59"/>
                <a:gd name="T2" fmla="*/ 59 w 60"/>
                <a:gd name="T3" fmla="*/ 24 h 59"/>
                <a:gd name="T4" fmla="*/ 58 w 60"/>
                <a:gd name="T5" fmla="*/ 18 h 59"/>
                <a:gd name="T6" fmla="*/ 55 w 60"/>
                <a:gd name="T7" fmla="*/ 13 h 59"/>
                <a:gd name="T8" fmla="*/ 51 w 60"/>
                <a:gd name="T9" fmla="*/ 9 h 59"/>
                <a:gd name="T10" fmla="*/ 47 w 60"/>
                <a:gd name="T11" fmla="*/ 5 h 59"/>
                <a:gd name="T12" fmla="*/ 42 w 60"/>
                <a:gd name="T13" fmla="*/ 2 h 59"/>
                <a:gd name="T14" fmla="*/ 36 w 60"/>
                <a:gd name="T15" fmla="*/ 1 h 59"/>
                <a:gd name="T16" fmla="*/ 30 w 60"/>
                <a:gd name="T17" fmla="*/ 0 h 59"/>
                <a:gd name="T18" fmla="*/ 19 w 60"/>
                <a:gd name="T19" fmla="*/ 2 h 59"/>
                <a:gd name="T20" fmla="*/ 10 w 60"/>
                <a:gd name="T21" fmla="*/ 9 h 59"/>
                <a:gd name="T22" fmla="*/ 3 w 60"/>
                <a:gd name="T23" fmla="*/ 18 h 59"/>
                <a:gd name="T24" fmla="*/ 0 w 60"/>
                <a:gd name="T25" fmla="*/ 29 h 59"/>
                <a:gd name="T26" fmla="*/ 2 w 60"/>
                <a:gd name="T27" fmla="*/ 35 h 59"/>
                <a:gd name="T28" fmla="*/ 3 w 60"/>
                <a:gd name="T29" fmla="*/ 41 h 59"/>
                <a:gd name="T30" fmla="*/ 6 w 60"/>
                <a:gd name="T31" fmla="*/ 46 h 59"/>
                <a:gd name="T32" fmla="*/ 10 w 60"/>
                <a:gd name="T33" fmla="*/ 50 h 59"/>
                <a:gd name="T34" fmla="*/ 14 w 60"/>
                <a:gd name="T35" fmla="*/ 54 h 59"/>
                <a:gd name="T36" fmla="*/ 19 w 60"/>
                <a:gd name="T37" fmla="*/ 57 h 59"/>
                <a:gd name="T38" fmla="*/ 25 w 60"/>
                <a:gd name="T39" fmla="*/ 58 h 59"/>
                <a:gd name="T40" fmla="*/ 30 w 60"/>
                <a:gd name="T41" fmla="*/ 59 h 59"/>
                <a:gd name="T42" fmla="*/ 36 w 60"/>
                <a:gd name="T43" fmla="*/ 58 h 59"/>
                <a:gd name="T44" fmla="*/ 42 w 60"/>
                <a:gd name="T45" fmla="*/ 57 h 59"/>
                <a:gd name="T46" fmla="*/ 47 w 60"/>
                <a:gd name="T47" fmla="*/ 54 h 59"/>
                <a:gd name="T48" fmla="*/ 51 w 60"/>
                <a:gd name="T49" fmla="*/ 50 h 59"/>
                <a:gd name="T50" fmla="*/ 55 w 60"/>
                <a:gd name="T51" fmla="*/ 46 h 59"/>
                <a:gd name="T52" fmla="*/ 58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8" y="18"/>
                  </a:lnTo>
                  <a:lnTo>
                    <a:pt x="55" y="13"/>
                  </a:lnTo>
                  <a:lnTo>
                    <a:pt x="51" y="9"/>
                  </a:lnTo>
                  <a:lnTo>
                    <a:pt x="47" y="5"/>
                  </a:lnTo>
                  <a:lnTo>
                    <a:pt x="42" y="2"/>
                  </a:lnTo>
                  <a:lnTo>
                    <a:pt x="36" y="1"/>
                  </a:lnTo>
                  <a:lnTo>
                    <a:pt x="30" y="0"/>
                  </a:lnTo>
                  <a:lnTo>
                    <a:pt x="19" y="2"/>
                  </a:lnTo>
                  <a:lnTo>
                    <a:pt x="10" y="9"/>
                  </a:lnTo>
                  <a:lnTo>
                    <a:pt x="3" y="18"/>
                  </a:lnTo>
                  <a:lnTo>
                    <a:pt x="0" y="29"/>
                  </a:lnTo>
                  <a:lnTo>
                    <a:pt x="2" y="35"/>
                  </a:lnTo>
                  <a:lnTo>
                    <a:pt x="3" y="41"/>
                  </a:lnTo>
                  <a:lnTo>
                    <a:pt x="6" y="46"/>
                  </a:lnTo>
                  <a:lnTo>
                    <a:pt x="10" y="50"/>
                  </a:lnTo>
                  <a:lnTo>
                    <a:pt x="14" y="54"/>
                  </a:lnTo>
                  <a:lnTo>
                    <a:pt x="19" y="57"/>
                  </a:lnTo>
                  <a:lnTo>
                    <a:pt x="25" y="58"/>
                  </a:lnTo>
                  <a:lnTo>
                    <a:pt x="30" y="59"/>
                  </a:lnTo>
                  <a:lnTo>
                    <a:pt x="36" y="58"/>
                  </a:lnTo>
                  <a:lnTo>
                    <a:pt x="42" y="57"/>
                  </a:lnTo>
                  <a:lnTo>
                    <a:pt x="47" y="54"/>
                  </a:lnTo>
                  <a:lnTo>
                    <a:pt x="51" y="50"/>
                  </a:lnTo>
                  <a:lnTo>
                    <a:pt x="55" y="46"/>
                  </a:lnTo>
                  <a:lnTo>
                    <a:pt x="58"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72" name="Freeform 374"/>
            <p:cNvSpPr>
              <a:spLocks/>
            </p:cNvSpPr>
            <p:nvPr/>
          </p:nvSpPr>
          <p:spPr bwMode="auto">
            <a:xfrm>
              <a:off x="2601" y="1702"/>
              <a:ext cx="15" cy="15"/>
            </a:xfrm>
            <a:custGeom>
              <a:avLst/>
              <a:gdLst>
                <a:gd name="T0" fmla="*/ 15 w 30"/>
                <a:gd name="T1" fmla="*/ 30 h 30"/>
                <a:gd name="T2" fmla="*/ 13 w 30"/>
                <a:gd name="T3" fmla="*/ 30 h 30"/>
                <a:gd name="T4" fmla="*/ 11 w 30"/>
                <a:gd name="T5" fmla="*/ 29 h 30"/>
                <a:gd name="T6" fmla="*/ 7 w 30"/>
                <a:gd name="T7" fmla="*/ 27 h 30"/>
                <a:gd name="T8" fmla="*/ 5 w 30"/>
                <a:gd name="T9" fmla="*/ 26 h 30"/>
                <a:gd name="T10" fmla="*/ 4 w 30"/>
                <a:gd name="T11" fmla="*/ 24 h 30"/>
                <a:gd name="T12" fmla="*/ 2 w 30"/>
                <a:gd name="T13" fmla="*/ 20 h 30"/>
                <a:gd name="T14" fmla="*/ 0 w 30"/>
                <a:gd name="T15" fmla="*/ 18 h 30"/>
                <a:gd name="T16" fmla="*/ 0 w 30"/>
                <a:gd name="T17" fmla="*/ 15 h 30"/>
                <a:gd name="T18" fmla="*/ 0 w 30"/>
                <a:gd name="T19" fmla="*/ 12 h 30"/>
                <a:gd name="T20" fmla="*/ 2 w 30"/>
                <a:gd name="T21" fmla="*/ 10 h 30"/>
                <a:gd name="T22" fmla="*/ 4 w 30"/>
                <a:gd name="T23" fmla="*/ 7 h 30"/>
                <a:gd name="T24" fmla="*/ 5 w 30"/>
                <a:gd name="T25" fmla="*/ 5 h 30"/>
                <a:gd name="T26" fmla="*/ 7 w 30"/>
                <a:gd name="T27" fmla="*/ 3 h 30"/>
                <a:gd name="T28" fmla="*/ 11 w 30"/>
                <a:gd name="T29" fmla="*/ 2 h 30"/>
                <a:gd name="T30" fmla="*/ 13 w 30"/>
                <a:gd name="T31" fmla="*/ 0 h 30"/>
                <a:gd name="T32" fmla="*/ 15 w 30"/>
                <a:gd name="T33" fmla="*/ 0 h 30"/>
                <a:gd name="T34" fmla="*/ 19 w 30"/>
                <a:gd name="T35" fmla="*/ 0 h 30"/>
                <a:gd name="T36" fmla="*/ 21 w 30"/>
                <a:gd name="T37" fmla="*/ 2 h 30"/>
                <a:gd name="T38" fmla="*/ 23 w 30"/>
                <a:gd name="T39" fmla="*/ 3 h 30"/>
                <a:gd name="T40" fmla="*/ 26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1" y="29"/>
                  </a:lnTo>
                  <a:lnTo>
                    <a:pt x="7" y="27"/>
                  </a:lnTo>
                  <a:lnTo>
                    <a:pt x="5" y="26"/>
                  </a:lnTo>
                  <a:lnTo>
                    <a:pt x="4" y="24"/>
                  </a:lnTo>
                  <a:lnTo>
                    <a:pt x="2" y="20"/>
                  </a:lnTo>
                  <a:lnTo>
                    <a:pt x="0" y="18"/>
                  </a:lnTo>
                  <a:lnTo>
                    <a:pt x="0" y="15"/>
                  </a:lnTo>
                  <a:lnTo>
                    <a:pt x="0" y="12"/>
                  </a:lnTo>
                  <a:lnTo>
                    <a:pt x="2" y="10"/>
                  </a:lnTo>
                  <a:lnTo>
                    <a:pt x="4" y="7"/>
                  </a:lnTo>
                  <a:lnTo>
                    <a:pt x="5" y="5"/>
                  </a:lnTo>
                  <a:lnTo>
                    <a:pt x="7" y="3"/>
                  </a:lnTo>
                  <a:lnTo>
                    <a:pt x="11" y="2"/>
                  </a:lnTo>
                  <a:lnTo>
                    <a:pt x="13" y="0"/>
                  </a:lnTo>
                  <a:lnTo>
                    <a:pt x="15" y="0"/>
                  </a:lnTo>
                  <a:lnTo>
                    <a:pt x="19" y="0"/>
                  </a:lnTo>
                  <a:lnTo>
                    <a:pt x="21" y="2"/>
                  </a:lnTo>
                  <a:lnTo>
                    <a:pt x="23" y="3"/>
                  </a:lnTo>
                  <a:lnTo>
                    <a:pt x="26" y="5"/>
                  </a:lnTo>
                  <a:lnTo>
                    <a:pt x="28" y="7"/>
                  </a:lnTo>
                  <a:lnTo>
                    <a:pt x="29" y="10"/>
                  </a:lnTo>
                  <a:lnTo>
                    <a:pt x="30" y="12"/>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73" name="Freeform 375"/>
            <p:cNvSpPr>
              <a:spLocks/>
            </p:cNvSpPr>
            <p:nvPr/>
          </p:nvSpPr>
          <p:spPr bwMode="auto">
            <a:xfrm>
              <a:off x="2352" y="1812"/>
              <a:ext cx="30" cy="30"/>
            </a:xfrm>
            <a:custGeom>
              <a:avLst/>
              <a:gdLst>
                <a:gd name="T0" fmla="*/ 60 w 60"/>
                <a:gd name="T1" fmla="*/ 30 h 60"/>
                <a:gd name="T2" fmla="*/ 59 w 60"/>
                <a:gd name="T3" fmla="*/ 25 h 60"/>
                <a:gd name="T4" fmla="*/ 57 w 60"/>
                <a:gd name="T5" fmla="*/ 19 h 60"/>
                <a:gd name="T6" fmla="*/ 54 w 60"/>
                <a:gd name="T7" fmla="*/ 14 h 60"/>
                <a:gd name="T8" fmla="*/ 51 w 60"/>
                <a:gd name="T9" fmla="*/ 10 h 60"/>
                <a:gd name="T10" fmla="*/ 46 w 60"/>
                <a:gd name="T11" fmla="*/ 6 h 60"/>
                <a:gd name="T12" fmla="*/ 41 w 60"/>
                <a:gd name="T13" fmla="*/ 3 h 60"/>
                <a:gd name="T14" fmla="*/ 36 w 60"/>
                <a:gd name="T15" fmla="*/ 1 h 60"/>
                <a:gd name="T16" fmla="*/ 30 w 60"/>
                <a:gd name="T17" fmla="*/ 0 h 60"/>
                <a:gd name="T18" fmla="*/ 18 w 60"/>
                <a:gd name="T19" fmla="*/ 3 h 60"/>
                <a:gd name="T20" fmla="*/ 8 w 60"/>
                <a:gd name="T21" fmla="*/ 10 h 60"/>
                <a:gd name="T22" fmla="*/ 2 w 60"/>
                <a:gd name="T23" fmla="*/ 19 h 60"/>
                <a:gd name="T24" fmla="*/ 0 w 60"/>
                <a:gd name="T25" fmla="*/ 30 h 60"/>
                <a:gd name="T26" fmla="*/ 0 w 60"/>
                <a:gd name="T27" fmla="*/ 36 h 60"/>
                <a:gd name="T28" fmla="*/ 2 w 60"/>
                <a:gd name="T29" fmla="*/ 42 h 60"/>
                <a:gd name="T30" fmla="*/ 4 w 60"/>
                <a:gd name="T31" fmla="*/ 46 h 60"/>
                <a:gd name="T32" fmla="*/ 8 w 60"/>
                <a:gd name="T33" fmla="*/ 51 h 60"/>
                <a:gd name="T34" fmla="*/ 13 w 60"/>
                <a:gd name="T35" fmla="*/ 54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4 h 60"/>
                <a:gd name="T48" fmla="*/ 51 w 60"/>
                <a:gd name="T49" fmla="*/ 51 h 60"/>
                <a:gd name="T50" fmla="*/ 54 w 60"/>
                <a:gd name="T51" fmla="*/ 46 h 60"/>
                <a:gd name="T52" fmla="*/ 57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7" y="19"/>
                  </a:lnTo>
                  <a:lnTo>
                    <a:pt x="54" y="14"/>
                  </a:lnTo>
                  <a:lnTo>
                    <a:pt x="51" y="10"/>
                  </a:lnTo>
                  <a:lnTo>
                    <a:pt x="46" y="6"/>
                  </a:lnTo>
                  <a:lnTo>
                    <a:pt x="41" y="3"/>
                  </a:lnTo>
                  <a:lnTo>
                    <a:pt x="36" y="1"/>
                  </a:lnTo>
                  <a:lnTo>
                    <a:pt x="30" y="0"/>
                  </a:lnTo>
                  <a:lnTo>
                    <a:pt x="18" y="3"/>
                  </a:lnTo>
                  <a:lnTo>
                    <a:pt x="8" y="10"/>
                  </a:lnTo>
                  <a:lnTo>
                    <a:pt x="2" y="19"/>
                  </a:lnTo>
                  <a:lnTo>
                    <a:pt x="0" y="30"/>
                  </a:lnTo>
                  <a:lnTo>
                    <a:pt x="0" y="36"/>
                  </a:lnTo>
                  <a:lnTo>
                    <a:pt x="2" y="42"/>
                  </a:lnTo>
                  <a:lnTo>
                    <a:pt x="4" y="46"/>
                  </a:lnTo>
                  <a:lnTo>
                    <a:pt x="8" y="51"/>
                  </a:lnTo>
                  <a:lnTo>
                    <a:pt x="13" y="54"/>
                  </a:lnTo>
                  <a:lnTo>
                    <a:pt x="18" y="58"/>
                  </a:lnTo>
                  <a:lnTo>
                    <a:pt x="24" y="59"/>
                  </a:lnTo>
                  <a:lnTo>
                    <a:pt x="30" y="60"/>
                  </a:lnTo>
                  <a:lnTo>
                    <a:pt x="36" y="59"/>
                  </a:lnTo>
                  <a:lnTo>
                    <a:pt x="41" y="58"/>
                  </a:lnTo>
                  <a:lnTo>
                    <a:pt x="46" y="54"/>
                  </a:lnTo>
                  <a:lnTo>
                    <a:pt x="51" y="51"/>
                  </a:lnTo>
                  <a:lnTo>
                    <a:pt x="54" y="46"/>
                  </a:lnTo>
                  <a:lnTo>
                    <a:pt x="57"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74" name="Freeform 376"/>
            <p:cNvSpPr>
              <a:spLocks/>
            </p:cNvSpPr>
            <p:nvPr/>
          </p:nvSpPr>
          <p:spPr bwMode="auto">
            <a:xfrm>
              <a:off x="2359" y="1819"/>
              <a:ext cx="15" cy="15"/>
            </a:xfrm>
            <a:custGeom>
              <a:avLst/>
              <a:gdLst>
                <a:gd name="T0" fmla="*/ 15 w 29"/>
                <a:gd name="T1" fmla="*/ 30 h 30"/>
                <a:gd name="T2" fmla="*/ 11 w 29"/>
                <a:gd name="T3" fmla="*/ 30 h 30"/>
                <a:gd name="T4" fmla="*/ 9 w 29"/>
                <a:gd name="T5" fmla="*/ 29 h 30"/>
                <a:gd name="T6" fmla="*/ 7 w 29"/>
                <a:gd name="T7" fmla="*/ 27 h 30"/>
                <a:gd name="T8" fmla="*/ 4 w 29"/>
                <a:gd name="T9" fmla="*/ 26 h 30"/>
                <a:gd name="T10" fmla="*/ 2 w 29"/>
                <a:gd name="T11" fmla="*/ 23 h 30"/>
                <a:gd name="T12" fmla="*/ 1 w 29"/>
                <a:gd name="T13" fmla="*/ 21 h 30"/>
                <a:gd name="T14" fmla="*/ 0 w 29"/>
                <a:gd name="T15" fmla="*/ 18 h 30"/>
                <a:gd name="T16" fmla="*/ 0 w 29"/>
                <a:gd name="T17" fmla="*/ 15 h 30"/>
                <a:gd name="T18" fmla="*/ 0 w 29"/>
                <a:gd name="T19" fmla="*/ 13 h 30"/>
                <a:gd name="T20" fmla="*/ 1 w 29"/>
                <a:gd name="T21" fmla="*/ 10 h 30"/>
                <a:gd name="T22" fmla="*/ 2 w 29"/>
                <a:gd name="T23" fmla="*/ 7 h 30"/>
                <a:gd name="T24" fmla="*/ 4 w 29"/>
                <a:gd name="T25" fmla="*/ 5 h 30"/>
                <a:gd name="T26" fmla="*/ 7 w 29"/>
                <a:gd name="T27" fmla="*/ 3 h 30"/>
                <a:gd name="T28" fmla="*/ 9 w 29"/>
                <a:gd name="T29" fmla="*/ 1 h 30"/>
                <a:gd name="T30" fmla="*/ 11 w 29"/>
                <a:gd name="T31" fmla="*/ 0 h 30"/>
                <a:gd name="T32" fmla="*/ 15 w 29"/>
                <a:gd name="T33" fmla="*/ 0 h 30"/>
                <a:gd name="T34" fmla="*/ 17 w 29"/>
                <a:gd name="T35" fmla="*/ 0 h 30"/>
                <a:gd name="T36" fmla="*/ 21 w 29"/>
                <a:gd name="T37" fmla="*/ 1 h 30"/>
                <a:gd name="T38" fmla="*/ 23 w 29"/>
                <a:gd name="T39" fmla="*/ 3 h 30"/>
                <a:gd name="T40" fmla="*/ 25 w 29"/>
                <a:gd name="T41" fmla="*/ 5 h 30"/>
                <a:gd name="T42" fmla="*/ 26 w 29"/>
                <a:gd name="T43" fmla="*/ 7 h 30"/>
                <a:gd name="T44" fmla="*/ 28 w 29"/>
                <a:gd name="T45" fmla="*/ 10 h 30"/>
                <a:gd name="T46" fmla="*/ 29 w 29"/>
                <a:gd name="T47" fmla="*/ 13 h 30"/>
                <a:gd name="T48" fmla="*/ 29 w 29"/>
                <a:gd name="T49" fmla="*/ 15 h 30"/>
                <a:gd name="T50" fmla="*/ 28 w 29"/>
                <a:gd name="T51" fmla="*/ 21 h 30"/>
                <a:gd name="T52" fmla="*/ 25 w 29"/>
                <a:gd name="T53" fmla="*/ 26 h 30"/>
                <a:gd name="T54" fmla="*/ 21 w 29"/>
                <a:gd name="T55" fmla="*/ 29 h 30"/>
                <a:gd name="T56" fmla="*/ 15 w 29"/>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30">
                  <a:moveTo>
                    <a:pt x="15" y="30"/>
                  </a:moveTo>
                  <a:lnTo>
                    <a:pt x="11" y="30"/>
                  </a:lnTo>
                  <a:lnTo>
                    <a:pt x="9" y="29"/>
                  </a:lnTo>
                  <a:lnTo>
                    <a:pt x="7" y="27"/>
                  </a:lnTo>
                  <a:lnTo>
                    <a:pt x="4" y="26"/>
                  </a:lnTo>
                  <a:lnTo>
                    <a:pt x="2" y="23"/>
                  </a:lnTo>
                  <a:lnTo>
                    <a:pt x="1" y="21"/>
                  </a:lnTo>
                  <a:lnTo>
                    <a:pt x="0" y="18"/>
                  </a:lnTo>
                  <a:lnTo>
                    <a:pt x="0" y="15"/>
                  </a:lnTo>
                  <a:lnTo>
                    <a:pt x="0" y="13"/>
                  </a:lnTo>
                  <a:lnTo>
                    <a:pt x="1" y="10"/>
                  </a:lnTo>
                  <a:lnTo>
                    <a:pt x="2" y="7"/>
                  </a:lnTo>
                  <a:lnTo>
                    <a:pt x="4" y="5"/>
                  </a:lnTo>
                  <a:lnTo>
                    <a:pt x="7" y="3"/>
                  </a:lnTo>
                  <a:lnTo>
                    <a:pt x="9" y="1"/>
                  </a:lnTo>
                  <a:lnTo>
                    <a:pt x="11" y="0"/>
                  </a:lnTo>
                  <a:lnTo>
                    <a:pt x="15" y="0"/>
                  </a:lnTo>
                  <a:lnTo>
                    <a:pt x="17" y="0"/>
                  </a:lnTo>
                  <a:lnTo>
                    <a:pt x="21" y="1"/>
                  </a:lnTo>
                  <a:lnTo>
                    <a:pt x="23" y="3"/>
                  </a:lnTo>
                  <a:lnTo>
                    <a:pt x="25" y="5"/>
                  </a:lnTo>
                  <a:lnTo>
                    <a:pt x="26" y="7"/>
                  </a:lnTo>
                  <a:lnTo>
                    <a:pt x="28" y="10"/>
                  </a:lnTo>
                  <a:lnTo>
                    <a:pt x="29" y="13"/>
                  </a:lnTo>
                  <a:lnTo>
                    <a:pt x="29" y="15"/>
                  </a:lnTo>
                  <a:lnTo>
                    <a:pt x="28"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75" name="Freeform 377"/>
            <p:cNvSpPr>
              <a:spLocks/>
            </p:cNvSpPr>
            <p:nvPr/>
          </p:nvSpPr>
          <p:spPr bwMode="auto">
            <a:xfrm>
              <a:off x="2336" y="1607"/>
              <a:ext cx="30" cy="29"/>
            </a:xfrm>
            <a:custGeom>
              <a:avLst/>
              <a:gdLst>
                <a:gd name="T0" fmla="*/ 60 w 60"/>
                <a:gd name="T1" fmla="*/ 30 h 59"/>
                <a:gd name="T2" fmla="*/ 58 w 60"/>
                <a:gd name="T3" fmla="*/ 24 h 59"/>
                <a:gd name="T4" fmla="*/ 57 w 60"/>
                <a:gd name="T5" fmla="*/ 19 h 59"/>
                <a:gd name="T6" fmla="*/ 54 w 60"/>
                <a:gd name="T7" fmla="*/ 13 h 59"/>
                <a:gd name="T8" fmla="*/ 50 w 60"/>
                <a:gd name="T9" fmla="*/ 8 h 59"/>
                <a:gd name="T10" fmla="*/ 46 w 60"/>
                <a:gd name="T11" fmla="*/ 5 h 59"/>
                <a:gd name="T12" fmla="*/ 41 w 60"/>
                <a:gd name="T13" fmla="*/ 3 h 59"/>
                <a:gd name="T14" fmla="*/ 35 w 60"/>
                <a:gd name="T15" fmla="*/ 0 h 59"/>
                <a:gd name="T16" fmla="*/ 30 w 60"/>
                <a:gd name="T17" fmla="*/ 0 h 59"/>
                <a:gd name="T18" fmla="*/ 18 w 60"/>
                <a:gd name="T19" fmla="*/ 3 h 59"/>
                <a:gd name="T20" fmla="*/ 9 w 60"/>
                <a:gd name="T21" fmla="*/ 8 h 59"/>
                <a:gd name="T22" fmla="*/ 2 w 60"/>
                <a:gd name="T23" fmla="*/ 19 h 59"/>
                <a:gd name="T24" fmla="*/ 0 w 60"/>
                <a:gd name="T25" fmla="*/ 30 h 59"/>
                <a:gd name="T26" fmla="*/ 1 w 60"/>
                <a:gd name="T27" fmla="*/ 36 h 59"/>
                <a:gd name="T28" fmla="*/ 2 w 60"/>
                <a:gd name="T29" fmla="*/ 41 h 59"/>
                <a:gd name="T30" fmla="*/ 5 w 60"/>
                <a:gd name="T31" fmla="*/ 46 h 59"/>
                <a:gd name="T32" fmla="*/ 9 w 60"/>
                <a:gd name="T33" fmla="*/ 51 h 59"/>
                <a:gd name="T34" fmla="*/ 13 w 60"/>
                <a:gd name="T35" fmla="*/ 54 h 59"/>
                <a:gd name="T36" fmla="*/ 18 w 60"/>
                <a:gd name="T37" fmla="*/ 57 h 59"/>
                <a:gd name="T38" fmla="*/ 24 w 60"/>
                <a:gd name="T39" fmla="*/ 59 h 59"/>
                <a:gd name="T40" fmla="*/ 30 w 60"/>
                <a:gd name="T41" fmla="*/ 59 h 59"/>
                <a:gd name="T42" fmla="*/ 35 w 60"/>
                <a:gd name="T43" fmla="*/ 59 h 59"/>
                <a:gd name="T44" fmla="*/ 41 w 60"/>
                <a:gd name="T45" fmla="*/ 57 h 59"/>
                <a:gd name="T46" fmla="*/ 46 w 60"/>
                <a:gd name="T47" fmla="*/ 54 h 59"/>
                <a:gd name="T48" fmla="*/ 50 w 60"/>
                <a:gd name="T49" fmla="*/ 51 h 59"/>
                <a:gd name="T50" fmla="*/ 54 w 60"/>
                <a:gd name="T51" fmla="*/ 46 h 59"/>
                <a:gd name="T52" fmla="*/ 57 w 60"/>
                <a:gd name="T53" fmla="*/ 41 h 59"/>
                <a:gd name="T54" fmla="*/ 58 w 60"/>
                <a:gd name="T55" fmla="*/ 36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8" y="24"/>
                  </a:lnTo>
                  <a:lnTo>
                    <a:pt x="57" y="19"/>
                  </a:lnTo>
                  <a:lnTo>
                    <a:pt x="54" y="13"/>
                  </a:lnTo>
                  <a:lnTo>
                    <a:pt x="50" y="8"/>
                  </a:lnTo>
                  <a:lnTo>
                    <a:pt x="46" y="5"/>
                  </a:lnTo>
                  <a:lnTo>
                    <a:pt x="41" y="3"/>
                  </a:lnTo>
                  <a:lnTo>
                    <a:pt x="35" y="0"/>
                  </a:lnTo>
                  <a:lnTo>
                    <a:pt x="30" y="0"/>
                  </a:lnTo>
                  <a:lnTo>
                    <a:pt x="18" y="3"/>
                  </a:lnTo>
                  <a:lnTo>
                    <a:pt x="9" y="8"/>
                  </a:lnTo>
                  <a:lnTo>
                    <a:pt x="2" y="19"/>
                  </a:lnTo>
                  <a:lnTo>
                    <a:pt x="0" y="30"/>
                  </a:lnTo>
                  <a:lnTo>
                    <a:pt x="1" y="36"/>
                  </a:lnTo>
                  <a:lnTo>
                    <a:pt x="2" y="41"/>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1"/>
                  </a:lnTo>
                  <a:lnTo>
                    <a:pt x="58"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76" name="Freeform 378"/>
            <p:cNvSpPr>
              <a:spLocks/>
            </p:cNvSpPr>
            <p:nvPr/>
          </p:nvSpPr>
          <p:spPr bwMode="auto">
            <a:xfrm>
              <a:off x="2343" y="1614"/>
              <a:ext cx="15" cy="15"/>
            </a:xfrm>
            <a:custGeom>
              <a:avLst/>
              <a:gdLst>
                <a:gd name="T0" fmla="*/ 15 w 30"/>
                <a:gd name="T1" fmla="*/ 29 h 29"/>
                <a:gd name="T2" fmla="*/ 11 w 30"/>
                <a:gd name="T3" fmla="*/ 29 h 29"/>
                <a:gd name="T4" fmla="*/ 9 w 30"/>
                <a:gd name="T5" fmla="*/ 28 h 29"/>
                <a:gd name="T6" fmla="*/ 7 w 30"/>
                <a:gd name="T7" fmla="*/ 27 h 29"/>
                <a:gd name="T8" fmla="*/ 4 w 30"/>
                <a:gd name="T9" fmla="*/ 26 h 29"/>
                <a:gd name="T10" fmla="*/ 2 w 30"/>
                <a:gd name="T11" fmla="*/ 23 h 29"/>
                <a:gd name="T12" fmla="*/ 1 w 30"/>
                <a:gd name="T13" fmla="*/ 20 h 29"/>
                <a:gd name="T14" fmla="*/ 0 w 30"/>
                <a:gd name="T15" fmla="*/ 18 h 29"/>
                <a:gd name="T16" fmla="*/ 0 w 30"/>
                <a:gd name="T17" fmla="*/ 15 h 29"/>
                <a:gd name="T18" fmla="*/ 0 w 30"/>
                <a:gd name="T19" fmla="*/ 12 h 29"/>
                <a:gd name="T20" fmla="*/ 1 w 30"/>
                <a:gd name="T21" fmla="*/ 9 h 29"/>
                <a:gd name="T22" fmla="*/ 2 w 30"/>
                <a:gd name="T23" fmla="*/ 6 h 29"/>
                <a:gd name="T24" fmla="*/ 4 w 30"/>
                <a:gd name="T25" fmla="*/ 4 h 29"/>
                <a:gd name="T26" fmla="*/ 7 w 30"/>
                <a:gd name="T27" fmla="*/ 3 h 29"/>
                <a:gd name="T28" fmla="*/ 9 w 30"/>
                <a:gd name="T29" fmla="*/ 1 h 29"/>
                <a:gd name="T30" fmla="*/ 11 w 30"/>
                <a:gd name="T31" fmla="*/ 0 h 29"/>
                <a:gd name="T32" fmla="*/ 15 w 30"/>
                <a:gd name="T33" fmla="*/ 0 h 29"/>
                <a:gd name="T34" fmla="*/ 17 w 30"/>
                <a:gd name="T35" fmla="*/ 0 h 29"/>
                <a:gd name="T36" fmla="*/ 20 w 30"/>
                <a:gd name="T37" fmla="*/ 1 h 29"/>
                <a:gd name="T38" fmla="*/ 23 w 30"/>
                <a:gd name="T39" fmla="*/ 3 h 29"/>
                <a:gd name="T40" fmla="*/ 25 w 30"/>
                <a:gd name="T41" fmla="*/ 4 h 29"/>
                <a:gd name="T42" fmla="*/ 26 w 30"/>
                <a:gd name="T43" fmla="*/ 6 h 29"/>
                <a:gd name="T44" fmla="*/ 28 w 30"/>
                <a:gd name="T45" fmla="*/ 9 h 29"/>
                <a:gd name="T46" fmla="*/ 30 w 30"/>
                <a:gd name="T47" fmla="*/ 12 h 29"/>
                <a:gd name="T48" fmla="*/ 30 w 30"/>
                <a:gd name="T49" fmla="*/ 15 h 29"/>
                <a:gd name="T50" fmla="*/ 28 w 30"/>
                <a:gd name="T51" fmla="*/ 21 h 29"/>
                <a:gd name="T52" fmla="*/ 25 w 30"/>
                <a:gd name="T53" fmla="*/ 26 h 29"/>
                <a:gd name="T54" fmla="*/ 20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1" y="29"/>
                  </a:lnTo>
                  <a:lnTo>
                    <a:pt x="9" y="28"/>
                  </a:lnTo>
                  <a:lnTo>
                    <a:pt x="7" y="27"/>
                  </a:lnTo>
                  <a:lnTo>
                    <a:pt x="4" y="26"/>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1"/>
                  </a:lnTo>
                  <a:lnTo>
                    <a:pt x="25" y="26"/>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77" name="Freeform 379"/>
            <p:cNvSpPr>
              <a:spLocks/>
            </p:cNvSpPr>
            <p:nvPr/>
          </p:nvSpPr>
          <p:spPr bwMode="auto">
            <a:xfrm>
              <a:off x="2456" y="1929"/>
              <a:ext cx="30" cy="30"/>
            </a:xfrm>
            <a:custGeom>
              <a:avLst/>
              <a:gdLst>
                <a:gd name="T0" fmla="*/ 60 w 60"/>
                <a:gd name="T1" fmla="*/ 30 h 60"/>
                <a:gd name="T2" fmla="*/ 59 w 60"/>
                <a:gd name="T3" fmla="*/ 24 h 60"/>
                <a:gd name="T4" fmla="*/ 58 w 60"/>
                <a:gd name="T5" fmla="*/ 19 h 60"/>
                <a:gd name="T6" fmla="*/ 55 w 60"/>
                <a:gd name="T7" fmla="*/ 13 h 60"/>
                <a:gd name="T8" fmla="*/ 52 w 60"/>
                <a:gd name="T9" fmla="*/ 8 h 60"/>
                <a:gd name="T10" fmla="*/ 47 w 60"/>
                <a:gd name="T11" fmla="*/ 5 h 60"/>
                <a:gd name="T12" fmla="*/ 42 w 60"/>
                <a:gd name="T13" fmla="*/ 3 h 60"/>
                <a:gd name="T14" fmla="*/ 36 w 60"/>
                <a:gd name="T15" fmla="*/ 0 h 60"/>
                <a:gd name="T16" fmla="*/ 30 w 60"/>
                <a:gd name="T17" fmla="*/ 0 h 60"/>
                <a:gd name="T18" fmla="*/ 19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6 h 60"/>
                <a:gd name="T32" fmla="*/ 9 w 60"/>
                <a:gd name="T33" fmla="*/ 51 h 60"/>
                <a:gd name="T34" fmla="*/ 14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7 w 60"/>
                <a:gd name="T47" fmla="*/ 54 h 60"/>
                <a:gd name="T48" fmla="*/ 52 w 60"/>
                <a:gd name="T49" fmla="*/ 51 h 60"/>
                <a:gd name="T50" fmla="*/ 55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78" name="Freeform 380"/>
            <p:cNvSpPr>
              <a:spLocks/>
            </p:cNvSpPr>
            <p:nvPr/>
          </p:nvSpPr>
          <p:spPr bwMode="auto">
            <a:xfrm>
              <a:off x="2463" y="1937"/>
              <a:ext cx="15" cy="15"/>
            </a:xfrm>
            <a:custGeom>
              <a:avLst/>
              <a:gdLst>
                <a:gd name="T0" fmla="*/ 15 w 30"/>
                <a:gd name="T1" fmla="*/ 30 h 30"/>
                <a:gd name="T2" fmla="*/ 13 w 30"/>
                <a:gd name="T3" fmla="*/ 30 h 30"/>
                <a:gd name="T4" fmla="*/ 11 w 30"/>
                <a:gd name="T5" fmla="*/ 29 h 30"/>
                <a:gd name="T6" fmla="*/ 7 w 30"/>
                <a:gd name="T7" fmla="*/ 27 h 30"/>
                <a:gd name="T8" fmla="*/ 5 w 30"/>
                <a:gd name="T9" fmla="*/ 26 h 30"/>
                <a:gd name="T10" fmla="*/ 4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4 w 30"/>
                <a:gd name="T23" fmla="*/ 7 h 30"/>
                <a:gd name="T24" fmla="*/ 5 w 30"/>
                <a:gd name="T25" fmla="*/ 5 h 30"/>
                <a:gd name="T26" fmla="*/ 7 w 30"/>
                <a:gd name="T27" fmla="*/ 3 h 30"/>
                <a:gd name="T28" fmla="*/ 11 w 30"/>
                <a:gd name="T29" fmla="*/ 1 h 30"/>
                <a:gd name="T30" fmla="*/ 13 w 30"/>
                <a:gd name="T31" fmla="*/ 0 h 30"/>
                <a:gd name="T32" fmla="*/ 15 w 30"/>
                <a:gd name="T33" fmla="*/ 0 h 30"/>
                <a:gd name="T34" fmla="*/ 19 w 30"/>
                <a:gd name="T35" fmla="*/ 0 h 30"/>
                <a:gd name="T36" fmla="*/ 21 w 30"/>
                <a:gd name="T37" fmla="*/ 1 h 30"/>
                <a:gd name="T38" fmla="*/ 23 w 30"/>
                <a:gd name="T39" fmla="*/ 3 h 30"/>
                <a:gd name="T40" fmla="*/ 26 w 30"/>
                <a:gd name="T41" fmla="*/ 5 h 30"/>
                <a:gd name="T42" fmla="*/ 28 w 30"/>
                <a:gd name="T43" fmla="*/ 7 h 30"/>
                <a:gd name="T44" fmla="*/ 29 w 30"/>
                <a:gd name="T45" fmla="*/ 9 h 30"/>
                <a:gd name="T46" fmla="*/ 30 w 30"/>
                <a:gd name="T47" fmla="*/ 12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79" name="Freeform 381"/>
            <p:cNvSpPr>
              <a:spLocks/>
            </p:cNvSpPr>
            <p:nvPr/>
          </p:nvSpPr>
          <p:spPr bwMode="auto">
            <a:xfrm>
              <a:off x="2357" y="1988"/>
              <a:ext cx="30" cy="29"/>
            </a:xfrm>
            <a:custGeom>
              <a:avLst/>
              <a:gdLst>
                <a:gd name="T0" fmla="*/ 60 w 60"/>
                <a:gd name="T1" fmla="*/ 30 h 59"/>
                <a:gd name="T2" fmla="*/ 59 w 60"/>
                <a:gd name="T3" fmla="*/ 24 h 59"/>
                <a:gd name="T4" fmla="*/ 58 w 60"/>
                <a:gd name="T5" fmla="*/ 18 h 59"/>
                <a:gd name="T6" fmla="*/ 54 w 60"/>
                <a:gd name="T7" fmla="*/ 12 h 59"/>
                <a:gd name="T8" fmla="*/ 51 w 60"/>
                <a:gd name="T9" fmla="*/ 8 h 59"/>
                <a:gd name="T10" fmla="*/ 46 w 60"/>
                <a:gd name="T11" fmla="*/ 4 h 59"/>
                <a:gd name="T12" fmla="*/ 42 w 60"/>
                <a:gd name="T13" fmla="*/ 2 h 59"/>
                <a:gd name="T14" fmla="*/ 36 w 60"/>
                <a:gd name="T15" fmla="*/ 0 h 59"/>
                <a:gd name="T16" fmla="*/ 30 w 60"/>
                <a:gd name="T17" fmla="*/ 0 h 59"/>
                <a:gd name="T18" fmla="*/ 19 w 60"/>
                <a:gd name="T19" fmla="*/ 2 h 59"/>
                <a:gd name="T20" fmla="*/ 9 w 60"/>
                <a:gd name="T21" fmla="*/ 8 h 59"/>
                <a:gd name="T22" fmla="*/ 3 w 60"/>
                <a:gd name="T23" fmla="*/ 18 h 59"/>
                <a:gd name="T24" fmla="*/ 0 w 60"/>
                <a:gd name="T25" fmla="*/ 30 h 59"/>
                <a:gd name="T26" fmla="*/ 1 w 60"/>
                <a:gd name="T27" fmla="*/ 35 h 59"/>
                <a:gd name="T28" fmla="*/ 3 w 60"/>
                <a:gd name="T29" fmla="*/ 40 h 59"/>
                <a:gd name="T30" fmla="*/ 6 w 60"/>
                <a:gd name="T31" fmla="*/ 46 h 59"/>
                <a:gd name="T32" fmla="*/ 9 w 60"/>
                <a:gd name="T33" fmla="*/ 50 h 59"/>
                <a:gd name="T34" fmla="*/ 14 w 60"/>
                <a:gd name="T35" fmla="*/ 54 h 59"/>
                <a:gd name="T36" fmla="*/ 19 w 60"/>
                <a:gd name="T37" fmla="*/ 56 h 59"/>
                <a:gd name="T38" fmla="*/ 24 w 60"/>
                <a:gd name="T39" fmla="*/ 59 h 59"/>
                <a:gd name="T40" fmla="*/ 30 w 60"/>
                <a:gd name="T41" fmla="*/ 59 h 59"/>
                <a:gd name="T42" fmla="*/ 36 w 60"/>
                <a:gd name="T43" fmla="*/ 59 h 59"/>
                <a:gd name="T44" fmla="*/ 42 w 60"/>
                <a:gd name="T45" fmla="*/ 56 h 59"/>
                <a:gd name="T46" fmla="*/ 46 w 60"/>
                <a:gd name="T47" fmla="*/ 54 h 59"/>
                <a:gd name="T48" fmla="*/ 51 w 60"/>
                <a:gd name="T49" fmla="*/ 50 h 59"/>
                <a:gd name="T50" fmla="*/ 54 w 60"/>
                <a:gd name="T51" fmla="*/ 46 h 59"/>
                <a:gd name="T52" fmla="*/ 58 w 60"/>
                <a:gd name="T53" fmla="*/ 40 h 59"/>
                <a:gd name="T54" fmla="*/ 59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80" name="Freeform 382"/>
            <p:cNvSpPr>
              <a:spLocks/>
            </p:cNvSpPr>
            <p:nvPr/>
          </p:nvSpPr>
          <p:spPr bwMode="auto">
            <a:xfrm>
              <a:off x="2365" y="1995"/>
              <a:ext cx="15" cy="15"/>
            </a:xfrm>
            <a:custGeom>
              <a:avLst/>
              <a:gdLst>
                <a:gd name="T0" fmla="*/ 15 w 30"/>
                <a:gd name="T1" fmla="*/ 29 h 29"/>
                <a:gd name="T2" fmla="*/ 13 w 30"/>
                <a:gd name="T3" fmla="*/ 29 h 29"/>
                <a:gd name="T4" fmla="*/ 9 w 30"/>
                <a:gd name="T5" fmla="*/ 27 h 29"/>
                <a:gd name="T6" fmla="*/ 7 w 30"/>
                <a:gd name="T7" fmla="*/ 26 h 29"/>
                <a:gd name="T8" fmla="*/ 5 w 30"/>
                <a:gd name="T9" fmla="*/ 25 h 29"/>
                <a:gd name="T10" fmla="*/ 3 w 30"/>
                <a:gd name="T11" fmla="*/ 23 h 29"/>
                <a:gd name="T12" fmla="*/ 1 w 30"/>
                <a:gd name="T13" fmla="*/ 19 h 29"/>
                <a:gd name="T14" fmla="*/ 0 w 30"/>
                <a:gd name="T15" fmla="*/ 17 h 29"/>
                <a:gd name="T16" fmla="*/ 0 w 30"/>
                <a:gd name="T17" fmla="*/ 15 h 29"/>
                <a:gd name="T18" fmla="*/ 0 w 30"/>
                <a:gd name="T19" fmla="*/ 11 h 29"/>
                <a:gd name="T20" fmla="*/ 1 w 30"/>
                <a:gd name="T21" fmla="*/ 9 h 29"/>
                <a:gd name="T22" fmla="*/ 3 w 30"/>
                <a:gd name="T23" fmla="*/ 6 h 29"/>
                <a:gd name="T24" fmla="*/ 5 w 30"/>
                <a:gd name="T25" fmla="*/ 3 h 29"/>
                <a:gd name="T26" fmla="*/ 7 w 30"/>
                <a:gd name="T27" fmla="*/ 2 h 29"/>
                <a:gd name="T28" fmla="*/ 9 w 30"/>
                <a:gd name="T29" fmla="*/ 1 h 29"/>
                <a:gd name="T30" fmla="*/ 13 w 30"/>
                <a:gd name="T31" fmla="*/ 0 h 29"/>
                <a:gd name="T32" fmla="*/ 15 w 30"/>
                <a:gd name="T33" fmla="*/ 0 h 29"/>
                <a:gd name="T34" fmla="*/ 18 w 30"/>
                <a:gd name="T35" fmla="*/ 0 h 29"/>
                <a:gd name="T36" fmla="*/ 21 w 30"/>
                <a:gd name="T37" fmla="*/ 1 h 29"/>
                <a:gd name="T38" fmla="*/ 23 w 30"/>
                <a:gd name="T39" fmla="*/ 2 h 29"/>
                <a:gd name="T40" fmla="*/ 26 w 30"/>
                <a:gd name="T41" fmla="*/ 3 h 29"/>
                <a:gd name="T42" fmla="*/ 27 w 30"/>
                <a:gd name="T43" fmla="*/ 6 h 29"/>
                <a:gd name="T44" fmla="*/ 29 w 30"/>
                <a:gd name="T45" fmla="*/ 9 h 29"/>
                <a:gd name="T46" fmla="*/ 30 w 30"/>
                <a:gd name="T47" fmla="*/ 11 h 29"/>
                <a:gd name="T48" fmla="*/ 30 w 30"/>
                <a:gd name="T49" fmla="*/ 15 h 29"/>
                <a:gd name="T50" fmla="*/ 29 w 30"/>
                <a:gd name="T51" fmla="*/ 20 h 29"/>
                <a:gd name="T52" fmla="*/ 26 w 30"/>
                <a:gd name="T53" fmla="*/ 25 h 29"/>
                <a:gd name="T54" fmla="*/ 21 w 30"/>
                <a:gd name="T55" fmla="*/ 27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81" name="Freeform 383"/>
            <p:cNvSpPr>
              <a:spLocks/>
            </p:cNvSpPr>
            <p:nvPr/>
          </p:nvSpPr>
          <p:spPr bwMode="auto">
            <a:xfrm>
              <a:off x="2658" y="2044"/>
              <a:ext cx="30" cy="30"/>
            </a:xfrm>
            <a:custGeom>
              <a:avLst/>
              <a:gdLst>
                <a:gd name="T0" fmla="*/ 59 w 59"/>
                <a:gd name="T1" fmla="*/ 30 h 60"/>
                <a:gd name="T2" fmla="*/ 58 w 59"/>
                <a:gd name="T3" fmla="*/ 25 h 60"/>
                <a:gd name="T4" fmla="*/ 57 w 59"/>
                <a:gd name="T5" fmla="*/ 19 h 60"/>
                <a:gd name="T6" fmla="*/ 54 w 59"/>
                <a:gd name="T7" fmla="*/ 13 h 60"/>
                <a:gd name="T8" fmla="*/ 50 w 59"/>
                <a:gd name="T9" fmla="*/ 9 h 60"/>
                <a:gd name="T10" fmla="*/ 46 w 59"/>
                <a:gd name="T11" fmla="*/ 5 h 60"/>
                <a:gd name="T12" fmla="*/ 41 w 59"/>
                <a:gd name="T13" fmla="*/ 3 h 60"/>
                <a:gd name="T14" fmla="*/ 35 w 59"/>
                <a:gd name="T15" fmla="*/ 2 h 60"/>
                <a:gd name="T16" fmla="*/ 30 w 59"/>
                <a:gd name="T17" fmla="*/ 0 h 60"/>
                <a:gd name="T18" fmla="*/ 18 w 59"/>
                <a:gd name="T19" fmla="*/ 3 h 60"/>
                <a:gd name="T20" fmla="*/ 9 w 59"/>
                <a:gd name="T21" fmla="*/ 9 h 60"/>
                <a:gd name="T22" fmla="*/ 2 w 59"/>
                <a:gd name="T23" fmla="*/ 19 h 60"/>
                <a:gd name="T24" fmla="*/ 0 w 59"/>
                <a:gd name="T25" fmla="*/ 30 h 60"/>
                <a:gd name="T26" fmla="*/ 1 w 59"/>
                <a:gd name="T27" fmla="*/ 36 h 60"/>
                <a:gd name="T28" fmla="*/ 2 w 59"/>
                <a:gd name="T29" fmla="*/ 42 h 60"/>
                <a:gd name="T30" fmla="*/ 5 w 59"/>
                <a:gd name="T31" fmla="*/ 47 h 60"/>
                <a:gd name="T32" fmla="*/ 9 w 59"/>
                <a:gd name="T33" fmla="*/ 51 h 60"/>
                <a:gd name="T34" fmla="*/ 13 w 59"/>
                <a:gd name="T35" fmla="*/ 55 h 60"/>
                <a:gd name="T36" fmla="*/ 18 w 59"/>
                <a:gd name="T37" fmla="*/ 58 h 60"/>
                <a:gd name="T38" fmla="*/ 24 w 59"/>
                <a:gd name="T39" fmla="*/ 59 h 60"/>
                <a:gd name="T40" fmla="*/ 30 w 59"/>
                <a:gd name="T41" fmla="*/ 60 h 60"/>
                <a:gd name="T42" fmla="*/ 35 w 59"/>
                <a:gd name="T43" fmla="*/ 59 h 60"/>
                <a:gd name="T44" fmla="*/ 41 w 59"/>
                <a:gd name="T45" fmla="*/ 58 h 60"/>
                <a:gd name="T46" fmla="*/ 46 w 59"/>
                <a:gd name="T47" fmla="*/ 55 h 60"/>
                <a:gd name="T48" fmla="*/ 50 w 59"/>
                <a:gd name="T49" fmla="*/ 51 h 60"/>
                <a:gd name="T50" fmla="*/ 54 w 59"/>
                <a:gd name="T51" fmla="*/ 47 h 60"/>
                <a:gd name="T52" fmla="*/ 57 w 59"/>
                <a:gd name="T53" fmla="*/ 42 h 60"/>
                <a:gd name="T54" fmla="*/ 58 w 59"/>
                <a:gd name="T55" fmla="*/ 36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82" name="Freeform 384"/>
            <p:cNvSpPr>
              <a:spLocks/>
            </p:cNvSpPr>
            <p:nvPr/>
          </p:nvSpPr>
          <p:spPr bwMode="auto">
            <a:xfrm>
              <a:off x="2666" y="2051"/>
              <a:ext cx="15" cy="15"/>
            </a:xfrm>
            <a:custGeom>
              <a:avLst/>
              <a:gdLst>
                <a:gd name="T0" fmla="*/ 15 w 30"/>
                <a:gd name="T1" fmla="*/ 30 h 30"/>
                <a:gd name="T2" fmla="*/ 12 w 30"/>
                <a:gd name="T3" fmla="*/ 30 h 30"/>
                <a:gd name="T4" fmla="*/ 9 w 30"/>
                <a:gd name="T5" fmla="*/ 29 h 30"/>
                <a:gd name="T6" fmla="*/ 6 w 30"/>
                <a:gd name="T7" fmla="*/ 27 h 30"/>
                <a:gd name="T8" fmla="*/ 4 w 30"/>
                <a:gd name="T9" fmla="*/ 26 h 30"/>
                <a:gd name="T10" fmla="*/ 3 w 30"/>
                <a:gd name="T11" fmla="*/ 24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4 w 30"/>
                <a:gd name="T25" fmla="*/ 5 h 30"/>
                <a:gd name="T26" fmla="*/ 6 w 30"/>
                <a:gd name="T27" fmla="*/ 3 h 30"/>
                <a:gd name="T28" fmla="*/ 9 w 30"/>
                <a:gd name="T29" fmla="*/ 2 h 30"/>
                <a:gd name="T30" fmla="*/ 12 w 30"/>
                <a:gd name="T31" fmla="*/ 0 h 30"/>
                <a:gd name="T32" fmla="*/ 15 w 30"/>
                <a:gd name="T33" fmla="*/ 0 h 30"/>
                <a:gd name="T34" fmla="*/ 18 w 30"/>
                <a:gd name="T35" fmla="*/ 0 h 30"/>
                <a:gd name="T36" fmla="*/ 20 w 30"/>
                <a:gd name="T37" fmla="*/ 2 h 30"/>
                <a:gd name="T38" fmla="*/ 23 w 30"/>
                <a:gd name="T39" fmla="*/ 3 h 30"/>
                <a:gd name="T40" fmla="*/ 25 w 30"/>
                <a:gd name="T41" fmla="*/ 5 h 30"/>
                <a:gd name="T42" fmla="*/ 27 w 30"/>
                <a:gd name="T43" fmla="*/ 7 h 30"/>
                <a:gd name="T44" fmla="*/ 28 w 30"/>
                <a:gd name="T45" fmla="*/ 10 h 30"/>
                <a:gd name="T46" fmla="*/ 30 w 30"/>
                <a:gd name="T47" fmla="*/ 12 h 30"/>
                <a:gd name="T48" fmla="*/ 30 w 30"/>
                <a:gd name="T49" fmla="*/ 15 h 30"/>
                <a:gd name="T50" fmla="*/ 28 w 30"/>
                <a:gd name="T51" fmla="*/ 21 h 30"/>
                <a:gd name="T52" fmla="*/ 25 w 30"/>
                <a:gd name="T53" fmla="*/ 26 h 30"/>
                <a:gd name="T54" fmla="*/ 20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83" name="Freeform 385"/>
            <p:cNvSpPr>
              <a:spLocks/>
            </p:cNvSpPr>
            <p:nvPr/>
          </p:nvSpPr>
          <p:spPr bwMode="auto">
            <a:xfrm>
              <a:off x="2674" y="1787"/>
              <a:ext cx="30" cy="30"/>
            </a:xfrm>
            <a:custGeom>
              <a:avLst/>
              <a:gdLst>
                <a:gd name="T0" fmla="*/ 60 w 60"/>
                <a:gd name="T1" fmla="*/ 30 h 60"/>
                <a:gd name="T2" fmla="*/ 59 w 60"/>
                <a:gd name="T3" fmla="*/ 24 h 60"/>
                <a:gd name="T4" fmla="*/ 57 w 60"/>
                <a:gd name="T5" fmla="*/ 18 h 60"/>
                <a:gd name="T6" fmla="*/ 54 w 60"/>
                <a:gd name="T7" fmla="*/ 14 h 60"/>
                <a:gd name="T8" fmla="*/ 51 w 60"/>
                <a:gd name="T9" fmla="*/ 9 h 60"/>
                <a:gd name="T10" fmla="*/ 46 w 60"/>
                <a:gd name="T11" fmla="*/ 6 h 60"/>
                <a:gd name="T12" fmla="*/ 41 w 60"/>
                <a:gd name="T13" fmla="*/ 2 h 60"/>
                <a:gd name="T14" fmla="*/ 36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6 h 60"/>
                <a:gd name="T28" fmla="*/ 2 w 60"/>
                <a:gd name="T29" fmla="*/ 41 h 60"/>
                <a:gd name="T30" fmla="*/ 6 w 60"/>
                <a:gd name="T31" fmla="*/ 47 h 60"/>
                <a:gd name="T32" fmla="*/ 9 w 60"/>
                <a:gd name="T33" fmla="*/ 52 h 60"/>
                <a:gd name="T34" fmla="*/ 14 w 60"/>
                <a:gd name="T35" fmla="*/ 55 h 60"/>
                <a:gd name="T36" fmla="*/ 18 w 60"/>
                <a:gd name="T37" fmla="*/ 58 h 60"/>
                <a:gd name="T38" fmla="*/ 24 w 60"/>
                <a:gd name="T39" fmla="*/ 60 h 60"/>
                <a:gd name="T40" fmla="*/ 30 w 60"/>
                <a:gd name="T41" fmla="*/ 60 h 60"/>
                <a:gd name="T42" fmla="*/ 36 w 60"/>
                <a:gd name="T43" fmla="*/ 60 h 60"/>
                <a:gd name="T44" fmla="*/ 41 w 60"/>
                <a:gd name="T45" fmla="*/ 58 h 60"/>
                <a:gd name="T46" fmla="*/ 46 w 60"/>
                <a:gd name="T47" fmla="*/ 55 h 60"/>
                <a:gd name="T48" fmla="*/ 51 w 60"/>
                <a:gd name="T49" fmla="*/ 52 h 60"/>
                <a:gd name="T50" fmla="*/ 54 w 60"/>
                <a:gd name="T51" fmla="*/ 47 h 60"/>
                <a:gd name="T52" fmla="*/ 57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4"/>
                  </a:lnTo>
                  <a:lnTo>
                    <a:pt x="51" y="9"/>
                  </a:lnTo>
                  <a:lnTo>
                    <a:pt x="46" y="6"/>
                  </a:lnTo>
                  <a:lnTo>
                    <a:pt x="41" y="2"/>
                  </a:lnTo>
                  <a:lnTo>
                    <a:pt x="36" y="1"/>
                  </a:lnTo>
                  <a:lnTo>
                    <a:pt x="30" y="0"/>
                  </a:lnTo>
                  <a:lnTo>
                    <a:pt x="18" y="2"/>
                  </a:lnTo>
                  <a:lnTo>
                    <a:pt x="9" y="9"/>
                  </a:lnTo>
                  <a:lnTo>
                    <a:pt x="2" y="18"/>
                  </a:lnTo>
                  <a:lnTo>
                    <a:pt x="0" y="30"/>
                  </a:lnTo>
                  <a:lnTo>
                    <a:pt x="1" y="36"/>
                  </a:lnTo>
                  <a:lnTo>
                    <a:pt x="2" y="41"/>
                  </a:lnTo>
                  <a:lnTo>
                    <a:pt x="6" y="47"/>
                  </a:lnTo>
                  <a:lnTo>
                    <a:pt x="9" y="52"/>
                  </a:lnTo>
                  <a:lnTo>
                    <a:pt x="14" y="55"/>
                  </a:lnTo>
                  <a:lnTo>
                    <a:pt x="18" y="58"/>
                  </a:lnTo>
                  <a:lnTo>
                    <a:pt x="24" y="60"/>
                  </a:lnTo>
                  <a:lnTo>
                    <a:pt x="30" y="60"/>
                  </a:lnTo>
                  <a:lnTo>
                    <a:pt x="36" y="60"/>
                  </a:lnTo>
                  <a:lnTo>
                    <a:pt x="41" y="58"/>
                  </a:lnTo>
                  <a:lnTo>
                    <a:pt x="46" y="55"/>
                  </a:lnTo>
                  <a:lnTo>
                    <a:pt x="51" y="52"/>
                  </a:lnTo>
                  <a:lnTo>
                    <a:pt x="54" y="47"/>
                  </a:lnTo>
                  <a:lnTo>
                    <a:pt x="57"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84" name="Freeform 386"/>
            <p:cNvSpPr>
              <a:spLocks/>
            </p:cNvSpPr>
            <p:nvPr/>
          </p:nvSpPr>
          <p:spPr bwMode="auto">
            <a:xfrm>
              <a:off x="2682" y="1795"/>
              <a:ext cx="15" cy="15"/>
            </a:xfrm>
            <a:custGeom>
              <a:avLst/>
              <a:gdLst>
                <a:gd name="T0" fmla="*/ 15 w 30"/>
                <a:gd name="T1" fmla="*/ 30 h 30"/>
                <a:gd name="T2" fmla="*/ 11 w 30"/>
                <a:gd name="T3" fmla="*/ 30 h 30"/>
                <a:gd name="T4" fmla="*/ 9 w 30"/>
                <a:gd name="T5" fmla="*/ 29 h 30"/>
                <a:gd name="T6" fmla="*/ 7 w 30"/>
                <a:gd name="T7" fmla="*/ 28 h 30"/>
                <a:gd name="T8" fmla="*/ 4 w 30"/>
                <a:gd name="T9" fmla="*/ 25 h 30"/>
                <a:gd name="T10" fmla="*/ 2 w 30"/>
                <a:gd name="T11" fmla="*/ 23 h 30"/>
                <a:gd name="T12" fmla="*/ 1 w 30"/>
                <a:gd name="T13" fmla="*/ 21 h 30"/>
                <a:gd name="T14" fmla="*/ 0 w 30"/>
                <a:gd name="T15" fmla="*/ 18 h 30"/>
                <a:gd name="T16" fmla="*/ 0 w 30"/>
                <a:gd name="T17" fmla="*/ 15 h 30"/>
                <a:gd name="T18" fmla="*/ 0 w 30"/>
                <a:gd name="T19" fmla="*/ 13 h 30"/>
                <a:gd name="T20" fmla="*/ 1 w 30"/>
                <a:gd name="T21" fmla="*/ 9 h 30"/>
                <a:gd name="T22" fmla="*/ 2 w 30"/>
                <a:gd name="T23" fmla="*/ 7 h 30"/>
                <a:gd name="T24" fmla="*/ 4 w 30"/>
                <a:gd name="T25" fmla="*/ 5 h 30"/>
                <a:gd name="T26" fmla="*/ 7 w 30"/>
                <a:gd name="T27" fmla="*/ 3 h 30"/>
                <a:gd name="T28" fmla="*/ 9 w 30"/>
                <a:gd name="T29" fmla="*/ 1 h 30"/>
                <a:gd name="T30" fmla="*/ 11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6 w 30"/>
                <a:gd name="T43" fmla="*/ 7 h 30"/>
                <a:gd name="T44" fmla="*/ 29 w 30"/>
                <a:gd name="T45" fmla="*/ 9 h 30"/>
                <a:gd name="T46" fmla="*/ 30 w 30"/>
                <a:gd name="T47" fmla="*/ 13 h 30"/>
                <a:gd name="T48" fmla="*/ 30 w 30"/>
                <a:gd name="T49" fmla="*/ 15 h 30"/>
                <a:gd name="T50" fmla="*/ 29 w 30"/>
                <a:gd name="T51" fmla="*/ 21 h 30"/>
                <a:gd name="T52" fmla="*/ 25 w 30"/>
                <a:gd name="T53" fmla="*/ 25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9"/>
                  </a:lnTo>
                  <a:lnTo>
                    <a:pt x="7" y="28"/>
                  </a:lnTo>
                  <a:lnTo>
                    <a:pt x="4" y="25"/>
                  </a:lnTo>
                  <a:lnTo>
                    <a:pt x="2" y="23"/>
                  </a:lnTo>
                  <a:lnTo>
                    <a:pt x="1" y="21"/>
                  </a:lnTo>
                  <a:lnTo>
                    <a:pt x="0" y="18"/>
                  </a:lnTo>
                  <a:lnTo>
                    <a:pt x="0" y="15"/>
                  </a:lnTo>
                  <a:lnTo>
                    <a:pt x="0" y="13"/>
                  </a:lnTo>
                  <a:lnTo>
                    <a:pt x="1" y="9"/>
                  </a:lnTo>
                  <a:lnTo>
                    <a:pt x="2" y="7"/>
                  </a:lnTo>
                  <a:lnTo>
                    <a:pt x="4" y="5"/>
                  </a:lnTo>
                  <a:lnTo>
                    <a:pt x="7" y="3"/>
                  </a:lnTo>
                  <a:lnTo>
                    <a:pt x="9" y="1"/>
                  </a:lnTo>
                  <a:lnTo>
                    <a:pt x="11" y="0"/>
                  </a:lnTo>
                  <a:lnTo>
                    <a:pt x="15" y="0"/>
                  </a:lnTo>
                  <a:lnTo>
                    <a:pt x="17" y="0"/>
                  </a:lnTo>
                  <a:lnTo>
                    <a:pt x="21" y="1"/>
                  </a:lnTo>
                  <a:lnTo>
                    <a:pt x="23" y="3"/>
                  </a:lnTo>
                  <a:lnTo>
                    <a:pt x="25" y="5"/>
                  </a:lnTo>
                  <a:lnTo>
                    <a:pt x="26" y="7"/>
                  </a:lnTo>
                  <a:lnTo>
                    <a:pt x="29" y="9"/>
                  </a:lnTo>
                  <a:lnTo>
                    <a:pt x="30" y="13"/>
                  </a:lnTo>
                  <a:lnTo>
                    <a:pt x="30" y="15"/>
                  </a:lnTo>
                  <a:lnTo>
                    <a:pt x="29" y="21"/>
                  </a:lnTo>
                  <a:lnTo>
                    <a:pt x="25"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85" name="Freeform 387"/>
            <p:cNvSpPr>
              <a:spLocks/>
            </p:cNvSpPr>
            <p:nvPr/>
          </p:nvSpPr>
          <p:spPr bwMode="auto">
            <a:xfrm>
              <a:off x="2677" y="2164"/>
              <a:ext cx="30" cy="29"/>
            </a:xfrm>
            <a:custGeom>
              <a:avLst/>
              <a:gdLst>
                <a:gd name="T0" fmla="*/ 58 w 58"/>
                <a:gd name="T1" fmla="*/ 30 h 60"/>
                <a:gd name="T2" fmla="*/ 58 w 58"/>
                <a:gd name="T3" fmla="*/ 24 h 60"/>
                <a:gd name="T4" fmla="*/ 56 w 58"/>
                <a:gd name="T5" fmla="*/ 18 h 60"/>
                <a:gd name="T6" fmla="*/ 54 w 58"/>
                <a:gd name="T7" fmla="*/ 14 h 60"/>
                <a:gd name="T8" fmla="*/ 50 w 58"/>
                <a:gd name="T9" fmla="*/ 9 h 60"/>
                <a:gd name="T10" fmla="*/ 46 w 58"/>
                <a:gd name="T11" fmla="*/ 6 h 60"/>
                <a:gd name="T12" fmla="*/ 40 w 58"/>
                <a:gd name="T13" fmla="*/ 2 h 60"/>
                <a:gd name="T14" fmla="*/ 34 w 58"/>
                <a:gd name="T15" fmla="*/ 1 h 60"/>
                <a:gd name="T16" fmla="*/ 28 w 58"/>
                <a:gd name="T17" fmla="*/ 0 h 60"/>
                <a:gd name="T18" fmla="*/ 17 w 58"/>
                <a:gd name="T19" fmla="*/ 2 h 60"/>
                <a:gd name="T20" fmla="*/ 8 w 58"/>
                <a:gd name="T21" fmla="*/ 9 h 60"/>
                <a:gd name="T22" fmla="*/ 2 w 58"/>
                <a:gd name="T23" fmla="*/ 18 h 60"/>
                <a:gd name="T24" fmla="*/ 0 w 58"/>
                <a:gd name="T25" fmla="*/ 30 h 60"/>
                <a:gd name="T26" fmla="*/ 0 w 58"/>
                <a:gd name="T27" fmla="*/ 36 h 60"/>
                <a:gd name="T28" fmla="*/ 2 w 58"/>
                <a:gd name="T29" fmla="*/ 42 h 60"/>
                <a:gd name="T30" fmla="*/ 4 w 58"/>
                <a:gd name="T31" fmla="*/ 46 h 60"/>
                <a:gd name="T32" fmla="*/ 8 w 58"/>
                <a:gd name="T33" fmla="*/ 51 h 60"/>
                <a:gd name="T34" fmla="*/ 12 w 58"/>
                <a:gd name="T35" fmla="*/ 54 h 60"/>
                <a:gd name="T36" fmla="*/ 18 w 58"/>
                <a:gd name="T37" fmla="*/ 58 h 60"/>
                <a:gd name="T38" fmla="*/ 23 w 58"/>
                <a:gd name="T39" fmla="*/ 59 h 60"/>
                <a:gd name="T40" fmla="*/ 28 w 58"/>
                <a:gd name="T41" fmla="*/ 60 h 60"/>
                <a:gd name="T42" fmla="*/ 34 w 58"/>
                <a:gd name="T43" fmla="*/ 59 h 60"/>
                <a:gd name="T44" fmla="*/ 40 w 58"/>
                <a:gd name="T45" fmla="*/ 58 h 60"/>
                <a:gd name="T46" fmla="*/ 46 w 58"/>
                <a:gd name="T47" fmla="*/ 54 h 60"/>
                <a:gd name="T48" fmla="*/ 50 w 58"/>
                <a:gd name="T49" fmla="*/ 51 h 60"/>
                <a:gd name="T50" fmla="*/ 54 w 58"/>
                <a:gd name="T51" fmla="*/ 46 h 60"/>
                <a:gd name="T52" fmla="*/ 56 w 58"/>
                <a:gd name="T53" fmla="*/ 42 h 60"/>
                <a:gd name="T54" fmla="*/ 58 w 58"/>
                <a:gd name="T55" fmla="*/ 36 h 60"/>
                <a:gd name="T56" fmla="*/ 58 w 58"/>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86" name="Freeform 388"/>
            <p:cNvSpPr>
              <a:spLocks/>
            </p:cNvSpPr>
            <p:nvPr/>
          </p:nvSpPr>
          <p:spPr bwMode="auto">
            <a:xfrm>
              <a:off x="2685" y="2171"/>
              <a:ext cx="14" cy="15"/>
            </a:xfrm>
            <a:custGeom>
              <a:avLst/>
              <a:gdLst>
                <a:gd name="T0" fmla="*/ 13 w 28"/>
                <a:gd name="T1" fmla="*/ 30 h 30"/>
                <a:gd name="T2" fmla="*/ 11 w 28"/>
                <a:gd name="T3" fmla="*/ 30 h 30"/>
                <a:gd name="T4" fmla="*/ 9 w 28"/>
                <a:gd name="T5" fmla="*/ 29 h 30"/>
                <a:gd name="T6" fmla="*/ 5 w 28"/>
                <a:gd name="T7" fmla="*/ 28 h 30"/>
                <a:gd name="T8" fmla="*/ 3 w 28"/>
                <a:gd name="T9" fmla="*/ 25 h 30"/>
                <a:gd name="T10" fmla="*/ 2 w 28"/>
                <a:gd name="T11" fmla="*/ 23 h 30"/>
                <a:gd name="T12" fmla="*/ 1 w 28"/>
                <a:gd name="T13" fmla="*/ 21 h 30"/>
                <a:gd name="T14" fmla="*/ 0 w 28"/>
                <a:gd name="T15" fmla="*/ 18 h 30"/>
                <a:gd name="T16" fmla="*/ 0 w 28"/>
                <a:gd name="T17" fmla="*/ 15 h 30"/>
                <a:gd name="T18" fmla="*/ 0 w 28"/>
                <a:gd name="T19" fmla="*/ 13 h 30"/>
                <a:gd name="T20" fmla="*/ 1 w 28"/>
                <a:gd name="T21" fmla="*/ 9 h 30"/>
                <a:gd name="T22" fmla="*/ 2 w 28"/>
                <a:gd name="T23" fmla="*/ 7 h 30"/>
                <a:gd name="T24" fmla="*/ 3 w 28"/>
                <a:gd name="T25" fmla="*/ 5 h 30"/>
                <a:gd name="T26" fmla="*/ 5 w 28"/>
                <a:gd name="T27" fmla="*/ 3 h 30"/>
                <a:gd name="T28" fmla="*/ 9 w 28"/>
                <a:gd name="T29" fmla="*/ 1 h 30"/>
                <a:gd name="T30" fmla="*/ 11 w 28"/>
                <a:gd name="T31" fmla="*/ 0 h 30"/>
                <a:gd name="T32" fmla="*/ 13 w 28"/>
                <a:gd name="T33" fmla="*/ 0 h 30"/>
                <a:gd name="T34" fmla="*/ 17 w 28"/>
                <a:gd name="T35" fmla="*/ 0 h 30"/>
                <a:gd name="T36" fmla="*/ 19 w 28"/>
                <a:gd name="T37" fmla="*/ 1 h 30"/>
                <a:gd name="T38" fmla="*/ 23 w 28"/>
                <a:gd name="T39" fmla="*/ 3 h 30"/>
                <a:gd name="T40" fmla="*/ 25 w 28"/>
                <a:gd name="T41" fmla="*/ 5 h 30"/>
                <a:gd name="T42" fmla="*/ 26 w 28"/>
                <a:gd name="T43" fmla="*/ 7 h 30"/>
                <a:gd name="T44" fmla="*/ 27 w 28"/>
                <a:gd name="T45" fmla="*/ 9 h 30"/>
                <a:gd name="T46" fmla="*/ 28 w 28"/>
                <a:gd name="T47" fmla="*/ 13 h 30"/>
                <a:gd name="T48" fmla="*/ 28 w 28"/>
                <a:gd name="T49" fmla="*/ 15 h 30"/>
                <a:gd name="T50" fmla="*/ 27 w 28"/>
                <a:gd name="T51" fmla="*/ 21 h 30"/>
                <a:gd name="T52" fmla="*/ 25 w 28"/>
                <a:gd name="T53" fmla="*/ 25 h 30"/>
                <a:gd name="T54" fmla="*/ 19 w 28"/>
                <a:gd name="T55" fmla="*/ 29 h 30"/>
                <a:gd name="T56" fmla="*/ 13 w 28"/>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87" name="Freeform 389"/>
            <p:cNvSpPr>
              <a:spLocks/>
            </p:cNvSpPr>
            <p:nvPr/>
          </p:nvSpPr>
          <p:spPr bwMode="auto">
            <a:xfrm>
              <a:off x="2539" y="2259"/>
              <a:ext cx="29" cy="30"/>
            </a:xfrm>
            <a:custGeom>
              <a:avLst/>
              <a:gdLst>
                <a:gd name="T0" fmla="*/ 60 w 60"/>
                <a:gd name="T1" fmla="*/ 30 h 60"/>
                <a:gd name="T2" fmla="*/ 59 w 60"/>
                <a:gd name="T3" fmla="*/ 24 h 60"/>
                <a:gd name="T4" fmla="*/ 58 w 60"/>
                <a:gd name="T5" fmla="*/ 19 h 60"/>
                <a:gd name="T6" fmla="*/ 54 w 60"/>
                <a:gd name="T7" fmla="*/ 13 h 60"/>
                <a:gd name="T8" fmla="*/ 51 w 60"/>
                <a:gd name="T9" fmla="*/ 8 h 60"/>
                <a:gd name="T10" fmla="*/ 46 w 60"/>
                <a:gd name="T11" fmla="*/ 5 h 60"/>
                <a:gd name="T12" fmla="*/ 42 w 60"/>
                <a:gd name="T13" fmla="*/ 3 h 60"/>
                <a:gd name="T14" fmla="*/ 36 w 60"/>
                <a:gd name="T15" fmla="*/ 1 h 60"/>
                <a:gd name="T16" fmla="*/ 30 w 60"/>
                <a:gd name="T17" fmla="*/ 0 h 60"/>
                <a:gd name="T18" fmla="*/ 18 w 60"/>
                <a:gd name="T19" fmla="*/ 3 h 60"/>
                <a:gd name="T20" fmla="*/ 8 w 60"/>
                <a:gd name="T21" fmla="*/ 8 h 60"/>
                <a:gd name="T22" fmla="*/ 2 w 60"/>
                <a:gd name="T23" fmla="*/ 19 h 60"/>
                <a:gd name="T24" fmla="*/ 0 w 60"/>
                <a:gd name="T25" fmla="*/ 30 h 60"/>
                <a:gd name="T26" fmla="*/ 1 w 60"/>
                <a:gd name="T27" fmla="*/ 36 h 60"/>
                <a:gd name="T28" fmla="*/ 2 w 60"/>
                <a:gd name="T29" fmla="*/ 42 h 60"/>
                <a:gd name="T30" fmla="*/ 5 w 60"/>
                <a:gd name="T31" fmla="*/ 46 h 60"/>
                <a:gd name="T32" fmla="*/ 8 w 60"/>
                <a:gd name="T33" fmla="*/ 51 h 60"/>
                <a:gd name="T34" fmla="*/ 13 w 60"/>
                <a:gd name="T35" fmla="*/ 54 h 60"/>
                <a:gd name="T36" fmla="*/ 18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4" y="13"/>
                  </a:lnTo>
                  <a:lnTo>
                    <a:pt x="51" y="8"/>
                  </a:lnTo>
                  <a:lnTo>
                    <a:pt x="46" y="5"/>
                  </a:lnTo>
                  <a:lnTo>
                    <a:pt x="42" y="3"/>
                  </a:lnTo>
                  <a:lnTo>
                    <a:pt x="36" y="1"/>
                  </a:lnTo>
                  <a:lnTo>
                    <a:pt x="30" y="0"/>
                  </a:lnTo>
                  <a:lnTo>
                    <a:pt x="18" y="3"/>
                  </a:lnTo>
                  <a:lnTo>
                    <a:pt x="8" y="8"/>
                  </a:lnTo>
                  <a:lnTo>
                    <a:pt x="2" y="19"/>
                  </a:lnTo>
                  <a:lnTo>
                    <a:pt x="0" y="30"/>
                  </a:lnTo>
                  <a:lnTo>
                    <a:pt x="1" y="36"/>
                  </a:lnTo>
                  <a:lnTo>
                    <a:pt x="2" y="42"/>
                  </a:lnTo>
                  <a:lnTo>
                    <a:pt x="5" y="46"/>
                  </a:lnTo>
                  <a:lnTo>
                    <a:pt x="8" y="51"/>
                  </a:lnTo>
                  <a:lnTo>
                    <a:pt x="13" y="54"/>
                  </a:lnTo>
                  <a:lnTo>
                    <a:pt x="18" y="58"/>
                  </a:lnTo>
                  <a:lnTo>
                    <a:pt x="24" y="59"/>
                  </a:lnTo>
                  <a:lnTo>
                    <a:pt x="30" y="60"/>
                  </a:lnTo>
                  <a:lnTo>
                    <a:pt x="36" y="59"/>
                  </a:lnTo>
                  <a:lnTo>
                    <a:pt x="42" y="58"/>
                  </a:lnTo>
                  <a:lnTo>
                    <a:pt x="46" y="54"/>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88" name="Freeform 390"/>
            <p:cNvSpPr>
              <a:spLocks/>
            </p:cNvSpPr>
            <p:nvPr/>
          </p:nvSpPr>
          <p:spPr bwMode="auto">
            <a:xfrm>
              <a:off x="2546" y="2267"/>
              <a:ext cx="15" cy="15"/>
            </a:xfrm>
            <a:custGeom>
              <a:avLst/>
              <a:gdLst>
                <a:gd name="T0" fmla="*/ 15 w 30"/>
                <a:gd name="T1" fmla="*/ 30 h 30"/>
                <a:gd name="T2" fmla="*/ 12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2 w 30"/>
                <a:gd name="T23" fmla="*/ 7 h 30"/>
                <a:gd name="T24" fmla="*/ 5 w 30"/>
                <a:gd name="T25" fmla="*/ 5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7 w 30"/>
                <a:gd name="T43" fmla="*/ 7 h 30"/>
                <a:gd name="T44" fmla="*/ 29 w 30"/>
                <a:gd name="T45" fmla="*/ 9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9"/>
                  </a:lnTo>
                  <a:lnTo>
                    <a:pt x="2" y="7"/>
                  </a:lnTo>
                  <a:lnTo>
                    <a:pt x="5" y="5"/>
                  </a:lnTo>
                  <a:lnTo>
                    <a:pt x="7" y="3"/>
                  </a:lnTo>
                  <a:lnTo>
                    <a:pt x="9" y="1"/>
                  </a:lnTo>
                  <a:lnTo>
                    <a:pt x="12" y="0"/>
                  </a:lnTo>
                  <a:lnTo>
                    <a:pt x="15" y="0"/>
                  </a:lnTo>
                  <a:lnTo>
                    <a:pt x="17" y="0"/>
                  </a:lnTo>
                  <a:lnTo>
                    <a:pt x="21" y="1"/>
                  </a:lnTo>
                  <a:lnTo>
                    <a:pt x="23" y="3"/>
                  </a:lnTo>
                  <a:lnTo>
                    <a:pt x="25" y="5"/>
                  </a:lnTo>
                  <a:lnTo>
                    <a:pt x="27" y="7"/>
                  </a:lnTo>
                  <a:lnTo>
                    <a:pt x="29" y="9"/>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89" name="Freeform 391"/>
            <p:cNvSpPr>
              <a:spLocks/>
            </p:cNvSpPr>
            <p:nvPr/>
          </p:nvSpPr>
          <p:spPr bwMode="auto">
            <a:xfrm>
              <a:off x="2416" y="2291"/>
              <a:ext cx="30" cy="30"/>
            </a:xfrm>
            <a:custGeom>
              <a:avLst/>
              <a:gdLst>
                <a:gd name="T0" fmla="*/ 60 w 60"/>
                <a:gd name="T1" fmla="*/ 30 h 59"/>
                <a:gd name="T2" fmla="*/ 58 w 60"/>
                <a:gd name="T3" fmla="*/ 24 h 59"/>
                <a:gd name="T4" fmla="*/ 57 w 60"/>
                <a:gd name="T5" fmla="*/ 18 h 59"/>
                <a:gd name="T6" fmla="*/ 54 w 60"/>
                <a:gd name="T7" fmla="*/ 13 h 59"/>
                <a:gd name="T8" fmla="*/ 50 w 60"/>
                <a:gd name="T9" fmla="*/ 9 h 59"/>
                <a:gd name="T10" fmla="*/ 46 w 60"/>
                <a:gd name="T11" fmla="*/ 5 h 59"/>
                <a:gd name="T12" fmla="*/ 41 w 60"/>
                <a:gd name="T13" fmla="*/ 2 h 59"/>
                <a:gd name="T14" fmla="*/ 35 w 60"/>
                <a:gd name="T15" fmla="*/ 1 h 59"/>
                <a:gd name="T16" fmla="*/ 30 w 60"/>
                <a:gd name="T17" fmla="*/ 0 h 59"/>
                <a:gd name="T18" fmla="*/ 18 w 60"/>
                <a:gd name="T19" fmla="*/ 2 h 59"/>
                <a:gd name="T20" fmla="*/ 9 w 60"/>
                <a:gd name="T21" fmla="*/ 9 h 59"/>
                <a:gd name="T22" fmla="*/ 2 w 60"/>
                <a:gd name="T23" fmla="*/ 18 h 59"/>
                <a:gd name="T24" fmla="*/ 0 w 60"/>
                <a:gd name="T25" fmla="*/ 30 h 59"/>
                <a:gd name="T26" fmla="*/ 1 w 60"/>
                <a:gd name="T27" fmla="*/ 35 h 59"/>
                <a:gd name="T28" fmla="*/ 2 w 60"/>
                <a:gd name="T29" fmla="*/ 41 h 59"/>
                <a:gd name="T30" fmla="*/ 4 w 60"/>
                <a:gd name="T31" fmla="*/ 47 h 59"/>
                <a:gd name="T32" fmla="*/ 8 w 60"/>
                <a:gd name="T33" fmla="*/ 51 h 59"/>
                <a:gd name="T34" fmla="*/ 12 w 60"/>
                <a:gd name="T35" fmla="*/ 55 h 59"/>
                <a:gd name="T36" fmla="*/ 18 w 60"/>
                <a:gd name="T37" fmla="*/ 57 h 59"/>
                <a:gd name="T38" fmla="*/ 24 w 60"/>
                <a:gd name="T39" fmla="*/ 59 h 59"/>
                <a:gd name="T40" fmla="*/ 30 w 60"/>
                <a:gd name="T41" fmla="*/ 59 h 59"/>
                <a:gd name="T42" fmla="*/ 35 w 60"/>
                <a:gd name="T43" fmla="*/ 59 h 59"/>
                <a:gd name="T44" fmla="*/ 41 w 60"/>
                <a:gd name="T45" fmla="*/ 57 h 59"/>
                <a:gd name="T46" fmla="*/ 46 w 60"/>
                <a:gd name="T47" fmla="*/ 55 h 59"/>
                <a:gd name="T48" fmla="*/ 50 w 60"/>
                <a:gd name="T49" fmla="*/ 51 h 59"/>
                <a:gd name="T50" fmla="*/ 54 w 60"/>
                <a:gd name="T51" fmla="*/ 47 h 59"/>
                <a:gd name="T52" fmla="*/ 57 w 60"/>
                <a:gd name="T53" fmla="*/ 41 h 59"/>
                <a:gd name="T54" fmla="*/ 58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8" y="24"/>
                  </a:lnTo>
                  <a:lnTo>
                    <a:pt x="57" y="18"/>
                  </a:lnTo>
                  <a:lnTo>
                    <a:pt x="54" y="13"/>
                  </a:lnTo>
                  <a:lnTo>
                    <a:pt x="50" y="9"/>
                  </a:lnTo>
                  <a:lnTo>
                    <a:pt x="46" y="5"/>
                  </a:lnTo>
                  <a:lnTo>
                    <a:pt x="41" y="2"/>
                  </a:lnTo>
                  <a:lnTo>
                    <a:pt x="35" y="1"/>
                  </a:lnTo>
                  <a:lnTo>
                    <a:pt x="30" y="0"/>
                  </a:lnTo>
                  <a:lnTo>
                    <a:pt x="18" y="2"/>
                  </a:lnTo>
                  <a:lnTo>
                    <a:pt x="9" y="9"/>
                  </a:lnTo>
                  <a:lnTo>
                    <a:pt x="2" y="18"/>
                  </a:lnTo>
                  <a:lnTo>
                    <a:pt x="0" y="30"/>
                  </a:lnTo>
                  <a:lnTo>
                    <a:pt x="1" y="35"/>
                  </a:lnTo>
                  <a:lnTo>
                    <a:pt x="2" y="41"/>
                  </a:lnTo>
                  <a:lnTo>
                    <a:pt x="4" y="47"/>
                  </a:lnTo>
                  <a:lnTo>
                    <a:pt x="8" y="51"/>
                  </a:lnTo>
                  <a:lnTo>
                    <a:pt x="12" y="55"/>
                  </a:lnTo>
                  <a:lnTo>
                    <a:pt x="18" y="57"/>
                  </a:lnTo>
                  <a:lnTo>
                    <a:pt x="24" y="59"/>
                  </a:lnTo>
                  <a:lnTo>
                    <a:pt x="30" y="59"/>
                  </a:lnTo>
                  <a:lnTo>
                    <a:pt x="35" y="59"/>
                  </a:lnTo>
                  <a:lnTo>
                    <a:pt x="41" y="57"/>
                  </a:lnTo>
                  <a:lnTo>
                    <a:pt x="46" y="55"/>
                  </a:lnTo>
                  <a:lnTo>
                    <a:pt x="50" y="51"/>
                  </a:lnTo>
                  <a:lnTo>
                    <a:pt x="54" y="47"/>
                  </a:lnTo>
                  <a:lnTo>
                    <a:pt x="57" y="41"/>
                  </a:lnTo>
                  <a:lnTo>
                    <a:pt x="58"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90" name="Freeform 392"/>
            <p:cNvSpPr>
              <a:spLocks/>
            </p:cNvSpPr>
            <p:nvPr/>
          </p:nvSpPr>
          <p:spPr bwMode="auto">
            <a:xfrm>
              <a:off x="2423" y="2298"/>
              <a:ext cx="15" cy="15"/>
            </a:xfrm>
            <a:custGeom>
              <a:avLst/>
              <a:gdLst>
                <a:gd name="T0" fmla="*/ 15 w 30"/>
                <a:gd name="T1" fmla="*/ 30 h 30"/>
                <a:gd name="T2" fmla="*/ 11 w 30"/>
                <a:gd name="T3" fmla="*/ 30 h 30"/>
                <a:gd name="T4" fmla="*/ 9 w 30"/>
                <a:gd name="T5" fmla="*/ 28 h 30"/>
                <a:gd name="T6" fmla="*/ 7 w 30"/>
                <a:gd name="T7" fmla="*/ 27 h 30"/>
                <a:gd name="T8" fmla="*/ 4 w 30"/>
                <a:gd name="T9" fmla="*/ 25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2 w 30"/>
                <a:gd name="T23" fmla="*/ 6 h 30"/>
                <a:gd name="T24" fmla="*/ 4 w 30"/>
                <a:gd name="T25" fmla="*/ 4 h 30"/>
                <a:gd name="T26" fmla="*/ 7 w 30"/>
                <a:gd name="T27" fmla="*/ 3 h 30"/>
                <a:gd name="T28" fmla="*/ 9 w 30"/>
                <a:gd name="T29" fmla="*/ 1 h 30"/>
                <a:gd name="T30" fmla="*/ 11 w 30"/>
                <a:gd name="T31" fmla="*/ 0 h 30"/>
                <a:gd name="T32" fmla="*/ 15 w 30"/>
                <a:gd name="T33" fmla="*/ 0 h 30"/>
                <a:gd name="T34" fmla="*/ 17 w 30"/>
                <a:gd name="T35" fmla="*/ 0 h 30"/>
                <a:gd name="T36" fmla="*/ 20 w 30"/>
                <a:gd name="T37" fmla="*/ 1 h 30"/>
                <a:gd name="T38" fmla="*/ 23 w 30"/>
                <a:gd name="T39" fmla="*/ 3 h 30"/>
                <a:gd name="T40" fmla="*/ 25 w 30"/>
                <a:gd name="T41" fmla="*/ 4 h 30"/>
                <a:gd name="T42" fmla="*/ 26 w 30"/>
                <a:gd name="T43" fmla="*/ 6 h 30"/>
                <a:gd name="T44" fmla="*/ 28 w 30"/>
                <a:gd name="T45" fmla="*/ 9 h 30"/>
                <a:gd name="T46" fmla="*/ 30 w 30"/>
                <a:gd name="T47" fmla="*/ 12 h 30"/>
                <a:gd name="T48" fmla="*/ 30 w 30"/>
                <a:gd name="T49" fmla="*/ 15 h 30"/>
                <a:gd name="T50" fmla="*/ 28 w 30"/>
                <a:gd name="T51" fmla="*/ 20 h 30"/>
                <a:gd name="T52" fmla="*/ 25 w 30"/>
                <a:gd name="T53" fmla="*/ 25 h 30"/>
                <a:gd name="T54" fmla="*/ 20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8"/>
                  </a:lnTo>
                  <a:lnTo>
                    <a:pt x="7" y="27"/>
                  </a:lnTo>
                  <a:lnTo>
                    <a:pt x="4" y="25"/>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0"/>
                  </a:lnTo>
                  <a:lnTo>
                    <a:pt x="25" y="25"/>
                  </a:lnTo>
                  <a:lnTo>
                    <a:pt x="20"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91" name="Freeform 393"/>
            <p:cNvSpPr>
              <a:spLocks/>
            </p:cNvSpPr>
            <p:nvPr/>
          </p:nvSpPr>
          <p:spPr bwMode="auto">
            <a:xfrm>
              <a:off x="2344" y="2212"/>
              <a:ext cx="30" cy="29"/>
            </a:xfrm>
            <a:custGeom>
              <a:avLst/>
              <a:gdLst>
                <a:gd name="T0" fmla="*/ 60 w 60"/>
                <a:gd name="T1" fmla="*/ 27 h 57"/>
                <a:gd name="T2" fmla="*/ 59 w 60"/>
                <a:gd name="T3" fmla="*/ 23 h 57"/>
                <a:gd name="T4" fmla="*/ 57 w 60"/>
                <a:gd name="T5" fmla="*/ 17 h 57"/>
                <a:gd name="T6" fmla="*/ 54 w 60"/>
                <a:gd name="T7" fmla="*/ 12 h 57"/>
                <a:gd name="T8" fmla="*/ 50 w 60"/>
                <a:gd name="T9" fmla="*/ 8 h 57"/>
                <a:gd name="T10" fmla="*/ 46 w 60"/>
                <a:gd name="T11" fmla="*/ 4 h 57"/>
                <a:gd name="T12" fmla="*/ 41 w 60"/>
                <a:gd name="T13" fmla="*/ 2 h 57"/>
                <a:gd name="T14" fmla="*/ 35 w 60"/>
                <a:gd name="T15" fmla="*/ 0 h 57"/>
                <a:gd name="T16" fmla="*/ 30 w 60"/>
                <a:gd name="T17" fmla="*/ 0 h 57"/>
                <a:gd name="T18" fmla="*/ 18 w 60"/>
                <a:gd name="T19" fmla="*/ 2 h 57"/>
                <a:gd name="T20" fmla="*/ 9 w 60"/>
                <a:gd name="T21" fmla="*/ 8 h 57"/>
                <a:gd name="T22" fmla="*/ 2 w 60"/>
                <a:gd name="T23" fmla="*/ 17 h 57"/>
                <a:gd name="T24" fmla="*/ 0 w 60"/>
                <a:gd name="T25" fmla="*/ 27 h 57"/>
                <a:gd name="T26" fmla="*/ 1 w 60"/>
                <a:gd name="T27" fmla="*/ 33 h 57"/>
                <a:gd name="T28" fmla="*/ 2 w 60"/>
                <a:gd name="T29" fmla="*/ 39 h 57"/>
                <a:gd name="T30" fmla="*/ 4 w 60"/>
                <a:gd name="T31" fmla="*/ 45 h 57"/>
                <a:gd name="T32" fmla="*/ 8 w 60"/>
                <a:gd name="T33" fmla="*/ 49 h 57"/>
                <a:gd name="T34" fmla="*/ 12 w 60"/>
                <a:gd name="T35" fmla="*/ 53 h 57"/>
                <a:gd name="T36" fmla="*/ 18 w 60"/>
                <a:gd name="T37" fmla="*/ 55 h 57"/>
                <a:gd name="T38" fmla="*/ 24 w 60"/>
                <a:gd name="T39" fmla="*/ 57 h 57"/>
                <a:gd name="T40" fmla="*/ 30 w 60"/>
                <a:gd name="T41" fmla="*/ 57 h 57"/>
                <a:gd name="T42" fmla="*/ 35 w 60"/>
                <a:gd name="T43" fmla="*/ 57 h 57"/>
                <a:gd name="T44" fmla="*/ 41 w 60"/>
                <a:gd name="T45" fmla="*/ 55 h 57"/>
                <a:gd name="T46" fmla="*/ 46 w 60"/>
                <a:gd name="T47" fmla="*/ 53 h 57"/>
                <a:gd name="T48" fmla="*/ 50 w 60"/>
                <a:gd name="T49" fmla="*/ 49 h 57"/>
                <a:gd name="T50" fmla="*/ 54 w 60"/>
                <a:gd name="T51" fmla="*/ 45 h 57"/>
                <a:gd name="T52" fmla="*/ 57 w 60"/>
                <a:gd name="T53" fmla="*/ 39 h 57"/>
                <a:gd name="T54" fmla="*/ 59 w 60"/>
                <a:gd name="T55" fmla="*/ 33 h 57"/>
                <a:gd name="T56" fmla="*/ 60 w 60"/>
                <a:gd name="T57"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92" name="Freeform 394"/>
            <p:cNvSpPr>
              <a:spLocks/>
            </p:cNvSpPr>
            <p:nvPr/>
          </p:nvSpPr>
          <p:spPr bwMode="auto">
            <a:xfrm>
              <a:off x="2351" y="2219"/>
              <a:ext cx="15" cy="14"/>
            </a:xfrm>
            <a:custGeom>
              <a:avLst/>
              <a:gdLst>
                <a:gd name="T0" fmla="*/ 15 w 30"/>
                <a:gd name="T1" fmla="*/ 27 h 27"/>
                <a:gd name="T2" fmla="*/ 11 w 30"/>
                <a:gd name="T3" fmla="*/ 27 h 27"/>
                <a:gd name="T4" fmla="*/ 9 w 30"/>
                <a:gd name="T5" fmla="*/ 26 h 27"/>
                <a:gd name="T6" fmla="*/ 7 w 30"/>
                <a:gd name="T7" fmla="*/ 25 h 27"/>
                <a:gd name="T8" fmla="*/ 4 w 30"/>
                <a:gd name="T9" fmla="*/ 23 h 27"/>
                <a:gd name="T10" fmla="*/ 2 w 30"/>
                <a:gd name="T11" fmla="*/ 21 h 27"/>
                <a:gd name="T12" fmla="*/ 1 w 30"/>
                <a:gd name="T13" fmla="*/ 18 h 27"/>
                <a:gd name="T14" fmla="*/ 0 w 30"/>
                <a:gd name="T15" fmla="*/ 16 h 27"/>
                <a:gd name="T16" fmla="*/ 0 w 30"/>
                <a:gd name="T17" fmla="*/ 12 h 27"/>
                <a:gd name="T18" fmla="*/ 0 w 30"/>
                <a:gd name="T19" fmla="*/ 10 h 27"/>
                <a:gd name="T20" fmla="*/ 1 w 30"/>
                <a:gd name="T21" fmla="*/ 7 h 27"/>
                <a:gd name="T22" fmla="*/ 2 w 30"/>
                <a:gd name="T23" fmla="*/ 4 h 27"/>
                <a:gd name="T24" fmla="*/ 4 w 30"/>
                <a:gd name="T25" fmla="*/ 2 h 27"/>
                <a:gd name="T26" fmla="*/ 7 w 30"/>
                <a:gd name="T27" fmla="*/ 1 h 27"/>
                <a:gd name="T28" fmla="*/ 9 w 30"/>
                <a:gd name="T29" fmla="*/ 0 h 27"/>
                <a:gd name="T30" fmla="*/ 11 w 30"/>
                <a:gd name="T31" fmla="*/ 0 h 27"/>
                <a:gd name="T32" fmla="*/ 15 w 30"/>
                <a:gd name="T33" fmla="*/ 0 h 27"/>
                <a:gd name="T34" fmla="*/ 17 w 30"/>
                <a:gd name="T35" fmla="*/ 0 h 27"/>
                <a:gd name="T36" fmla="*/ 20 w 30"/>
                <a:gd name="T37" fmla="*/ 0 h 27"/>
                <a:gd name="T38" fmla="*/ 23 w 30"/>
                <a:gd name="T39" fmla="*/ 1 h 27"/>
                <a:gd name="T40" fmla="*/ 25 w 30"/>
                <a:gd name="T41" fmla="*/ 2 h 27"/>
                <a:gd name="T42" fmla="*/ 26 w 30"/>
                <a:gd name="T43" fmla="*/ 4 h 27"/>
                <a:gd name="T44" fmla="*/ 29 w 30"/>
                <a:gd name="T45" fmla="*/ 7 h 27"/>
                <a:gd name="T46" fmla="*/ 30 w 30"/>
                <a:gd name="T47" fmla="*/ 10 h 27"/>
                <a:gd name="T48" fmla="*/ 30 w 30"/>
                <a:gd name="T49" fmla="*/ 12 h 27"/>
                <a:gd name="T50" fmla="*/ 29 w 30"/>
                <a:gd name="T51" fmla="*/ 18 h 27"/>
                <a:gd name="T52" fmla="*/ 25 w 30"/>
                <a:gd name="T53" fmla="*/ 23 h 27"/>
                <a:gd name="T54" fmla="*/ 20 w 30"/>
                <a:gd name="T55" fmla="*/ 26 h 27"/>
                <a:gd name="T56" fmla="*/ 15 w 30"/>
                <a:gd name="T5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93" name="Freeform 395"/>
            <p:cNvSpPr>
              <a:spLocks/>
            </p:cNvSpPr>
            <p:nvPr/>
          </p:nvSpPr>
          <p:spPr bwMode="auto">
            <a:xfrm>
              <a:off x="2458" y="2403"/>
              <a:ext cx="30" cy="30"/>
            </a:xfrm>
            <a:custGeom>
              <a:avLst/>
              <a:gdLst>
                <a:gd name="T0" fmla="*/ 60 w 60"/>
                <a:gd name="T1" fmla="*/ 30 h 60"/>
                <a:gd name="T2" fmla="*/ 59 w 60"/>
                <a:gd name="T3" fmla="*/ 24 h 60"/>
                <a:gd name="T4" fmla="*/ 58 w 60"/>
                <a:gd name="T5" fmla="*/ 19 h 60"/>
                <a:gd name="T6" fmla="*/ 54 w 60"/>
                <a:gd name="T7" fmla="*/ 13 h 60"/>
                <a:gd name="T8" fmla="*/ 51 w 60"/>
                <a:gd name="T9" fmla="*/ 8 h 60"/>
                <a:gd name="T10" fmla="*/ 46 w 60"/>
                <a:gd name="T11" fmla="*/ 5 h 60"/>
                <a:gd name="T12" fmla="*/ 41 w 60"/>
                <a:gd name="T13" fmla="*/ 3 h 60"/>
                <a:gd name="T14" fmla="*/ 36 w 60"/>
                <a:gd name="T15" fmla="*/ 1 h 60"/>
                <a:gd name="T16" fmla="*/ 30 w 60"/>
                <a:gd name="T17" fmla="*/ 0 h 60"/>
                <a:gd name="T18" fmla="*/ 18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6 h 60"/>
                <a:gd name="T32" fmla="*/ 9 w 60"/>
                <a:gd name="T33" fmla="*/ 51 h 60"/>
                <a:gd name="T34" fmla="*/ 14 w 60"/>
                <a:gd name="T35" fmla="*/ 54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4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4" y="13"/>
                  </a:lnTo>
                  <a:lnTo>
                    <a:pt x="51" y="8"/>
                  </a:lnTo>
                  <a:lnTo>
                    <a:pt x="46" y="5"/>
                  </a:lnTo>
                  <a:lnTo>
                    <a:pt x="41" y="3"/>
                  </a:lnTo>
                  <a:lnTo>
                    <a:pt x="36" y="1"/>
                  </a:lnTo>
                  <a:lnTo>
                    <a:pt x="30" y="0"/>
                  </a:lnTo>
                  <a:lnTo>
                    <a:pt x="18" y="3"/>
                  </a:lnTo>
                  <a:lnTo>
                    <a:pt x="9" y="8"/>
                  </a:lnTo>
                  <a:lnTo>
                    <a:pt x="2" y="19"/>
                  </a:lnTo>
                  <a:lnTo>
                    <a:pt x="0" y="30"/>
                  </a:lnTo>
                  <a:lnTo>
                    <a:pt x="1" y="36"/>
                  </a:lnTo>
                  <a:lnTo>
                    <a:pt x="2" y="42"/>
                  </a:lnTo>
                  <a:lnTo>
                    <a:pt x="6" y="46"/>
                  </a:lnTo>
                  <a:lnTo>
                    <a:pt x="9" y="51"/>
                  </a:lnTo>
                  <a:lnTo>
                    <a:pt x="14" y="54"/>
                  </a:lnTo>
                  <a:lnTo>
                    <a:pt x="18" y="58"/>
                  </a:lnTo>
                  <a:lnTo>
                    <a:pt x="24" y="59"/>
                  </a:lnTo>
                  <a:lnTo>
                    <a:pt x="30" y="60"/>
                  </a:lnTo>
                  <a:lnTo>
                    <a:pt x="36" y="59"/>
                  </a:lnTo>
                  <a:lnTo>
                    <a:pt x="41" y="58"/>
                  </a:lnTo>
                  <a:lnTo>
                    <a:pt x="46" y="54"/>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94" name="Freeform 396"/>
            <p:cNvSpPr>
              <a:spLocks/>
            </p:cNvSpPr>
            <p:nvPr/>
          </p:nvSpPr>
          <p:spPr bwMode="auto">
            <a:xfrm>
              <a:off x="2466" y="2411"/>
              <a:ext cx="15" cy="15"/>
            </a:xfrm>
            <a:custGeom>
              <a:avLst/>
              <a:gdLst>
                <a:gd name="T0" fmla="*/ 15 w 30"/>
                <a:gd name="T1" fmla="*/ 30 h 30"/>
                <a:gd name="T2" fmla="*/ 11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7 h 30"/>
                <a:gd name="T16" fmla="*/ 0 w 30"/>
                <a:gd name="T17" fmla="*/ 15 h 30"/>
                <a:gd name="T18" fmla="*/ 0 w 30"/>
                <a:gd name="T19" fmla="*/ 12 h 30"/>
                <a:gd name="T20" fmla="*/ 1 w 30"/>
                <a:gd name="T21" fmla="*/ 9 h 30"/>
                <a:gd name="T22" fmla="*/ 2 w 30"/>
                <a:gd name="T23" fmla="*/ 7 h 30"/>
                <a:gd name="T24" fmla="*/ 5 w 30"/>
                <a:gd name="T25" fmla="*/ 5 h 30"/>
                <a:gd name="T26" fmla="*/ 7 w 30"/>
                <a:gd name="T27" fmla="*/ 2 h 30"/>
                <a:gd name="T28" fmla="*/ 9 w 30"/>
                <a:gd name="T29" fmla="*/ 1 h 30"/>
                <a:gd name="T30" fmla="*/ 11 w 30"/>
                <a:gd name="T31" fmla="*/ 0 h 30"/>
                <a:gd name="T32" fmla="*/ 15 w 30"/>
                <a:gd name="T33" fmla="*/ 0 h 30"/>
                <a:gd name="T34" fmla="*/ 17 w 30"/>
                <a:gd name="T35" fmla="*/ 0 h 30"/>
                <a:gd name="T36" fmla="*/ 21 w 30"/>
                <a:gd name="T37" fmla="*/ 1 h 30"/>
                <a:gd name="T38" fmla="*/ 23 w 30"/>
                <a:gd name="T39" fmla="*/ 2 h 30"/>
                <a:gd name="T40" fmla="*/ 25 w 30"/>
                <a:gd name="T41" fmla="*/ 5 h 30"/>
                <a:gd name="T42" fmla="*/ 26 w 30"/>
                <a:gd name="T43" fmla="*/ 7 h 30"/>
                <a:gd name="T44" fmla="*/ 29 w 30"/>
                <a:gd name="T45" fmla="*/ 9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9"/>
                  </a:lnTo>
                  <a:lnTo>
                    <a:pt x="7" y="27"/>
                  </a:lnTo>
                  <a:lnTo>
                    <a:pt x="5" y="26"/>
                  </a:lnTo>
                  <a:lnTo>
                    <a:pt x="2" y="23"/>
                  </a:lnTo>
                  <a:lnTo>
                    <a:pt x="1" y="20"/>
                  </a:lnTo>
                  <a:lnTo>
                    <a:pt x="0" y="17"/>
                  </a:lnTo>
                  <a:lnTo>
                    <a:pt x="0" y="15"/>
                  </a:lnTo>
                  <a:lnTo>
                    <a:pt x="0" y="12"/>
                  </a:lnTo>
                  <a:lnTo>
                    <a:pt x="1" y="9"/>
                  </a:lnTo>
                  <a:lnTo>
                    <a:pt x="2" y="7"/>
                  </a:lnTo>
                  <a:lnTo>
                    <a:pt x="5" y="5"/>
                  </a:lnTo>
                  <a:lnTo>
                    <a:pt x="7" y="2"/>
                  </a:lnTo>
                  <a:lnTo>
                    <a:pt x="9" y="1"/>
                  </a:lnTo>
                  <a:lnTo>
                    <a:pt x="11" y="0"/>
                  </a:lnTo>
                  <a:lnTo>
                    <a:pt x="15" y="0"/>
                  </a:lnTo>
                  <a:lnTo>
                    <a:pt x="17" y="0"/>
                  </a:lnTo>
                  <a:lnTo>
                    <a:pt x="21" y="1"/>
                  </a:lnTo>
                  <a:lnTo>
                    <a:pt x="23" y="2"/>
                  </a:lnTo>
                  <a:lnTo>
                    <a:pt x="25" y="5"/>
                  </a:lnTo>
                  <a:lnTo>
                    <a:pt x="26" y="7"/>
                  </a:lnTo>
                  <a:lnTo>
                    <a:pt x="29" y="9"/>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95" name="Freeform 397"/>
            <p:cNvSpPr>
              <a:spLocks/>
            </p:cNvSpPr>
            <p:nvPr/>
          </p:nvSpPr>
          <p:spPr bwMode="auto">
            <a:xfrm>
              <a:off x="2403" y="2539"/>
              <a:ext cx="30" cy="30"/>
            </a:xfrm>
            <a:custGeom>
              <a:avLst/>
              <a:gdLst>
                <a:gd name="T0" fmla="*/ 60 w 60"/>
                <a:gd name="T1" fmla="*/ 30 h 60"/>
                <a:gd name="T2" fmla="*/ 59 w 60"/>
                <a:gd name="T3" fmla="*/ 24 h 60"/>
                <a:gd name="T4" fmla="*/ 58 w 60"/>
                <a:gd name="T5" fmla="*/ 18 h 60"/>
                <a:gd name="T6" fmla="*/ 54 w 60"/>
                <a:gd name="T7" fmla="*/ 14 h 60"/>
                <a:gd name="T8" fmla="*/ 51 w 60"/>
                <a:gd name="T9" fmla="*/ 9 h 60"/>
                <a:gd name="T10" fmla="*/ 46 w 60"/>
                <a:gd name="T11" fmla="*/ 6 h 60"/>
                <a:gd name="T12" fmla="*/ 42 w 60"/>
                <a:gd name="T13" fmla="*/ 2 h 60"/>
                <a:gd name="T14" fmla="*/ 36 w 60"/>
                <a:gd name="T15" fmla="*/ 1 h 60"/>
                <a:gd name="T16" fmla="*/ 30 w 60"/>
                <a:gd name="T17" fmla="*/ 0 h 60"/>
                <a:gd name="T18" fmla="*/ 19 w 60"/>
                <a:gd name="T19" fmla="*/ 2 h 60"/>
                <a:gd name="T20" fmla="*/ 8 w 60"/>
                <a:gd name="T21" fmla="*/ 9 h 60"/>
                <a:gd name="T22" fmla="*/ 3 w 60"/>
                <a:gd name="T23" fmla="*/ 18 h 60"/>
                <a:gd name="T24" fmla="*/ 0 w 60"/>
                <a:gd name="T25" fmla="*/ 30 h 60"/>
                <a:gd name="T26" fmla="*/ 0 w 60"/>
                <a:gd name="T27" fmla="*/ 36 h 60"/>
                <a:gd name="T28" fmla="*/ 3 w 60"/>
                <a:gd name="T29" fmla="*/ 41 h 60"/>
                <a:gd name="T30" fmla="*/ 5 w 60"/>
                <a:gd name="T31" fmla="*/ 46 h 60"/>
                <a:gd name="T32" fmla="*/ 8 w 60"/>
                <a:gd name="T33" fmla="*/ 51 h 60"/>
                <a:gd name="T34" fmla="*/ 13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8" y="9"/>
                  </a:lnTo>
                  <a:lnTo>
                    <a:pt x="3" y="18"/>
                  </a:lnTo>
                  <a:lnTo>
                    <a:pt x="0" y="30"/>
                  </a:lnTo>
                  <a:lnTo>
                    <a:pt x="0" y="36"/>
                  </a:lnTo>
                  <a:lnTo>
                    <a:pt x="3" y="41"/>
                  </a:lnTo>
                  <a:lnTo>
                    <a:pt x="5" y="46"/>
                  </a:lnTo>
                  <a:lnTo>
                    <a:pt x="8" y="51"/>
                  </a:lnTo>
                  <a:lnTo>
                    <a:pt x="13"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96" name="Freeform 398"/>
            <p:cNvSpPr>
              <a:spLocks/>
            </p:cNvSpPr>
            <p:nvPr/>
          </p:nvSpPr>
          <p:spPr bwMode="auto">
            <a:xfrm>
              <a:off x="2410" y="2546"/>
              <a:ext cx="15" cy="15"/>
            </a:xfrm>
            <a:custGeom>
              <a:avLst/>
              <a:gdLst>
                <a:gd name="T0" fmla="*/ 15 w 29"/>
                <a:gd name="T1" fmla="*/ 30 h 30"/>
                <a:gd name="T2" fmla="*/ 12 w 29"/>
                <a:gd name="T3" fmla="*/ 30 h 30"/>
                <a:gd name="T4" fmla="*/ 9 w 29"/>
                <a:gd name="T5" fmla="*/ 29 h 30"/>
                <a:gd name="T6" fmla="*/ 7 w 29"/>
                <a:gd name="T7" fmla="*/ 26 h 30"/>
                <a:gd name="T8" fmla="*/ 5 w 29"/>
                <a:gd name="T9" fmla="*/ 25 h 30"/>
                <a:gd name="T10" fmla="*/ 3 w 29"/>
                <a:gd name="T11" fmla="*/ 23 h 30"/>
                <a:gd name="T12" fmla="*/ 1 w 29"/>
                <a:gd name="T13" fmla="*/ 21 h 30"/>
                <a:gd name="T14" fmla="*/ 0 w 29"/>
                <a:gd name="T15" fmla="*/ 17 h 30"/>
                <a:gd name="T16" fmla="*/ 0 w 29"/>
                <a:gd name="T17" fmla="*/ 15 h 30"/>
                <a:gd name="T18" fmla="*/ 0 w 29"/>
                <a:gd name="T19" fmla="*/ 12 h 30"/>
                <a:gd name="T20" fmla="*/ 1 w 29"/>
                <a:gd name="T21" fmla="*/ 9 h 30"/>
                <a:gd name="T22" fmla="*/ 3 w 29"/>
                <a:gd name="T23" fmla="*/ 7 h 30"/>
                <a:gd name="T24" fmla="*/ 5 w 29"/>
                <a:gd name="T25" fmla="*/ 5 h 30"/>
                <a:gd name="T26" fmla="*/ 7 w 29"/>
                <a:gd name="T27" fmla="*/ 2 h 30"/>
                <a:gd name="T28" fmla="*/ 9 w 29"/>
                <a:gd name="T29" fmla="*/ 1 h 30"/>
                <a:gd name="T30" fmla="*/ 12 w 29"/>
                <a:gd name="T31" fmla="*/ 0 h 30"/>
                <a:gd name="T32" fmla="*/ 15 w 29"/>
                <a:gd name="T33" fmla="*/ 0 h 30"/>
                <a:gd name="T34" fmla="*/ 17 w 29"/>
                <a:gd name="T35" fmla="*/ 0 h 30"/>
                <a:gd name="T36" fmla="*/ 21 w 29"/>
                <a:gd name="T37" fmla="*/ 1 h 30"/>
                <a:gd name="T38" fmla="*/ 23 w 29"/>
                <a:gd name="T39" fmla="*/ 2 h 30"/>
                <a:gd name="T40" fmla="*/ 26 w 29"/>
                <a:gd name="T41" fmla="*/ 5 h 30"/>
                <a:gd name="T42" fmla="*/ 27 w 29"/>
                <a:gd name="T43" fmla="*/ 7 h 30"/>
                <a:gd name="T44" fmla="*/ 28 w 29"/>
                <a:gd name="T45" fmla="*/ 9 h 30"/>
                <a:gd name="T46" fmla="*/ 29 w 29"/>
                <a:gd name="T47" fmla="*/ 12 h 30"/>
                <a:gd name="T48" fmla="*/ 29 w 29"/>
                <a:gd name="T49" fmla="*/ 15 h 30"/>
                <a:gd name="T50" fmla="*/ 28 w 29"/>
                <a:gd name="T51" fmla="*/ 21 h 30"/>
                <a:gd name="T52" fmla="*/ 26 w 29"/>
                <a:gd name="T53" fmla="*/ 25 h 30"/>
                <a:gd name="T54" fmla="*/ 21 w 29"/>
                <a:gd name="T55" fmla="*/ 29 h 30"/>
                <a:gd name="T56" fmla="*/ 15 w 29"/>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30">
                  <a:moveTo>
                    <a:pt x="15" y="30"/>
                  </a:moveTo>
                  <a:lnTo>
                    <a:pt x="12" y="30"/>
                  </a:lnTo>
                  <a:lnTo>
                    <a:pt x="9" y="29"/>
                  </a:lnTo>
                  <a:lnTo>
                    <a:pt x="7" y="26"/>
                  </a:lnTo>
                  <a:lnTo>
                    <a:pt x="5" y="25"/>
                  </a:lnTo>
                  <a:lnTo>
                    <a:pt x="3" y="23"/>
                  </a:lnTo>
                  <a:lnTo>
                    <a:pt x="1" y="21"/>
                  </a:lnTo>
                  <a:lnTo>
                    <a:pt x="0" y="17"/>
                  </a:lnTo>
                  <a:lnTo>
                    <a:pt x="0" y="15"/>
                  </a:lnTo>
                  <a:lnTo>
                    <a:pt x="0" y="12"/>
                  </a:lnTo>
                  <a:lnTo>
                    <a:pt x="1" y="9"/>
                  </a:lnTo>
                  <a:lnTo>
                    <a:pt x="3" y="7"/>
                  </a:lnTo>
                  <a:lnTo>
                    <a:pt x="5" y="5"/>
                  </a:lnTo>
                  <a:lnTo>
                    <a:pt x="7" y="2"/>
                  </a:lnTo>
                  <a:lnTo>
                    <a:pt x="9" y="1"/>
                  </a:lnTo>
                  <a:lnTo>
                    <a:pt x="12" y="0"/>
                  </a:lnTo>
                  <a:lnTo>
                    <a:pt x="15" y="0"/>
                  </a:lnTo>
                  <a:lnTo>
                    <a:pt x="17" y="0"/>
                  </a:lnTo>
                  <a:lnTo>
                    <a:pt x="21" y="1"/>
                  </a:lnTo>
                  <a:lnTo>
                    <a:pt x="23" y="2"/>
                  </a:lnTo>
                  <a:lnTo>
                    <a:pt x="26" y="5"/>
                  </a:lnTo>
                  <a:lnTo>
                    <a:pt x="27" y="7"/>
                  </a:lnTo>
                  <a:lnTo>
                    <a:pt x="28" y="9"/>
                  </a:lnTo>
                  <a:lnTo>
                    <a:pt x="29" y="12"/>
                  </a:lnTo>
                  <a:lnTo>
                    <a:pt x="29" y="15"/>
                  </a:lnTo>
                  <a:lnTo>
                    <a:pt x="28" y="21"/>
                  </a:lnTo>
                  <a:lnTo>
                    <a:pt x="26"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97" name="Freeform 399"/>
            <p:cNvSpPr>
              <a:spLocks/>
            </p:cNvSpPr>
            <p:nvPr/>
          </p:nvSpPr>
          <p:spPr bwMode="auto">
            <a:xfrm>
              <a:off x="2480" y="2665"/>
              <a:ext cx="30" cy="29"/>
            </a:xfrm>
            <a:custGeom>
              <a:avLst/>
              <a:gdLst>
                <a:gd name="T0" fmla="*/ 59 w 59"/>
                <a:gd name="T1" fmla="*/ 29 h 59"/>
                <a:gd name="T2" fmla="*/ 58 w 59"/>
                <a:gd name="T3" fmla="*/ 23 h 59"/>
                <a:gd name="T4" fmla="*/ 57 w 59"/>
                <a:gd name="T5" fmla="*/ 19 h 59"/>
                <a:gd name="T6" fmla="*/ 54 w 59"/>
                <a:gd name="T7" fmla="*/ 13 h 59"/>
                <a:gd name="T8" fmla="*/ 50 w 59"/>
                <a:gd name="T9" fmla="*/ 8 h 59"/>
                <a:gd name="T10" fmla="*/ 46 w 59"/>
                <a:gd name="T11" fmla="*/ 5 h 59"/>
                <a:gd name="T12" fmla="*/ 41 w 59"/>
                <a:gd name="T13" fmla="*/ 2 h 59"/>
                <a:gd name="T14" fmla="*/ 35 w 59"/>
                <a:gd name="T15" fmla="*/ 0 h 59"/>
                <a:gd name="T16" fmla="*/ 30 w 59"/>
                <a:gd name="T17" fmla="*/ 0 h 59"/>
                <a:gd name="T18" fmla="*/ 18 w 59"/>
                <a:gd name="T19" fmla="*/ 2 h 59"/>
                <a:gd name="T20" fmla="*/ 9 w 59"/>
                <a:gd name="T21" fmla="*/ 8 h 59"/>
                <a:gd name="T22" fmla="*/ 2 w 59"/>
                <a:gd name="T23" fmla="*/ 17 h 59"/>
                <a:gd name="T24" fmla="*/ 0 w 59"/>
                <a:gd name="T25" fmla="*/ 29 h 59"/>
                <a:gd name="T26" fmla="*/ 1 w 59"/>
                <a:gd name="T27" fmla="*/ 35 h 59"/>
                <a:gd name="T28" fmla="*/ 2 w 59"/>
                <a:gd name="T29" fmla="*/ 40 h 59"/>
                <a:gd name="T30" fmla="*/ 5 w 59"/>
                <a:gd name="T31" fmla="*/ 46 h 59"/>
                <a:gd name="T32" fmla="*/ 9 w 59"/>
                <a:gd name="T33" fmla="*/ 51 h 59"/>
                <a:gd name="T34" fmla="*/ 13 w 59"/>
                <a:gd name="T35" fmla="*/ 54 h 59"/>
                <a:gd name="T36" fmla="*/ 18 w 59"/>
                <a:gd name="T37" fmla="*/ 57 h 59"/>
                <a:gd name="T38" fmla="*/ 24 w 59"/>
                <a:gd name="T39" fmla="*/ 59 h 59"/>
                <a:gd name="T40" fmla="*/ 30 w 59"/>
                <a:gd name="T41" fmla="*/ 59 h 59"/>
                <a:gd name="T42" fmla="*/ 35 w 59"/>
                <a:gd name="T43" fmla="*/ 59 h 59"/>
                <a:gd name="T44" fmla="*/ 41 w 59"/>
                <a:gd name="T45" fmla="*/ 57 h 59"/>
                <a:gd name="T46" fmla="*/ 46 w 59"/>
                <a:gd name="T47" fmla="*/ 54 h 59"/>
                <a:gd name="T48" fmla="*/ 50 w 59"/>
                <a:gd name="T49" fmla="*/ 51 h 59"/>
                <a:gd name="T50" fmla="*/ 54 w 59"/>
                <a:gd name="T51" fmla="*/ 46 h 59"/>
                <a:gd name="T52" fmla="*/ 57 w 59"/>
                <a:gd name="T53" fmla="*/ 40 h 59"/>
                <a:gd name="T54" fmla="*/ 58 w 59"/>
                <a:gd name="T55" fmla="*/ 35 h 59"/>
                <a:gd name="T56" fmla="*/ 59 w 59"/>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59">
                  <a:moveTo>
                    <a:pt x="59" y="29"/>
                  </a:moveTo>
                  <a:lnTo>
                    <a:pt x="58" y="23"/>
                  </a:lnTo>
                  <a:lnTo>
                    <a:pt x="57" y="19"/>
                  </a:lnTo>
                  <a:lnTo>
                    <a:pt x="54" y="13"/>
                  </a:lnTo>
                  <a:lnTo>
                    <a:pt x="50" y="8"/>
                  </a:lnTo>
                  <a:lnTo>
                    <a:pt x="46" y="5"/>
                  </a:lnTo>
                  <a:lnTo>
                    <a:pt x="41" y="2"/>
                  </a:lnTo>
                  <a:lnTo>
                    <a:pt x="35" y="0"/>
                  </a:lnTo>
                  <a:lnTo>
                    <a:pt x="30" y="0"/>
                  </a:lnTo>
                  <a:lnTo>
                    <a:pt x="18" y="2"/>
                  </a:lnTo>
                  <a:lnTo>
                    <a:pt x="9" y="8"/>
                  </a:lnTo>
                  <a:lnTo>
                    <a:pt x="2" y="17"/>
                  </a:lnTo>
                  <a:lnTo>
                    <a:pt x="0" y="29"/>
                  </a:lnTo>
                  <a:lnTo>
                    <a:pt x="1" y="35"/>
                  </a:lnTo>
                  <a:lnTo>
                    <a:pt x="2" y="40"/>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0"/>
                  </a:lnTo>
                  <a:lnTo>
                    <a:pt x="58" y="35"/>
                  </a:lnTo>
                  <a:lnTo>
                    <a:pt x="59"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98" name="Freeform 400"/>
            <p:cNvSpPr>
              <a:spLocks/>
            </p:cNvSpPr>
            <p:nvPr/>
          </p:nvSpPr>
          <p:spPr bwMode="auto">
            <a:xfrm>
              <a:off x="2487" y="2672"/>
              <a:ext cx="15" cy="14"/>
            </a:xfrm>
            <a:custGeom>
              <a:avLst/>
              <a:gdLst>
                <a:gd name="T0" fmla="*/ 15 w 29"/>
                <a:gd name="T1" fmla="*/ 29 h 29"/>
                <a:gd name="T2" fmla="*/ 11 w 29"/>
                <a:gd name="T3" fmla="*/ 29 h 29"/>
                <a:gd name="T4" fmla="*/ 9 w 29"/>
                <a:gd name="T5" fmla="*/ 28 h 29"/>
                <a:gd name="T6" fmla="*/ 6 w 29"/>
                <a:gd name="T7" fmla="*/ 27 h 29"/>
                <a:gd name="T8" fmla="*/ 4 w 29"/>
                <a:gd name="T9" fmla="*/ 25 h 29"/>
                <a:gd name="T10" fmla="*/ 2 w 29"/>
                <a:gd name="T11" fmla="*/ 23 h 29"/>
                <a:gd name="T12" fmla="*/ 1 w 29"/>
                <a:gd name="T13" fmla="*/ 20 h 29"/>
                <a:gd name="T14" fmla="*/ 0 w 29"/>
                <a:gd name="T15" fmla="*/ 17 h 29"/>
                <a:gd name="T16" fmla="*/ 0 w 29"/>
                <a:gd name="T17" fmla="*/ 14 h 29"/>
                <a:gd name="T18" fmla="*/ 0 w 29"/>
                <a:gd name="T19" fmla="*/ 12 h 29"/>
                <a:gd name="T20" fmla="*/ 1 w 29"/>
                <a:gd name="T21" fmla="*/ 8 h 29"/>
                <a:gd name="T22" fmla="*/ 2 w 29"/>
                <a:gd name="T23" fmla="*/ 6 h 29"/>
                <a:gd name="T24" fmla="*/ 4 w 29"/>
                <a:gd name="T25" fmla="*/ 4 h 29"/>
                <a:gd name="T26" fmla="*/ 6 w 29"/>
                <a:gd name="T27" fmla="*/ 2 h 29"/>
                <a:gd name="T28" fmla="*/ 9 w 29"/>
                <a:gd name="T29" fmla="*/ 1 h 29"/>
                <a:gd name="T30" fmla="*/ 11 w 29"/>
                <a:gd name="T31" fmla="*/ 0 h 29"/>
                <a:gd name="T32" fmla="*/ 15 w 29"/>
                <a:gd name="T33" fmla="*/ 0 h 29"/>
                <a:gd name="T34" fmla="*/ 17 w 29"/>
                <a:gd name="T35" fmla="*/ 0 h 29"/>
                <a:gd name="T36" fmla="*/ 20 w 29"/>
                <a:gd name="T37" fmla="*/ 1 h 29"/>
                <a:gd name="T38" fmla="*/ 23 w 29"/>
                <a:gd name="T39" fmla="*/ 2 h 29"/>
                <a:gd name="T40" fmla="*/ 25 w 29"/>
                <a:gd name="T41" fmla="*/ 4 h 29"/>
                <a:gd name="T42" fmla="*/ 26 w 29"/>
                <a:gd name="T43" fmla="*/ 6 h 29"/>
                <a:gd name="T44" fmla="*/ 28 w 29"/>
                <a:gd name="T45" fmla="*/ 8 h 29"/>
                <a:gd name="T46" fmla="*/ 29 w 29"/>
                <a:gd name="T47" fmla="*/ 12 h 29"/>
                <a:gd name="T48" fmla="*/ 29 w 29"/>
                <a:gd name="T49" fmla="*/ 14 h 29"/>
                <a:gd name="T50" fmla="*/ 28 w 29"/>
                <a:gd name="T51" fmla="*/ 20 h 29"/>
                <a:gd name="T52" fmla="*/ 25 w 29"/>
                <a:gd name="T53" fmla="*/ 24 h 29"/>
                <a:gd name="T54" fmla="*/ 20 w 29"/>
                <a:gd name="T55" fmla="*/ 28 h 29"/>
                <a:gd name="T56" fmla="*/ 15 w 29"/>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9">
                  <a:moveTo>
                    <a:pt x="15" y="29"/>
                  </a:moveTo>
                  <a:lnTo>
                    <a:pt x="11" y="29"/>
                  </a:lnTo>
                  <a:lnTo>
                    <a:pt x="9" y="28"/>
                  </a:lnTo>
                  <a:lnTo>
                    <a:pt x="6" y="27"/>
                  </a:lnTo>
                  <a:lnTo>
                    <a:pt x="4" y="25"/>
                  </a:lnTo>
                  <a:lnTo>
                    <a:pt x="2" y="23"/>
                  </a:lnTo>
                  <a:lnTo>
                    <a:pt x="1" y="20"/>
                  </a:lnTo>
                  <a:lnTo>
                    <a:pt x="0" y="17"/>
                  </a:lnTo>
                  <a:lnTo>
                    <a:pt x="0" y="14"/>
                  </a:lnTo>
                  <a:lnTo>
                    <a:pt x="0" y="12"/>
                  </a:lnTo>
                  <a:lnTo>
                    <a:pt x="1" y="8"/>
                  </a:lnTo>
                  <a:lnTo>
                    <a:pt x="2" y="6"/>
                  </a:lnTo>
                  <a:lnTo>
                    <a:pt x="4" y="4"/>
                  </a:lnTo>
                  <a:lnTo>
                    <a:pt x="6" y="2"/>
                  </a:lnTo>
                  <a:lnTo>
                    <a:pt x="9" y="1"/>
                  </a:lnTo>
                  <a:lnTo>
                    <a:pt x="11" y="0"/>
                  </a:lnTo>
                  <a:lnTo>
                    <a:pt x="15" y="0"/>
                  </a:lnTo>
                  <a:lnTo>
                    <a:pt x="17" y="0"/>
                  </a:lnTo>
                  <a:lnTo>
                    <a:pt x="20" y="1"/>
                  </a:lnTo>
                  <a:lnTo>
                    <a:pt x="23" y="2"/>
                  </a:lnTo>
                  <a:lnTo>
                    <a:pt x="25" y="4"/>
                  </a:lnTo>
                  <a:lnTo>
                    <a:pt x="26" y="6"/>
                  </a:lnTo>
                  <a:lnTo>
                    <a:pt x="28" y="8"/>
                  </a:lnTo>
                  <a:lnTo>
                    <a:pt x="29" y="12"/>
                  </a:lnTo>
                  <a:lnTo>
                    <a:pt x="29" y="14"/>
                  </a:lnTo>
                  <a:lnTo>
                    <a:pt x="28" y="20"/>
                  </a:lnTo>
                  <a:lnTo>
                    <a:pt x="25" y="24"/>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399" name="Freeform 401"/>
            <p:cNvSpPr>
              <a:spLocks/>
            </p:cNvSpPr>
            <p:nvPr/>
          </p:nvSpPr>
          <p:spPr bwMode="auto">
            <a:xfrm>
              <a:off x="2624" y="2585"/>
              <a:ext cx="30" cy="29"/>
            </a:xfrm>
            <a:custGeom>
              <a:avLst/>
              <a:gdLst>
                <a:gd name="T0" fmla="*/ 60 w 60"/>
                <a:gd name="T1" fmla="*/ 30 h 59"/>
                <a:gd name="T2" fmla="*/ 59 w 60"/>
                <a:gd name="T3" fmla="*/ 24 h 59"/>
                <a:gd name="T4" fmla="*/ 58 w 60"/>
                <a:gd name="T5" fmla="*/ 18 h 59"/>
                <a:gd name="T6" fmla="*/ 55 w 60"/>
                <a:gd name="T7" fmla="*/ 13 h 59"/>
                <a:gd name="T8" fmla="*/ 51 w 60"/>
                <a:gd name="T9" fmla="*/ 8 h 59"/>
                <a:gd name="T10" fmla="*/ 47 w 60"/>
                <a:gd name="T11" fmla="*/ 5 h 59"/>
                <a:gd name="T12" fmla="*/ 42 w 60"/>
                <a:gd name="T13" fmla="*/ 2 h 59"/>
                <a:gd name="T14" fmla="*/ 36 w 60"/>
                <a:gd name="T15" fmla="*/ 0 h 59"/>
                <a:gd name="T16" fmla="*/ 30 w 60"/>
                <a:gd name="T17" fmla="*/ 0 h 59"/>
                <a:gd name="T18" fmla="*/ 19 w 60"/>
                <a:gd name="T19" fmla="*/ 2 h 59"/>
                <a:gd name="T20" fmla="*/ 10 w 60"/>
                <a:gd name="T21" fmla="*/ 8 h 59"/>
                <a:gd name="T22" fmla="*/ 3 w 60"/>
                <a:gd name="T23" fmla="*/ 18 h 59"/>
                <a:gd name="T24" fmla="*/ 0 w 60"/>
                <a:gd name="T25" fmla="*/ 30 h 59"/>
                <a:gd name="T26" fmla="*/ 2 w 60"/>
                <a:gd name="T27" fmla="*/ 36 h 59"/>
                <a:gd name="T28" fmla="*/ 3 w 60"/>
                <a:gd name="T29" fmla="*/ 40 h 59"/>
                <a:gd name="T30" fmla="*/ 6 w 60"/>
                <a:gd name="T31" fmla="*/ 46 h 59"/>
                <a:gd name="T32" fmla="*/ 10 w 60"/>
                <a:gd name="T33" fmla="*/ 51 h 59"/>
                <a:gd name="T34" fmla="*/ 14 w 60"/>
                <a:gd name="T35" fmla="*/ 54 h 59"/>
                <a:gd name="T36" fmla="*/ 19 w 60"/>
                <a:gd name="T37" fmla="*/ 56 h 59"/>
                <a:gd name="T38" fmla="*/ 25 w 60"/>
                <a:gd name="T39" fmla="*/ 59 h 59"/>
                <a:gd name="T40" fmla="*/ 30 w 60"/>
                <a:gd name="T41" fmla="*/ 59 h 59"/>
                <a:gd name="T42" fmla="*/ 36 w 60"/>
                <a:gd name="T43" fmla="*/ 59 h 59"/>
                <a:gd name="T44" fmla="*/ 42 w 60"/>
                <a:gd name="T45" fmla="*/ 56 h 59"/>
                <a:gd name="T46" fmla="*/ 47 w 60"/>
                <a:gd name="T47" fmla="*/ 54 h 59"/>
                <a:gd name="T48" fmla="*/ 51 w 60"/>
                <a:gd name="T49" fmla="*/ 51 h 59"/>
                <a:gd name="T50" fmla="*/ 55 w 60"/>
                <a:gd name="T51" fmla="*/ 46 h 59"/>
                <a:gd name="T52" fmla="*/ 58 w 60"/>
                <a:gd name="T53" fmla="*/ 40 h 59"/>
                <a:gd name="T54" fmla="*/ 59 w 60"/>
                <a:gd name="T55" fmla="*/ 36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5" y="13"/>
                  </a:lnTo>
                  <a:lnTo>
                    <a:pt x="51" y="8"/>
                  </a:lnTo>
                  <a:lnTo>
                    <a:pt x="47" y="5"/>
                  </a:lnTo>
                  <a:lnTo>
                    <a:pt x="42" y="2"/>
                  </a:lnTo>
                  <a:lnTo>
                    <a:pt x="36" y="0"/>
                  </a:lnTo>
                  <a:lnTo>
                    <a:pt x="30" y="0"/>
                  </a:lnTo>
                  <a:lnTo>
                    <a:pt x="19" y="2"/>
                  </a:lnTo>
                  <a:lnTo>
                    <a:pt x="10" y="8"/>
                  </a:lnTo>
                  <a:lnTo>
                    <a:pt x="3" y="18"/>
                  </a:lnTo>
                  <a:lnTo>
                    <a:pt x="0" y="30"/>
                  </a:lnTo>
                  <a:lnTo>
                    <a:pt x="2" y="36"/>
                  </a:lnTo>
                  <a:lnTo>
                    <a:pt x="3" y="40"/>
                  </a:lnTo>
                  <a:lnTo>
                    <a:pt x="6" y="46"/>
                  </a:lnTo>
                  <a:lnTo>
                    <a:pt x="10" y="51"/>
                  </a:lnTo>
                  <a:lnTo>
                    <a:pt x="14" y="54"/>
                  </a:lnTo>
                  <a:lnTo>
                    <a:pt x="19" y="56"/>
                  </a:lnTo>
                  <a:lnTo>
                    <a:pt x="25" y="59"/>
                  </a:lnTo>
                  <a:lnTo>
                    <a:pt x="30" y="59"/>
                  </a:lnTo>
                  <a:lnTo>
                    <a:pt x="36" y="59"/>
                  </a:lnTo>
                  <a:lnTo>
                    <a:pt x="42" y="56"/>
                  </a:lnTo>
                  <a:lnTo>
                    <a:pt x="47" y="54"/>
                  </a:lnTo>
                  <a:lnTo>
                    <a:pt x="51" y="51"/>
                  </a:lnTo>
                  <a:lnTo>
                    <a:pt x="55" y="46"/>
                  </a:lnTo>
                  <a:lnTo>
                    <a:pt x="58" y="40"/>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00" name="Freeform 402"/>
            <p:cNvSpPr>
              <a:spLocks/>
            </p:cNvSpPr>
            <p:nvPr/>
          </p:nvSpPr>
          <p:spPr bwMode="auto">
            <a:xfrm>
              <a:off x="2631" y="2592"/>
              <a:ext cx="15" cy="14"/>
            </a:xfrm>
            <a:custGeom>
              <a:avLst/>
              <a:gdLst>
                <a:gd name="T0" fmla="*/ 15 w 30"/>
                <a:gd name="T1" fmla="*/ 29 h 29"/>
                <a:gd name="T2" fmla="*/ 12 w 30"/>
                <a:gd name="T3" fmla="*/ 29 h 29"/>
                <a:gd name="T4" fmla="*/ 10 w 30"/>
                <a:gd name="T5" fmla="*/ 28 h 29"/>
                <a:gd name="T6" fmla="*/ 7 w 30"/>
                <a:gd name="T7" fmla="*/ 26 h 29"/>
                <a:gd name="T8" fmla="*/ 5 w 30"/>
                <a:gd name="T9" fmla="*/ 25 h 29"/>
                <a:gd name="T10" fmla="*/ 3 w 30"/>
                <a:gd name="T11" fmla="*/ 23 h 29"/>
                <a:gd name="T12" fmla="*/ 2 w 30"/>
                <a:gd name="T13" fmla="*/ 20 h 29"/>
                <a:gd name="T14" fmla="*/ 0 w 30"/>
                <a:gd name="T15" fmla="*/ 17 h 29"/>
                <a:gd name="T16" fmla="*/ 0 w 30"/>
                <a:gd name="T17" fmla="*/ 15 h 29"/>
                <a:gd name="T18" fmla="*/ 0 w 30"/>
                <a:gd name="T19" fmla="*/ 11 h 29"/>
                <a:gd name="T20" fmla="*/ 2 w 30"/>
                <a:gd name="T21" fmla="*/ 9 h 29"/>
                <a:gd name="T22" fmla="*/ 3 w 30"/>
                <a:gd name="T23" fmla="*/ 7 h 29"/>
                <a:gd name="T24" fmla="*/ 5 w 30"/>
                <a:gd name="T25" fmla="*/ 5 h 29"/>
                <a:gd name="T26" fmla="*/ 7 w 30"/>
                <a:gd name="T27" fmla="*/ 2 h 29"/>
                <a:gd name="T28" fmla="*/ 10 w 30"/>
                <a:gd name="T29" fmla="*/ 1 h 29"/>
                <a:gd name="T30" fmla="*/ 12 w 30"/>
                <a:gd name="T31" fmla="*/ 0 h 29"/>
                <a:gd name="T32" fmla="*/ 15 w 30"/>
                <a:gd name="T33" fmla="*/ 0 h 29"/>
                <a:gd name="T34" fmla="*/ 18 w 30"/>
                <a:gd name="T35" fmla="*/ 0 h 29"/>
                <a:gd name="T36" fmla="*/ 21 w 30"/>
                <a:gd name="T37" fmla="*/ 1 h 29"/>
                <a:gd name="T38" fmla="*/ 23 w 30"/>
                <a:gd name="T39" fmla="*/ 2 h 29"/>
                <a:gd name="T40" fmla="*/ 26 w 30"/>
                <a:gd name="T41" fmla="*/ 5 h 29"/>
                <a:gd name="T42" fmla="*/ 27 w 30"/>
                <a:gd name="T43" fmla="*/ 7 h 29"/>
                <a:gd name="T44" fmla="*/ 29 w 30"/>
                <a:gd name="T45" fmla="*/ 9 h 29"/>
                <a:gd name="T46" fmla="*/ 30 w 30"/>
                <a:gd name="T47" fmla="*/ 11 h 29"/>
                <a:gd name="T48" fmla="*/ 30 w 30"/>
                <a:gd name="T49" fmla="*/ 15 h 29"/>
                <a:gd name="T50" fmla="*/ 29 w 30"/>
                <a:gd name="T51" fmla="*/ 21 h 29"/>
                <a:gd name="T52" fmla="*/ 26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10" y="28"/>
                  </a:lnTo>
                  <a:lnTo>
                    <a:pt x="7" y="26"/>
                  </a:lnTo>
                  <a:lnTo>
                    <a:pt x="5" y="25"/>
                  </a:lnTo>
                  <a:lnTo>
                    <a:pt x="3" y="23"/>
                  </a:lnTo>
                  <a:lnTo>
                    <a:pt x="2" y="20"/>
                  </a:lnTo>
                  <a:lnTo>
                    <a:pt x="0" y="17"/>
                  </a:lnTo>
                  <a:lnTo>
                    <a:pt x="0" y="15"/>
                  </a:lnTo>
                  <a:lnTo>
                    <a:pt x="0" y="11"/>
                  </a:lnTo>
                  <a:lnTo>
                    <a:pt x="2" y="9"/>
                  </a:lnTo>
                  <a:lnTo>
                    <a:pt x="3" y="7"/>
                  </a:lnTo>
                  <a:lnTo>
                    <a:pt x="5" y="5"/>
                  </a:lnTo>
                  <a:lnTo>
                    <a:pt x="7" y="2"/>
                  </a:lnTo>
                  <a:lnTo>
                    <a:pt x="10" y="1"/>
                  </a:lnTo>
                  <a:lnTo>
                    <a:pt x="12" y="0"/>
                  </a:lnTo>
                  <a:lnTo>
                    <a:pt x="15" y="0"/>
                  </a:lnTo>
                  <a:lnTo>
                    <a:pt x="18" y="0"/>
                  </a:lnTo>
                  <a:lnTo>
                    <a:pt x="21" y="1"/>
                  </a:lnTo>
                  <a:lnTo>
                    <a:pt x="23" y="2"/>
                  </a:lnTo>
                  <a:lnTo>
                    <a:pt x="26" y="5"/>
                  </a:lnTo>
                  <a:lnTo>
                    <a:pt x="27" y="7"/>
                  </a:lnTo>
                  <a:lnTo>
                    <a:pt x="29" y="9"/>
                  </a:lnTo>
                  <a:lnTo>
                    <a:pt x="30" y="11"/>
                  </a:lnTo>
                  <a:lnTo>
                    <a:pt x="30" y="15"/>
                  </a:lnTo>
                  <a:lnTo>
                    <a:pt x="29" y="21"/>
                  </a:lnTo>
                  <a:lnTo>
                    <a:pt x="26"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01" name="Freeform 403"/>
            <p:cNvSpPr>
              <a:spLocks/>
            </p:cNvSpPr>
            <p:nvPr/>
          </p:nvSpPr>
          <p:spPr bwMode="auto">
            <a:xfrm>
              <a:off x="2621" y="2333"/>
              <a:ext cx="30" cy="30"/>
            </a:xfrm>
            <a:custGeom>
              <a:avLst/>
              <a:gdLst>
                <a:gd name="T0" fmla="*/ 60 w 60"/>
                <a:gd name="T1" fmla="*/ 30 h 60"/>
                <a:gd name="T2" fmla="*/ 58 w 60"/>
                <a:gd name="T3" fmla="*/ 24 h 60"/>
                <a:gd name="T4" fmla="*/ 57 w 60"/>
                <a:gd name="T5" fmla="*/ 18 h 60"/>
                <a:gd name="T6" fmla="*/ 55 w 60"/>
                <a:gd name="T7" fmla="*/ 14 h 60"/>
                <a:gd name="T8" fmla="*/ 52 w 60"/>
                <a:gd name="T9" fmla="*/ 9 h 60"/>
                <a:gd name="T10" fmla="*/ 47 w 60"/>
                <a:gd name="T11" fmla="*/ 6 h 60"/>
                <a:gd name="T12" fmla="*/ 41 w 60"/>
                <a:gd name="T13" fmla="*/ 2 h 60"/>
                <a:gd name="T14" fmla="*/ 35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6 h 60"/>
                <a:gd name="T28" fmla="*/ 2 w 60"/>
                <a:gd name="T29" fmla="*/ 41 h 60"/>
                <a:gd name="T30" fmla="*/ 5 w 60"/>
                <a:gd name="T31" fmla="*/ 47 h 60"/>
                <a:gd name="T32" fmla="*/ 9 w 60"/>
                <a:gd name="T33" fmla="*/ 52 h 60"/>
                <a:gd name="T34" fmla="*/ 14 w 60"/>
                <a:gd name="T35" fmla="*/ 55 h 60"/>
                <a:gd name="T36" fmla="*/ 18 w 60"/>
                <a:gd name="T37" fmla="*/ 57 h 60"/>
                <a:gd name="T38" fmla="*/ 24 w 60"/>
                <a:gd name="T39" fmla="*/ 60 h 60"/>
                <a:gd name="T40" fmla="*/ 30 w 60"/>
                <a:gd name="T41" fmla="*/ 60 h 60"/>
                <a:gd name="T42" fmla="*/ 35 w 60"/>
                <a:gd name="T43" fmla="*/ 60 h 60"/>
                <a:gd name="T44" fmla="*/ 41 w 60"/>
                <a:gd name="T45" fmla="*/ 57 h 60"/>
                <a:gd name="T46" fmla="*/ 47 w 60"/>
                <a:gd name="T47" fmla="*/ 55 h 60"/>
                <a:gd name="T48" fmla="*/ 52 w 60"/>
                <a:gd name="T49" fmla="*/ 52 h 60"/>
                <a:gd name="T50" fmla="*/ 55 w 60"/>
                <a:gd name="T51" fmla="*/ 47 h 60"/>
                <a:gd name="T52" fmla="*/ 57 w 60"/>
                <a:gd name="T53" fmla="*/ 41 h 60"/>
                <a:gd name="T54" fmla="*/ 58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8" y="24"/>
                  </a:lnTo>
                  <a:lnTo>
                    <a:pt x="57" y="18"/>
                  </a:lnTo>
                  <a:lnTo>
                    <a:pt x="55" y="14"/>
                  </a:lnTo>
                  <a:lnTo>
                    <a:pt x="52" y="9"/>
                  </a:lnTo>
                  <a:lnTo>
                    <a:pt x="47" y="6"/>
                  </a:lnTo>
                  <a:lnTo>
                    <a:pt x="41" y="2"/>
                  </a:lnTo>
                  <a:lnTo>
                    <a:pt x="35" y="1"/>
                  </a:lnTo>
                  <a:lnTo>
                    <a:pt x="30" y="0"/>
                  </a:lnTo>
                  <a:lnTo>
                    <a:pt x="18" y="2"/>
                  </a:lnTo>
                  <a:lnTo>
                    <a:pt x="9" y="9"/>
                  </a:lnTo>
                  <a:lnTo>
                    <a:pt x="2" y="18"/>
                  </a:lnTo>
                  <a:lnTo>
                    <a:pt x="0" y="30"/>
                  </a:lnTo>
                  <a:lnTo>
                    <a:pt x="1" y="36"/>
                  </a:lnTo>
                  <a:lnTo>
                    <a:pt x="2" y="41"/>
                  </a:lnTo>
                  <a:lnTo>
                    <a:pt x="5" y="47"/>
                  </a:lnTo>
                  <a:lnTo>
                    <a:pt x="9" y="52"/>
                  </a:lnTo>
                  <a:lnTo>
                    <a:pt x="14" y="55"/>
                  </a:lnTo>
                  <a:lnTo>
                    <a:pt x="18" y="57"/>
                  </a:lnTo>
                  <a:lnTo>
                    <a:pt x="24" y="60"/>
                  </a:lnTo>
                  <a:lnTo>
                    <a:pt x="30" y="60"/>
                  </a:lnTo>
                  <a:lnTo>
                    <a:pt x="35" y="60"/>
                  </a:lnTo>
                  <a:lnTo>
                    <a:pt x="41" y="57"/>
                  </a:lnTo>
                  <a:lnTo>
                    <a:pt x="47" y="55"/>
                  </a:lnTo>
                  <a:lnTo>
                    <a:pt x="52" y="52"/>
                  </a:lnTo>
                  <a:lnTo>
                    <a:pt x="55" y="47"/>
                  </a:lnTo>
                  <a:lnTo>
                    <a:pt x="57" y="41"/>
                  </a:lnTo>
                  <a:lnTo>
                    <a:pt x="58"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02" name="Freeform 404"/>
            <p:cNvSpPr>
              <a:spLocks/>
            </p:cNvSpPr>
            <p:nvPr/>
          </p:nvSpPr>
          <p:spPr bwMode="auto">
            <a:xfrm>
              <a:off x="2628" y="2341"/>
              <a:ext cx="15" cy="15"/>
            </a:xfrm>
            <a:custGeom>
              <a:avLst/>
              <a:gdLst>
                <a:gd name="T0" fmla="*/ 15 w 30"/>
                <a:gd name="T1" fmla="*/ 29 h 29"/>
                <a:gd name="T2" fmla="*/ 12 w 30"/>
                <a:gd name="T3" fmla="*/ 29 h 29"/>
                <a:gd name="T4" fmla="*/ 10 w 30"/>
                <a:gd name="T5" fmla="*/ 28 h 29"/>
                <a:gd name="T6" fmla="*/ 7 w 30"/>
                <a:gd name="T7" fmla="*/ 26 h 29"/>
                <a:gd name="T8" fmla="*/ 4 w 30"/>
                <a:gd name="T9" fmla="*/ 24 h 29"/>
                <a:gd name="T10" fmla="*/ 3 w 30"/>
                <a:gd name="T11" fmla="*/ 22 h 29"/>
                <a:gd name="T12" fmla="*/ 1 w 30"/>
                <a:gd name="T13" fmla="*/ 20 h 29"/>
                <a:gd name="T14" fmla="*/ 0 w 30"/>
                <a:gd name="T15" fmla="*/ 17 h 29"/>
                <a:gd name="T16" fmla="*/ 0 w 30"/>
                <a:gd name="T17" fmla="*/ 14 h 29"/>
                <a:gd name="T18" fmla="*/ 0 w 30"/>
                <a:gd name="T19" fmla="*/ 11 h 29"/>
                <a:gd name="T20" fmla="*/ 1 w 30"/>
                <a:gd name="T21" fmla="*/ 8 h 29"/>
                <a:gd name="T22" fmla="*/ 3 w 30"/>
                <a:gd name="T23" fmla="*/ 6 h 29"/>
                <a:gd name="T24" fmla="*/ 4 w 30"/>
                <a:gd name="T25" fmla="*/ 3 h 29"/>
                <a:gd name="T26" fmla="*/ 7 w 30"/>
                <a:gd name="T27" fmla="*/ 2 h 29"/>
                <a:gd name="T28" fmla="*/ 10 w 30"/>
                <a:gd name="T29" fmla="*/ 1 h 29"/>
                <a:gd name="T30" fmla="*/ 12 w 30"/>
                <a:gd name="T31" fmla="*/ 0 h 29"/>
                <a:gd name="T32" fmla="*/ 15 w 30"/>
                <a:gd name="T33" fmla="*/ 0 h 29"/>
                <a:gd name="T34" fmla="*/ 18 w 30"/>
                <a:gd name="T35" fmla="*/ 0 h 29"/>
                <a:gd name="T36" fmla="*/ 20 w 30"/>
                <a:gd name="T37" fmla="*/ 1 h 29"/>
                <a:gd name="T38" fmla="*/ 23 w 30"/>
                <a:gd name="T39" fmla="*/ 2 h 29"/>
                <a:gd name="T40" fmla="*/ 25 w 30"/>
                <a:gd name="T41" fmla="*/ 3 h 29"/>
                <a:gd name="T42" fmla="*/ 27 w 30"/>
                <a:gd name="T43" fmla="*/ 6 h 29"/>
                <a:gd name="T44" fmla="*/ 28 w 30"/>
                <a:gd name="T45" fmla="*/ 8 h 29"/>
                <a:gd name="T46" fmla="*/ 30 w 30"/>
                <a:gd name="T47" fmla="*/ 11 h 29"/>
                <a:gd name="T48" fmla="*/ 30 w 30"/>
                <a:gd name="T49" fmla="*/ 14 h 29"/>
                <a:gd name="T50" fmla="*/ 28 w 30"/>
                <a:gd name="T51" fmla="*/ 20 h 29"/>
                <a:gd name="T52" fmla="*/ 25 w 30"/>
                <a:gd name="T53" fmla="*/ 24 h 29"/>
                <a:gd name="T54" fmla="*/ 20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10" y="28"/>
                  </a:lnTo>
                  <a:lnTo>
                    <a:pt x="7" y="26"/>
                  </a:lnTo>
                  <a:lnTo>
                    <a:pt x="4" y="24"/>
                  </a:lnTo>
                  <a:lnTo>
                    <a:pt x="3" y="22"/>
                  </a:lnTo>
                  <a:lnTo>
                    <a:pt x="1" y="20"/>
                  </a:lnTo>
                  <a:lnTo>
                    <a:pt x="0" y="17"/>
                  </a:lnTo>
                  <a:lnTo>
                    <a:pt x="0" y="14"/>
                  </a:lnTo>
                  <a:lnTo>
                    <a:pt x="0" y="11"/>
                  </a:lnTo>
                  <a:lnTo>
                    <a:pt x="1" y="8"/>
                  </a:lnTo>
                  <a:lnTo>
                    <a:pt x="3" y="6"/>
                  </a:lnTo>
                  <a:lnTo>
                    <a:pt x="4" y="3"/>
                  </a:lnTo>
                  <a:lnTo>
                    <a:pt x="7" y="2"/>
                  </a:lnTo>
                  <a:lnTo>
                    <a:pt x="10" y="1"/>
                  </a:lnTo>
                  <a:lnTo>
                    <a:pt x="12" y="0"/>
                  </a:lnTo>
                  <a:lnTo>
                    <a:pt x="15" y="0"/>
                  </a:lnTo>
                  <a:lnTo>
                    <a:pt x="18" y="0"/>
                  </a:lnTo>
                  <a:lnTo>
                    <a:pt x="20" y="1"/>
                  </a:lnTo>
                  <a:lnTo>
                    <a:pt x="23" y="2"/>
                  </a:lnTo>
                  <a:lnTo>
                    <a:pt x="25" y="3"/>
                  </a:lnTo>
                  <a:lnTo>
                    <a:pt x="27" y="6"/>
                  </a:lnTo>
                  <a:lnTo>
                    <a:pt x="28" y="8"/>
                  </a:lnTo>
                  <a:lnTo>
                    <a:pt x="30" y="11"/>
                  </a:lnTo>
                  <a:lnTo>
                    <a:pt x="30" y="14"/>
                  </a:lnTo>
                  <a:lnTo>
                    <a:pt x="28" y="20"/>
                  </a:lnTo>
                  <a:lnTo>
                    <a:pt x="25" y="24"/>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03" name="Freeform 405"/>
            <p:cNvSpPr>
              <a:spLocks/>
            </p:cNvSpPr>
            <p:nvPr/>
          </p:nvSpPr>
          <p:spPr bwMode="auto">
            <a:xfrm>
              <a:off x="2709" y="2526"/>
              <a:ext cx="30" cy="30"/>
            </a:xfrm>
            <a:custGeom>
              <a:avLst/>
              <a:gdLst>
                <a:gd name="T0" fmla="*/ 60 w 60"/>
                <a:gd name="T1" fmla="*/ 29 h 59"/>
                <a:gd name="T2" fmla="*/ 59 w 60"/>
                <a:gd name="T3" fmla="*/ 24 h 59"/>
                <a:gd name="T4" fmla="*/ 58 w 60"/>
                <a:gd name="T5" fmla="*/ 18 h 59"/>
                <a:gd name="T6" fmla="*/ 54 w 60"/>
                <a:gd name="T7" fmla="*/ 12 h 59"/>
                <a:gd name="T8" fmla="*/ 51 w 60"/>
                <a:gd name="T9" fmla="*/ 8 h 59"/>
                <a:gd name="T10" fmla="*/ 46 w 60"/>
                <a:gd name="T11" fmla="*/ 4 h 59"/>
                <a:gd name="T12" fmla="*/ 41 w 60"/>
                <a:gd name="T13" fmla="*/ 2 h 59"/>
                <a:gd name="T14" fmla="*/ 36 w 60"/>
                <a:gd name="T15" fmla="*/ 1 h 59"/>
                <a:gd name="T16" fmla="*/ 30 w 60"/>
                <a:gd name="T17" fmla="*/ 0 h 59"/>
                <a:gd name="T18" fmla="*/ 18 w 60"/>
                <a:gd name="T19" fmla="*/ 2 h 59"/>
                <a:gd name="T20" fmla="*/ 9 w 60"/>
                <a:gd name="T21" fmla="*/ 8 h 59"/>
                <a:gd name="T22" fmla="*/ 2 w 60"/>
                <a:gd name="T23" fmla="*/ 18 h 59"/>
                <a:gd name="T24" fmla="*/ 0 w 60"/>
                <a:gd name="T25" fmla="*/ 29 h 59"/>
                <a:gd name="T26" fmla="*/ 1 w 60"/>
                <a:gd name="T27" fmla="*/ 35 h 59"/>
                <a:gd name="T28" fmla="*/ 2 w 60"/>
                <a:gd name="T29" fmla="*/ 41 h 59"/>
                <a:gd name="T30" fmla="*/ 6 w 60"/>
                <a:gd name="T31" fmla="*/ 46 h 59"/>
                <a:gd name="T32" fmla="*/ 9 w 60"/>
                <a:gd name="T33" fmla="*/ 50 h 59"/>
                <a:gd name="T34" fmla="*/ 14 w 60"/>
                <a:gd name="T35" fmla="*/ 54 h 59"/>
                <a:gd name="T36" fmla="*/ 18 w 60"/>
                <a:gd name="T37" fmla="*/ 57 h 59"/>
                <a:gd name="T38" fmla="*/ 24 w 60"/>
                <a:gd name="T39" fmla="*/ 58 h 59"/>
                <a:gd name="T40" fmla="*/ 30 w 60"/>
                <a:gd name="T41" fmla="*/ 59 h 59"/>
                <a:gd name="T42" fmla="*/ 36 w 60"/>
                <a:gd name="T43" fmla="*/ 58 h 59"/>
                <a:gd name="T44" fmla="*/ 41 w 60"/>
                <a:gd name="T45" fmla="*/ 57 h 59"/>
                <a:gd name="T46" fmla="*/ 46 w 60"/>
                <a:gd name="T47" fmla="*/ 54 h 59"/>
                <a:gd name="T48" fmla="*/ 51 w 60"/>
                <a:gd name="T49" fmla="*/ 50 h 59"/>
                <a:gd name="T50" fmla="*/ 54 w 60"/>
                <a:gd name="T51" fmla="*/ 46 h 59"/>
                <a:gd name="T52" fmla="*/ 58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8" y="18"/>
                  </a:lnTo>
                  <a:lnTo>
                    <a:pt x="54" y="12"/>
                  </a:lnTo>
                  <a:lnTo>
                    <a:pt x="51" y="8"/>
                  </a:lnTo>
                  <a:lnTo>
                    <a:pt x="46" y="4"/>
                  </a:lnTo>
                  <a:lnTo>
                    <a:pt x="41" y="2"/>
                  </a:lnTo>
                  <a:lnTo>
                    <a:pt x="36" y="1"/>
                  </a:lnTo>
                  <a:lnTo>
                    <a:pt x="30" y="0"/>
                  </a:lnTo>
                  <a:lnTo>
                    <a:pt x="18" y="2"/>
                  </a:lnTo>
                  <a:lnTo>
                    <a:pt x="9" y="8"/>
                  </a:lnTo>
                  <a:lnTo>
                    <a:pt x="2" y="18"/>
                  </a:lnTo>
                  <a:lnTo>
                    <a:pt x="0" y="29"/>
                  </a:lnTo>
                  <a:lnTo>
                    <a:pt x="1" y="35"/>
                  </a:lnTo>
                  <a:lnTo>
                    <a:pt x="2" y="41"/>
                  </a:lnTo>
                  <a:lnTo>
                    <a:pt x="6" y="46"/>
                  </a:lnTo>
                  <a:lnTo>
                    <a:pt x="9" y="50"/>
                  </a:lnTo>
                  <a:lnTo>
                    <a:pt x="14" y="54"/>
                  </a:lnTo>
                  <a:lnTo>
                    <a:pt x="18" y="57"/>
                  </a:lnTo>
                  <a:lnTo>
                    <a:pt x="24" y="58"/>
                  </a:lnTo>
                  <a:lnTo>
                    <a:pt x="30" y="59"/>
                  </a:lnTo>
                  <a:lnTo>
                    <a:pt x="36" y="58"/>
                  </a:lnTo>
                  <a:lnTo>
                    <a:pt x="41" y="57"/>
                  </a:lnTo>
                  <a:lnTo>
                    <a:pt x="46" y="54"/>
                  </a:lnTo>
                  <a:lnTo>
                    <a:pt x="51" y="50"/>
                  </a:lnTo>
                  <a:lnTo>
                    <a:pt x="54" y="46"/>
                  </a:lnTo>
                  <a:lnTo>
                    <a:pt x="58"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04" name="Freeform 406"/>
            <p:cNvSpPr>
              <a:spLocks/>
            </p:cNvSpPr>
            <p:nvPr/>
          </p:nvSpPr>
          <p:spPr bwMode="auto">
            <a:xfrm>
              <a:off x="2716" y="2533"/>
              <a:ext cx="15" cy="15"/>
            </a:xfrm>
            <a:custGeom>
              <a:avLst/>
              <a:gdLst>
                <a:gd name="T0" fmla="*/ 15 w 30"/>
                <a:gd name="T1" fmla="*/ 30 h 30"/>
                <a:gd name="T2" fmla="*/ 13 w 30"/>
                <a:gd name="T3" fmla="*/ 30 h 30"/>
                <a:gd name="T4" fmla="*/ 9 w 30"/>
                <a:gd name="T5" fmla="*/ 29 h 30"/>
                <a:gd name="T6" fmla="*/ 7 w 30"/>
                <a:gd name="T7" fmla="*/ 27 h 30"/>
                <a:gd name="T8" fmla="*/ 5 w 30"/>
                <a:gd name="T9" fmla="*/ 26 h 30"/>
                <a:gd name="T10" fmla="*/ 3 w 30"/>
                <a:gd name="T11" fmla="*/ 24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5 w 30"/>
                <a:gd name="T25" fmla="*/ 5 h 30"/>
                <a:gd name="T26" fmla="*/ 7 w 30"/>
                <a:gd name="T27" fmla="*/ 3 h 30"/>
                <a:gd name="T28" fmla="*/ 9 w 30"/>
                <a:gd name="T29" fmla="*/ 2 h 30"/>
                <a:gd name="T30" fmla="*/ 13 w 30"/>
                <a:gd name="T31" fmla="*/ 0 h 30"/>
                <a:gd name="T32" fmla="*/ 15 w 30"/>
                <a:gd name="T33" fmla="*/ 0 h 30"/>
                <a:gd name="T34" fmla="*/ 17 w 30"/>
                <a:gd name="T35" fmla="*/ 0 h 30"/>
                <a:gd name="T36" fmla="*/ 21 w 30"/>
                <a:gd name="T37" fmla="*/ 2 h 30"/>
                <a:gd name="T38" fmla="*/ 23 w 30"/>
                <a:gd name="T39" fmla="*/ 3 h 30"/>
                <a:gd name="T40" fmla="*/ 25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9"/>
                  </a:lnTo>
                  <a:lnTo>
                    <a:pt x="7" y="27"/>
                  </a:lnTo>
                  <a:lnTo>
                    <a:pt x="5" y="26"/>
                  </a:lnTo>
                  <a:lnTo>
                    <a:pt x="3" y="24"/>
                  </a:lnTo>
                  <a:lnTo>
                    <a:pt x="1" y="20"/>
                  </a:lnTo>
                  <a:lnTo>
                    <a:pt x="0" y="18"/>
                  </a:lnTo>
                  <a:lnTo>
                    <a:pt x="0" y="15"/>
                  </a:lnTo>
                  <a:lnTo>
                    <a:pt x="0" y="12"/>
                  </a:lnTo>
                  <a:lnTo>
                    <a:pt x="1" y="10"/>
                  </a:lnTo>
                  <a:lnTo>
                    <a:pt x="3" y="7"/>
                  </a:lnTo>
                  <a:lnTo>
                    <a:pt x="5" y="5"/>
                  </a:lnTo>
                  <a:lnTo>
                    <a:pt x="7" y="3"/>
                  </a:lnTo>
                  <a:lnTo>
                    <a:pt x="9" y="2"/>
                  </a:lnTo>
                  <a:lnTo>
                    <a:pt x="13" y="0"/>
                  </a:lnTo>
                  <a:lnTo>
                    <a:pt x="15" y="0"/>
                  </a:lnTo>
                  <a:lnTo>
                    <a:pt x="17"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05" name="Freeform 407"/>
            <p:cNvSpPr>
              <a:spLocks/>
            </p:cNvSpPr>
            <p:nvPr/>
          </p:nvSpPr>
          <p:spPr bwMode="auto">
            <a:xfrm>
              <a:off x="2821" y="2427"/>
              <a:ext cx="30" cy="30"/>
            </a:xfrm>
            <a:custGeom>
              <a:avLst/>
              <a:gdLst>
                <a:gd name="T0" fmla="*/ 58 w 58"/>
                <a:gd name="T1" fmla="*/ 28 h 58"/>
                <a:gd name="T2" fmla="*/ 58 w 58"/>
                <a:gd name="T3" fmla="*/ 23 h 58"/>
                <a:gd name="T4" fmla="*/ 56 w 58"/>
                <a:gd name="T5" fmla="*/ 18 h 58"/>
                <a:gd name="T6" fmla="*/ 54 w 58"/>
                <a:gd name="T7" fmla="*/ 12 h 58"/>
                <a:gd name="T8" fmla="*/ 50 w 58"/>
                <a:gd name="T9" fmla="*/ 8 h 58"/>
                <a:gd name="T10" fmla="*/ 46 w 58"/>
                <a:gd name="T11" fmla="*/ 4 h 58"/>
                <a:gd name="T12" fmla="*/ 40 w 58"/>
                <a:gd name="T13" fmla="*/ 2 h 58"/>
                <a:gd name="T14" fmla="*/ 34 w 58"/>
                <a:gd name="T15" fmla="*/ 0 h 58"/>
                <a:gd name="T16" fmla="*/ 28 w 58"/>
                <a:gd name="T17" fmla="*/ 0 h 58"/>
                <a:gd name="T18" fmla="*/ 17 w 58"/>
                <a:gd name="T19" fmla="*/ 2 h 58"/>
                <a:gd name="T20" fmla="*/ 8 w 58"/>
                <a:gd name="T21" fmla="*/ 8 h 58"/>
                <a:gd name="T22" fmla="*/ 2 w 58"/>
                <a:gd name="T23" fmla="*/ 17 h 58"/>
                <a:gd name="T24" fmla="*/ 0 w 58"/>
                <a:gd name="T25" fmla="*/ 28 h 58"/>
                <a:gd name="T26" fmla="*/ 0 w 58"/>
                <a:gd name="T27" fmla="*/ 34 h 58"/>
                <a:gd name="T28" fmla="*/ 2 w 58"/>
                <a:gd name="T29" fmla="*/ 40 h 58"/>
                <a:gd name="T30" fmla="*/ 4 w 58"/>
                <a:gd name="T31" fmla="*/ 46 h 58"/>
                <a:gd name="T32" fmla="*/ 8 w 58"/>
                <a:gd name="T33" fmla="*/ 50 h 58"/>
                <a:gd name="T34" fmla="*/ 12 w 58"/>
                <a:gd name="T35" fmla="*/ 54 h 58"/>
                <a:gd name="T36" fmla="*/ 18 w 58"/>
                <a:gd name="T37" fmla="*/ 56 h 58"/>
                <a:gd name="T38" fmla="*/ 23 w 58"/>
                <a:gd name="T39" fmla="*/ 58 h 58"/>
                <a:gd name="T40" fmla="*/ 28 w 58"/>
                <a:gd name="T41" fmla="*/ 58 h 58"/>
                <a:gd name="T42" fmla="*/ 34 w 58"/>
                <a:gd name="T43" fmla="*/ 58 h 58"/>
                <a:gd name="T44" fmla="*/ 40 w 58"/>
                <a:gd name="T45" fmla="*/ 56 h 58"/>
                <a:gd name="T46" fmla="*/ 46 w 58"/>
                <a:gd name="T47" fmla="*/ 54 h 58"/>
                <a:gd name="T48" fmla="*/ 50 w 58"/>
                <a:gd name="T49" fmla="*/ 50 h 58"/>
                <a:gd name="T50" fmla="*/ 54 w 58"/>
                <a:gd name="T51" fmla="*/ 46 h 58"/>
                <a:gd name="T52" fmla="*/ 56 w 58"/>
                <a:gd name="T53" fmla="*/ 40 h 58"/>
                <a:gd name="T54" fmla="*/ 58 w 58"/>
                <a:gd name="T55" fmla="*/ 34 h 58"/>
                <a:gd name="T56" fmla="*/ 58 w 58"/>
                <a:gd name="T57"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8">
                  <a:moveTo>
                    <a:pt x="58" y="28"/>
                  </a:moveTo>
                  <a:lnTo>
                    <a:pt x="58" y="23"/>
                  </a:lnTo>
                  <a:lnTo>
                    <a:pt x="56" y="18"/>
                  </a:lnTo>
                  <a:lnTo>
                    <a:pt x="54" y="12"/>
                  </a:lnTo>
                  <a:lnTo>
                    <a:pt x="50" y="8"/>
                  </a:lnTo>
                  <a:lnTo>
                    <a:pt x="46" y="4"/>
                  </a:lnTo>
                  <a:lnTo>
                    <a:pt x="40" y="2"/>
                  </a:lnTo>
                  <a:lnTo>
                    <a:pt x="34" y="0"/>
                  </a:lnTo>
                  <a:lnTo>
                    <a:pt x="28" y="0"/>
                  </a:lnTo>
                  <a:lnTo>
                    <a:pt x="17" y="2"/>
                  </a:lnTo>
                  <a:lnTo>
                    <a:pt x="8" y="8"/>
                  </a:lnTo>
                  <a:lnTo>
                    <a:pt x="2" y="17"/>
                  </a:lnTo>
                  <a:lnTo>
                    <a:pt x="0" y="28"/>
                  </a:lnTo>
                  <a:lnTo>
                    <a:pt x="0" y="34"/>
                  </a:lnTo>
                  <a:lnTo>
                    <a:pt x="2" y="40"/>
                  </a:lnTo>
                  <a:lnTo>
                    <a:pt x="4" y="46"/>
                  </a:lnTo>
                  <a:lnTo>
                    <a:pt x="8" y="50"/>
                  </a:lnTo>
                  <a:lnTo>
                    <a:pt x="12" y="54"/>
                  </a:lnTo>
                  <a:lnTo>
                    <a:pt x="18" y="56"/>
                  </a:lnTo>
                  <a:lnTo>
                    <a:pt x="23" y="58"/>
                  </a:lnTo>
                  <a:lnTo>
                    <a:pt x="28" y="58"/>
                  </a:lnTo>
                  <a:lnTo>
                    <a:pt x="34" y="58"/>
                  </a:lnTo>
                  <a:lnTo>
                    <a:pt x="40" y="56"/>
                  </a:lnTo>
                  <a:lnTo>
                    <a:pt x="46" y="54"/>
                  </a:lnTo>
                  <a:lnTo>
                    <a:pt x="50" y="50"/>
                  </a:lnTo>
                  <a:lnTo>
                    <a:pt x="54" y="46"/>
                  </a:lnTo>
                  <a:lnTo>
                    <a:pt x="56" y="40"/>
                  </a:lnTo>
                  <a:lnTo>
                    <a:pt x="58" y="34"/>
                  </a:lnTo>
                  <a:lnTo>
                    <a:pt x="58"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06" name="Freeform 408"/>
            <p:cNvSpPr>
              <a:spLocks/>
            </p:cNvSpPr>
            <p:nvPr/>
          </p:nvSpPr>
          <p:spPr bwMode="auto">
            <a:xfrm>
              <a:off x="2829" y="2435"/>
              <a:ext cx="14" cy="14"/>
            </a:xfrm>
            <a:custGeom>
              <a:avLst/>
              <a:gdLst>
                <a:gd name="T0" fmla="*/ 14 w 29"/>
                <a:gd name="T1" fmla="*/ 28 h 28"/>
                <a:gd name="T2" fmla="*/ 12 w 29"/>
                <a:gd name="T3" fmla="*/ 28 h 28"/>
                <a:gd name="T4" fmla="*/ 10 w 29"/>
                <a:gd name="T5" fmla="*/ 27 h 28"/>
                <a:gd name="T6" fmla="*/ 6 w 29"/>
                <a:gd name="T7" fmla="*/ 26 h 28"/>
                <a:gd name="T8" fmla="*/ 4 w 29"/>
                <a:gd name="T9" fmla="*/ 24 h 28"/>
                <a:gd name="T10" fmla="*/ 3 w 29"/>
                <a:gd name="T11" fmla="*/ 21 h 28"/>
                <a:gd name="T12" fmla="*/ 2 w 29"/>
                <a:gd name="T13" fmla="*/ 19 h 28"/>
                <a:gd name="T14" fmla="*/ 0 w 29"/>
                <a:gd name="T15" fmla="*/ 17 h 28"/>
                <a:gd name="T16" fmla="*/ 0 w 29"/>
                <a:gd name="T17" fmla="*/ 13 h 28"/>
                <a:gd name="T18" fmla="*/ 0 w 29"/>
                <a:gd name="T19" fmla="*/ 11 h 28"/>
                <a:gd name="T20" fmla="*/ 2 w 29"/>
                <a:gd name="T21" fmla="*/ 8 h 28"/>
                <a:gd name="T22" fmla="*/ 3 w 29"/>
                <a:gd name="T23" fmla="*/ 5 h 28"/>
                <a:gd name="T24" fmla="*/ 4 w 29"/>
                <a:gd name="T25" fmla="*/ 3 h 28"/>
                <a:gd name="T26" fmla="*/ 6 w 29"/>
                <a:gd name="T27" fmla="*/ 2 h 28"/>
                <a:gd name="T28" fmla="*/ 10 w 29"/>
                <a:gd name="T29" fmla="*/ 1 h 28"/>
                <a:gd name="T30" fmla="*/ 12 w 29"/>
                <a:gd name="T31" fmla="*/ 0 h 28"/>
                <a:gd name="T32" fmla="*/ 14 w 29"/>
                <a:gd name="T33" fmla="*/ 0 h 28"/>
                <a:gd name="T34" fmla="*/ 18 w 29"/>
                <a:gd name="T35" fmla="*/ 0 h 28"/>
                <a:gd name="T36" fmla="*/ 20 w 29"/>
                <a:gd name="T37" fmla="*/ 1 h 28"/>
                <a:gd name="T38" fmla="*/ 24 w 29"/>
                <a:gd name="T39" fmla="*/ 2 h 28"/>
                <a:gd name="T40" fmla="*/ 26 w 29"/>
                <a:gd name="T41" fmla="*/ 3 h 28"/>
                <a:gd name="T42" fmla="*/ 27 w 29"/>
                <a:gd name="T43" fmla="*/ 5 h 28"/>
                <a:gd name="T44" fmla="*/ 28 w 29"/>
                <a:gd name="T45" fmla="*/ 8 h 28"/>
                <a:gd name="T46" fmla="*/ 29 w 29"/>
                <a:gd name="T47" fmla="*/ 11 h 28"/>
                <a:gd name="T48" fmla="*/ 29 w 29"/>
                <a:gd name="T49" fmla="*/ 13 h 28"/>
                <a:gd name="T50" fmla="*/ 28 w 29"/>
                <a:gd name="T51" fmla="*/ 19 h 28"/>
                <a:gd name="T52" fmla="*/ 26 w 29"/>
                <a:gd name="T53" fmla="*/ 24 h 28"/>
                <a:gd name="T54" fmla="*/ 20 w 29"/>
                <a:gd name="T55" fmla="*/ 27 h 28"/>
                <a:gd name="T56" fmla="*/ 14 w 29"/>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8">
                  <a:moveTo>
                    <a:pt x="14" y="28"/>
                  </a:moveTo>
                  <a:lnTo>
                    <a:pt x="12" y="28"/>
                  </a:lnTo>
                  <a:lnTo>
                    <a:pt x="10" y="27"/>
                  </a:lnTo>
                  <a:lnTo>
                    <a:pt x="6" y="26"/>
                  </a:lnTo>
                  <a:lnTo>
                    <a:pt x="4" y="24"/>
                  </a:lnTo>
                  <a:lnTo>
                    <a:pt x="3" y="21"/>
                  </a:lnTo>
                  <a:lnTo>
                    <a:pt x="2" y="19"/>
                  </a:lnTo>
                  <a:lnTo>
                    <a:pt x="0" y="17"/>
                  </a:lnTo>
                  <a:lnTo>
                    <a:pt x="0" y="13"/>
                  </a:lnTo>
                  <a:lnTo>
                    <a:pt x="0" y="11"/>
                  </a:lnTo>
                  <a:lnTo>
                    <a:pt x="2" y="8"/>
                  </a:lnTo>
                  <a:lnTo>
                    <a:pt x="3" y="5"/>
                  </a:lnTo>
                  <a:lnTo>
                    <a:pt x="4" y="3"/>
                  </a:lnTo>
                  <a:lnTo>
                    <a:pt x="6" y="2"/>
                  </a:lnTo>
                  <a:lnTo>
                    <a:pt x="10" y="1"/>
                  </a:lnTo>
                  <a:lnTo>
                    <a:pt x="12" y="0"/>
                  </a:lnTo>
                  <a:lnTo>
                    <a:pt x="14" y="0"/>
                  </a:lnTo>
                  <a:lnTo>
                    <a:pt x="18" y="0"/>
                  </a:lnTo>
                  <a:lnTo>
                    <a:pt x="20" y="1"/>
                  </a:lnTo>
                  <a:lnTo>
                    <a:pt x="24" y="2"/>
                  </a:lnTo>
                  <a:lnTo>
                    <a:pt x="26" y="3"/>
                  </a:lnTo>
                  <a:lnTo>
                    <a:pt x="27" y="5"/>
                  </a:lnTo>
                  <a:lnTo>
                    <a:pt x="28" y="8"/>
                  </a:lnTo>
                  <a:lnTo>
                    <a:pt x="29" y="11"/>
                  </a:lnTo>
                  <a:lnTo>
                    <a:pt x="29" y="13"/>
                  </a:lnTo>
                  <a:lnTo>
                    <a:pt x="28" y="19"/>
                  </a:lnTo>
                  <a:lnTo>
                    <a:pt x="26" y="24"/>
                  </a:lnTo>
                  <a:lnTo>
                    <a:pt x="20" y="27"/>
                  </a:lnTo>
                  <a:lnTo>
                    <a:pt x="14"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07" name="Freeform 409"/>
            <p:cNvSpPr>
              <a:spLocks/>
            </p:cNvSpPr>
            <p:nvPr/>
          </p:nvSpPr>
          <p:spPr bwMode="auto">
            <a:xfrm>
              <a:off x="2818" y="2606"/>
              <a:ext cx="30" cy="30"/>
            </a:xfrm>
            <a:custGeom>
              <a:avLst/>
              <a:gdLst>
                <a:gd name="T0" fmla="*/ 60 w 60"/>
                <a:gd name="T1" fmla="*/ 30 h 60"/>
                <a:gd name="T2" fmla="*/ 59 w 60"/>
                <a:gd name="T3" fmla="*/ 24 h 60"/>
                <a:gd name="T4" fmla="*/ 57 w 60"/>
                <a:gd name="T5" fmla="*/ 18 h 60"/>
                <a:gd name="T6" fmla="*/ 54 w 60"/>
                <a:gd name="T7" fmla="*/ 12 h 60"/>
                <a:gd name="T8" fmla="*/ 50 w 60"/>
                <a:gd name="T9" fmla="*/ 8 h 60"/>
                <a:gd name="T10" fmla="*/ 46 w 60"/>
                <a:gd name="T11" fmla="*/ 4 h 60"/>
                <a:gd name="T12" fmla="*/ 41 w 60"/>
                <a:gd name="T13" fmla="*/ 2 h 60"/>
                <a:gd name="T14" fmla="*/ 35 w 60"/>
                <a:gd name="T15" fmla="*/ 0 h 60"/>
                <a:gd name="T16" fmla="*/ 30 w 60"/>
                <a:gd name="T17" fmla="*/ 0 h 60"/>
                <a:gd name="T18" fmla="*/ 18 w 60"/>
                <a:gd name="T19" fmla="*/ 2 h 60"/>
                <a:gd name="T20" fmla="*/ 9 w 60"/>
                <a:gd name="T21" fmla="*/ 8 h 60"/>
                <a:gd name="T22" fmla="*/ 2 w 60"/>
                <a:gd name="T23" fmla="*/ 18 h 60"/>
                <a:gd name="T24" fmla="*/ 0 w 60"/>
                <a:gd name="T25" fmla="*/ 30 h 60"/>
                <a:gd name="T26" fmla="*/ 1 w 60"/>
                <a:gd name="T27" fmla="*/ 35 h 60"/>
                <a:gd name="T28" fmla="*/ 2 w 60"/>
                <a:gd name="T29" fmla="*/ 41 h 60"/>
                <a:gd name="T30" fmla="*/ 6 w 60"/>
                <a:gd name="T31" fmla="*/ 46 h 60"/>
                <a:gd name="T32" fmla="*/ 9 w 60"/>
                <a:gd name="T33" fmla="*/ 50 h 60"/>
                <a:gd name="T34" fmla="*/ 14 w 60"/>
                <a:gd name="T35" fmla="*/ 54 h 60"/>
                <a:gd name="T36" fmla="*/ 18 w 60"/>
                <a:gd name="T37" fmla="*/ 57 h 60"/>
                <a:gd name="T38" fmla="*/ 24 w 60"/>
                <a:gd name="T39" fmla="*/ 58 h 60"/>
                <a:gd name="T40" fmla="*/ 30 w 60"/>
                <a:gd name="T41" fmla="*/ 60 h 60"/>
                <a:gd name="T42" fmla="*/ 35 w 60"/>
                <a:gd name="T43" fmla="*/ 58 h 60"/>
                <a:gd name="T44" fmla="*/ 41 w 60"/>
                <a:gd name="T45" fmla="*/ 57 h 60"/>
                <a:gd name="T46" fmla="*/ 46 w 60"/>
                <a:gd name="T47" fmla="*/ 54 h 60"/>
                <a:gd name="T48" fmla="*/ 50 w 60"/>
                <a:gd name="T49" fmla="*/ 50 h 60"/>
                <a:gd name="T50" fmla="*/ 54 w 60"/>
                <a:gd name="T51" fmla="*/ 46 h 60"/>
                <a:gd name="T52" fmla="*/ 57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2"/>
                  </a:lnTo>
                  <a:lnTo>
                    <a:pt x="50" y="8"/>
                  </a:lnTo>
                  <a:lnTo>
                    <a:pt x="46" y="4"/>
                  </a:lnTo>
                  <a:lnTo>
                    <a:pt x="41" y="2"/>
                  </a:lnTo>
                  <a:lnTo>
                    <a:pt x="35" y="0"/>
                  </a:lnTo>
                  <a:lnTo>
                    <a:pt x="30" y="0"/>
                  </a:lnTo>
                  <a:lnTo>
                    <a:pt x="18" y="2"/>
                  </a:lnTo>
                  <a:lnTo>
                    <a:pt x="9" y="8"/>
                  </a:lnTo>
                  <a:lnTo>
                    <a:pt x="2" y="18"/>
                  </a:lnTo>
                  <a:lnTo>
                    <a:pt x="0" y="30"/>
                  </a:lnTo>
                  <a:lnTo>
                    <a:pt x="1" y="35"/>
                  </a:lnTo>
                  <a:lnTo>
                    <a:pt x="2" y="41"/>
                  </a:lnTo>
                  <a:lnTo>
                    <a:pt x="6" y="46"/>
                  </a:lnTo>
                  <a:lnTo>
                    <a:pt x="9" y="50"/>
                  </a:lnTo>
                  <a:lnTo>
                    <a:pt x="14" y="54"/>
                  </a:lnTo>
                  <a:lnTo>
                    <a:pt x="18" y="57"/>
                  </a:lnTo>
                  <a:lnTo>
                    <a:pt x="24" y="58"/>
                  </a:lnTo>
                  <a:lnTo>
                    <a:pt x="30" y="60"/>
                  </a:lnTo>
                  <a:lnTo>
                    <a:pt x="35" y="58"/>
                  </a:lnTo>
                  <a:lnTo>
                    <a:pt x="41" y="57"/>
                  </a:lnTo>
                  <a:lnTo>
                    <a:pt x="46" y="54"/>
                  </a:lnTo>
                  <a:lnTo>
                    <a:pt x="50" y="50"/>
                  </a:lnTo>
                  <a:lnTo>
                    <a:pt x="54" y="46"/>
                  </a:lnTo>
                  <a:lnTo>
                    <a:pt x="57"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08" name="Freeform 410"/>
            <p:cNvSpPr>
              <a:spLocks/>
            </p:cNvSpPr>
            <p:nvPr/>
          </p:nvSpPr>
          <p:spPr bwMode="auto">
            <a:xfrm>
              <a:off x="2826" y="2613"/>
              <a:ext cx="15" cy="15"/>
            </a:xfrm>
            <a:custGeom>
              <a:avLst/>
              <a:gdLst>
                <a:gd name="T0" fmla="*/ 15 w 30"/>
                <a:gd name="T1" fmla="*/ 28 h 28"/>
                <a:gd name="T2" fmla="*/ 11 w 30"/>
                <a:gd name="T3" fmla="*/ 28 h 28"/>
                <a:gd name="T4" fmla="*/ 9 w 30"/>
                <a:gd name="T5" fmla="*/ 27 h 28"/>
                <a:gd name="T6" fmla="*/ 7 w 30"/>
                <a:gd name="T7" fmla="*/ 26 h 28"/>
                <a:gd name="T8" fmla="*/ 4 w 30"/>
                <a:gd name="T9" fmla="*/ 25 h 28"/>
                <a:gd name="T10" fmla="*/ 2 w 30"/>
                <a:gd name="T11" fmla="*/ 23 h 28"/>
                <a:gd name="T12" fmla="*/ 1 w 30"/>
                <a:gd name="T13" fmla="*/ 19 h 28"/>
                <a:gd name="T14" fmla="*/ 0 w 30"/>
                <a:gd name="T15" fmla="*/ 17 h 28"/>
                <a:gd name="T16" fmla="*/ 0 w 30"/>
                <a:gd name="T17" fmla="*/ 15 h 28"/>
                <a:gd name="T18" fmla="*/ 0 w 30"/>
                <a:gd name="T19" fmla="*/ 11 h 28"/>
                <a:gd name="T20" fmla="*/ 1 w 30"/>
                <a:gd name="T21" fmla="*/ 9 h 28"/>
                <a:gd name="T22" fmla="*/ 2 w 30"/>
                <a:gd name="T23" fmla="*/ 7 h 28"/>
                <a:gd name="T24" fmla="*/ 4 w 30"/>
                <a:gd name="T25" fmla="*/ 4 h 28"/>
                <a:gd name="T26" fmla="*/ 7 w 30"/>
                <a:gd name="T27" fmla="*/ 2 h 28"/>
                <a:gd name="T28" fmla="*/ 9 w 30"/>
                <a:gd name="T29" fmla="*/ 1 h 28"/>
                <a:gd name="T30" fmla="*/ 11 w 30"/>
                <a:gd name="T31" fmla="*/ 0 h 28"/>
                <a:gd name="T32" fmla="*/ 15 w 30"/>
                <a:gd name="T33" fmla="*/ 0 h 28"/>
                <a:gd name="T34" fmla="*/ 17 w 30"/>
                <a:gd name="T35" fmla="*/ 0 h 28"/>
                <a:gd name="T36" fmla="*/ 20 w 30"/>
                <a:gd name="T37" fmla="*/ 1 h 28"/>
                <a:gd name="T38" fmla="*/ 23 w 30"/>
                <a:gd name="T39" fmla="*/ 2 h 28"/>
                <a:gd name="T40" fmla="*/ 25 w 30"/>
                <a:gd name="T41" fmla="*/ 4 h 28"/>
                <a:gd name="T42" fmla="*/ 26 w 30"/>
                <a:gd name="T43" fmla="*/ 7 h 28"/>
                <a:gd name="T44" fmla="*/ 29 w 30"/>
                <a:gd name="T45" fmla="*/ 9 h 28"/>
                <a:gd name="T46" fmla="*/ 30 w 30"/>
                <a:gd name="T47" fmla="*/ 11 h 28"/>
                <a:gd name="T48" fmla="*/ 30 w 30"/>
                <a:gd name="T49" fmla="*/ 15 h 28"/>
                <a:gd name="T50" fmla="*/ 29 w 30"/>
                <a:gd name="T51" fmla="*/ 20 h 28"/>
                <a:gd name="T52" fmla="*/ 25 w 30"/>
                <a:gd name="T53" fmla="*/ 25 h 28"/>
                <a:gd name="T54" fmla="*/ 20 w 30"/>
                <a:gd name="T55" fmla="*/ 27 h 28"/>
                <a:gd name="T56" fmla="*/ 15 w 30"/>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7"/>
                  </a:lnTo>
                  <a:lnTo>
                    <a:pt x="4" y="4"/>
                  </a:lnTo>
                  <a:lnTo>
                    <a:pt x="7" y="2"/>
                  </a:lnTo>
                  <a:lnTo>
                    <a:pt x="9" y="1"/>
                  </a:lnTo>
                  <a:lnTo>
                    <a:pt x="11" y="0"/>
                  </a:lnTo>
                  <a:lnTo>
                    <a:pt x="15" y="0"/>
                  </a:lnTo>
                  <a:lnTo>
                    <a:pt x="17" y="0"/>
                  </a:lnTo>
                  <a:lnTo>
                    <a:pt x="20" y="1"/>
                  </a:lnTo>
                  <a:lnTo>
                    <a:pt x="23" y="2"/>
                  </a:lnTo>
                  <a:lnTo>
                    <a:pt x="25" y="4"/>
                  </a:lnTo>
                  <a:lnTo>
                    <a:pt x="26" y="7"/>
                  </a:lnTo>
                  <a:lnTo>
                    <a:pt x="29" y="9"/>
                  </a:lnTo>
                  <a:lnTo>
                    <a:pt x="30" y="11"/>
                  </a:lnTo>
                  <a:lnTo>
                    <a:pt x="30" y="15"/>
                  </a:lnTo>
                  <a:lnTo>
                    <a:pt x="29" y="20"/>
                  </a:lnTo>
                  <a:lnTo>
                    <a:pt x="25" y="25"/>
                  </a:lnTo>
                  <a:lnTo>
                    <a:pt x="20"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09" name="Freeform 411"/>
            <p:cNvSpPr>
              <a:spLocks/>
            </p:cNvSpPr>
            <p:nvPr/>
          </p:nvSpPr>
          <p:spPr bwMode="auto">
            <a:xfrm>
              <a:off x="2802" y="2723"/>
              <a:ext cx="30" cy="30"/>
            </a:xfrm>
            <a:custGeom>
              <a:avLst/>
              <a:gdLst>
                <a:gd name="T0" fmla="*/ 59 w 59"/>
                <a:gd name="T1" fmla="*/ 30 h 60"/>
                <a:gd name="T2" fmla="*/ 58 w 59"/>
                <a:gd name="T3" fmla="*/ 25 h 60"/>
                <a:gd name="T4" fmla="*/ 57 w 59"/>
                <a:gd name="T5" fmla="*/ 19 h 60"/>
                <a:gd name="T6" fmla="*/ 54 w 59"/>
                <a:gd name="T7" fmla="*/ 14 h 60"/>
                <a:gd name="T8" fmla="*/ 50 w 59"/>
                <a:gd name="T9" fmla="*/ 10 h 60"/>
                <a:gd name="T10" fmla="*/ 46 w 59"/>
                <a:gd name="T11" fmla="*/ 6 h 60"/>
                <a:gd name="T12" fmla="*/ 41 w 59"/>
                <a:gd name="T13" fmla="*/ 3 h 60"/>
                <a:gd name="T14" fmla="*/ 35 w 59"/>
                <a:gd name="T15" fmla="*/ 2 h 60"/>
                <a:gd name="T16" fmla="*/ 29 w 59"/>
                <a:gd name="T17" fmla="*/ 0 h 60"/>
                <a:gd name="T18" fmla="*/ 18 w 59"/>
                <a:gd name="T19" fmla="*/ 3 h 60"/>
                <a:gd name="T20" fmla="*/ 9 w 59"/>
                <a:gd name="T21" fmla="*/ 10 h 60"/>
                <a:gd name="T22" fmla="*/ 2 w 59"/>
                <a:gd name="T23" fmla="*/ 19 h 60"/>
                <a:gd name="T24" fmla="*/ 0 w 59"/>
                <a:gd name="T25" fmla="*/ 30 h 60"/>
                <a:gd name="T26" fmla="*/ 1 w 59"/>
                <a:gd name="T27" fmla="*/ 36 h 60"/>
                <a:gd name="T28" fmla="*/ 2 w 59"/>
                <a:gd name="T29" fmla="*/ 42 h 60"/>
                <a:gd name="T30" fmla="*/ 5 w 59"/>
                <a:gd name="T31" fmla="*/ 48 h 60"/>
                <a:gd name="T32" fmla="*/ 9 w 59"/>
                <a:gd name="T33" fmla="*/ 52 h 60"/>
                <a:gd name="T34" fmla="*/ 13 w 59"/>
                <a:gd name="T35" fmla="*/ 56 h 60"/>
                <a:gd name="T36" fmla="*/ 18 w 59"/>
                <a:gd name="T37" fmla="*/ 58 h 60"/>
                <a:gd name="T38" fmla="*/ 24 w 59"/>
                <a:gd name="T39" fmla="*/ 60 h 60"/>
                <a:gd name="T40" fmla="*/ 29 w 59"/>
                <a:gd name="T41" fmla="*/ 60 h 60"/>
                <a:gd name="T42" fmla="*/ 35 w 59"/>
                <a:gd name="T43" fmla="*/ 60 h 60"/>
                <a:gd name="T44" fmla="*/ 41 w 59"/>
                <a:gd name="T45" fmla="*/ 58 h 60"/>
                <a:gd name="T46" fmla="*/ 46 w 59"/>
                <a:gd name="T47" fmla="*/ 56 h 60"/>
                <a:gd name="T48" fmla="*/ 50 w 59"/>
                <a:gd name="T49" fmla="*/ 52 h 60"/>
                <a:gd name="T50" fmla="*/ 54 w 59"/>
                <a:gd name="T51" fmla="*/ 48 h 60"/>
                <a:gd name="T52" fmla="*/ 57 w 59"/>
                <a:gd name="T53" fmla="*/ 42 h 60"/>
                <a:gd name="T54" fmla="*/ 58 w 59"/>
                <a:gd name="T55" fmla="*/ 36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8" y="25"/>
                  </a:lnTo>
                  <a:lnTo>
                    <a:pt x="57" y="19"/>
                  </a:lnTo>
                  <a:lnTo>
                    <a:pt x="54" y="14"/>
                  </a:lnTo>
                  <a:lnTo>
                    <a:pt x="50" y="10"/>
                  </a:lnTo>
                  <a:lnTo>
                    <a:pt x="46" y="6"/>
                  </a:lnTo>
                  <a:lnTo>
                    <a:pt x="41" y="3"/>
                  </a:lnTo>
                  <a:lnTo>
                    <a:pt x="35" y="2"/>
                  </a:lnTo>
                  <a:lnTo>
                    <a:pt x="29" y="0"/>
                  </a:lnTo>
                  <a:lnTo>
                    <a:pt x="18" y="3"/>
                  </a:lnTo>
                  <a:lnTo>
                    <a:pt x="9" y="10"/>
                  </a:lnTo>
                  <a:lnTo>
                    <a:pt x="2" y="19"/>
                  </a:lnTo>
                  <a:lnTo>
                    <a:pt x="0" y="30"/>
                  </a:lnTo>
                  <a:lnTo>
                    <a:pt x="1" y="36"/>
                  </a:lnTo>
                  <a:lnTo>
                    <a:pt x="2" y="42"/>
                  </a:lnTo>
                  <a:lnTo>
                    <a:pt x="5" y="48"/>
                  </a:lnTo>
                  <a:lnTo>
                    <a:pt x="9" y="52"/>
                  </a:lnTo>
                  <a:lnTo>
                    <a:pt x="13" y="56"/>
                  </a:lnTo>
                  <a:lnTo>
                    <a:pt x="18" y="58"/>
                  </a:lnTo>
                  <a:lnTo>
                    <a:pt x="24" y="60"/>
                  </a:lnTo>
                  <a:lnTo>
                    <a:pt x="29" y="60"/>
                  </a:lnTo>
                  <a:lnTo>
                    <a:pt x="35" y="60"/>
                  </a:lnTo>
                  <a:lnTo>
                    <a:pt x="41" y="58"/>
                  </a:lnTo>
                  <a:lnTo>
                    <a:pt x="46" y="56"/>
                  </a:lnTo>
                  <a:lnTo>
                    <a:pt x="50" y="52"/>
                  </a:lnTo>
                  <a:lnTo>
                    <a:pt x="54" y="48"/>
                  </a:lnTo>
                  <a:lnTo>
                    <a:pt x="57" y="42"/>
                  </a:lnTo>
                  <a:lnTo>
                    <a:pt x="58" y="36"/>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10" name="Freeform 412"/>
            <p:cNvSpPr>
              <a:spLocks/>
            </p:cNvSpPr>
            <p:nvPr/>
          </p:nvSpPr>
          <p:spPr bwMode="auto">
            <a:xfrm>
              <a:off x="2810" y="2730"/>
              <a:ext cx="15" cy="15"/>
            </a:xfrm>
            <a:custGeom>
              <a:avLst/>
              <a:gdLst>
                <a:gd name="T0" fmla="*/ 15 w 30"/>
                <a:gd name="T1" fmla="*/ 30 h 30"/>
                <a:gd name="T2" fmla="*/ 13 w 30"/>
                <a:gd name="T3" fmla="*/ 30 h 30"/>
                <a:gd name="T4" fmla="*/ 10 w 30"/>
                <a:gd name="T5" fmla="*/ 29 h 30"/>
                <a:gd name="T6" fmla="*/ 7 w 30"/>
                <a:gd name="T7" fmla="*/ 28 h 30"/>
                <a:gd name="T8" fmla="*/ 5 w 30"/>
                <a:gd name="T9" fmla="*/ 26 h 30"/>
                <a:gd name="T10" fmla="*/ 4 w 30"/>
                <a:gd name="T11" fmla="*/ 23 h 30"/>
                <a:gd name="T12" fmla="*/ 2 w 30"/>
                <a:gd name="T13" fmla="*/ 21 h 30"/>
                <a:gd name="T14" fmla="*/ 0 w 30"/>
                <a:gd name="T15" fmla="*/ 19 h 30"/>
                <a:gd name="T16" fmla="*/ 0 w 30"/>
                <a:gd name="T17" fmla="*/ 15 h 30"/>
                <a:gd name="T18" fmla="*/ 0 w 30"/>
                <a:gd name="T19" fmla="*/ 13 h 30"/>
                <a:gd name="T20" fmla="*/ 2 w 30"/>
                <a:gd name="T21" fmla="*/ 10 h 30"/>
                <a:gd name="T22" fmla="*/ 4 w 30"/>
                <a:gd name="T23" fmla="*/ 7 h 30"/>
                <a:gd name="T24" fmla="*/ 5 w 30"/>
                <a:gd name="T25" fmla="*/ 5 h 30"/>
                <a:gd name="T26" fmla="*/ 7 w 30"/>
                <a:gd name="T27" fmla="*/ 4 h 30"/>
                <a:gd name="T28" fmla="*/ 10 w 30"/>
                <a:gd name="T29" fmla="*/ 2 h 30"/>
                <a:gd name="T30" fmla="*/ 13 w 30"/>
                <a:gd name="T31" fmla="*/ 0 h 30"/>
                <a:gd name="T32" fmla="*/ 15 w 30"/>
                <a:gd name="T33" fmla="*/ 0 h 30"/>
                <a:gd name="T34" fmla="*/ 19 w 30"/>
                <a:gd name="T35" fmla="*/ 0 h 30"/>
                <a:gd name="T36" fmla="*/ 21 w 30"/>
                <a:gd name="T37" fmla="*/ 2 h 30"/>
                <a:gd name="T38" fmla="*/ 24 w 30"/>
                <a:gd name="T39" fmla="*/ 4 h 30"/>
                <a:gd name="T40" fmla="*/ 26 w 30"/>
                <a:gd name="T41" fmla="*/ 5 h 30"/>
                <a:gd name="T42" fmla="*/ 28 w 30"/>
                <a:gd name="T43" fmla="*/ 7 h 30"/>
                <a:gd name="T44" fmla="*/ 29 w 30"/>
                <a:gd name="T45" fmla="*/ 10 h 30"/>
                <a:gd name="T46" fmla="*/ 30 w 30"/>
                <a:gd name="T47" fmla="*/ 13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0" y="29"/>
                  </a:lnTo>
                  <a:lnTo>
                    <a:pt x="7" y="28"/>
                  </a:lnTo>
                  <a:lnTo>
                    <a:pt x="5" y="26"/>
                  </a:lnTo>
                  <a:lnTo>
                    <a:pt x="4" y="23"/>
                  </a:lnTo>
                  <a:lnTo>
                    <a:pt x="2" y="21"/>
                  </a:lnTo>
                  <a:lnTo>
                    <a:pt x="0" y="19"/>
                  </a:lnTo>
                  <a:lnTo>
                    <a:pt x="0" y="15"/>
                  </a:lnTo>
                  <a:lnTo>
                    <a:pt x="0" y="13"/>
                  </a:lnTo>
                  <a:lnTo>
                    <a:pt x="2" y="10"/>
                  </a:lnTo>
                  <a:lnTo>
                    <a:pt x="4" y="7"/>
                  </a:lnTo>
                  <a:lnTo>
                    <a:pt x="5" y="5"/>
                  </a:lnTo>
                  <a:lnTo>
                    <a:pt x="7" y="4"/>
                  </a:lnTo>
                  <a:lnTo>
                    <a:pt x="10" y="2"/>
                  </a:lnTo>
                  <a:lnTo>
                    <a:pt x="13" y="0"/>
                  </a:lnTo>
                  <a:lnTo>
                    <a:pt x="15" y="0"/>
                  </a:lnTo>
                  <a:lnTo>
                    <a:pt x="19" y="0"/>
                  </a:lnTo>
                  <a:lnTo>
                    <a:pt x="21" y="2"/>
                  </a:lnTo>
                  <a:lnTo>
                    <a:pt x="24" y="4"/>
                  </a:lnTo>
                  <a:lnTo>
                    <a:pt x="26" y="5"/>
                  </a:lnTo>
                  <a:lnTo>
                    <a:pt x="28" y="7"/>
                  </a:lnTo>
                  <a:lnTo>
                    <a:pt x="29" y="10"/>
                  </a:lnTo>
                  <a:lnTo>
                    <a:pt x="30" y="13"/>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11" name="Freeform 413"/>
            <p:cNvSpPr>
              <a:spLocks/>
            </p:cNvSpPr>
            <p:nvPr/>
          </p:nvSpPr>
          <p:spPr bwMode="auto">
            <a:xfrm>
              <a:off x="3018" y="2652"/>
              <a:ext cx="30" cy="30"/>
            </a:xfrm>
            <a:custGeom>
              <a:avLst/>
              <a:gdLst>
                <a:gd name="T0" fmla="*/ 60 w 60"/>
                <a:gd name="T1" fmla="*/ 30 h 60"/>
                <a:gd name="T2" fmla="*/ 59 w 60"/>
                <a:gd name="T3" fmla="*/ 24 h 60"/>
                <a:gd name="T4" fmla="*/ 58 w 60"/>
                <a:gd name="T5" fmla="*/ 18 h 60"/>
                <a:gd name="T6" fmla="*/ 54 w 60"/>
                <a:gd name="T7" fmla="*/ 14 h 60"/>
                <a:gd name="T8" fmla="*/ 51 w 60"/>
                <a:gd name="T9" fmla="*/ 9 h 60"/>
                <a:gd name="T10" fmla="*/ 46 w 60"/>
                <a:gd name="T11" fmla="*/ 6 h 60"/>
                <a:gd name="T12" fmla="*/ 42 w 60"/>
                <a:gd name="T13" fmla="*/ 2 h 60"/>
                <a:gd name="T14" fmla="*/ 36 w 60"/>
                <a:gd name="T15" fmla="*/ 1 h 60"/>
                <a:gd name="T16" fmla="*/ 30 w 60"/>
                <a:gd name="T17" fmla="*/ 0 h 60"/>
                <a:gd name="T18" fmla="*/ 19 w 60"/>
                <a:gd name="T19" fmla="*/ 2 h 60"/>
                <a:gd name="T20" fmla="*/ 9 w 60"/>
                <a:gd name="T21" fmla="*/ 9 h 60"/>
                <a:gd name="T22" fmla="*/ 3 w 60"/>
                <a:gd name="T23" fmla="*/ 18 h 60"/>
                <a:gd name="T24" fmla="*/ 0 w 60"/>
                <a:gd name="T25" fmla="*/ 30 h 60"/>
                <a:gd name="T26" fmla="*/ 1 w 60"/>
                <a:gd name="T27" fmla="*/ 36 h 60"/>
                <a:gd name="T28" fmla="*/ 3 w 60"/>
                <a:gd name="T29" fmla="*/ 41 h 60"/>
                <a:gd name="T30" fmla="*/ 6 w 60"/>
                <a:gd name="T31" fmla="*/ 46 h 60"/>
                <a:gd name="T32" fmla="*/ 9 w 60"/>
                <a:gd name="T33" fmla="*/ 51 h 60"/>
                <a:gd name="T34" fmla="*/ 14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9" y="9"/>
                  </a:lnTo>
                  <a:lnTo>
                    <a:pt x="3" y="18"/>
                  </a:lnTo>
                  <a:lnTo>
                    <a:pt x="0" y="30"/>
                  </a:lnTo>
                  <a:lnTo>
                    <a:pt x="1" y="36"/>
                  </a:lnTo>
                  <a:lnTo>
                    <a:pt x="3" y="41"/>
                  </a:lnTo>
                  <a:lnTo>
                    <a:pt x="6" y="46"/>
                  </a:lnTo>
                  <a:lnTo>
                    <a:pt x="9" y="51"/>
                  </a:lnTo>
                  <a:lnTo>
                    <a:pt x="14"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12" name="Freeform 414"/>
            <p:cNvSpPr>
              <a:spLocks/>
            </p:cNvSpPr>
            <p:nvPr/>
          </p:nvSpPr>
          <p:spPr bwMode="auto">
            <a:xfrm>
              <a:off x="3025" y="2660"/>
              <a:ext cx="15" cy="15"/>
            </a:xfrm>
            <a:custGeom>
              <a:avLst/>
              <a:gdLst>
                <a:gd name="T0" fmla="*/ 15 w 30"/>
                <a:gd name="T1" fmla="*/ 30 h 30"/>
                <a:gd name="T2" fmla="*/ 13 w 30"/>
                <a:gd name="T3" fmla="*/ 30 h 30"/>
                <a:gd name="T4" fmla="*/ 9 w 30"/>
                <a:gd name="T5" fmla="*/ 29 h 30"/>
                <a:gd name="T6" fmla="*/ 7 w 30"/>
                <a:gd name="T7" fmla="*/ 26 h 30"/>
                <a:gd name="T8" fmla="*/ 5 w 30"/>
                <a:gd name="T9" fmla="*/ 25 h 30"/>
                <a:gd name="T10" fmla="*/ 4 w 30"/>
                <a:gd name="T11" fmla="*/ 23 h 30"/>
                <a:gd name="T12" fmla="*/ 1 w 30"/>
                <a:gd name="T13" fmla="*/ 19 h 30"/>
                <a:gd name="T14" fmla="*/ 0 w 30"/>
                <a:gd name="T15" fmla="*/ 17 h 30"/>
                <a:gd name="T16" fmla="*/ 0 w 30"/>
                <a:gd name="T17" fmla="*/ 15 h 30"/>
                <a:gd name="T18" fmla="*/ 0 w 30"/>
                <a:gd name="T19" fmla="*/ 11 h 30"/>
                <a:gd name="T20" fmla="*/ 1 w 30"/>
                <a:gd name="T21" fmla="*/ 9 h 30"/>
                <a:gd name="T22" fmla="*/ 4 w 30"/>
                <a:gd name="T23" fmla="*/ 7 h 30"/>
                <a:gd name="T24" fmla="*/ 5 w 30"/>
                <a:gd name="T25" fmla="*/ 4 h 30"/>
                <a:gd name="T26" fmla="*/ 7 w 30"/>
                <a:gd name="T27" fmla="*/ 2 h 30"/>
                <a:gd name="T28" fmla="*/ 9 w 30"/>
                <a:gd name="T29" fmla="*/ 1 h 30"/>
                <a:gd name="T30" fmla="*/ 13 w 30"/>
                <a:gd name="T31" fmla="*/ 0 h 30"/>
                <a:gd name="T32" fmla="*/ 15 w 30"/>
                <a:gd name="T33" fmla="*/ 0 h 30"/>
                <a:gd name="T34" fmla="*/ 19 w 30"/>
                <a:gd name="T35" fmla="*/ 0 h 30"/>
                <a:gd name="T36" fmla="*/ 21 w 30"/>
                <a:gd name="T37" fmla="*/ 1 h 30"/>
                <a:gd name="T38" fmla="*/ 23 w 30"/>
                <a:gd name="T39" fmla="*/ 2 h 30"/>
                <a:gd name="T40" fmla="*/ 26 w 30"/>
                <a:gd name="T41" fmla="*/ 4 h 30"/>
                <a:gd name="T42" fmla="*/ 28 w 30"/>
                <a:gd name="T43" fmla="*/ 7 h 30"/>
                <a:gd name="T44" fmla="*/ 29 w 30"/>
                <a:gd name="T45" fmla="*/ 9 h 30"/>
                <a:gd name="T46" fmla="*/ 30 w 30"/>
                <a:gd name="T47" fmla="*/ 11 h 30"/>
                <a:gd name="T48" fmla="*/ 30 w 30"/>
                <a:gd name="T49" fmla="*/ 15 h 30"/>
                <a:gd name="T50" fmla="*/ 29 w 30"/>
                <a:gd name="T51" fmla="*/ 21 h 30"/>
                <a:gd name="T52" fmla="*/ 26 w 30"/>
                <a:gd name="T53" fmla="*/ 25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9"/>
                  </a:lnTo>
                  <a:lnTo>
                    <a:pt x="7" y="26"/>
                  </a:lnTo>
                  <a:lnTo>
                    <a:pt x="5" y="25"/>
                  </a:lnTo>
                  <a:lnTo>
                    <a:pt x="4" y="23"/>
                  </a:lnTo>
                  <a:lnTo>
                    <a:pt x="1" y="19"/>
                  </a:lnTo>
                  <a:lnTo>
                    <a:pt x="0" y="17"/>
                  </a:lnTo>
                  <a:lnTo>
                    <a:pt x="0" y="15"/>
                  </a:lnTo>
                  <a:lnTo>
                    <a:pt x="0" y="11"/>
                  </a:lnTo>
                  <a:lnTo>
                    <a:pt x="1" y="9"/>
                  </a:lnTo>
                  <a:lnTo>
                    <a:pt x="4" y="7"/>
                  </a:lnTo>
                  <a:lnTo>
                    <a:pt x="5" y="4"/>
                  </a:lnTo>
                  <a:lnTo>
                    <a:pt x="7" y="2"/>
                  </a:lnTo>
                  <a:lnTo>
                    <a:pt x="9" y="1"/>
                  </a:lnTo>
                  <a:lnTo>
                    <a:pt x="13" y="0"/>
                  </a:lnTo>
                  <a:lnTo>
                    <a:pt x="15" y="0"/>
                  </a:lnTo>
                  <a:lnTo>
                    <a:pt x="19" y="0"/>
                  </a:lnTo>
                  <a:lnTo>
                    <a:pt x="21" y="1"/>
                  </a:lnTo>
                  <a:lnTo>
                    <a:pt x="23" y="2"/>
                  </a:lnTo>
                  <a:lnTo>
                    <a:pt x="26" y="4"/>
                  </a:lnTo>
                  <a:lnTo>
                    <a:pt x="28" y="7"/>
                  </a:lnTo>
                  <a:lnTo>
                    <a:pt x="29" y="9"/>
                  </a:lnTo>
                  <a:lnTo>
                    <a:pt x="30" y="11"/>
                  </a:lnTo>
                  <a:lnTo>
                    <a:pt x="30" y="15"/>
                  </a:lnTo>
                  <a:lnTo>
                    <a:pt x="29" y="21"/>
                  </a:lnTo>
                  <a:lnTo>
                    <a:pt x="26"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13" name="Freeform 415"/>
            <p:cNvSpPr>
              <a:spLocks/>
            </p:cNvSpPr>
            <p:nvPr/>
          </p:nvSpPr>
          <p:spPr bwMode="auto">
            <a:xfrm>
              <a:off x="3124" y="2731"/>
              <a:ext cx="30" cy="30"/>
            </a:xfrm>
            <a:custGeom>
              <a:avLst/>
              <a:gdLst>
                <a:gd name="T0" fmla="*/ 60 w 60"/>
                <a:gd name="T1" fmla="*/ 30 h 59"/>
                <a:gd name="T2" fmla="*/ 59 w 60"/>
                <a:gd name="T3" fmla="*/ 24 h 59"/>
                <a:gd name="T4" fmla="*/ 58 w 60"/>
                <a:gd name="T5" fmla="*/ 18 h 59"/>
                <a:gd name="T6" fmla="*/ 56 w 60"/>
                <a:gd name="T7" fmla="*/ 13 h 59"/>
                <a:gd name="T8" fmla="*/ 52 w 60"/>
                <a:gd name="T9" fmla="*/ 9 h 59"/>
                <a:gd name="T10" fmla="*/ 48 w 60"/>
                <a:gd name="T11" fmla="*/ 5 h 59"/>
                <a:gd name="T12" fmla="*/ 42 w 60"/>
                <a:gd name="T13" fmla="*/ 2 h 59"/>
                <a:gd name="T14" fmla="*/ 36 w 60"/>
                <a:gd name="T15" fmla="*/ 1 h 59"/>
                <a:gd name="T16" fmla="*/ 30 w 60"/>
                <a:gd name="T17" fmla="*/ 0 h 59"/>
                <a:gd name="T18" fmla="*/ 19 w 60"/>
                <a:gd name="T19" fmla="*/ 2 h 59"/>
                <a:gd name="T20" fmla="*/ 10 w 60"/>
                <a:gd name="T21" fmla="*/ 9 h 59"/>
                <a:gd name="T22" fmla="*/ 3 w 60"/>
                <a:gd name="T23" fmla="*/ 18 h 59"/>
                <a:gd name="T24" fmla="*/ 0 w 60"/>
                <a:gd name="T25" fmla="*/ 30 h 59"/>
                <a:gd name="T26" fmla="*/ 1 w 60"/>
                <a:gd name="T27" fmla="*/ 35 h 59"/>
                <a:gd name="T28" fmla="*/ 3 w 60"/>
                <a:gd name="T29" fmla="*/ 41 h 59"/>
                <a:gd name="T30" fmla="*/ 6 w 60"/>
                <a:gd name="T31" fmla="*/ 47 h 59"/>
                <a:gd name="T32" fmla="*/ 10 w 60"/>
                <a:gd name="T33" fmla="*/ 51 h 59"/>
                <a:gd name="T34" fmla="*/ 14 w 60"/>
                <a:gd name="T35" fmla="*/ 55 h 59"/>
                <a:gd name="T36" fmla="*/ 19 w 60"/>
                <a:gd name="T37" fmla="*/ 57 h 59"/>
                <a:gd name="T38" fmla="*/ 25 w 60"/>
                <a:gd name="T39" fmla="*/ 58 h 59"/>
                <a:gd name="T40" fmla="*/ 30 w 60"/>
                <a:gd name="T41" fmla="*/ 59 h 59"/>
                <a:gd name="T42" fmla="*/ 36 w 60"/>
                <a:gd name="T43" fmla="*/ 58 h 59"/>
                <a:gd name="T44" fmla="*/ 42 w 60"/>
                <a:gd name="T45" fmla="*/ 57 h 59"/>
                <a:gd name="T46" fmla="*/ 48 w 60"/>
                <a:gd name="T47" fmla="*/ 55 h 59"/>
                <a:gd name="T48" fmla="*/ 52 w 60"/>
                <a:gd name="T49" fmla="*/ 51 h 59"/>
                <a:gd name="T50" fmla="*/ 56 w 60"/>
                <a:gd name="T51" fmla="*/ 47 h 59"/>
                <a:gd name="T52" fmla="*/ 58 w 60"/>
                <a:gd name="T53" fmla="*/ 41 h 59"/>
                <a:gd name="T54" fmla="*/ 59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6" y="13"/>
                  </a:lnTo>
                  <a:lnTo>
                    <a:pt x="52" y="9"/>
                  </a:lnTo>
                  <a:lnTo>
                    <a:pt x="48" y="5"/>
                  </a:lnTo>
                  <a:lnTo>
                    <a:pt x="42" y="2"/>
                  </a:lnTo>
                  <a:lnTo>
                    <a:pt x="36" y="1"/>
                  </a:lnTo>
                  <a:lnTo>
                    <a:pt x="30" y="0"/>
                  </a:lnTo>
                  <a:lnTo>
                    <a:pt x="19" y="2"/>
                  </a:lnTo>
                  <a:lnTo>
                    <a:pt x="10" y="9"/>
                  </a:lnTo>
                  <a:lnTo>
                    <a:pt x="3" y="18"/>
                  </a:lnTo>
                  <a:lnTo>
                    <a:pt x="0" y="30"/>
                  </a:lnTo>
                  <a:lnTo>
                    <a:pt x="1" y="35"/>
                  </a:lnTo>
                  <a:lnTo>
                    <a:pt x="3" y="41"/>
                  </a:lnTo>
                  <a:lnTo>
                    <a:pt x="6" y="47"/>
                  </a:lnTo>
                  <a:lnTo>
                    <a:pt x="10" y="51"/>
                  </a:lnTo>
                  <a:lnTo>
                    <a:pt x="14" y="55"/>
                  </a:lnTo>
                  <a:lnTo>
                    <a:pt x="19" y="57"/>
                  </a:lnTo>
                  <a:lnTo>
                    <a:pt x="25" y="58"/>
                  </a:lnTo>
                  <a:lnTo>
                    <a:pt x="30" y="59"/>
                  </a:lnTo>
                  <a:lnTo>
                    <a:pt x="36" y="58"/>
                  </a:lnTo>
                  <a:lnTo>
                    <a:pt x="42" y="57"/>
                  </a:lnTo>
                  <a:lnTo>
                    <a:pt x="48" y="55"/>
                  </a:lnTo>
                  <a:lnTo>
                    <a:pt x="52" y="51"/>
                  </a:lnTo>
                  <a:lnTo>
                    <a:pt x="56" y="47"/>
                  </a:lnTo>
                  <a:lnTo>
                    <a:pt x="58"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14" name="Freeform 416"/>
            <p:cNvSpPr>
              <a:spLocks/>
            </p:cNvSpPr>
            <p:nvPr/>
          </p:nvSpPr>
          <p:spPr bwMode="auto">
            <a:xfrm>
              <a:off x="3132" y="2738"/>
              <a:ext cx="15" cy="15"/>
            </a:xfrm>
            <a:custGeom>
              <a:avLst/>
              <a:gdLst>
                <a:gd name="T0" fmla="*/ 15 w 30"/>
                <a:gd name="T1" fmla="*/ 29 h 29"/>
                <a:gd name="T2" fmla="*/ 13 w 30"/>
                <a:gd name="T3" fmla="*/ 29 h 29"/>
                <a:gd name="T4" fmla="*/ 11 w 30"/>
                <a:gd name="T5" fmla="*/ 28 h 29"/>
                <a:gd name="T6" fmla="*/ 7 w 30"/>
                <a:gd name="T7" fmla="*/ 27 h 29"/>
                <a:gd name="T8" fmla="*/ 5 w 30"/>
                <a:gd name="T9" fmla="*/ 25 h 29"/>
                <a:gd name="T10" fmla="*/ 4 w 30"/>
                <a:gd name="T11" fmla="*/ 23 h 29"/>
                <a:gd name="T12" fmla="*/ 1 w 30"/>
                <a:gd name="T13" fmla="*/ 20 h 29"/>
                <a:gd name="T14" fmla="*/ 0 w 30"/>
                <a:gd name="T15" fmla="*/ 18 h 29"/>
                <a:gd name="T16" fmla="*/ 0 w 30"/>
                <a:gd name="T17" fmla="*/ 15 h 29"/>
                <a:gd name="T18" fmla="*/ 0 w 30"/>
                <a:gd name="T19" fmla="*/ 12 h 29"/>
                <a:gd name="T20" fmla="*/ 1 w 30"/>
                <a:gd name="T21" fmla="*/ 9 h 29"/>
                <a:gd name="T22" fmla="*/ 4 w 30"/>
                <a:gd name="T23" fmla="*/ 6 h 29"/>
                <a:gd name="T24" fmla="*/ 5 w 30"/>
                <a:gd name="T25" fmla="*/ 4 h 29"/>
                <a:gd name="T26" fmla="*/ 7 w 30"/>
                <a:gd name="T27" fmla="*/ 3 h 29"/>
                <a:gd name="T28" fmla="*/ 11 w 30"/>
                <a:gd name="T29" fmla="*/ 1 h 29"/>
                <a:gd name="T30" fmla="*/ 13 w 30"/>
                <a:gd name="T31" fmla="*/ 0 h 29"/>
                <a:gd name="T32" fmla="*/ 15 w 30"/>
                <a:gd name="T33" fmla="*/ 0 h 29"/>
                <a:gd name="T34" fmla="*/ 19 w 30"/>
                <a:gd name="T35" fmla="*/ 0 h 29"/>
                <a:gd name="T36" fmla="*/ 21 w 30"/>
                <a:gd name="T37" fmla="*/ 1 h 29"/>
                <a:gd name="T38" fmla="*/ 23 w 30"/>
                <a:gd name="T39" fmla="*/ 3 h 29"/>
                <a:gd name="T40" fmla="*/ 26 w 30"/>
                <a:gd name="T41" fmla="*/ 4 h 29"/>
                <a:gd name="T42" fmla="*/ 28 w 30"/>
                <a:gd name="T43" fmla="*/ 6 h 29"/>
                <a:gd name="T44" fmla="*/ 29 w 30"/>
                <a:gd name="T45" fmla="*/ 9 h 29"/>
                <a:gd name="T46" fmla="*/ 30 w 30"/>
                <a:gd name="T47" fmla="*/ 12 h 29"/>
                <a:gd name="T48" fmla="*/ 30 w 30"/>
                <a:gd name="T49" fmla="*/ 15 h 29"/>
                <a:gd name="T50" fmla="*/ 29 w 30"/>
                <a:gd name="T51" fmla="*/ 20 h 29"/>
                <a:gd name="T52" fmla="*/ 26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3" y="29"/>
                  </a:lnTo>
                  <a:lnTo>
                    <a:pt x="11" y="28"/>
                  </a:lnTo>
                  <a:lnTo>
                    <a:pt x="7" y="27"/>
                  </a:lnTo>
                  <a:lnTo>
                    <a:pt x="5" y="25"/>
                  </a:lnTo>
                  <a:lnTo>
                    <a:pt x="4" y="23"/>
                  </a:lnTo>
                  <a:lnTo>
                    <a:pt x="1" y="20"/>
                  </a:lnTo>
                  <a:lnTo>
                    <a:pt x="0" y="18"/>
                  </a:lnTo>
                  <a:lnTo>
                    <a:pt x="0" y="15"/>
                  </a:lnTo>
                  <a:lnTo>
                    <a:pt x="0" y="12"/>
                  </a:lnTo>
                  <a:lnTo>
                    <a:pt x="1" y="9"/>
                  </a:lnTo>
                  <a:lnTo>
                    <a:pt x="4" y="6"/>
                  </a:lnTo>
                  <a:lnTo>
                    <a:pt x="5" y="4"/>
                  </a:lnTo>
                  <a:lnTo>
                    <a:pt x="7" y="3"/>
                  </a:lnTo>
                  <a:lnTo>
                    <a:pt x="11" y="1"/>
                  </a:lnTo>
                  <a:lnTo>
                    <a:pt x="13" y="0"/>
                  </a:lnTo>
                  <a:lnTo>
                    <a:pt x="15" y="0"/>
                  </a:lnTo>
                  <a:lnTo>
                    <a:pt x="19" y="0"/>
                  </a:lnTo>
                  <a:lnTo>
                    <a:pt x="21" y="1"/>
                  </a:lnTo>
                  <a:lnTo>
                    <a:pt x="23" y="3"/>
                  </a:lnTo>
                  <a:lnTo>
                    <a:pt x="26" y="4"/>
                  </a:lnTo>
                  <a:lnTo>
                    <a:pt x="28" y="6"/>
                  </a:lnTo>
                  <a:lnTo>
                    <a:pt x="29" y="9"/>
                  </a:lnTo>
                  <a:lnTo>
                    <a:pt x="30" y="12"/>
                  </a:lnTo>
                  <a:lnTo>
                    <a:pt x="30" y="15"/>
                  </a:lnTo>
                  <a:lnTo>
                    <a:pt x="29" y="20"/>
                  </a:lnTo>
                  <a:lnTo>
                    <a:pt x="26"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15" name="Freeform 417"/>
            <p:cNvSpPr>
              <a:spLocks/>
            </p:cNvSpPr>
            <p:nvPr/>
          </p:nvSpPr>
          <p:spPr bwMode="auto">
            <a:xfrm>
              <a:off x="3079" y="2462"/>
              <a:ext cx="30" cy="30"/>
            </a:xfrm>
            <a:custGeom>
              <a:avLst/>
              <a:gdLst>
                <a:gd name="T0" fmla="*/ 59 w 59"/>
                <a:gd name="T1" fmla="*/ 30 h 60"/>
                <a:gd name="T2" fmla="*/ 59 w 59"/>
                <a:gd name="T3" fmla="*/ 24 h 60"/>
                <a:gd name="T4" fmla="*/ 57 w 59"/>
                <a:gd name="T5" fmla="*/ 18 h 60"/>
                <a:gd name="T6" fmla="*/ 55 w 59"/>
                <a:gd name="T7" fmla="*/ 12 h 60"/>
                <a:gd name="T8" fmla="*/ 51 w 59"/>
                <a:gd name="T9" fmla="*/ 8 h 60"/>
                <a:gd name="T10" fmla="*/ 47 w 59"/>
                <a:gd name="T11" fmla="*/ 4 h 60"/>
                <a:gd name="T12" fmla="*/ 41 w 59"/>
                <a:gd name="T13" fmla="*/ 2 h 60"/>
                <a:gd name="T14" fmla="*/ 36 w 59"/>
                <a:gd name="T15" fmla="*/ 0 h 60"/>
                <a:gd name="T16" fmla="*/ 30 w 59"/>
                <a:gd name="T17" fmla="*/ 0 h 60"/>
                <a:gd name="T18" fmla="*/ 19 w 59"/>
                <a:gd name="T19" fmla="*/ 2 h 60"/>
                <a:gd name="T20" fmla="*/ 9 w 59"/>
                <a:gd name="T21" fmla="*/ 8 h 60"/>
                <a:gd name="T22" fmla="*/ 3 w 59"/>
                <a:gd name="T23" fmla="*/ 18 h 60"/>
                <a:gd name="T24" fmla="*/ 0 w 59"/>
                <a:gd name="T25" fmla="*/ 30 h 60"/>
                <a:gd name="T26" fmla="*/ 0 w 59"/>
                <a:gd name="T27" fmla="*/ 35 h 60"/>
                <a:gd name="T28" fmla="*/ 3 w 59"/>
                <a:gd name="T29" fmla="*/ 41 h 60"/>
                <a:gd name="T30" fmla="*/ 5 w 59"/>
                <a:gd name="T31" fmla="*/ 46 h 60"/>
                <a:gd name="T32" fmla="*/ 9 w 59"/>
                <a:gd name="T33" fmla="*/ 50 h 60"/>
                <a:gd name="T34" fmla="*/ 13 w 59"/>
                <a:gd name="T35" fmla="*/ 54 h 60"/>
                <a:gd name="T36" fmla="*/ 19 w 59"/>
                <a:gd name="T37" fmla="*/ 57 h 60"/>
                <a:gd name="T38" fmla="*/ 25 w 59"/>
                <a:gd name="T39" fmla="*/ 58 h 60"/>
                <a:gd name="T40" fmla="*/ 30 w 59"/>
                <a:gd name="T41" fmla="*/ 60 h 60"/>
                <a:gd name="T42" fmla="*/ 36 w 59"/>
                <a:gd name="T43" fmla="*/ 58 h 60"/>
                <a:gd name="T44" fmla="*/ 41 w 59"/>
                <a:gd name="T45" fmla="*/ 57 h 60"/>
                <a:gd name="T46" fmla="*/ 47 w 59"/>
                <a:gd name="T47" fmla="*/ 54 h 60"/>
                <a:gd name="T48" fmla="*/ 51 w 59"/>
                <a:gd name="T49" fmla="*/ 50 h 60"/>
                <a:gd name="T50" fmla="*/ 55 w 59"/>
                <a:gd name="T51" fmla="*/ 46 h 60"/>
                <a:gd name="T52" fmla="*/ 57 w 59"/>
                <a:gd name="T53" fmla="*/ 41 h 60"/>
                <a:gd name="T54" fmla="*/ 59 w 59"/>
                <a:gd name="T55" fmla="*/ 35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9" y="24"/>
                  </a:lnTo>
                  <a:lnTo>
                    <a:pt x="57" y="18"/>
                  </a:lnTo>
                  <a:lnTo>
                    <a:pt x="55" y="12"/>
                  </a:lnTo>
                  <a:lnTo>
                    <a:pt x="51" y="8"/>
                  </a:lnTo>
                  <a:lnTo>
                    <a:pt x="47" y="4"/>
                  </a:lnTo>
                  <a:lnTo>
                    <a:pt x="41" y="2"/>
                  </a:lnTo>
                  <a:lnTo>
                    <a:pt x="36" y="0"/>
                  </a:lnTo>
                  <a:lnTo>
                    <a:pt x="30" y="0"/>
                  </a:lnTo>
                  <a:lnTo>
                    <a:pt x="19" y="2"/>
                  </a:lnTo>
                  <a:lnTo>
                    <a:pt x="9" y="8"/>
                  </a:lnTo>
                  <a:lnTo>
                    <a:pt x="3" y="18"/>
                  </a:lnTo>
                  <a:lnTo>
                    <a:pt x="0" y="30"/>
                  </a:lnTo>
                  <a:lnTo>
                    <a:pt x="0" y="35"/>
                  </a:lnTo>
                  <a:lnTo>
                    <a:pt x="3" y="41"/>
                  </a:lnTo>
                  <a:lnTo>
                    <a:pt x="5" y="46"/>
                  </a:lnTo>
                  <a:lnTo>
                    <a:pt x="9" y="50"/>
                  </a:lnTo>
                  <a:lnTo>
                    <a:pt x="13" y="54"/>
                  </a:lnTo>
                  <a:lnTo>
                    <a:pt x="19" y="57"/>
                  </a:lnTo>
                  <a:lnTo>
                    <a:pt x="25" y="58"/>
                  </a:lnTo>
                  <a:lnTo>
                    <a:pt x="30" y="60"/>
                  </a:lnTo>
                  <a:lnTo>
                    <a:pt x="36" y="58"/>
                  </a:lnTo>
                  <a:lnTo>
                    <a:pt x="41" y="57"/>
                  </a:lnTo>
                  <a:lnTo>
                    <a:pt x="47" y="54"/>
                  </a:lnTo>
                  <a:lnTo>
                    <a:pt x="51" y="50"/>
                  </a:lnTo>
                  <a:lnTo>
                    <a:pt x="55" y="46"/>
                  </a:lnTo>
                  <a:lnTo>
                    <a:pt x="57" y="41"/>
                  </a:lnTo>
                  <a:lnTo>
                    <a:pt x="59" y="35"/>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16" name="Freeform 418"/>
            <p:cNvSpPr>
              <a:spLocks/>
            </p:cNvSpPr>
            <p:nvPr/>
          </p:nvSpPr>
          <p:spPr bwMode="auto">
            <a:xfrm>
              <a:off x="3087" y="2469"/>
              <a:ext cx="14" cy="15"/>
            </a:xfrm>
            <a:custGeom>
              <a:avLst/>
              <a:gdLst>
                <a:gd name="T0" fmla="*/ 15 w 29"/>
                <a:gd name="T1" fmla="*/ 28 h 28"/>
                <a:gd name="T2" fmla="*/ 12 w 29"/>
                <a:gd name="T3" fmla="*/ 28 h 28"/>
                <a:gd name="T4" fmla="*/ 10 w 29"/>
                <a:gd name="T5" fmla="*/ 27 h 28"/>
                <a:gd name="T6" fmla="*/ 6 w 29"/>
                <a:gd name="T7" fmla="*/ 26 h 28"/>
                <a:gd name="T8" fmla="*/ 4 w 29"/>
                <a:gd name="T9" fmla="*/ 25 h 28"/>
                <a:gd name="T10" fmla="*/ 3 w 29"/>
                <a:gd name="T11" fmla="*/ 23 h 28"/>
                <a:gd name="T12" fmla="*/ 2 w 29"/>
                <a:gd name="T13" fmla="*/ 19 h 28"/>
                <a:gd name="T14" fmla="*/ 0 w 29"/>
                <a:gd name="T15" fmla="*/ 17 h 28"/>
                <a:gd name="T16" fmla="*/ 0 w 29"/>
                <a:gd name="T17" fmla="*/ 15 h 28"/>
                <a:gd name="T18" fmla="*/ 0 w 29"/>
                <a:gd name="T19" fmla="*/ 11 h 28"/>
                <a:gd name="T20" fmla="*/ 2 w 29"/>
                <a:gd name="T21" fmla="*/ 9 h 28"/>
                <a:gd name="T22" fmla="*/ 3 w 29"/>
                <a:gd name="T23" fmla="*/ 7 h 28"/>
                <a:gd name="T24" fmla="*/ 4 w 29"/>
                <a:gd name="T25" fmla="*/ 4 h 28"/>
                <a:gd name="T26" fmla="*/ 6 w 29"/>
                <a:gd name="T27" fmla="*/ 2 h 28"/>
                <a:gd name="T28" fmla="*/ 10 w 29"/>
                <a:gd name="T29" fmla="*/ 1 h 28"/>
                <a:gd name="T30" fmla="*/ 12 w 29"/>
                <a:gd name="T31" fmla="*/ 0 h 28"/>
                <a:gd name="T32" fmla="*/ 15 w 29"/>
                <a:gd name="T33" fmla="*/ 0 h 28"/>
                <a:gd name="T34" fmla="*/ 18 w 29"/>
                <a:gd name="T35" fmla="*/ 0 h 28"/>
                <a:gd name="T36" fmla="*/ 21 w 29"/>
                <a:gd name="T37" fmla="*/ 1 h 28"/>
                <a:gd name="T38" fmla="*/ 23 w 29"/>
                <a:gd name="T39" fmla="*/ 2 h 28"/>
                <a:gd name="T40" fmla="*/ 26 w 29"/>
                <a:gd name="T41" fmla="*/ 4 h 28"/>
                <a:gd name="T42" fmla="*/ 27 w 29"/>
                <a:gd name="T43" fmla="*/ 7 h 28"/>
                <a:gd name="T44" fmla="*/ 28 w 29"/>
                <a:gd name="T45" fmla="*/ 9 h 28"/>
                <a:gd name="T46" fmla="*/ 29 w 29"/>
                <a:gd name="T47" fmla="*/ 11 h 28"/>
                <a:gd name="T48" fmla="*/ 29 w 29"/>
                <a:gd name="T49" fmla="*/ 15 h 28"/>
                <a:gd name="T50" fmla="*/ 28 w 29"/>
                <a:gd name="T51" fmla="*/ 20 h 28"/>
                <a:gd name="T52" fmla="*/ 26 w 29"/>
                <a:gd name="T53" fmla="*/ 25 h 28"/>
                <a:gd name="T54" fmla="*/ 21 w 29"/>
                <a:gd name="T55" fmla="*/ 27 h 28"/>
                <a:gd name="T56" fmla="*/ 15 w 29"/>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8">
                  <a:moveTo>
                    <a:pt x="15" y="28"/>
                  </a:moveTo>
                  <a:lnTo>
                    <a:pt x="12" y="28"/>
                  </a:lnTo>
                  <a:lnTo>
                    <a:pt x="10" y="27"/>
                  </a:lnTo>
                  <a:lnTo>
                    <a:pt x="6" y="26"/>
                  </a:lnTo>
                  <a:lnTo>
                    <a:pt x="4" y="25"/>
                  </a:lnTo>
                  <a:lnTo>
                    <a:pt x="3" y="23"/>
                  </a:lnTo>
                  <a:lnTo>
                    <a:pt x="2" y="19"/>
                  </a:lnTo>
                  <a:lnTo>
                    <a:pt x="0" y="17"/>
                  </a:lnTo>
                  <a:lnTo>
                    <a:pt x="0" y="15"/>
                  </a:lnTo>
                  <a:lnTo>
                    <a:pt x="0" y="11"/>
                  </a:lnTo>
                  <a:lnTo>
                    <a:pt x="2" y="9"/>
                  </a:lnTo>
                  <a:lnTo>
                    <a:pt x="3" y="7"/>
                  </a:lnTo>
                  <a:lnTo>
                    <a:pt x="4" y="4"/>
                  </a:lnTo>
                  <a:lnTo>
                    <a:pt x="6" y="2"/>
                  </a:lnTo>
                  <a:lnTo>
                    <a:pt x="10" y="1"/>
                  </a:lnTo>
                  <a:lnTo>
                    <a:pt x="12" y="0"/>
                  </a:lnTo>
                  <a:lnTo>
                    <a:pt x="15" y="0"/>
                  </a:lnTo>
                  <a:lnTo>
                    <a:pt x="18" y="0"/>
                  </a:lnTo>
                  <a:lnTo>
                    <a:pt x="21" y="1"/>
                  </a:lnTo>
                  <a:lnTo>
                    <a:pt x="23" y="2"/>
                  </a:lnTo>
                  <a:lnTo>
                    <a:pt x="26" y="4"/>
                  </a:lnTo>
                  <a:lnTo>
                    <a:pt x="27" y="7"/>
                  </a:lnTo>
                  <a:lnTo>
                    <a:pt x="28" y="9"/>
                  </a:lnTo>
                  <a:lnTo>
                    <a:pt x="29" y="11"/>
                  </a:lnTo>
                  <a:lnTo>
                    <a:pt x="29" y="15"/>
                  </a:lnTo>
                  <a:lnTo>
                    <a:pt x="28" y="20"/>
                  </a:lnTo>
                  <a:lnTo>
                    <a:pt x="26" y="25"/>
                  </a:lnTo>
                  <a:lnTo>
                    <a:pt x="21"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17" name="Freeform 419"/>
            <p:cNvSpPr>
              <a:spLocks/>
            </p:cNvSpPr>
            <p:nvPr/>
          </p:nvSpPr>
          <p:spPr bwMode="auto">
            <a:xfrm>
              <a:off x="3234" y="2443"/>
              <a:ext cx="30" cy="30"/>
            </a:xfrm>
            <a:custGeom>
              <a:avLst/>
              <a:gdLst>
                <a:gd name="T0" fmla="*/ 60 w 60"/>
                <a:gd name="T1" fmla="*/ 30 h 60"/>
                <a:gd name="T2" fmla="*/ 59 w 60"/>
                <a:gd name="T3" fmla="*/ 24 h 60"/>
                <a:gd name="T4" fmla="*/ 58 w 60"/>
                <a:gd name="T5" fmla="*/ 18 h 60"/>
                <a:gd name="T6" fmla="*/ 54 w 60"/>
                <a:gd name="T7" fmla="*/ 13 h 60"/>
                <a:gd name="T8" fmla="*/ 51 w 60"/>
                <a:gd name="T9" fmla="*/ 9 h 60"/>
                <a:gd name="T10" fmla="*/ 46 w 60"/>
                <a:gd name="T11" fmla="*/ 5 h 60"/>
                <a:gd name="T12" fmla="*/ 42 w 60"/>
                <a:gd name="T13" fmla="*/ 2 h 60"/>
                <a:gd name="T14" fmla="*/ 36 w 60"/>
                <a:gd name="T15" fmla="*/ 1 h 60"/>
                <a:gd name="T16" fmla="*/ 30 w 60"/>
                <a:gd name="T17" fmla="*/ 0 h 60"/>
                <a:gd name="T18" fmla="*/ 19 w 60"/>
                <a:gd name="T19" fmla="*/ 2 h 60"/>
                <a:gd name="T20" fmla="*/ 9 w 60"/>
                <a:gd name="T21" fmla="*/ 9 h 60"/>
                <a:gd name="T22" fmla="*/ 2 w 60"/>
                <a:gd name="T23" fmla="*/ 18 h 60"/>
                <a:gd name="T24" fmla="*/ 0 w 60"/>
                <a:gd name="T25" fmla="*/ 30 h 60"/>
                <a:gd name="T26" fmla="*/ 1 w 60"/>
                <a:gd name="T27" fmla="*/ 35 h 60"/>
                <a:gd name="T28" fmla="*/ 2 w 60"/>
                <a:gd name="T29" fmla="*/ 41 h 60"/>
                <a:gd name="T30" fmla="*/ 6 w 60"/>
                <a:gd name="T31" fmla="*/ 47 h 60"/>
                <a:gd name="T32" fmla="*/ 9 w 60"/>
                <a:gd name="T33" fmla="*/ 52 h 60"/>
                <a:gd name="T34" fmla="*/ 14 w 60"/>
                <a:gd name="T35" fmla="*/ 55 h 60"/>
                <a:gd name="T36" fmla="*/ 19 w 60"/>
                <a:gd name="T37" fmla="*/ 57 h 60"/>
                <a:gd name="T38" fmla="*/ 24 w 60"/>
                <a:gd name="T39" fmla="*/ 58 h 60"/>
                <a:gd name="T40" fmla="*/ 30 w 60"/>
                <a:gd name="T41" fmla="*/ 60 h 60"/>
                <a:gd name="T42" fmla="*/ 36 w 60"/>
                <a:gd name="T43" fmla="*/ 58 h 60"/>
                <a:gd name="T44" fmla="*/ 42 w 60"/>
                <a:gd name="T45" fmla="*/ 57 h 60"/>
                <a:gd name="T46" fmla="*/ 46 w 60"/>
                <a:gd name="T47" fmla="*/ 55 h 60"/>
                <a:gd name="T48" fmla="*/ 51 w 60"/>
                <a:gd name="T49" fmla="*/ 52 h 60"/>
                <a:gd name="T50" fmla="*/ 54 w 60"/>
                <a:gd name="T51" fmla="*/ 47 h 60"/>
                <a:gd name="T52" fmla="*/ 58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3"/>
                  </a:lnTo>
                  <a:lnTo>
                    <a:pt x="51" y="9"/>
                  </a:lnTo>
                  <a:lnTo>
                    <a:pt x="46" y="5"/>
                  </a:lnTo>
                  <a:lnTo>
                    <a:pt x="42" y="2"/>
                  </a:lnTo>
                  <a:lnTo>
                    <a:pt x="36" y="1"/>
                  </a:lnTo>
                  <a:lnTo>
                    <a:pt x="30" y="0"/>
                  </a:lnTo>
                  <a:lnTo>
                    <a:pt x="19" y="2"/>
                  </a:lnTo>
                  <a:lnTo>
                    <a:pt x="9" y="9"/>
                  </a:lnTo>
                  <a:lnTo>
                    <a:pt x="2" y="18"/>
                  </a:lnTo>
                  <a:lnTo>
                    <a:pt x="0" y="30"/>
                  </a:lnTo>
                  <a:lnTo>
                    <a:pt x="1" y="35"/>
                  </a:lnTo>
                  <a:lnTo>
                    <a:pt x="2" y="41"/>
                  </a:lnTo>
                  <a:lnTo>
                    <a:pt x="6" y="47"/>
                  </a:lnTo>
                  <a:lnTo>
                    <a:pt x="9" y="52"/>
                  </a:lnTo>
                  <a:lnTo>
                    <a:pt x="14" y="55"/>
                  </a:lnTo>
                  <a:lnTo>
                    <a:pt x="19" y="57"/>
                  </a:lnTo>
                  <a:lnTo>
                    <a:pt x="24" y="58"/>
                  </a:lnTo>
                  <a:lnTo>
                    <a:pt x="30" y="60"/>
                  </a:lnTo>
                  <a:lnTo>
                    <a:pt x="36" y="58"/>
                  </a:lnTo>
                  <a:lnTo>
                    <a:pt x="42" y="57"/>
                  </a:lnTo>
                  <a:lnTo>
                    <a:pt x="46" y="55"/>
                  </a:lnTo>
                  <a:lnTo>
                    <a:pt x="51" y="52"/>
                  </a:lnTo>
                  <a:lnTo>
                    <a:pt x="54" y="47"/>
                  </a:lnTo>
                  <a:lnTo>
                    <a:pt x="58"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18" name="Freeform 420"/>
            <p:cNvSpPr>
              <a:spLocks/>
            </p:cNvSpPr>
            <p:nvPr/>
          </p:nvSpPr>
          <p:spPr bwMode="auto">
            <a:xfrm>
              <a:off x="3241" y="2450"/>
              <a:ext cx="15" cy="15"/>
            </a:xfrm>
            <a:custGeom>
              <a:avLst/>
              <a:gdLst>
                <a:gd name="T0" fmla="*/ 15 w 30"/>
                <a:gd name="T1" fmla="*/ 30 h 30"/>
                <a:gd name="T2" fmla="*/ 13 w 30"/>
                <a:gd name="T3" fmla="*/ 30 h 30"/>
                <a:gd name="T4" fmla="*/ 9 w 30"/>
                <a:gd name="T5" fmla="*/ 28 h 30"/>
                <a:gd name="T6" fmla="*/ 7 w 30"/>
                <a:gd name="T7" fmla="*/ 27 h 30"/>
                <a:gd name="T8" fmla="*/ 5 w 30"/>
                <a:gd name="T9" fmla="*/ 25 h 30"/>
                <a:gd name="T10" fmla="*/ 4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4 w 30"/>
                <a:gd name="T23" fmla="*/ 7 h 30"/>
                <a:gd name="T24" fmla="*/ 5 w 30"/>
                <a:gd name="T25" fmla="*/ 4 h 30"/>
                <a:gd name="T26" fmla="*/ 7 w 30"/>
                <a:gd name="T27" fmla="*/ 3 h 30"/>
                <a:gd name="T28" fmla="*/ 9 w 30"/>
                <a:gd name="T29" fmla="*/ 1 h 30"/>
                <a:gd name="T30" fmla="*/ 13 w 30"/>
                <a:gd name="T31" fmla="*/ 0 h 30"/>
                <a:gd name="T32" fmla="*/ 15 w 30"/>
                <a:gd name="T33" fmla="*/ 0 h 30"/>
                <a:gd name="T34" fmla="*/ 19 w 30"/>
                <a:gd name="T35" fmla="*/ 0 h 30"/>
                <a:gd name="T36" fmla="*/ 21 w 30"/>
                <a:gd name="T37" fmla="*/ 1 h 30"/>
                <a:gd name="T38" fmla="*/ 23 w 30"/>
                <a:gd name="T39" fmla="*/ 3 h 30"/>
                <a:gd name="T40" fmla="*/ 25 w 30"/>
                <a:gd name="T41" fmla="*/ 4 h 30"/>
                <a:gd name="T42" fmla="*/ 28 w 30"/>
                <a:gd name="T43" fmla="*/ 7 h 30"/>
                <a:gd name="T44" fmla="*/ 29 w 30"/>
                <a:gd name="T45" fmla="*/ 9 h 30"/>
                <a:gd name="T46" fmla="*/ 30 w 30"/>
                <a:gd name="T47" fmla="*/ 12 h 30"/>
                <a:gd name="T48" fmla="*/ 30 w 30"/>
                <a:gd name="T49" fmla="*/ 15 h 30"/>
                <a:gd name="T50" fmla="*/ 29 w 30"/>
                <a:gd name="T51" fmla="*/ 20 h 30"/>
                <a:gd name="T52" fmla="*/ 25 w 30"/>
                <a:gd name="T53" fmla="*/ 25 h 30"/>
                <a:gd name="T54" fmla="*/ 21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8"/>
                  </a:lnTo>
                  <a:lnTo>
                    <a:pt x="7" y="27"/>
                  </a:lnTo>
                  <a:lnTo>
                    <a:pt x="5" y="25"/>
                  </a:lnTo>
                  <a:lnTo>
                    <a:pt x="4" y="23"/>
                  </a:lnTo>
                  <a:lnTo>
                    <a:pt x="1" y="20"/>
                  </a:lnTo>
                  <a:lnTo>
                    <a:pt x="0" y="18"/>
                  </a:lnTo>
                  <a:lnTo>
                    <a:pt x="0" y="15"/>
                  </a:lnTo>
                  <a:lnTo>
                    <a:pt x="0" y="12"/>
                  </a:lnTo>
                  <a:lnTo>
                    <a:pt x="1" y="9"/>
                  </a:lnTo>
                  <a:lnTo>
                    <a:pt x="4" y="7"/>
                  </a:lnTo>
                  <a:lnTo>
                    <a:pt x="5" y="4"/>
                  </a:lnTo>
                  <a:lnTo>
                    <a:pt x="7" y="3"/>
                  </a:lnTo>
                  <a:lnTo>
                    <a:pt x="9" y="1"/>
                  </a:lnTo>
                  <a:lnTo>
                    <a:pt x="13" y="0"/>
                  </a:lnTo>
                  <a:lnTo>
                    <a:pt x="15" y="0"/>
                  </a:lnTo>
                  <a:lnTo>
                    <a:pt x="19" y="0"/>
                  </a:lnTo>
                  <a:lnTo>
                    <a:pt x="21" y="1"/>
                  </a:lnTo>
                  <a:lnTo>
                    <a:pt x="23" y="3"/>
                  </a:lnTo>
                  <a:lnTo>
                    <a:pt x="25" y="4"/>
                  </a:lnTo>
                  <a:lnTo>
                    <a:pt x="28" y="7"/>
                  </a:lnTo>
                  <a:lnTo>
                    <a:pt x="29" y="9"/>
                  </a:lnTo>
                  <a:lnTo>
                    <a:pt x="30" y="12"/>
                  </a:lnTo>
                  <a:lnTo>
                    <a:pt x="30" y="15"/>
                  </a:lnTo>
                  <a:lnTo>
                    <a:pt x="29" y="20"/>
                  </a:lnTo>
                  <a:lnTo>
                    <a:pt x="25" y="25"/>
                  </a:lnTo>
                  <a:lnTo>
                    <a:pt x="21"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19" name="Freeform 421"/>
            <p:cNvSpPr>
              <a:spLocks/>
            </p:cNvSpPr>
            <p:nvPr/>
          </p:nvSpPr>
          <p:spPr bwMode="auto">
            <a:xfrm>
              <a:off x="3207" y="2590"/>
              <a:ext cx="30" cy="30"/>
            </a:xfrm>
            <a:custGeom>
              <a:avLst/>
              <a:gdLst>
                <a:gd name="T0" fmla="*/ 60 w 60"/>
                <a:gd name="T1" fmla="*/ 30 h 60"/>
                <a:gd name="T2" fmla="*/ 59 w 60"/>
                <a:gd name="T3" fmla="*/ 25 h 60"/>
                <a:gd name="T4" fmla="*/ 58 w 60"/>
                <a:gd name="T5" fmla="*/ 19 h 60"/>
                <a:gd name="T6" fmla="*/ 54 w 60"/>
                <a:gd name="T7" fmla="*/ 14 h 60"/>
                <a:gd name="T8" fmla="*/ 51 w 60"/>
                <a:gd name="T9" fmla="*/ 10 h 60"/>
                <a:gd name="T10" fmla="*/ 46 w 60"/>
                <a:gd name="T11" fmla="*/ 6 h 60"/>
                <a:gd name="T12" fmla="*/ 42 w 60"/>
                <a:gd name="T13" fmla="*/ 3 h 60"/>
                <a:gd name="T14" fmla="*/ 36 w 60"/>
                <a:gd name="T15" fmla="*/ 2 h 60"/>
                <a:gd name="T16" fmla="*/ 30 w 60"/>
                <a:gd name="T17" fmla="*/ 0 h 60"/>
                <a:gd name="T18" fmla="*/ 19 w 60"/>
                <a:gd name="T19" fmla="*/ 3 h 60"/>
                <a:gd name="T20" fmla="*/ 9 w 60"/>
                <a:gd name="T21" fmla="*/ 10 h 60"/>
                <a:gd name="T22" fmla="*/ 2 w 60"/>
                <a:gd name="T23" fmla="*/ 19 h 60"/>
                <a:gd name="T24" fmla="*/ 0 w 60"/>
                <a:gd name="T25" fmla="*/ 30 h 60"/>
                <a:gd name="T26" fmla="*/ 1 w 60"/>
                <a:gd name="T27" fmla="*/ 36 h 60"/>
                <a:gd name="T28" fmla="*/ 2 w 60"/>
                <a:gd name="T29" fmla="*/ 42 h 60"/>
                <a:gd name="T30" fmla="*/ 5 w 60"/>
                <a:gd name="T31" fmla="*/ 46 h 60"/>
                <a:gd name="T32" fmla="*/ 8 w 60"/>
                <a:gd name="T33" fmla="*/ 51 h 60"/>
                <a:gd name="T34" fmla="*/ 13 w 60"/>
                <a:gd name="T35" fmla="*/ 55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5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8" y="19"/>
                  </a:lnTo>
                  <a:lnTo>
                    <a:pt x="54" y="14"/>
                  </a:lnTo>
                  <a:lnTo>
                    <a:pt x="51" y="10"/>
                  </a:lnTo>
                  <a:lnTo>
                    <a:pt x="46" y="6"/>
                  </a:lnTo>
                  <a:lnTo>
                    <a:pt x="42" y="3"/>
                  </a:lnTo>
                  <a:lnTo>
                    <a:pt x="36" y="2"/>
                  </a:lnTo>
                  <a:lnTo>
                    <a:pt x="30" y="0"/>
                  </a:lnTo>
                  <a:lnTo>
                    <a:pt x="19" y="3"/>
                  </a:lnTo>
                  <a:lnTo>
                    <a:pt x="9" y="10"/>
                  </a:lnTo>
                  <a:lnTo>
                    <a:pt x="2" y="19"/>
                  </a:lnTo>
                  <a:lnTo>
                    <a:pt x="0" y="30"/>
                  </a:lnTo>
                  <a:lnTo>
                    <a:pt x="1" y="36"/>
                  </a:lnTo>
                  <a:lnTo>
                    <a:pt x="2" y="42"/>
                  </a:lnTo>
                  <a:lnTo>
                    <a:pt x="5" y="46"/>
                  </a:lnTo>
                  <a:lnTo>
                    <a:pt x="8" y="51"/>
                  </a:lnTo>
                  <a:lnTo>
                    <a:pt x="13" y="55"/>
                  </a:lnTo>
                  <a:lnTo>
                    <a:pt x="19" y="58"/>
                  </a:lnTo>
                  <a:lnTo>
                    <a:pt x="24" y="59"/>
                  </a:lnTo>
                  <a:lnTo>
                    <a:pt x="30" y="60"/>
                  </a:lnTo>
                  <a:lnTo>
                    <a:pt x="36" y="59"/>
                  </a:lnTo>
                  <a:lnTo>
                    <a:pt x="42" y="58"/>
                  </a:lnTo>
                  <a:lnTo>
                    <a:pt x="46" y="55"/>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20" name="Freeform 422"/>
            <p:cNvSpPr>
              <a:spLocks/>
            </p:cNvSpPr>
            <p:nvPr/>
          </p:nvSpPr>
          <p:spPr bwMode="auto">
            <a:xfrm>
              <a:off x="3215" y="2597"/>
              <a:ext cx="15" cy="15"/>
            </a:xfrm>
            <a:custGeom>
              <a:avLst/>
              <a:gdLst>
                <a:gd name="T0" fmla="*/ 15 w 30"/>
                <a:gd name="T1" fmla="*/ 30 h 30"/>
                <a:gd name="T2" fmla="*/ 12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10 h 30"/>
                <a:gd name="T22" fmla="*/ 2 w 30"/>
                <a:gd name="T23" fmla="*/ 7 h 30"/>
                <a:gd name="T24" fmla="*/ 5 w 30"/>
                <a:gd name="T25" fmla="*/ 5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7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10"/>
                  </a:lnTo>
                  <a:lnTo>
                    <a:pt x="2" y="7"/>
                  </a:lnTo>
                  <a:lnTo>
                    <a:pt x="5" y="5"/>
                  </a:lnTo>
                  <a:lnTo>
                    <a:pt x="7" y="3"/>
                  </a:lnTo>
                  <a:lnTo>
                    <a:pt x="9" y="1"/>
                  </a:lnTo>
                  <a:lnTo>
                    <a:pt x="12" y="0"/>
                  </a:lnTo>
                  <a:lnTo>
                    <a:pt x="15" y="0"/>
                  </a:lnTo>
                  <a:lnTo>
                    <a:pt x="17" y="0"/>
                  </a:lnTo>
                  <a:lnTo>
                    <a:pt x="21" y="1"/>
                  </a:lnTo>
                  <a:lnTo>
                    <a:pt x="23" y="3"/>
                  </a:lnTo>
                  <a:lnTo>
                    <a:pt x="25" y="5"/>
                  </a:lnTo>
                  <a:lnTo>
                    <a:pt x="27"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21" name="Freeform 423"/>
            <p:cNvSpPr>
              <a:spLocks/>
            </p:cNvSpPr>
            <p:nvPr/>
          </p:nvSpPr>
          <p:spPr bwMode="auto">
            <a:xfrm>
              <a:off x="3231" y="2715"/>
              <a:ext cx="30" cy="30"/>
            </a:xfrm>
            <a:custGeom>
              <a:avLst/>
              <a:gdLst>
                <a:gd name="T0" fmla="*/ 58 w 58"/>
                <a:gd name="T1" fmla="*/ 29 h 59"/>
                <a:gd name="T2" fmla="*/ 58 w 58"/>
                <a:gd name="T3" fmla="*/ 23 h 59"/>
                <a:gd name="T4" fmla="*/ 56 w 58"/>
                <a:gd name="T5" fmla="*/ 19 h 59"/>
                <a:gd name="T6" fmla="*/ 54 w 58"/>
                <a:gd name="T7" fmla="*/ 13 h 59"/>
                <a:gd name="T8" fmla="*/ 50 w 58"/>
                <a:gd name="T9" fmla="*/ 9 h 59"/>
                <a:gd name="T10" fmla="*/ 46 w 58"/>
                <a:gd name="T11" fmla="*/ 5 h 59"/>
                <a:gd name="T12" fmla="*/ 40 w 58"/>
                <a:gd name="T13" fmla="*/ 3 h 59"/>
                <a:gd name="T14" fmla="*/ 34 w 58"/>
                <a:gd name="T15" fmla="*/ 0 h 59"/>
                <a:gd name="T16" fmla="*/ 28 w 58"/>
                <a:gd name="T17" fmla="*/ 0 h 59"/>
                <a:gd name="T18" fmla="*/ 17 w 58"/>
                <a:gd name="T19" fmla="*/ 3 h 59"/>
                <a:gd name="T20" fmla="*/ 8 w 58"/>
                <a:gd name="T21" fmla="*/ 9 h 59"/>
                <a:gd name="T22" fmla="*/ 2 w 58"/>
                <a:gd name="T23" fmla="*/ 18 h 59"/>
                <a:gd name="T24" fmla="*/ 0 w 58"/>
                <a:gd name="T25" fmla="*/ 29 h 59"/>
                <a:gd name="T26" fmla="*/ 0 w 58"/>
                <a:gd name="T27" fmla="*/ 35 h 59"/>
                <a:gd name="T28" fmla="*/ 2 w 58"/>
                <a:gd name="T29" fmla="*/ 41 h 59"/>
                <a:gd name="T30" fmla="*/ 4 w 58"/>
                <a:gd name="T31" fmla="*/ 47 h 59"/>
                <a:gd name="T32" fmla="*/ 8 w 58"/>
                <a:gd name="T33" fmla="*/ 51 h 59"/>
                <a:gd name="T34" fmla="*/ 12 w 58"/>
                <a:gd name="T35" fmla="*/ 55 h 59"/>
                <a:gd name="T36" fmla="*/ 18 w 58"/>
                <a:gd name="T37" fmla="*/ 57 h 59"/>
                <a:gd name="T38" fmla="*/ 23 w 58"/>
                <a:gd name="T39" fmla="*/ 59 h 59"/>
                <a:gd name="T40" fmla="*/ 28 w 58"/>
                <a:gd name="T41" fmla="*/ 59 h 59"/>
                <a:gd name="T42" fmla="*/ 34 w 58"/>
                <a:gd name="T43" fmla="*/ 59 h 59"/>
                <a:gd name="T44" fmla="*/ 40 w 58"/>
                <a:gd name="T45" fmla="*/ 57 h 59"/>
                <a:gd name="T46" fmla="*/ 46 w 58"/>
                <a:gd name="T47" fmla="*/ 55 h 59"/>
                <a:gd name="T48" fmla="*/ 50 w 58"/>
                <a:gd name="T49" fmla="*/ 51 h 59"/>
                <a:gd name="T50" fmla="*/ 54 w 58"/>
                <a:gd name="T51" fmla="*/ 47 h 59"/>
                <a:gd name="T52" fmla="*/ 56 w 58"/>
                <a:gd name="T53" fmla="*/ 41 h 59"/>
                <a:gd name="T54" fmla="*/ 58 w 58"/>
                <a:gd name="T55" fmla="*/ 35 h 59"/>
                <a:gd name="T56" fmla="*/ 58 w 58"/>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9">
                  <a:moveTo>
                    <a:pt x="58" y="29"/>
                  </a:moveTo>
                  <a:lnTo>
                    <a:pt x="58" y="23"/>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8"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22" name="Freeform 424"/>
            <p:cNvSpPr>
              <a:spLocks/>
            </p:cNvSpPr>
            <p:nvPr/>
          </p:nvSpPr>
          <p:spPr bwMode="auto">
            <a:xfrm>
              <a:off x="3239" y="2723"/>
              <a:ext cx="14" cy="14"/>
            </a:xfrm>
            <a:custGeom>
              <a:avLst/>
              <a:gdLst>
                <a:gd name="T0" fmla="*/ 13 w 28"/>
                <a:gd name="T1" fmla="*/ 29 h 29"/>
                <a:gd name="T2" fmla="*/ 11 w 28"/>
                <a:gd name="T3" fmla="*/ 29 h 29"/>
                <a:gd name="T4" fmla="*/ 9 w 28"/>
                <a:gd name="T5" fmla="*/ 28 h 29"/>
                <a:gd name="T6" fmla="*/ 5 w 28"/>
                <a:gd name="T7" fmla="*/ 27 h 29"/>
                <a:gd name="T8" fmla="*/ 3 w 28"/>
                <a:gd name="T9" fmla="*/ 25 h 29"/>
                <a:gd name="T10" fmla="*/ 2 w 28"/>
                <a:gd name="T11" fmla="*/ 22 h 29"/>
                <a:gd name="T12" fmla="*/ 1 w 28"/>
                <a:gd name="T13" fmla="*/ 20 h 29"/>
                <a:gd name="T14" fmla="*/ 0 w 28"/>
                <a:gd name="T15" fmla="*/ 18 h 29"/>
                <a:gd name="T16" fmla="*/ 0 w 28"/>
                <a:gd name="T17" fmla="*/ 14 h 29"/>
                <a:gd name="T18" fmla="*/ 0 w 28"/>
                <a:gd name="T19" fmla="*/ 12 h 29"/>
                <a:gd name="T20" fmla="*/ 1 w 28"/>
                <a:gd name="T21" fmla="*/ 8 h 29"/>
                <a:gd name="T22" fmla="*/ 2 w 28"/>
                <a:gd name="T23" fmla="*/ 6 h 29"/>
                <a:gd name="T24" fmla="*/ 3 w 28"/>
                <a:gd name="T25" fmla="*/ 4 h 29"/>
                <a:gd name="T26" fmla="*/ 5 w 28"/>
                <a:gd name="T27" fmla="*/ 3 h 29"/>
                <a:gd name="T28" fmla="*/ 9 w 28"/>
                <a:gd name="T29" fmla="*/ 2 h 29"/>
                <a:gd name="T30" fmla="*/ 11 w 28"/>
                <a:gd name="T31" fmla="*/ 0 h 29"/>
                <a:gd name="T32" fmla="*/ 13 w 28"/>
                <a:gd name="T33" fmla="*/ 0 h 29"/>
                <a:gd name="T34" fmla="*/ 17 w 28"/>
                <a:gd name="T35" fmla="*/ 0 h 29"/>
                <a:gd name="T36" fmla="*/ 19 w 28"/>
                <a:gd name="T37" fmla="*/ 2 h 29"/>
                <a:gd name="T38" fmla="*/ 23 w 28"/>
                <a:gd name="T39" fmla="*/ 3 h 29"/>
                <a:gd name="T40" fmla="*/ 25 w 28"/>
                <a:gd name="T41" fmla="*/ 4 h 29"/>
                <a:gd name="T42" fmla="*/ 26 w 28"/>
                <a:gd name="T43" fmla="*/ 6 h 29"/>
                <a:gd name="T44" fmla="*/ 27 w 28"/>
                <a:gd name="T45" fmla="*/ 8 h 29"/>
                <a:gd name="T46" fmla="*/ 28 w 28"/>
                <a:gd name="T47" fmla="*/ 12 h 29"/>
                <a:gd name="T48" fmla="*/ 28 w 28"/>
                <a:gd name="T49" fmla="*/ 14 h 29"/>
                <a:gd name="T50" fmla="*/ 27 w 28"/>
                <a:gd name="T51" fmla="*/ 20 h 29"/>
                <a:gd name="T52" fmla="*/ 25 w 28"/>
                <a:gd name="T53" fmla="*/ 25 h 29"/>
                <a:gd name="T54" fmla="*/ 19 w 28"/>
                <a:gd name="T55" fmla="*/ 28 h 29"/>
                <a:gd name="T56" fmla="*/ 13 w 28"/>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 h="29">
                  <a:moveTo>
                    <a:pt x="13" y="29"/>
                  </a:moveTo>
                  <a:lnTo>
                    <a:pt x="11" y="29"/>
                  </a:lnTo>
                  <a:lnTo>
                    <a:pt x="9" y="28"/>
                  </a:lnTo>
                  <a:lnTo>
                    <a:pt x="5" y="27"/>
                  </a:lnTo>
                  <a:lnTo>
                    <a:pt x="3" y="25"/>
                  </a:lnTo>
                  <a:lnTo>
                    <a:pt x="2" y="22"/>
                  </a:lnTo>
                  <a:lnTo>
                    <a:pt x="1" y="20"/>
                  </a:lnTo>
                  <a:lnTo>
                    <a:pt x="0" y="18"/>
                  </a:lnTo>
                  <a:lnTo>
                    <a:pt x="0" y="14"/>
                  </a:lnTo>
                  <a:lnTo>
                    <a:pt x="0" y="12"/>
                  </a:lnTo>
                  <a:lnTo>
                    <a:pt x="1" y="8"/>
                  </a:lnTo>
                  <a:lnTo>
                    <a:pt x="2" y="6"/>
                  </a:lnTo>
                  <a:lnTo>
                    <a:pt x="3" y="4"/>
                  </a:lnTo>
                  <a:lnTo>
                    <a:pt x="5" y="3"/>
                  </a:lnTo>
                  <a:lnTo>
                    <a:pt x="9" y="2"/>
                  </a:lnTo>
                  <a:lnTo>
                    <a:pt x="11" y="0"/>
                  </a:lnTo>
                  <a:lnTo>
                    <a:pt x="13" y="0"/>
                  </a:lnTo>
                  <a:lnTo>
                    <a:pt x="17" y="0"/>
                  </a:lnTo>
                  <a:lnTo>
                    <a:pt x="19" y="2"/>
                  </a:lnTo>
                  <a:lnTo>
                    <a:pt x="23" y="3"/>
                  </a:lnTo>
                  <a:lnTo>
                    <a:pt x="25" y="4"/>
                  </a:lnTo>
                  <a:lnTo>
                    <a:pt x="26" y="6"/>
                  </a:lnTo>
                  <a:lnTo>
                    <a:pt x="27" y="8"/>
                  </a:lnTo>
                  <a:lnTo>
                    <a:pt x="28" y="12"/>
                  </a:lnTo>
                  <a:lnTo>
                    <a:pt x="28" y="14"/>
                  </a:lnTo>
                  <a:lnTo>
                    <a:pt x="27" y="20"/>
                  </a:lnTo>
                  <a:lnTo>
                    <a:pt x="25" y="25"/>
                  </a:lnTo>
                  <a:lnTo>
                    <a:pt x="19" y="28"/>
                  </a:lnTo>
                  <a:lnTo>
                    <a:pt x="13"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23" name="Freeform 425"/>
            <p:cNvSpPr>
              <a:spLocks/>
            </p:cNvSpPr>
            <p:nvPr/>
          </p:nvSpPr>
          <p:spPr bwMode="auto">
            <a:xfrm>
              <a:off x="3380" y="2742"/>
              <a:ext cx="30" cy="30"/>
            </a:xfrm>
            <a:custGeom>
              <a:avLst/>
              <a:gdLst>
                <a:gd name="T0" fmla="*/ 60 w 60"/>
                <a:gd name="T1" fmla="*/ 30 h 58"/>
                <a:gd name="T2" fmla="*/ 59 w 60"/>
                <a:gd name="T3" fmla="*/ 24 h 58"/>
                <a:gd name="T4" fmla="*/ 57 w 60"/>
                <a:gd name="T5" fmla="*/ 18 h 58"/>
                <a:gd name="T6" fmla="*/ 54 w 60"/>
                <a:gd name="T7" fmla="*/ 12 h 58"/>
                <a:gd name="T8" fmla="*/ 51 w 60"/>
                <a:gd name="T9" fmla="*/ 8 h 58"/>
                <a:gd name="T10" fmla="*/ 46 w 60"/>
                <a:gd name="T11" fmla="*/ 4 h 58"/>
                <a:gd name="T12" fmla="*/ 41 w 60"/>
                <a:gd name="T13" fmla="*/ 2 h 58"/>
                <a:gd name="T14" fmla="*/ 36 w 60"/>
                <a:gd name="T15" fmla="*/ 0 h 58"/>
                <a:gd name="T16" fmla="*/ 30 w 60"/>
                <a:gd name="T17" fmla="*/ 0 h 58"/>
                <a:gd name="T18" fmla="*/ 18 w 60"/>
                <a:gd name="T19" fmla="*/ 2 h 58"/>
                <a:gd name="T20" fmla="*/ 8 w 60"/>
                <a:gd name="T21" fmla="*/ 8 h 58"/>
                <a:gd name="T22" fmla="*/ 2 w 60"/>
                <a:gd name="T23" fmla="*/ 18 h 58"/>
                <a:gd name="T24" fmla="*/ 0 w 60"/>
                <a:gd name="T25" fmla="*/ 30 h 58"/>
                <a:gd name="T26" fmla="*/ 1 w 60"/>
                <a:gd name="T27" fmla="*/ 35 h 58"/>
                <a:gd name="T28" fmla="*/ 2 w 60"/>
                <a:gd name="T29" fmla="*/ 40 h 58"/>
                <a:gd name="T30" fmla="*/ 4 w 60"/>
                <a:gd name="T31" fmla="*/ 46 h 58"/>
                <a:gd name="T32" fmla="*/ 8 w 60"/>
                <a:gd name="T33" fmla="*/ 50 h 58"/>
                <a:gd name="T34" fmla="*/ 12 w 60"/>
                <a:gd name="T35" fmla="*/ 54 h 58"/>
                <a:gd name="T36" fmla="*/ 18 w 60"/>
                <a:gd name="T37" fmla="*/ 56 h 58"/>
                <a:gd name="T38" fmla="*/ 24 w 60"/>
                <a:gd name="T39" fmla="*/ 58 h 58"/>
                <a:gd name="T40" fmla="*/ 30 w 60"/>
                <a:gd name="T41" fmla="*/ 58 h 58"/>
                <a:gd name="T42" fmla="*/ 36 w 60"/>
                <a:gd name="T43" fmla="*/ 58 h 58"/>
                <a:gd name="T44" fmla="*/ 41 w 60"/>
                <a:gd name="T45" fmla="*/ 56 h 58"/>
                <a:gd name="T46" fmla="*/ 46 w 60"/>
                <a:gd name="T47" fmla="*/ 54 h 58"/>
                <a:gd name="T48" fmla="*/ 51 w 60"/>
                <a:gd name="T49" fmla="*/ 50 h 58"/>
                <a:gd name="T50" fmla="*/ 54 w 60"/>
                <a:gd name="T51" fmla="*/ 46 h 58"/>
                <a:gd name="T52" fmla="*/ 57 w 60"/>
                <a:gd name="T53" fmla="*/ 40 h 58"/>
                <a:gd name="T54" fmla="*/ 59 w 60"/>
                <a:gd name="T55" fmla="*/ 35 h 58"/>
                <a:gd name="T56" fmla="*/ 60 w 60"/>
                <a:gd name="T57"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8">
                  <a:moveTo>
                    <a:pt x="60" y="30"/>
                  </a:moveTo>
                  <a:lnTo>
                    <a:pt x="59" y="24"/>
                  </a:lnTo>
                  <a:lnTo>
                    <a:pt x="57" y="18"/>
                  </a:lnTo>
                  <a:lnTo>
                    <a:pt x="54" y="12"/>
                  </a:lnTo>
                  <a:lnTo>
                    <a:pt x="51" y="8"/>
                  </a:lnTo>
                  <a:lnTo>
                    <a:pt x="46" y="4"/>
                  </a:lnTo>
                  <a:lnTo>
                    <a:pt x="41" y="2"/>
                  </a:lnTo>
                  <a:lnTo>
                    <a:pt x="36" y="0"/>
                  </a:lnTo>
                  <a:lnTo>
                    <a:pt x="30" y="0"/>
                  </a:lnTo>
                  <a:lnTo>
                    <a:pt x="18" y="2"/>
                  </a:lnTo>
                  <a:lnTo>
                    <a:pt x="8" y="8"/>
                  </a:lnTo>
                  <a:lnTo>
                    <a:pt x="2" y="18"/>
                  </a:lnTo>
                  <a:lnTo>
                    <a:pt x="0" y="30"/>
                  </a:lnTo>
                  <a:lnTo>
                    <a:pt x="1" y="35"/>
                  </a:lnTo>
                  <a:lnTo>
                    <a:pt x="2" y="40"/>
                  </a:lnTo>
                  <a:lnTo>
                    <a:pt x="4" y="46"/>
                  </a:lnTo>
                  <a:lnTo>
                    <a:pt x="8" y="50"/>
                  </a:lnTo>
                  <a:lnTo>
                    <a:pt x="12" y="54"/>
                  </a:lnTo>
                  <a:lnTo>
                    <a:pt x="18" y="56"/>
                  </a:lnTo>
                  <a:lnTo>
                    <a:pt x="24" y="58"/>
                  </a:lnTo>
                  <a:lnTo>
                    <a:pt x="30" y="58"/>
                  </a:lnTo>
                  <a:lnTo>
                    <a:pt x="36" y="58"/>
                  </a:lnTo>
                  <a:lnTo>
                    <a:pt x="41" y="56"/>
                  </a:lnTo>
                  <a:lnTo>
                    <a:pt x="46" y="54"/>
                  </a:lnTo>
                  <a:lnTo>
                    <a:pt x="51" y="50"/>
                  </a:lnTo>
                  <a:lnTo>
                    <a:pt x="54" y="46"/>
                  </a:lnTo>
                  <a:lnTo>
                    <a:pt x="57" y="40"/>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24" name="Freeform 426"/>
            <p:cNvSpPr>
              <a:spLocks/>
            </p:cNvSpPr>
            <p:nvPr/>
          </p:nvSpPr>
          <p:spPr bwMode="auto">
            <a:xfrm>
              <a:off x="3388" y="2750"/>
              <a:ext cx="15" cy="14"/>
            </a:xfrm>
            <a:custGeom>
              <a:avLst/>
              <a:gdLst>
                <a:gd name="T0" fmla="*/ 15 w 30"/>
                <a:gd name="T1" fmla="*/ 28 h 28"/>
                <a:gd name="T2" fmla="*/ 11 w 30"/>
                <a:gd name="T3" fmla="*/ 28 h 28"/>
                <a:gd name="T4" fmla="*/ 9 w 30"/>
                <a:gd name="T5" fmla="*/ 27 h 28"/>
                <a:gd name="T6" fmla="*/ 7 w 30"/>
                <a:gd name="T7" fmla="*/ 26 h 28"/>
                <a:gd name="T8" fmla="*/ 4 w 30"/>
                <a:gd name="T9" fmla="*/ 25 h 28"/>
                <a:gd name="T10" fmla="*/ 2 w 30"/>
                <a:gd name="T11" fmla="*/ 23 h 28"/>
                <a:gd name="T12" fmla="*/ 1 w 30"/>
                <a:gd name="T13" fmla="*/ 19 h 28"/>
                <a:gd name="T14" fmla="*/ 0 w 30"/>
                <a:gd name="T15" fmla="*/ 17 h 28"/>
                <a:gd name="T16" fmla="*/ 0 w 30"/>
                <a:gd name="T17" fmla="*/ 15 h 28"/>
                <a:gd name="T18" fmla="*/ 0 w 30"/>
                <a:gd name="T19" fmla="*/ 11 h 28"/>
                <a:gd name="T20" fmla="*/ 1 w 30"/>
                <a:gd name="T21" fmla="*/ 9 h 28"/>
                <a:gd name="T22" fmla="*/ 2 w 30"/>
                <a:gd name="T23" fmla="*/ 5 h 28"/>
                <a:gd name="T24" fmla="*/ 4 w 30"/>
                <a:gd name="T25" fmla="*/ 3 h 28"/>
                <a:gd name="T26" fmla="*/ 7 w 30"/>
                <a:gd name="T27" fmla="*/ 2 h 28"/>
                <a:gd name="T28" fmla="*/ 9 w 30"/>
                <a:gd name="T29" fmla="*/ 1 h 28"/>
                <a:gd name="T30" fmla="*/ 11 w 30"/>
                <a:gd name="T31" fmla="*/ 0 h 28"/>
                <a:gd name="T32" fmla="*/ 15 w 30"/>
                <a:gd name="T33" fmla="*/ 0 h 28"/>
                <a:gd name="T34" fmla="*/ 17 w 30"/>
                <a:gd name="T35" fmla="*/ 0 h 28"/>
                <a:gd name="T36" fmla="*/ 21 w 30"/>
                <a:gd name="T37" fmla="*/ 1 h 28"/>
                <a:gd name="T38" fmla="*/ 23 w 30"/>
                <a:gd name="T39" fmla="*/ 2 h 28"/>
                <a:gd name="T40" fmla="*/ 25 w 30"/>
                <a:gd name="T41" fmla="*/ 3 h 28"/>
                <a:gd name="T42" fmla="*/ 26 w 30"/>
                <a:gd name="T43" fmla="*/ 5 h 28"/>
                <a:gd name="T44" fmla="*/ 29 w 30"/>
                <a:gd name="T45" fmla="*/ 9 h 28"/>
                <a:gd name="T46" fmla="*/ 30 w 30"/>
                <a:gd name="T47" fmla="*/ 11 h 28"/>
                <a:gd name="T48" fmla="*/ 30 w 30"/>
                <a:gd name="T49" fmla="*/ 15 h 28"/>
                <a:gd name="T50" fmla="*/ 29 w 30"/>
                <a:gd name="T51" fmla="*/ 20 h 28"/>
                <a:gd name="T52" fmla="*/ 25 w 30"/>
                <a:gd name="T53" fmla="*/ 25 h 28"/>
                <a:gd name="T54" fmla="*/ 21 w 30"/>
                <a:gd name="T55" fmla="*/ 27 h 28"/>
                <a:gd name="T56" fmla="*/ 15 w 30"/>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5"/>
                  </a:lnTo>
                  <a:lnTo>
                    <a:pt x="4" y="3"/>
                  </a:lnTo>
                  <a:lnTo>
                    <a:pt x="7" y="2"/>
                  </a:lnTo>
                  <a:lnTo>
                    <a:pt x="9" y="1"/>
                  </a:lnTo>
                  <a:lnTo>
                    <a:pt x="11" y="0"/>
                  </a:lnTo>
                  <a:lnTo>
                    <a:pt x="15" y="0"/>
                  </a:lnTo>
                  <a:lnTo>
                    <a:pt x="17" y="0"/>
                  </a:lnTo>
                  <a:lnTo>
                    <a:pt x="21" y="1"/>
                  </a:lnTo>
                  <a:lnTo>
                    <a:pt x="23" y="2"/>
                  </a:lnTo>
                  <a:lnTo>
                    <a:pt x="25" y="3"/>
                  </a:lnTo>
                  <a:lnTo>
                    <a:pt x="26" y="5"/>
                  </a:lnTo>
                  <a:lnTo>
                    <a:pt x="29" y="9"/>
                  </a:lnTo>
                  <a:lnTo>
                    <a:pt x="30" y="11"/>
                  </a:lnTo>
                  <a:lnTo>
                    <a:pt x="30" y="15"/>
                  </a:lnTo>
                  <a:lnTo>
                    <a:pt x="29" y="20"/>
                  </a:lnTo>
                  <a:lnTo>
                    <a:pt x="25" y="25"/>
                  </a:lnTo>
                  <a:lnTo>
                    <a:pt x="21"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25" name="Freeform 427"/>
            <p:cNvSpPr>
              <a:spLocks/>
            </p:cNvSpPr>
            <p:nvPr/>
          </p:nvSpPr>
          <p:spPr bwMode="auto">
            <a:xfrm>
              <a:off x="3407" y="2643"/>
              <a:ext cx="30" cy="30"/>
            </a:xfrm>
            <a:custGeom>
              <a:avLst/>
              <a:gdLst>
                <a:gd name="T0" fmla="*/ 60 w 60"/>
                <a:gd name="T1" fmla="*/ 29 h 59"/>
                <a:gd name="T2" fmla="*/ 59 w 60"/>
                <a:gd name="T3" fmla="*/ 24 h 59"/>
                <a:gd name="T4" fmla="*/ 57 w 60"/>
                <a:gd name="T5" fmla="*/ 19 h 59"/>
                <a:gd name="T6" fmla="*/ 54 w 60"/>
                <a:gd name="T7" fmla="*/ 13 h 59"/>
                <a:gd name="T8" fmla="*/ 50 w 60"/>
                <a:gd name="T9" fmla="*/ 9 h 59"/>
                <a:gd name="T10" fmla="*/ 46 w 60"/>
                <a:gd name="T11" fmla="*/ 5 h 59"/>
                <a:gd name="T12" fmla="*/ 41 w 60"/>
                <a:gd name="T13" fmla="*/ 3 h 59"/>
                <a:gd name="T14" fmla="*/ 36 w 60"/>
                <a:gd name="T15" fmla="*/ 0 h 59"/>
                <a:gd name="T16" fmla="*/ 30 w 60"/>
                <a:gd name="T17" fmla="*/ 0 h 59"/>
                <a:gd name="T18" fmla="*/ 18 w 60"/>
                <a:gd name="T19" fmla="*/ 3 h 59"/>
                <a:gd name="T20" fmla="*/ 9 w 60"/>
                <a:gd name="T21" fmla="*/ 9 h 59"/>
                <a:gd name="T22" fmla="*/ 2 w 60"/>
                <a:gd name="T23" fmla="*/ 18 h 59"/>
                <a:gd name="T24" fmla="*/ 0 w 60"/>
                <a:gd name="T25" fmla="*/ 29 h 59"/>
                <a:gd name="T26" fmla="*/ 1 w 60"/>
                <a:gd name="T27" fmla="*/ 35 h 59"/>
                <a:gd name="T28" fmla="*/ 2 w 60"/>
                <a:gd name="T29" fmla="*/ 41 h 59"/>
                <a:gd name="T30" fmla="*/ 6 w 60"/>
                <a:gd name="T31" fmla="*/ 47 h 59"/>
                <a:gd name="T32" fmla="*/ 9 w 60"/>
                <a:gd name="T33" fmla="*/ 51 h 59"/>
                <a:gd name="T34" fmla="*/ 14 w 60"/>
                <a:gd name="T35" fmla="*/ 55 h 59"/>
                <a:gd name="T36" fmla="*/ 18 w 60"/>
                <a:gd name="T37" fmla="*/ 57 h 59"/>
                <a:gd name="T38" fmla="*/ 24 w 60"/>
                <a:gd name="T39" fmla="*/ 59 h 59"/>
                <a:gd name="T40" fmla="*/ 30 w 60"/>
                <a:gd name="T41" fmla="*/ 59 h 59"/>
                <a:gd name="T42" fmla="*/ 36 w 60"/>
                <a:gd name="T43" fmla="*/ 59 h 59"/>
                <a:gd name="T44" fmla="*/ 41 w 60"/>
                <a:gd name="T45" fmla="*/ 57 h 59"/>
                <a:gd name="T46" fmla="*/ 46 w 60"/>
                <a:gd name="T47" fmla="*/ 55 h 59"/>
                <a:gd name="T48" fmla="*/ 50 w 60"/>
                <a:gd name="T49" fmla="*/ 51 h 59"/>
                <a:gd name="T50" fmla="*/ 54 w 60"/>
                <a:gd name="T51" fmla="*/ 47 h 59"/>
                <a:gd name="T52" fmla="*/ 57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7" y="19"/>
                  </a:lnTo>
                  <a:lnTo>
                    <a:pt x="54" y="13"/>
                  </a:lnTo>
                  <a:lnTo>
                    <a:pt x="50" y="9"/>
                  </a:lnTo>
                  <a:lnTo>
                    <a:pt x="46" y="5"/>
                  </a:lnTo>
                  <a:lnTo>
                    <a:pt x="41" y="3"/>
                  </a:lnTo>
                  <a:lnTo>
                    <a:pt x="36" y="0"/>
                  </a:lnTo>
                  <a:lnTo>
                    <a:pt x="30" y="0"/>
                  </a:lnTo>
                  <a:lnTo>
                    <a:pt x="18" y="3"/>
                  </a:lnTo>
                  <a:lnTo>
                    <a:pt x="9" y="9"/>
                  </a:lnTo>
                  <a:lnTo>
                    <a:pt x="2" y="18"/>
                  </a:lnTo>
                  <a:lnTo>
                    <a:pt x="0" y="29"/>
                  </a:lnTo>
                  <a:lnTo>
                    <a:pt x="1" y="35"/>
                  </a:lnTo>
                  <a:lnTo>
                    <a:pt x="2" y="41"/>
                  </a:lnTo>
                  <a:lnTo>
                    <a:pt x="6" y="47"/>
                  </a:lnTo>
                  <a:lnTo>
                    <a:pt x="9" y="51"/>
                  </a:lnTo>
                  <a:lnTo>
                    <a:pt x="14" y="55"/>
                  </a:lnTo>
                  <a:lnTo>
                    <a:pt x="18" y="57"/>
                  </a:lnTo>
                  <a:lnTo>
                    <a:pt x="24" y="59"/>
                  </a:lnTo>
                  <a:lnTo>
                    <a:pt x="30" y="59"/>
                  </a:lnTo>
                  <a:lnTo>
                    <a:pt x="36" y="59"/>
                  </a:lnTo>
                  <a:lnTo>
                    <a:pt x="41" y="57"/>
                  </a:lnTo>
                  <a:lnTo>
                    <a:pt x="46" y="55"/>
                  </a:lnTo>
                  <a:lnTo>
                    <a:pt x="50" y="51"/>
                  </a:lnTo>
                  <a:lnTo>
                    <a:pt x="54" y="47"/>
                  </a:lnTo>
                  <a:lnTo>
                    <a:pt x="57"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26" name="Freeform 428"/>
            <p:cNvSpPr>
              <a:spLocks/>
            </p:cNvSpPr>
            <p:nvPr/>
          </p:nvSpPr>
          <p:spPr bwMode="auto">
            <a:xfrm>
              <a:off x="3414" y="2651"/>
              <a:ext cx="15" cy="14"/>
            </a:xfrm>
            <a:custGeom>
              <a:avLst/>
              <a:gdLst>
                <a:gd name="T0" fmla="*/ 15 w 30"/>
                <a:gd name="T1" fmla="*/ 29 h 29"/>
                <a:gd name="T2" fmla="*/ 12 w 30"/>
                <a:gd name="T3" fmla="*/ 29 h 29"/>
                <a:gd name="T4" fmla="*/ 9 w 30"/>
                <a:gd name="T5" fmla="*/ 28 h 29"/>
                <a:gd name="T6" fmla="*/ 7 w 30"/>
                <a:gd name="T7" fmla="*/ 27 h 29"/>
                <a:gd name="T8" fmla="*/ 4 w 30"/>
                <a:gd name="T9" fmla="*/ 25 h 29"/>
                <a:gd name="T10" fmla="*/ 3 w 30"/>
                <a:gd name="T11" fmla="*/ 22 h 29"/>
                <a:gd name="T12" fmla="*/ 1 w 30"/>
                <a:gd name="T13" fmla="*/ 20 h 29"/>
                <a:gd name="T14" fmla="*/ 0 w 30"/>
                <a:gd name="T15" fmla="*/ 18 h 29"/>
                <a:gd name="T16" fmla="*/ 0 w 30"/>
                <a:gd name="T17" fmla="*/ 14 h 29"/>
                <a:gd name="T18" fmla="*/ 0 w 30"/>
                <a:gd name="T19" fmla="*/ 12 h 29"/>
                <a:gd name="T20" fmla="*/ 1 w 30"/>
                <a:gd name="T21" fmla="*/ 9 h 29"/>
                <a:gd name="T22" fmla="*/ 3 w 30"/>
                <a:gd name="T23" fmla="*/ 6 h 29"/>
                <a:gd name="T24" fmla="*/ 4 w 30"/>
                <a:gd name="T25" fmla="*/ 4 h 29"/>
                <a:gd name="T26" fmla="*/ 7 w 30"/>
                <a:gd name="T27" fmla="*/ 3 h 29"/>
                <a:gd name="T28" fmla="*/ 9 w 30"/>
                <a:gd name="T29" fmla="*/ 2 h 29"/>
                <a:gd name="T30" fmla="*/ 12 w 30"/>
                <a:gd name="T31" fmla="*/ 0 h 29"/>
                <a:gd name="T32" fmla="*/ 15 w 30"/>
                <a:gd name="T33" fmla="*/ 0 h 29"/>
                <a:gd name="T34" fmla="*/ 17 w 30"/>
                <a:gd name="T35" fmla="*/ 0 h 29"/>
                <a:gd name="T36" fmla="*/ 21 w 30"/>
                <a:gd name="T37" fmla="*/ 2 h 29"/>
                <a:gd name="T38" fmla="*/ 23 w 30"/>
                <a:gd name="T39" fmla="*/ 3 h 29"/>
                <a:gd name="T40" fmla="*/ 25 w 30"/>
                <a:gd name="T41" fmla="*/ 4 h 29"/>
                <a:gd name="T42" fmla="*/ 26 w 30"/>
                <a:gd name="T43" fmla="*/ 6 h 29"/>
                <a:gd name="T44" fmla="*/ 29 w 30"/>
                <a:gd name="T45" fmla="*/ 9 h 29"/>
                <a:gd name="T46" fmla="*/ 30 w 30"/>
                <a:gd name="T47" fmla="*/ 12 h 29"/>
                <a:gd name="T48" fmla="*/ 30 w 30"/>
                <a:gd name="T49" fmla="*/ 14 h 29"/>
                <a:gd name="T50" fmla="*/ 29 w 30"/>
                <a:gd name="T51" fmla="*/ 20 h 29"/>
                <a:gd name="T52" fmla="*/ 25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9" y="28"/>
                  </a:lnTo>
                  <a:lnTo>
                    <a:pt x="7" y="27"/>
                  </a:lnTo>
                  <a:lnTo>
                    <a:pt x="4" y="25"/>
                  </a:lnTo>
                  <a:lnTo>
                    <a:pt x="3" y="22"/>
                  </a:lnTo>
                  <a:lnTo>
                    <a:pt x="1" y="20"/>
                  </a:lnTo>
                  <a:lnTo>
                    <a:pt x="0" y="18"/>
                  </a:lnTo>
                  <a:lnTo>
                    <a:pt x="0" y="14"/>
                  </a:lnTo>
                  <a:lnTo>
                    <a:pt x="0" y="12"/>
                  </a:lnTo>
                  <a:lnTo>
                    <a:pt x="1" y="9"/>
                  </a:lnTo>
                  <a:lnTo>
                    <a:pt x="3" y="6"/>
                  </a:lnTo>
                  <a:lnTo>
                    <a:pt x="4" y="4"/>
                  </a:lnTo>
                  <a:lnTo>
                    <a:pt x="7" y="3"/>
                  </a:lnTo>
                  <a:lnTo>
                    <a:pt x="9" y="2"/>
                  </a:lnTo>
                  <a:lnTo>
                    <a:pt x="12" y="0"/>
                  </a:lnTo>
                  <a:lnTo>
                    <a:pt x="15" y="0"/>
                  </a:lnTo>
                  <a:lnTo>
                    <a:pt x="17" y="0"/>
                  </a:lnTo>
                  <a:lnTo>
                    <a:pt x="21" y="2"/>
                  </a:lnTo>
                  <a:lnTo>
                    <a:pt x="23" y="3"/>
                  </a:lnTo>
                  <a:lnTo>
                    <a:pt x="25" y="4"/>
                  </a:lnTo>
                  <a:lnTo>
                    <a:pt x="26" y="6"/>
                  </a:lnTo>
                  <a:lnTo>
                    <a:pt x="29" y="9"/>
                  </a:lnTo>
                  <a:lnTo>
                    <a:pt x="30" y="12"/>
                  </a:lnTo>
                  <a:lnTo>
                    <a:pt x="30" y="14"/>
                  </a:lnTo>
                  <a:lnTo>
                    <a:pt x="29" y="20"/>
                  </a:lnTo>
                  <a:lnTo>
                    <a:pt x="25"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27" name="Freeform 429"/>
            <p:cNvSpPr>
              <a:spLocks/>
            </p:cNvSpPr>
            <p:nvPr/>
          </p:nvSpPr>
          <p:spPr bwMode="auto">
            <a:xfrm>
              <a:off x="3407" y="2515"/>
              <a:ext cx="30" cy="30"/>
            </a:xfrm>
            <a:custGeom>
              <a:avLst/>
              <a:gdLst>
                <a:gd name="T0" fmla="*/ 60 w 60"/>
                <a:gd name="T1" fmla="*/ 30 h 60"/>
                <a:gd name="T2" fmla="*/ 59 w 60"/>
                <a:gd name="T3" fmla="*/ 24 h 60"/>
                <a:gd name="T4" fmla="*/ 57 w 60"/>
                <a:gd name="T5" fmla="*/ 18 h 60"/>
                <a:gd name="T6" fmla="*/ 54 w 60"/>
                <a:gd name="T7" fmla="*/ 13 h 60"/>
                <a:gd name="T8" fmla="*/ 50 w 60"/>
                <a:gd name="T9" fmla="*/ 9 h 60"/>
                <a:gd name="T10" fmla="*/ 46 w 60"/>
                <a:gd name="T11" fmla="*/ 5 h 60"/>
                <a:gd name="T12" fmla="*/ 41 w 60"/>
                <a:gd name="T13" fmla="*/ 2 h 60"/>
                <a:gd name="T14" fmla="*/ 36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5 h 60"/>
                <a:gd name="T28" fmla="*/ 2 w 60"/>
                <a:gd name="T29" fmla="*/ 41 h 60"/>
                <a:gd name="T30" fmla="*/ 6 w 60"/>
                <a:gd name="T31" fmla="*/ 47 h 60"/>
                <a:gd name="T32" fmla="*/ 9 w 60"/>
                <a:gd name="T33" fmla="*/ 51 h 60"/>
                <a:gd name="T34" fmla="*/ 14 w 60"/>
                <a:gd name="T35" fmla="*/ 55 h 60"/>
                <a:gd name="T36" fmla="*/ 18 w 60"/>
                <a:gd name="T37" fmla="*/ 57 h 60"/>
                <a:gd name="T38" fmla="*/ 24 w 60"/>
                <a:gd name="T39" fmla="*/ 58 h 60"/>
                <a:gd name="T40" fmla="*/ 30 w 60"/>
                <a:gd name="T41" fmla="*/ 60 h 60"/>
                <a:gd name="T42" fmla="*/ 36 w 60"/>
                <a:gd name="T43" fmla="*/ 58 h 60"/>
                <a:gd name="T44" fmla="*/ 41 w 60"/>
                <a:gd name="T45" fmla="*/ 57 h 60"/>
                <a:gd name="T46" fmla="*/ 46 w 60"/>
                <a:gd name="T47" fmla="*/ 55 h 60"/>
                <a:gd name="T48" fmla="*/ 50 w 60"/>
                <a:gd name="T49" fmla="*/ 51 h 60"/>
                <a:gd name="T50" fmla="*/ 54 w 60"/>
                <a:gd name="T51" fmla="*/ 47 h 60"/>
                <a:gd name="T52" fmla="*/ 57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3"/>
                  </a:lnTo>
                  <a:lnTo>
                    <a:pt x="50" y="9"/>
                  </a:lnTo>
                  <a:lnTo>
                    <a:pt x="46" y="5"/>
                  </a:lnTo>
                  <a:lnTo>
                    <a:pt x="41" y="2"/>
                  </a:lnTo>
                  <a:lnTo>
                    <a:pt x="36" y="1"/>
                  </a:lnTo>
                  <a:lnTo>
                    <a:pt x="30" y="0"/>
                  </a:lnTo>
                  <a:lnTo>
                    <a:pt x="18" y="2"/>
                  </a:lnTo>
                  <a:lnTo>
                    <a:pt x="9" y="9"/>
                  </a:lnTo>
                  <a:lnTo>
                    <a:pt x="2" y="18"/>
                  </a:lnTo>
                  <a:lnTo>
                    <a:pt x="0" y="30"/>
                  </a:lnTo>
                  <a:lnTo>
                    <a:pt x="1" y="35"/>
                  </a:lnTo>
                  <a:lnTo>
                    <a:pt x="2" y="41"/>
                  </a:lnTo>
                  <a:lnTo>
                    <a:pt x="6" y="47"/>
                  </a:lnTo>
                  <a:lnTo>
                    <a:pt x="9" y="51"/>
                  </a:lnTo>
                  <a:lnTo>
                    <a:pt x="14" y="55"/>
                  </a:lnTo>
                  <a:lnTo>
                    <a:pt x="18" y="57"/>
                  </a:lnTo>
                  <a:lnTo>
                    <a:pt x="24" y="58"/>
                  </a:lnTo>
                  <a:lnTo>
                    <a:pt x="30" y="60"/>
                  </a:lnTo>
                  <a:lnTo>
                    <a:pt x="36" y="58"/>
                  </a:lnTo>
                  <a:lnTo>
                    <a:pt x="41" y="57"/>
                  </a:lnTo>
                  <a:lnTo>
                    <a:pt x="46" y="55"/>
                  </a:lnTo>
                  <a:lnTo>
                    <a:pt x="50" y="51"/>
                  </a:lnTo>
                  <a:lnTo>
                    <a:pt x="54" y="47"/>
                  </a:lnTo>
                  <a:lnTo>
                    <a:pt x="57"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28" name="Freeform 430"/>
            <p:cNvSpPr>
              <a:spLocks/>
            </p:cNvSpPr>
            <p:nvPr/>
          </p:nvSpPr>
          <p:spPr bwMode="auto">
            <a:xfrm>
              <a:off x="3414" y="2522"/>
              <a:ext cx="15" cy="15"/>
            </a:xfrm>
            <a:custGeom>
              <a:avLst/>
              <a:gdLst>
                <a:gd name="T0" fmla="*/ 15 w 30"/>
                <a:gd name="T1" fmla="*/ 30 h 30"/>
                <a:gd name="T2" fmla="*/ 12 w 30"/>
                <a:gd name="T3" fmla="*/ 30 h 30"/>
                <a:gd name="T4" fmla="*/ 9 w 30"/>
                <a:gd name="T5" fmla="*/ 28 h 30"/>
                <a:gd name="T6" fmla="*/ 7 w 30"/>
                <a:gd name="T7" fmla="*/ 27 h 30"/>
                <a:gd name="T8" fmla="*/ 4 w 30"/>
                <a:gd name="T9" fmla="*/ 25 h 30"/>
                <a:gd name="T10" fmla="*/ 3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3 w 30"/>
                <a:gd name="T23" fmla="*/ 7 h 30"/>
                <a:gd name="T24" fmla="*/ 4 w 30"/>
                <a:gd name="T25" fmla="*/ 4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4 h 30"/>
                <a:gd name="T42" fmla="*/ 26 w 30"/>
                <a:gd name="T43" fmla="*/ 7 h 30"/>
                <a:gd name="T44" fmla="*/ 29 w 30"/>
                <a:gd name="T45" fmla="*/ 9 h 30"/>
                <a:gd name="T46" fmla="*/ 30 w 30"/>
                <a:gd name="T47" fmla="*/ 12 h 30"/>
                <a:gd name="T48" fmla="*/ 30 w 30"/>
                <a:gd name="T49" fmla="*/ 15 h 30"/>
                <a:gd name="T50" fmla="*/ 29 w 30"/>
                <a:gd name="T51" fmla="*/ 20 h 30"/>
                <a:gd name="T52" fmla="*/ 25 w 30"/>
                <a:gd name="T53" fmla="*/ 25 h 30"/>
                <a:gd name="T54" fmla="*/ 21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7" y="0"/>
                  </a:lnTo>
                  <a:lnTo>
                    <a:pt x="21" y="1"/>
                  </a:lnTo>
                  <a:lnTo>
                    <a:pt x="23" y="3"/>
                  </a:lnTo>
                  <a:lnTo>
                    <a:pt x="25" y="4"/>
                  </a:lnTo>
                  <a:lnTo>
                    <a:pt x="26" y="7"/>
                  </a:lnTo>
                  <a:lnTo>
                    <a:pt x="29" y="9"/>
                  </a:lnTo>
                  <a:lnTo>
                    <a:pt x="30" y="12"/>
                  </a:lnTo>
                  <a:lnTo>
                    <a:pt x="30" y="15"/>
                  </a:lnTo>
                  <a:lnTo>
                    <a:pt x="29" y="20"/>
                  </a:lnTo>
                  <a:lnTo>
                    <a:pt x="25" y="25"/>
                  </a:lnTo>
                  <a:lnTo>
                    <a:pt x="21"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29" name="Freeform 431"/>
            <p:cNvSpPr>
              <a:spLocks/>
            </p:cNvSpPr>
            <p:nvPr/>
          </p:nvSpPr>
          <p:spPr bwMode="auto">
            <a:xfrm>
              <a:off x="2347" y="2643"/>
              <a:ext cx="29" cy="30"/>
            </a:xfrm>
            <a:custGeom>
              <a:avLst/>
              <a:gdLst>
                <a:gd name="T0" fmla="*/ 58 w 58"/>
                <a:gd name="T1" fmla="*/ 29 h 59"/>
                <a:gd name="T2" fmla="*/ 58 w 58"/>
                <a:gd name="T3" fmla="*/ 24 h 59"/>
                <a:gd name="T4" fmla="*/ 56 w 58"/>
                <a:gd name="T5" fmla="*/ 19 h 59"/>
                <a:gd name="T6" fmla="*/ 54 w 58"/>
                <a:gd name="T7" fmla="*/ 13 h 59"/>
                <a:gd name="T8" fmla="*/ 50 w 58"/>
                <a:gd name="T9" fmla="*/ 9 h 59"/>
                <a:gd name="T10" fmla="*/ 46 w 58"/>
                <a:gd name="T11" fmla="*/ 5 h 59"/>
                <a:gd name="T12" fmla="*/ 40 w 58"/>
                <a:gd name="T13" fmla="*/ 3 h 59"/>
                <a:gd name="T14" fmla="*/ 34 w 58"/>
                <a:gd name="T15" fmla="*/ 0 h 59"/>
                <a:gd name="T16" fmla="*/ 28 w 58"/>
                <a:gd name="T17" fmla="*/ 0 h 59"/>
                <a:gd name="T18" fmla="*/ 17 w 58"/>
                <a:gd name="T19" fmla="*/ 3 h 59"/>
                <a:gd name="T20" fmla="*/ 8 w 58"/>
                <a:gd name="T21" fmla="*/ 9 h 59"/>
                <a:gd name="T22" fmla="*/ 2 w 58"/>
                <a:gd name="T23" fmla="*/ 18 h 59"/>
                <a:gd name="T24" fmla="*/ 0 w 58"/>
                <a:gd name="T25" fmla="*/ 29 h 59"/>
                <a:gd name="T26" fmla="*/ 0 w 58"/>
                <a:gd name="T27" fmla="*/ 35 h 59"/>
                <a:gd name="T28" fmla="*/ 2 w 58"/>
                <a:gd name="T29" fmla="*/ 41 h 59"/>
                <a:gd name="T30" fmla="*/ 4 w 58"/>
                <a:gd name="T31" fmla="*/ 47 h 59"/>
                <a:gd name="T32" fmla="*/ 8 w 58"/>
                <a:gd name="T33" fmla="*/ 51 h 59"/>
                <a:gd name="T34" fmla="*/ 12 w 58"/>
                <a:gd name="T35" fmla="*/ 55 h 59"/>
                <a:gd name="T36" fmla="*/ 17 w 58"/>
                <a:gd name="T37" fmla="*/ 57 h 59"/>
                <a:gd name="T38" fmla="*/ 23 w 58"/>
                <a:gd name="T39" fmla="*/ 59 h 59"/>
                <a:gd name="T40" fmla="*/ 28 w 58"/>
                <a:gd name="T41" fmla="*/ 59 h 59"/>
                <a:gd name="T42" fmla="*/ 34 w 58"/>
                <a:gd name="T43" fmla="*/ 59 h 59"/>
                <a:gd name="T44" fmla="*/ 40 w 58"/>
                <a:gd name="T45" fmla="*/ 57 h 59"/>
                <a:gd name="T46" fmla="*/ 46 w 58"/>
                <a:gd name="T47" fmla="*/ 55 h 59"/>
                <a:gd name="T48" fmla="*/ 50 w 58"/>
                <a:gd name="T49" fmla="*/ 51 h 59"/>
                <a:gd name="T50" fmla="*/ 54 w 58"/>
                <a:gd name="T51" fmla="*/ 47 h 59"/>
                <a:gd name="T52" fmla="*/ 56 w 58"/>
                <a:gd name="T53" fmla="*/ 41 h 59"/>
                <a:gd name="T54" fmla="*/ 58 w 58"/>
                <a:gd name="T55" fmla="*/ 35 h 59"/>
                <a:gd name="T56" fmla="*/ 58 w 58"/>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9">
                  <a:moveTo>
                    <a:pt x="58" y="29"/>
                  </a:moveTo>
                  <a:lnTo>
                    <a:pt x="58" y="24"/>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7"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30" name="Freeform 432"/>
            <p:cNvSpPr>
              <a:spLocks/>
            </p:cNvSpPr>
            <p:nvPr/>
          </p:nvSpPr>
          <p:spPr bwMode="auto">
            <a:xfrm>
              <a:off x="2354" y="2651"/>
              <a:ext cx="15" cy="14"/>
            </a:xfrm>
            <a:custGeom>
              <a:avLst/>
              <a:gdLst>
                <a:gd name="T0" fmla="*/ 14 w 29"/>
                <a:gd name="T1" fmla="*/ 29 h 29"/>
                <a:gd name="T2" fmla="*/ 12 w 29"/>
                <a:gd name="T3" fmla="*/ 29 h 29"/>
                <a:gd name="T4" fmla="*/ 10 w 29"/>
                <a:gd name="T5" fmla="*/ 28 h 29"/>
                <a:gd name="T6" fmla="*/ 6 w 29"/>
                <a:gd name="T7" fmla="*/ 27 h 29"/>
                <a:gd name="T8" fmla="*/ 4 w 29"/>
                <a:gd name="T9" fmla="*/ 25 h 29"/>
                <a:gd name="T10" fmla="*/ 3 w 29"/>
                <a:gd name="T11" fmla="*/ 22 h 29"/>
                <a:gd name="T12" fmla="*/ 2 w 29"/>
                <a:gd name="T13" fmla="*/ 20 h 29"/>
                <a:gd name="T14" fmla="*/ 0 w 29"/>
                <a:gd name="T15" fmla="*/ 18 h 29"/>
                <a:gd name="T16" fmla="*/ 0 w 29"/>
                <a:gd name="T17" fmla="*/ 14 h 29"/>
                <a:gd name="T18" fmla="*/ 0 w 29"/>
                <a:gd name="T19" fmla="*/ 12 h 29"/>
                <a:gd name="T20" fmla="*/ 2 w 29"/>
                <a:gd name="T21" fmla="*/ 9 h 29"/>
                <a:gd name="T22" fmla="*/ 3 w 29"/>
                <a:gd name="T23" fmla="*/ 6 h 29"/>
                <a:gd name="T24" fmla="*/ 4 w 29"/>
                <a:gd name="T25" fmla="*/ 4 h 29"/>
                <a:gd name="T26" fmla="*/ 6 w 29"/>
                <a:gd name="T27" fmla="*/ 3 h 29"/>
                <a:gd name="T28" fmla="*/ 10 w 29"/>
                <a:gd name="T29" fmla="*/ 2 h 29"/>
                <a:gd name="T30" fmla="*/ 12 w 29"/>
                <a:gd name="T31" fmla="*/ 0 h 29"/>
                <a:gd name="T32" fmla="*/ 14 w 29"/>
                <a:gd name="T33" fmla="*/ 0 h 29"/>
                <a:gd name="T34" fmla="*/ 18 w 29"/>
                <a:gd name="T35" fmla="*/ 0 h 29"/>
                <a:gd name="T36" fmla="*/ 20 w 29"/>
                <a:gd name="T37" fmla="*/ 2 h 29"/>
                <a:gd name="T38" fmla="*/ 22 w 29"/>
                <a:gd name="T39" fmla="*/ 3 h 29"/>
                <a:gd name="T40" fmla="*/ 25 w 29"/>
                <a:gd name="T41" fmla="*/ 4 h 29"/>
                <a:gd name="T42" fmla="*/ 27 w 29"/>
                <a:gd name="T43" fmla="*/ 6 h 29"/>
                <a:gd name="T44" fmla="*/ 28 w 29"/>
                <a:gd name="T45" fmla="*/ 9 h 29"/>
                <a:gd name="T46" fmla="*/ 29 w 29"/>
                <a:gd name="T47" fmla="*/ 12 h 29"/>
                <a:gd name="T48" fmla="*/ 29 w 29"/>
                <a:gd name="T49" fmla="*/ 14 h 29"/>
                <a:gd name="T50" fmla="*/ 28 w 29"/>
                <a:gd name="T51" fmla="*/ 20 h 29"/>
                <a:gd name="T52" fmla="*/ 25 w 29"/>
                <a:gd name="T53" fmla="*/ 25 h 29"/>
                <a:gd name="T54" fmla="*/ 20 w 29"/>
                <a:gd name="T55" fmla="*/ 28 h 29"/>
                <a:gd name="T56" fmla="*/ 14 w 29"/>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9">
                  <a:moveTo>
                    <a:pt x="14" y="29"/>
                  </a:moveTo>
                  <a:lnTo>
                    <a:pt x="12" y="29"/>
                  </a:lnTo>
                  <a:lnTo>
                    <a:pt x="10" y="28"/>
                  </a:lnTo>
                  <a:lnTo>
                    <a:pt x="6" y="27"/>
                  </a:lnTo>
                  <a:lnTo>
                    <a:pt x="4" y="25"/>
                  </a:lnTo>
                  <a:lnTo>
                    <a:pt x="3" y="22"/>
                  </a:lnTo>
                  <a:lnTo>
                    <a:pt x="2" y="20"/>
                  </a:lnTo>
                  <a:lnTo>
                    <a:pt x="0" y="18"/>
                  </a:lnTo>
                  <a:lnTo>
                    <a:pt x="0" y="14"/>
                  </a:lnTo>
                  <a:lnTo>
                    <a:pt x="0" y="12"/>
                  </a:lnTo>
                  <a:lnTo>
                    <a:pt x="2" y="9"/>
                  </a:lnTo>
                  <a:lnTo>
                    <a:pt x="3" y="6"/>
                  </a:lnTo>
                  <a:lnTo>
                    <a:pt x="4" y="4"/>
                  </a:lnTo>
                  <a:lnTo>
                    <a:pt x="6" y="3"/>
                  </a:lnTo>
                  <a:lnTo>
                    <a:pt x="10" y="2"/>
                  </a:lnTo>
                  <a:lnTo>
                    <a:pt x="12" y="0"/>
                  </a:lnTo>
                  <a:lnTo>
                    <a:pt x="14" y="0"/>
                  </a:lnTo>
                  <a:lnTo>
                    <a:pt x="18" y="0"/>
                  </a:lnTo>
                  <a:lnTo>
                    <a:pt x="20" y="2"/>
                  </a:lnTo>
                  <a:lnTo>
                    <a:pt x="22" y="3"/>
                  </a:lnTo>
                  <a:lnTo>
                    <a:pt x="25" y="4"/>
                  </a:lnTo>
                  <a:lnTo>
                    <a:pt x="27" y="6"/>
                  </a:lnTo>
                  <a:lnTo>
                    <a:pt x="28" y="9"/>
                  </a:lnTo>
                  <a:lnTo>
                    <a:pt x="29" y="12"/>
                  </a:lnTo>
                  <a:lnTo>
                    <a:pt x="29" y="14"/>
                  </a:lnTo>
                  <a:lnTo>
                    <a:pt x="28" y="20"/>
                  </a:lnTo>
                  <a:lnTo>
                    <a:pt x="25" y="25"/>
                  </a:lnTo>
                  <a:lnTo>
                    <a:pt x="20" y="28"/>
                  </a:lnTo>
                  <a:lnTo>
                    <a:pt x="14"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31" name="Freeform 433"/>
            <p:cNvSpPr>
              <a:spLocks/>
            </p:cNvSpPr>
            <p:nvPr/>
          </p:nvSpPr>
          <p:spPr bwMode="auto">
            <a:xfrm>
              <a:off x="2485" y="1569"/>
              <a:ext cx="30" cy="30"/>
            </a:xfrm>
            <a:custGeom>
              <a:avLst/>
              <a:gdLst>
                <a:gd name="T0" fmla="*/ 60 w 60"/>
                <a:gd name="T1" fmla="*/ 30 h 60"/>
                <a:gd name="T2" fmla="*/ 59 w 60"/>
                <a:gd name="T3" fmla="*/ 25 h 60"/>
                <a:gd name="T4" fmla="*/ 58 w 60"/>
                <a:gd name="T5" fmla="*/ 19 h 60"/>
                <a:gd name="T6" fmla="*/ 54 w 60"/>
                <a:gd name="T7" fmla="*/ 13 h 60"/>
                <a:gd name="T8" fmla="*/ 51 w 60"/>
                <a:gd name="T9" fmla="*/ 8 h 60"/>
                <a:gd name="T10" fmla="*/ 46 w 60"/>
                <a:gd name="T11" fmla="*/ 5 h 60"/>
                <a:gd name="T12" fmla="*/ 41 w 60"/>
                <a:gd name="T13" fmla="*/ 3 h 60"/>
                <a:gd name="T14" fmla="*/ 36 w 60"/>
                <a:gd name="T15" fmla="*/ 0 h 60"/>
                <a:gd name="T16" fmla="*/ 30 w 60"/>
                <a:gd name="T17" fmla="*/ 0 h 60"/>
                <a:gd name="T18" fmla="*/ 18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7 h 60"/>
                <a:gd name="T32" fmla="*/ 9 w 60"/>
                <a:gd name="T33" fmla="*/ 51 h 60"/>
                <a:gd name="T34" fmla="*/ 14 w 60"/>
                <a:gd name="T35" fmla="*/ 55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5 h 60"/>
                <a:gd name="T48" fmla="*/ 51 w 60"/>
                <a:gd name="T49" fmla="*/ 51 h 60"/>
                <a:gd name="T50" fmla="*/ 54 w 60"/>
                <a:gd name="T51" fmla="*/ 47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8" y="19"/>
                  </a:lnTo>
                  <a:lnTo>
                    <a:pt x="54" y="13"/>
                  </a:lnTo>
                  <a:lnTo>
                    <a:pt x="51" y="8"/>
                  </a:lnTo>
                  <a:lnTo>
                    <a:pt x="46" y="5"/>
                  </a:lnTo>
                  <a:lnTo>
                    <a:pt x="41" y="3"/>
                  </a:lnTo>
                  <a:lnTo>
                    <a:pt x="36" y="0"/>
                  </a:lnTo>
                  <a:lnTo>
                    <a:pt x="30" y="0"/>
                  </a:lnTo>
                  <a:lnTo>
                    <a:pt x="18" y="3"/>
                  </a:lnTo>
                  <a:lnTo>
                    <a:pt x="9" y="8"/>
                  </a:lnTo>
                  <a:lnTo>
                    <a:pt x="2" y="19"/>
                  </a:lnTo>
                  <a:lnTo>
                    <a:pt x="0" y="30"/>
                  </a:lnTo>
                  <a:lnTo>
                    <a:pt x="1" y="36"/>
                  </a:lnTo>
                  <a:lnTo>
                    <a:pt x="2" y="42"/>
                  </a:lnTo>
                  <a:lnTo>
                    <a:pt x="6" y="47"/>
                  </a:lnTo>
                  <a:lnTo>
                    <a:pt x="9" y="51"/>
                  </a:lnTo>
                  <a:lnTo>
                    <a:pt x="14" y="55"/>
                  </a:lnTo>
                  <a:lnTo>
                    <a:pt x="18" y="58"/>
                  </a:lnTo>
                  <a:lnTo>
                    <a:pt x="24" y="59"/>
                  </a:lnTo>
                  <a:lnTo>
                    <a:pt x="30" y="60"/>
                  </a:lnTo>
                  <a:lnTo>
                    <a:pt x="36" y="59"/>
                  </a:lnTo>
                  <a:lnTo>
                    <a:pt x="41" y="58"/>
                  </a:lnTo>
                  <a:lnTo>
                    <a:pt x="46" y="55"/>
                  </a:lnTo>
                  <a:lnTo>
                    <a:pt x="51" y="51"/>
                  </a:lnTo>
                  <a:lnTo>
                    <a:pt x="54" y="47"/>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32" name="Freeform 434"/>
            <p:cNvSpPr>
              <a:spLocks/>
            </p:cNvSpPr>
            <p:nvPr/>
          </p:nvSpPr>
          <p:spPr bwMode="auto">
            <a:xfrm>
              <a:off x="2492" y="1577"/>
              <a:ext cx="15" cy="15"/>
            </a:xfrm>
            <a:custGeom>
              <a:avLst/>
              <a:gdLst>
                <a:gd name="T0" fmla="*/ 15 w 30"/>
                <a:gd name="T1" fmla="*/ 30 h 30"/>
                <a:gd name="T2" fmla="*/ 13 w 30"/>
                <a:gd name="T3" fmla="*/ 30 h 30"/>
                <a:gd name="T4" fmla="*/ 10 w 30"/>
                <a:gd name="T5" fmla="*/ 29 h 30"/>
                <a:gd name="T6" fmla="*/ 7 w 30"/>
                <a:gd name="T7" fmla="*/ 27 h 30"/>
                <a:gd name="T8" fmla="*/ 5 w 30"/>
                <a:gd name="T9" fmla="*/ 26 h 30"/>
                <a:gd name="T10" fmla="*/ 3 w 30"/>
                <a:gd name="T11" fmla="*/ 23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5 w 30"/>
                <a:gd name="T25" fmla="*/ 5 h 30"/>
                <a:gd name="T26" fmla="*/ 7 w 30"/>
                <a:gd name="T27" fmla="*/ 3 h 30"/>
                <a:gd name="T28" fmla="*/ 10 w 30"/>
                <a:gd name="T29" fmla="*/ 2 h 30"/>
                <a:gd name="T30" fmla="*/ 13 w 30"/>
                <a:gd name="T31" fmla="*/ 0 h 30"/>
                <a:gd name="T32" fmla="*/ 15 w 30"/>
                <a:gd name="T33" fmla="*/ 0 h 30"/>
                <a:gd name="T34" fmla="*/ 18 w 30"/>
                <a:gd name="T35" fmla="*/ 0 h 30"/>
                <a:gd name="T36" fmla="*/ 21 w 30"/>
                <a:gd name="T37" fmla="*/ 2 h 30"/>
                <a:gd name="T38" fmla="*/ 23 w 30"/>
                <a:gd name="T39" fmla="*/ 3 h 30"/>
                <a:gd name="T40" fmla="*/ 25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0" y="29"/>
                  </a:lnTo>
                  <a:lnTo>
                    <a:pt x="7" y="27"/>
                  </a:lnTo>
                  <a:lnTo>
                    <a:pt x="5" y="26"/>
                  </a:lnTo>
                  <a:lnTo>
                    <a:pt x="3" y="23"/>
                  </a:lnTo>
                  <a:lnTo>
                    <a:pt x="1" y="20"/>
                  </a:lnTo>
                  <a:lnTo>
                    <a:pt x="0" y="18"/>
                  </a:lnTo>
                  <a:lnTo>
                    <a:pt x="0" y="15"/>
                  </a:lnTo>
                  <a:lnTo>
                    <a:pt x="0" y="12"/>
                  </a:lnTo>
                  <a:lnTo>
                    <a:pt x="1" y="10"/>
                  </a:lnTo>
                  <a:lnTo>
                    <a:pt x="3" y="7"/>
                  </a:lnTo>
                  <a:lnTo>
                    <a:pt x="5" y="5"/>
                  </a:lnTo>
                  <a:lnTo>
                    <a:pt x="7" y="3"/>
                  </a:lnTo>
                  <a:lnTo>
                    <a:pt x="10" y="2"/>
                  </a:lnTo>
                  <a:lnTo>
                    <a:pt x="13" y="0"/>
                  </a:lnTo>
                  <a:lnTo>
                    <a:pt x="15" y="0"/>
                  </a:lnTo>
                  <a:lnTo>
                    <a:pt x="18"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grpSp>
      <p:grpSp>
        <p:nvGrpSpPr>
          <p:cNvPr id="433" name="Group 435"/>
          <p:cNvGrpSpPr>
            <a:grpSpLocks/>
          </p:cNvGrpSpPr>
          <p:nvPr/>
        </p:nvGrpSpPr>
        <p:grpSpPr bwMode="auto">
          <a:xfrm rot="5208837">
            <a:off x="1588" y="-1588"/>
            <a:ext cx="1828800" cy="1831975"/>
            <a:chOff x="2332" y="1554"/>
            <a:chExt cx="1105" cy="1218"/>
          </a:xfrm>
        </p:grpSpPr>
        <p:sp>
          <p:nvSpPr>
            <p:cNvPr id="434" name="Freeform 436"/>
            <p:cNvSpPr>
              <a:spLocks/>
            </p:cNvSpPr>
            <p:nvPr/>
          </p:nvSpPr>
          <p:spPr bwMode="auto">
            <a:xfrm>
              <a:off x="2450" y="2113"/>
              <a:ext cx="30" cy="30"/>
            </a:xfrm>
            <a:custGeom>
              <a:avLst/>
              <a:gdLst>
                <a:gd name="T0" fmla="*/ 31 w 61"/>
                <a:gd name="T1" fmla="*/ 60 h 60"/>
                <a:gd name="T2" fmla="*/ 18 w 61"/>
                <a:gd name="T3" fmla="*/ 57 h 60"/>
                <a:gd name="T4" fmla="*/ 9 w 61"/>
                <a:gd name="T5" fmla="*/ 50 h 60"/>
                <a:gd name="T6" fmla="*/ 2 w 61"/>
                <a:gd name="T7" fmla="*/ 41 h 60"/>
                <a:gd name="T8" fmla="*/ 0 w 61"/>
                <a:gd name="T9" fmla="*/ 30 h 60"/>
                <a:gd name="T10" fmla="*/ 2 w 61"/>
                <a:gd name="T11" fmla="*/ 18 h 60"/>
                <a:gd name="T12" fmla="*/ 9 w 61"/>
                <a:gd name="T13" fmla="*/ 8 h 60"/>
                <a:gd name="T14" fmla="*/ 18 w 61"/>
                <a:gd name="T15" fmla="*/ 2 h 60"/>
                <a:gd name="T16" fmla="*/ 31 w 61"/>
                <a:gd name="T17" fmla="*/ 0 h 60"/>
                <a:gd name="T18" fmla="*/ 42 w 61"/>
                <a:gd name="T19" fmla="*/ 2 h 60"/>
                <a:gd name="T20" fmla="*/ 52 w 61"/>
                <a:gd name="T21" fmla="*/ 8 h 60"/>
                <a:gd name="T22" fmla="*/ 58 w 61"/>
                <a:gd name="T23" fmla="*/ 18 h 60"/>
                <a:gd name="T24" fmla="*/ 61 w 61"/>
                <a:gd name="T25" fmla="*/ 30 h 60"/>
                <a:gd name="T26" fmla="*/ 58 w 61"/>
                <a:gd name="T27" fmla="*/ 41 h 60"/>
                <a:gd name="T28" fmla="*/ 52 w 61"/>
                <a:gd name="T29" fmla="*/ 50 h 60"/>
                <a:gd name="T30" fmla="*/ 42 w 61"/>
                <a:gd name="T31" fmla="*/ 57 h 60"/>
                <a:gd name="T32" fmla="*/ 31 w 61"/>
                <a:gd name="T3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35" name="Freeform 437"/>
            <p:cNvSpPr>
              <a:spLocks/>
            </p:cNvSpPr>
            <p:nvPr/>
          </p:nvSpPr>
          <p:spPr bwMode="auto">
            <a:xfrm>
              <a:off x="2431" y="2013"/>
              <a:ext cx="67" cy="91"/>
            </a:xfrm>
            <a:custGeom>
              <a:avLst/>
              <a:gdLst>
                <a:gd name="T0" fmla="*/ 50 w 132"/>
                <a:gd name="T1" fmla="*/ 182 h 182"/>
                <a:gd name="T2" fmla="*/ 80 w 132"/>
                <a:gd name="T3" fmla="*/ 182 h 182"/>
                <a:gd name="T4" fmla="*/ 85 w 132"/>
                <a:gd name="T5" fmla="*/ 174 h 182"/>
                <a:gd name="T6" fmla="*/ 98 w 132"/>
                <a:gd name="T7" fmla="*/ 154 h 182"/>
                <a:gd name="T8" fmla="*/ 113 w 132"/>
                <a:gd name="T9" fmla="*/ 125 h 182"/>
                <a:gd name="T10" fmla="*/ 125 w 132"/>
                <a:gd name="T11" fmla="*/ 91 h 182"/>
                <a:gd name="T12" fmla="*/ 132 w 132"/>
                <a:gd name="T13" fmla="*/ 58 h 182"/>
                <a:gd name="T14" fmla="*/ 128 w 132"/>
                <a:gd name="T15" fmla="*/ 29 h 182"/>
                <a:gd name="T16" fmla="*/ 107 w 132"/>
                <a:gd name="T17" fmla="*/ 9 h 182"/>
                <a:gd name="T18" fmla="*/ 67 w 132"/>
                <a:gd name="T19" fmla="*/ 0 h 182"/>
                <a:gd name="T20" fmla="*/ 25 w 132"/>
                <a:gd name="T21" fmla="*/ 9 h 182"/>
                <a:gd name="T22" fmla="*/ 4 w 132"/>
                <a:gd name="T23" fmla="*/ 29 h 182"/>
                <a:gd name="T24" fmla="*/ 0 w 132"/>
                <a:gd name="T25" fmla="*/ 58 h 182"/>
                <a:gd name="T26" fmla="*/ 6 w 132"/>
                <a:gd name="T27" fmla="*/ 91 h 182"/>
                <a:gd name="T28" fmla="*/ 18 w 132"/>
                <a:gd name="T29" fmla="*/ 125 h 182"/>
                <a:gd name="T30" fmla="*/ 33 w 132"/>
                <a:gd name="T31" fmla="*/ 154 h 182"/>
                <a:gd name="T32" fmla="*/ 46 w 132"/>
                <a:gd name="T33" fmla="*/ 174 h 182"/>
                <a:gd name="T34" fmla="*/ 50 w 132"/>
                <a:gd name="T35"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36" name="Freeform 438"/>
            <p:cNvSpPr>
              <a:spLocks/>
            </p:cNvSpPr>
            <p:nvPr/>
          </p:nvSpPr>
          <p:spPr bwMode="auto">
            <a:xfrm>
              <a:off x="2431" y="2013"/>
              <a:ext cx="67" cy="91"/>
            </a:xfrm>
            <a:custGeom>
              <a:avLst/>
              <a:gdLst>
                <a:gd name="T0" fmla="*/ 50 w 132"/>
                <a:gd name="T1" fmla="*/ 182 h 182"/>
                <a:gd name="T2" fmla="*/ 80 w 132"/>
                <a:gd name="T3" fmla="*/ 182 h 182"/>
                <a:gd name="T4" fmla="*/ 85 w 132"/>
                <a:gd name="T5" fmla="*/ 174 h 182"/>
                <a:gd name="T6" fmla="*/ 98 w 132"/>
                <a:gd name="T7" fmla="*/ 154 h 182"/>
                <a:gd name="T8" fmla="*/ 113 w 132"/>
                <a:gd name="T9" fmla="*/ 125 h 182"/>
                <a:gd name="T10" fmla="*/ 125 w 132"/>
                <a:gd name="T11" fmla="*/ 91 h 182"/>
                <a:gd name="T12" fmla="*/ 132 w 132"/>
                <a:gd name="T13" fmla="*/ 58 h 182"/>
                <a:gd name="T14" fmla="*/ 128 w 132"/>
                <a:gd name="T15" fmla="*/ 29 h 182"/>
                <a:gd name="T16" fmla="*/ 107 w 132"/>
                <a:gd name="T17" fmla="*/ 9 h 182"/>
                <a:gd name="T18" fmla="*/ 67 w 132"/>
                <a:gd name="T19" fmla="*/ 0 h 182"/>
                <a:gd name="T20" fmla="*/ 25 w 132"/>
                <a:gd name="T21" fmla="*/ 9 h 182"/>
                <a:gd name="T22" fmla="*/ 4 w 132"/>
                <a:gd name="T23" fmla="*/ 29 h 182"/>
                <a:gd name="T24" fmla="*/ 0 w 132"/>
                <a:gd name="T25" fmla="*/ 58 h 182"/>
                <a:gd name="T26" fmla="*/ 6 w 132"/>
                <a:gd name="T27" fmla="*/ 91 h 182"/>
                <a:gd name="T28" fmla="*/ 18 w 132"/>
                <a:gd name="T29" fmla="*/ 125 h 182"/>
                <a:gd name="T30" fmla="*/ 33 w 132"/>
                <a:gd name="T31" fmla="*/ 154 h 182"/>
                <a:gd name="T32" fmla="*/ 46 w 132"/>
                <a:gd name="T33" fmla="*/ 174 h 182"/>
                <a:gd name="T34" fmla="*/ 50 w 132"/>
                <a:gd name="T35"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37" name="Freeform 439"/>
            <p:cNvSpPr>
              <a:spLocks/>
            </p:cNvSpPr>
            <p:nvPr/>
          </p:nvSpPr>
          <p:spPr bwMode="auto">
            <a:xfrm>
              <a:off x="2359" y="2051"/>
              <a:ext cx="89" cy="73"/>
            </a:xfrm>
            <a:custGeom>
              <a:avLst/>
              <a:gdLst>
                <a:gd name="T0" fmla="*/ 163 w 177"/>
                <a:gd name="T1" fmla="*/ 144 h 146"/>
                <a:gd name="T2" fmla="*/ 177 w 177"/>
                <a:gd name="T3" fmla="*/ 118 h 146"/>
                <a:gd name="T4" fmla="*/ 172 w 177"/>
                <a:gd name="T5" fmla="*/ 110 h 146"/>
                <a:gd name="T6" fmla="*/ 161 w 177"/>
                <a:gd name="T7" fmla="*/ 89 h 146"/>
                <a:gd name="T8" fmla="*/ 144 w 177"/>
                <a:gd name="T9" fmla="*/ 62 h 146"/>
                <a:gd name="T10" fmla="*/ 122 w 177"/>
                <a:gd name="T11" fmla="*/ 33 h 146"/>
                <a:gd name="T12" fmla="*/ 95 w 177"/>
                <a:gd name="T13" fmla="*/ 11 h 146"/>
                <a:gd name="T14" fmla="*/ 69 w 177"/>
                <a:gd name="T15" fmla="*/ 0 h 146"/>
                <a:gd name="T16" fmla="*/ 40 w 177"/>
                <a:gd name="T17" fmla="*/ 7 h 146"/>
                <a:gd name="T18" fmla="*/ 14 w 177"/>
                <a:gd name="T19" fmla="*/ 38 h 146"/>
                <a:gd name="T20" fmla="*/ 3 w 177"/>
                <a:gd name="T21" fmla="*/ 60 h 146"/>
                <a:gd name="T22" fmla="*/ 0 w 177"/>
                <a:gd name="T23" fmla="*/ 78 h 146"/>
                <a:gd name="T24" fmla="*/ 1 w 177"/>
                <a:gd name="T25" fmla="*/ 94 h 146"/>
                <a:gd name="T26" fmla="*/ 8 w 177"/>
                <a:gd name="T27" fmla="*/ 106 h 146"/>
                <a:gd name="T28" fmla="*/ 17 w 177"/>
                <a:gd name="T29" fmla="*/ 117 h 146"/>
                <a:gd name="T30" fmla="*/ 30 w 177"/>
                <a:gd name="T31" fmla="*/ 126 h 146"/>
                <a:gd name="T32" fmla="*/ 46 w 177"/>
                <a:gd name="T33" fmla="*/ 132 h 146"/>
                <a:gd name="T34" fmla="*/ 62 w 177"/>
                <a:gd name="T35" fmla="*/ 138 h 146"/>
                <a:gd name="T36" fmla="*/ 79 w 177"/>
                <a:gd name="T37" fmla="*/ 141 h 146"/>
                <a:gd name="T38" fmla="*/ 98 w 177"/>
                <a:gd name="T39" fmla="*/ 143 h 146"/>
                <a:gd name="T40" fmla="*/ 115 w 177"/>
                <a:gd name="T41" fmla="*/ 144 h 146"/>
                <a:gd name="T42" fmla="*/ 130 w 177"/>
                <a:gd name="T43" fmla="*/ 146 h 146"/>
                <a:gd name="T44" fmla="*/ 144 w 177"/>
                <a:gd name="T45" fmla="*/ 146 h 146"/>
                <a:gd name="T46" fmla="*/ 154 w 177"/>
                <a:gd name="T47" fmla="*/ 144 h 146"/>
                <a:gd name="T48" fmla="*/ 161 w 177"/>
                <a:gd name="T49" fmla="*/ 144 h 146"/>
                <a:gd name="T50" fmla="*/ 163 w 177"/>
                <a:gd name="T51" fmla="*/ 1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38" name="Freeform 440"/>
            <p:cNvSpPr>
              <a:spLocks/>
            </p:cNvSpPr>
            <p:nvPr/>
          </p:nvSpPr>
          <p:spPr bwMode="auto">
            <a:xfrm>
              <a:off x="2359" y="2133"/>
              <a:ext cx="89" cy="71"/>
            </a:xfrm>
            <a:custGeom>
              <a:avLst/>
              <a:gdLst>
                <a:gd name="T0" fmla="*/ 178 w 178"/>
                <a:gd name="T1" fmla="*/ 27 h 143"/>
                <a:gd name="T2" fmla="*/ 164 w 178"/>
                <a:gd name="T3" fmla="*/ 1 h 143"/>
                <a:gd name="T4" fmla="*/ 162 w 178"/>
                <a:gd name="T5" fmla="*/ 1 h 143"/>
                <a:gd name="T6" fmla="*/ 155 w 178"/>
                <a:gd name="T7" fmla="*/ 1 h 143"/>
                <a:gd name="T8" fmla="*/ 145 w 178"/>
                <a:gd name="T9" fmla="*/ 0 h 143"/>
                <a:gd name="T10" fmla="*/ 131 w 178"/>
                <a:gd name="T11" fmla="*/ 0 h 143"/>
                <a:gd name="T12" fmla="*/ 116 w 178"/>
                <a:gd name="T13" fmla="*/ 1 h 143"/>
                <a:gd name="T14" fmla="*/ 99 w 178"/>
                <a:gd name="T15" fmla="*/ 2 h 143"/>
                <a:gd name="T16" fmla="*/ 80 w 178"/>
                <a:gd name="T17" fmla="*/ 5 h 143"/>
                <a:gd name="T18" fmla="*/ 63 w 178"/>
                <a:gd name="T19" fmla="*/ 7 h 143"/>
                <a:gd name="T20" fmla="*/ 46 w 178"/>
                <a:gd name="T21" fmla="*/ 13 h 143"/>
                <a:gd name="T22" fmla="*/ 31 w 178"/>
                <a:gd name="T23" fmla="*/ 18 h 143"/>
                <a:gd name="T24" fmla="*/ 18 w 178"/>
                <a:gd name="T25" fmla="*/ 27 h 143"/>
                <a:gd name="T26" fmla="*/ 8 w 178"/>
                <a:gd name="T27" fmla="*/ 37 h 143"/>
                <a:gd name="T28" fmla="*/ 2 w 178"/>
                <a:gd name="T29" fmla="*/ 50 h 143"/>
                <a:gd name="T30" fmla="*/ 0 w 178"/>
                <a:gd name="T31" fmla="*/ 65 h 143"/>
                <a:gd name="T32" fmla="*/ 4 w 178"/>
                <a:gd name="T33" fmla="*/ 83 h 143"/>
                <a:gd name="T34" fmla="*/ 14 w 178"/>
                <a:gd name="T35" fmla="*/ 104 h 143"/>
                <a:gd name="T36" fmla="*/ 41 w 178"/>
                <a:gd name="T37" fmla="*/ 135 h 143"/>
                <a:gd name="T38" fmla="*/ 69 w 178"/>
                <a:gd name="T39" fmla="*/ 143 h 143"/>
                <a:gd name="T40" fmla="*/ 96 w 178"/>
                <a:gd name="T41" fmla="*/ 132 h 143"/>
                <a:gd name="T42" fmla="*/ 122 w 178"/>
                <a:gd name="T43" fmla="*/ 111 h 143"/>
                <a:gd name="T44" fmla="*/ 145 w 178"/>
                <a:gd name="T45" fmla="*/ 83 h 143"/>
                <a:gd name="T46" fmla="*/ 162 w 178"/>
                <a:gd name="T47" fmla="*/ 55 h 143"/>
                <a:gd name="T48" fmla="*/ 174 w 178"/>
                <a:gd name="T49" fmla="*/ 35 h 143"/>
                <a:gd name="T50" fmla="*/ 178 w 178"/>
                <a:gd name="T51" fmla="*/ 2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39" name="Freeform 441"/>
            <p:cNvSpPr>
              <a:spLocks/>
            </p:cNvSpPr>
            <p:nvPr/>
          </p:nvSpPr>
          <p:spPr bwMode="auto">
            <a:xfrm>
              <a:off x="2432" y="2151"/>
              <a:ext cx="66" cy="90"/>
            </a:xfrm>
            <a:custGeom>
              <a:avLst/>
              <a:gdLst>
                <a:gd name="T0" fmla="*/ 82 w 132"/>
                <a:gd name="T1" fmla="*/ 0 h 181"/>
                <a:gd name="T2" fmla="*/ 52 w 132"/>
                <a:gd name="T3" fmla="*/ 0 h 181"/>
                <a:gd name="T4" fmla="*/ 47 w 132"/>
                <a:gd name="T5" fmla="*/ 8 h 181"/>
                <a:gd name="T6" fmla="*/ 35 w 132"/>
                <a:gd name="T7" fmla="*/ 29 h 181"/>
                <a:gd name="T8" fmla="*/ 20 w 132"/>
                <a:gd name="T9" fmla="*/ 57 h 181"/>
                <a:gd name="T10" fmla="*/ 7 w 132"/>
                <a:gd name="T11" fmla="*/ 90 h 181"/>
                <a:gd name="T12" fmla="*/ 0 w 132"/>
                <a:gd name="T13" fmla="*/ 123 h 181"/>
                <a:gd name="T14" fmla="*/ 5 w 132"/>
                <a:gd name="T15" fmla="*/ 152 h 181"/>
                <a:gd name="T16" fmla="*/ 24 w 132"/>
                <a:gd name="T17" fmla="*/ 172 h 181"/>
                <a:gd name="T18" fmla="*/ 64 w 132"/>
                <a:gd name="T19" fmla="*/ 181 h 181"/>
                <a:gd name="T20" fmla="*/ 106 w 132"/>
                <a:gd name="T21" fmla="*/ 172 h 181"/>
                <a:gd name="T22" fmla="*/ 127 w 132"/>
                <a:gd name="T23" fmla="*/ 152 h 181"/>
                <a:gd name="T24" fmla="*/ 132 w 132"/>
                <a:gd name="T25" fmla="*/ 123 h 181"/>
                <a:gd name="T26" fmla="*/ 127 w 132"/>
                <a:gd name="T27" fmla="*/ 90 h 181"/>
                <a:gd name="T28" fmla="*/ 114 w 132"/>
                <a:gd name="T29" fmla="*/ 57 h 181"/>
                <a:gd name="T30" fmla="*/ 99 w 132"/>
                <a:gd name="T31" fmla="*/ 29 h 181"/>
                <a:gd name="T32" fmla="*/ 86 w 132"/>
                <a:gd name="T33" fmla="*/ 8 h 181"/>
                <a:gd name="T34" fmla="*/ 82 w 132"/>
                <a:gd name="T35"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40" name="Freeform 442"/>
            <p:cNvSpPr>
              <a:spLocks/>
            </p:cNvSpPr>
            <p:nvPr/>
          </p:nvSpPr>
          <p:spPr bwMode="auto">
            <a:xfrm>
              <a:off x="2482" y="2132"/>
              <a:ext cx="88" cy="72"/>
            </a:xfrm>
            <a:custGeom>
              <a:avLst/>
              <a:gdLst>
                <a:gd name="T0" fmla="*/ 15 w 177"/>
                <a:gd name="T1" fmla="*/ 1 h 144"/>
                <a:gd name="T2" fmla="*/ 0 w 177"/>
                <a:gd name="T3" fmla="*/ 26 h 144"/>
                <a:gd name="T4" fmla="*/ 5 w 177"/>
                <a:gd name="T5" fmla="*/ 34 h 144"/>
                <a:gd name="T6" fmla="*/ 16 w 177"/>
                <a:gd name="T7" fmla="*/ 55 h 144"/>
                <a:gd name="T8" fmla="*/ 33 w 177"/>
                <a:gd name="T9" fmla="*/ 83 h 144"/>
                <a:gd name="T10" fmla="*/ 56 w 177"/>
                <a:gd name="T11" fmla="*/ 110 h 144"/>
                <a:gd name="T12" fmla="*/ 82 w 177"/>
                <a:gd name="T13" fmla="*/ 132 h 144"/>
                <a:gd name="T14" fmla="*/ 109 w 177"/>
                <a:gd name="T15" fmla="*/ 144 h 144"/>
                <a:gd name="T16" fmla="*/ 137 w 177"/>
                <a:gd name="T17" fmla="*/ 137 h 144"/>
                <a:gd name="T18" fmla="*/ 164 w 177"/>
                <a:gd name="T19" fmla="*/ 106 h 144"/>
                <a:gd name="T20" fmla="*/ 174 w 177"/>
                <a:gd name="T21" fmla="*/ 85 h 144"/>
                <a:gd name="T22" fmla="*/ 177 w 177"/>
                <a:gd name="T23" fmla="*/ 67 h 144"/>
                <a:gd name="T24" fmla="*/ 176 w 177"/>
                <a:gd name="T25" fmla="*/ 50 h 144"/>
                <a:gd name="T26" fmla="*/ 170 w 177"/>
                <a:gd name="T27" fmla="*/ 38 h 144"/>
                <a:gd name="T28" fmla="*/ 161 w 177"/>
                <a:gd name="T29" fmla="*/ 27 h 144"/>
                <a:gd name="T30" fmla="*/ 147 w 177"/>
                <a:gd name="T31" fmla="*/ 19 h 144"/>
                <a:gd name="T32" fmla="*/ 132 w 177"/>
                <a:gd name="T33" fmla="*/ 12 h 144"/>
                <a:gd name="T34" fmla="*/ 116 w 177"/>
                <a:gd name="T35" fmla="*/ 8 h 144"/>
                <a:gd name="T36" fmla="*/ 98 w 177"/>
                <a:gd name="T37" fmla="*/ 4 h 144"/>
                <a:gd name="T38" fmla="*/ 81 w 177"/>
                <a:gd name="T39" fmla="*/ 2 h 144"/>
                <a:gd name="T40" fmla="*/ 63 w 177"/>
                <a:gd name="T41" fmla="*/ 1 h 144"/>
                <a:gd name="T42" fmla="*/ 48 w 177"/>
                <a:gd name="T43" fmla="*/ 0 h 144"/>
                <a:gd name="T44" fmla="*/ 35 w 177"/>
                <a:gd name="T45" fmla="*/ 0 h 144"/>
                <a:gd name="T46" fmla="*/ 24 w 177"/>
                <a:gd name="T47" fmla="*/ 1 h 144"/>
                <a:gd name="T48" fmla="*/ 17 w 177"/>
                <a:gd name="T49" fmla="*/ 1 h 144"/>
                <a:gd name="T50" fmla="*/ 15 w 177"/>
                <a:gd name="T51" fmla="*/ 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41" name="Freeform 443"/>
            <p:cNvSpPr>
              <a:spLocks/>
            </p:cNvSpPr>
            <p:nvPr/>
          </p:nvSpPr>
          <p:spPr bwMode="auto">
            <a:xfrm>
              <a:off x="2481" y="2051"/>
              <a:ext cx="90" cy="72"/>
            </a:xfrm>
            <a:custGeom>
              <a:avLst/>
              <a:gdLst>
                <a:gd name="T0" fmla="*/ 0 w 180"/>
                <a:gd name="T1" fmla="*/ 116 h 143"/>
                <a:gd name="T2" fmla="*/ 15 w 180"/>
                <a:gd name="T3" fmla="*/ 142 h 143"/>
                <a:gd name="T4" fmla="*/ 17 w 180"/>
                <a:gd name="T5" fmla="*/ 142 h 143"/>
                <a:gd name="T6" fmla="*/ 24 w 180"/>
                <a:gd name="T7" fmla="*/ 142 h 143"/>
                <a:gd name="T8" fmla="*/ 34 w 180"/>
                <a:gd name="T9" fmla="*/ 143 h 143"/>
                <a:gd name="T10" fmla="*/ 48 w 180"/>
                <a:gd name="T11" fmla="*/ 143 h 143"/>
                <a:gd name="T12" fmla="*/ 63 w 180"/>
                <a:gd name="T13" fmla="*/ 142 h 143"/>
                <a:gd name="T14" fmla="*/ 80 w 180"/>
                <a:gd name="T15" fmla="*/ 141 h 143"/>
                <a:gd name="T16" fmla="*/ 99 w 180"/>
                <a:gd name="T17" fmla="*/ 139 h 143"/>
                <a:gd name="T18" fmla="*/ 116 w 180"/>
                <a:gd name="T19" fmla="*/ 135 h 143"/>
                <a:gd name="T20" fmla="*/ 133 w 180"/>
                <a:gd name="T21" fmla="*/ 131 h 143"/>
                <a:gd name="T22" fmla="*/ 148 w 180"/>
                <a:gd name="T23" fmla="*/ 125 h 143"/>
                <a:gd name="T24" fmla="*/ 161 w 180"/>
                <a:gd name="T25" fmla="*/ 117 h 143"/>
                <a:gd name="T26" fmla="*/ 171 w 180"/>
                <a:gd name="T27" fmla="*/ 106 h 143"/>
                <a:gd name="T28" fmla="*/ 177 w 180"/>
                <a:gd name="T29" fmla="*/ 94 h 143"/>
                <a:gd name="T30" fmla="*/ 180 w 180"/>
                <a:gd name="T31" fmla="*/ 79 h 143"/>
                <a:gd name="T32" fmla="*/ 175 w 180"/>
                <a:gd name="T33" fmla="*/ 60 h 143"/>
                <a:gd name="T34" fmla="*/ 166 w 180"/>
                <a:gd name="T35" fmla="*/ 40 h 143"/>
                <a:gd name="T36" fmla="*/ 138 w 180"/>
                <a:gd name="T37" fmla="*/ 7 h 143"/>
                <a:gd name="T38" fmla="*/ 109 w 180"/>
                <a:gd name="T39" fmla="*/ 0 h 143"/>
                <a:gd name="T40" fmla="*/ 82 w 180"/>
                <a:gd name="T41" fmla="*/ 10 h 143"/>
                <a:gd name="T42" fmla="*/ 56 w 180"/>
                <a:gd name="T43" fmla="*/ 32 h 143"/>
                <a:gd name="T44" fmla="*/ 33 w 180"/>
                <a:gd name="T45" fmla="*/ 59 h 143"/>
                <a:gd name="T46" fmla="*/ 16 w 180"/>
                <a:gd name="T47" fmla="*/ 87 h 143"/>
                <a:gd name="T48" fmla="*/ 4 w 180"/>
                <a:gd name="T49" fmla="*/ 108 h 143"/>
                <a:gd name="T50" fmla="*/ 0 w 180"/>
                <a:gd name="T51" fmla="*/ 11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42" name="Freeform 444"/>
            <p:cNvSpPr>
              <a:spLocks/>
            </p:cNvSpPr>
            <p:nvPr/>
          </p:nvSpPr>
          <p:spPr bwMode="auto">
            <a:xfrm>
              <a:off x="2654" y="1594"/>
              <a:ext cx="12" cy="12"/>
            </a:xfrm>
            <a:custGeom>
              <a:avLst/>
              <a:gdLst>
                <a:gd name="T0" fmla="*/ 12 w 24"/>
                <a:gd name="T1" fmla="*/ 24 h 24"/>
                <a:gd name="T2" fmla="*/ 8 w 24"/>
                <a:gd name="T3" fmla="*/ 23 h 24"/>
                <a:gd name="T4" fmla="*/ 3 w 24"/>
                <a:gd name="T5" fmla="*/ 21 h 24"/>
                <a:gd name="T6" fmla="*/ 1 w 24"/>
                <a:gd name="T7" fmla="*/ 16 h 24"/>
                <a:gd name="T8" fmla="*/ 0 w 24"/>
                <a:gd name="T9" fmla="*/ 11 h 24"/>
                <a:gd name="T10" fmla="*/ 1 w 24"/>
                <a:gd name="T11" fmla="*/ 7 h 24"/>
                <a:gd name="T12" fmla="*/ 3 w 24"/>
                <a:gd name="T13" fmla="*/ 3 h 24"/>
                <a:gd name="T14" fmla="*/ 8 w 24"/>
                <a:gd name="T15" fmla="*/ 1 h 24"/>
                <a:gd name="T16" fmla="*/ 12 w 24"/>
                <a:gd name="T17" fmla="*/ 0 h 24"/>
                <a:gd name="T18" fmla="*/ 17 w 24"/>
                <a:gd name="T19" fmla="*/ 1 h 24"/>
                <a:gd name="T20" fmla="*/ 20 w 24"/>
                <a:gd name="T21" fmla="*/ 3 h 24"/>
                <a:gd name="T22" fmla="*/ 23 w 24"/>
                <a:gd name="T23" fmla="*/ 7 h 24"/>
                <a:gd name="T24" fmla="*/ 24 w 24"/>
                <a:gd name="T25" fmla="*/ 11 h 24"/>
                <a:gd name="T26" fmla="*/ 23 w 24"/>
                <a:gd name="T27" fmla="*/ 16 h 24"/>
                <a:gd name="T28" fmla="*/ 20 w 24"/>
                <a:gd name="T29" fmla="*/ 21 h 24"/>
                <a:gd name="T30" fmla="*/ 17 w 24"/>
                <a:gd name="T31" fmla="*/ 23 h 24"/>
                <a:gd name="T32" fmla="*/ 12 w 24"/>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lnTo>
                    <a:pt x="8" y="23"/>
                  </a:lnTo>
                  <a:lnTo>
                    <a:pt x="3" y="21"/>
                  </a:lnTo>
                  <a:lnTo>
                    <a:pt x="1" y="16"/>
                  </a:lnTo>
                  <a:lnTo>
                    <a:pt x="0" y="11"/>
                  </a:lnTo>
                  <a:lnTo>
                    <a:pt x="1" y="7"/>
                  </a:lnTo>
                  <a:lnTo>
                    <a:pt x="3" y="3"/>
                  </a:lnTo>
                  <a:lnTo>
                    <a:pt x="8" y="1"/>
                  </a:lnTo>
                  <a:lnTo>
                    <a:pt x="12" y="0"/>
                  </a:lnTo>
                  <a:lnTo>
                    <a:pt x="17" y="1"/>
                  </a:lnTo>
                  <a:lnTo>
                    <a:pt x="20" y="3"/>
                  </a:lnTo>
                  <a:lnTo>
                    <a:pt x="23" y="7"/>
                  </a:lnTo>
                  <a:lnTo>
                    <a:pt x="24" y="11"/>
                  </a:lnTo>
                  <a:lnTo>
                    <a:pt x="23" y="16"/>
                  </a:lnTo>
                  <a:lnTo>
                    <a:pt x="20" y="21"/>
                  </a:lnTo>
                  <a:lnTo>
                    <a:pt x="17" y="23"/>
                  </a:lnTo>
                  <a:lnTo>
                    <a:pt x="12"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43" name="Freeform 445"/>
            <p:cNvSpPr>
              <a:spLocks/>
            </p:cNvSpPr>
            <p:nvPr/>
          </p:nvSpPr>
          <p:spPr bwMode="auto">
            <a:xfrm>
              <a:off x="2647" y="1554"/>
              <a:ext cx="26" cy="37"/>
            </a:xfrm>
            <a:custGeom>
              <a:avLst/>
              <a:gdLst>
                <a:gd name="T0" fmla="*/ 19 w 52"/>
                <a:gd name="T1" fmla="*/ 73 h 73"/>
                <a:gd name="T2" fmla="*/ 31 w 52"/>
                <a:gd name="T3" fmla="*/ 73 h 73"/>
                <a:gd name="T4" fmla="*/ 33 w 52"/>
                <a:gd name="T5" fmla="*/ 70 h 73"/>
                <a:gd name="T6" fmla="*/ 38 w 52"/>
                <a:gd name="T7" fmla="*/ 62 h 73"/>
                <a:gd name="T8" fmla="*/ 43 w 52"/>
                <a:gd name="T9" fmla="*/ 50 h 73"/>
                <a:gd name="T10" fmla="*/ 49 w 52"/>
                <a:gd name="T11" fmla="*/ 36 h 73"/>
                <a:gd name="T12" fmla="*/ 52 w 52"/>
                <a:gd name="T13" fmla="*/ 24 h 73"/>
                <a:gd name="T14" fmla="*/ 50 w 52"/>
                <a:gd name="T15" fmla="*/ 12 h 73"/>
                <a:gd name="T16" fmla="*/ 42 w 52"/>
                <a:gd name="T17" fmla="*/ 4 h 73"/>
                <a:gd name="T18" fmla="*/ 26 w 52"/>
                <a:gd name="T19" fmla="*/ 0 h 73"/>
                <a:gd name="T20" fmla="*/ 10 w 52"/>
                <a:gd name="T21" fmla="*/ 4 h 73"/>
                <a:gd name="T22" fmla="*/ 1 w 52"/>
                <a:gd name="T23" fmla="*/ 12 h 73"/>
                <a:gd name="T24" fmla="*/ 0 w 52"/>
                <a:gd name="T25" fmla="*/ 24 h 73"/>
                <a:gd name="T26" fmla="*/ 2 w 52"/>
                <a:gd name="T27" fmla="*/ 36 h 73"/>
                <a:gd name="T28" fmla="*/ 7 w 52"/>
                <a:gd name="T29" fmla="*/ 50 h 73"/>
                <a:gd name="T30" fmla="*/ 12 w 52"/>
                <a:gd name="T31" fmla="*/ 62 h 73"/>
                <a:gd name="T32" fmla="*/ 17 w 52"/>
                <a:gd name="T33" fmla="*/ 70 h 73"/>
                <a:gd name="T34" fmla="*/ 19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44" name="Freeform 446"/>
            <p:cNvSpPr>
              <a:spLocks/>
            </p:cNvSpPr>
            <p:nvPr/>
          </p:nvSpPr>
          <p:spPr bwMode="auto">
            <a:xfrm>
              <a:off x="2647" y="1554"/>
              <a:ext cx="26" cy="37"/>
            </a:xfrm>
            <a:custGeom>
              <a:avLst/>
              <a:gdLst>
                <a:gd name="T0" fmla="*/ 19 w 52"/>
                <a:gd name="T1" fmla="*/ 73 h 73"/>
                <a:gd name="T2" fmla="*/ 31 w 52"/>
                <a:gd name="T3" fmla="*/ 73 h 73"/>
                <a:gd name="T4" fmla="*/ 33 w 52"/>
                <a:gd name="T5" fmla="*/ 70 h 73"/>
                <a:gd name="T6" fmla="*/ 38 w 52"/>
                <a:gd name="T7" fmla="*/ 62 h 73"/>
                <a:gd name="T8" fmla="*/ 43 w 52"/>
                <a:gd name="T9" fmla="*/ 50 h 73"/>
                <a:gd name="T10" fmla="*/ 49 w 52"/>
                <a:gd name="T11" fmla="*/ 36 h 73"/>
                <a:gd name="T12" fmla="*/ 52 w 52"/>
                <a:gd name="T13" fmla="*/ 24 h 73"/>
                <a:gd name="T14" fmla="*/ 50 w 52"/>
                <a:gd name="T15" fmla="*/ 12 h 73"/>
                <a:gd name="T16" fmla="*/ 42 w 52"/>
                <a:gd name="T17" fmla="*/ 4 h 73"/>
                <a:gd name="T18" fmla="*/ 26 w 52"/>
                <a:gd name="T19" fmla="*/ 0 h 73"/>
                <a:gd name="T20" fmla="*/ 10 w 52"/>
                <a:gd name="T21" fmla="*/ 4 h 73"/>
                <a:gd name="T22" fmla="*/ 1 w 52"/>
                <a:gd name="T23" fmla="*/ 12 h 73"/>
                <a:gd name="T24" fmla="*/ 0 w 52"/>
                <a:gd name="T25" fmla="*/ 24 h 73"/>
                <a:gd name="T26" fmla="*/ 2 w 52"/>
                <a:gd name="T27" fmla="*/ 36 h 73"/>
                <a:gd name="T28" fmla="*/ 7 w 52"/>
                <a:gd name="T29" fmla="*/ 50 h 73"/>
                <a:gd name="T30" fmla="*/ 12 w 52"/>
                <a:gd name="T31" fmla="*/ 62 h 73"/>
                <a:gd name="T32" fmla="*/ 17 w 52"/>
                <a:gd name="T33" fmla="*/ 70 h 73"/>
                <a:gd name="T34" fmla="*/ 19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45" name="Freeform 447"/>
            <p:cNvSpPr>
              <a:spLocks/>
            </p:cNvSpPr>
            <p:nvPr/>
          </p:nvSpPr>
          <p:spPr bwMode="auto">
            <a:xfrm>
              <a:off x="2618" y="1569"/>
              <a:ext cx="36" cy="29"/>
            </a:xfrm>
            <a:custGeom>
              <a:avLst/>
              <a:gdLst>
                <a:gd name="T0" fmla="*/ 66 w 71"/>
                <a:gd name="T1" fmla="*/ 58 h 58"/>
                <a:gd name="T2" fmla="*/ 71 w 71"/>
                <a:gd name="T3" fmla="*/ 48 h 58"/>
                <a:gd name="T4" fmla="*/ 70 w 71"/>
                <a:gd name="T5" fmla="*/ 44 h 58"/>
                <a:gd name="T6" fmla="*/ 64 w 71"/>
                <a:gd name="T7" fmla="*/ 36 h 58"/>
                <a:gd name="T8" fmla="*/ 58 w 71"/>
                <a:gd name="T9" fmla="*/ 25 h 58"/>
                <a:gd name="T10" fmla="*/ 49 w 71"/>
                <a:gd name="T11" fmla="*/ 14 h 58"/>
                <a:gd name="T12" fmla="*/ 39 w 71"/>
                <a:gd name="T13" fmla="*/ 5 h 58"/>
                <a:gd name="T14" fmla="*/ 28 w 71"/>
                <a:gd name="T15" fmla="*/ 0 h 58"/>
                <a:gd name="T16" fmla="*/ 16 w 71"/>
                <a:gd name="T17" fmla="*/ 4 h 58"/>
                <a:gd name="T18" fmla="*/ 6 w 71"/>
                <a:gd name="T19" fmla="*/ 17 h 58"/>
                <a:gd name="T20" fmla="*/ 0 w 71"/>
                <a:gd name="T21" fmla="*/ 33 h 58"/>
                <a:gd name="T22" fmla="*/ 3 w 71"/>
                <a:gd name="T23" fmla="*/ 43 h 58"/>
                <a:gd name="T24" fmla="*/ 11 w 71"/>
                <a:gd name="T25" fmla="*/ 51 h 58"/>
                <a:gd name="T26" fmla="*/ 25 w 71"/>
                <a:gd name="T27" fmla="*/ 56 h 58"/>
                <a:gd name="T28" fmla="*/ 39 w 71"/>
                <a:gd name="T29" fmla="*/ 58 h 58"/>
                <a:gd name="T30" fmla="*/ 52 w 71"/>
                <a:gd name="T31" fmla="*/ 58 h 58"/>
                <a:gd name="T32" fmla="*/ 62 w 71"/>
                <a:gd name="T33" fmla="*/ 58 h 58"/>
                <a:gd name="T34" fmla="*/ 66 w 71"/>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8">
                  <a:moveTo>
                    <a:pt x="66" y="58"/>
                  </a:moveTo>
                  <a:lnTo>
                    <a:pt x="71" y="48"/>
                  </a:lnTo>
                  <a:lnTo>
                    <a:pt x="70" y="44"/>
                  </a:lnTo>
                  <a:lnTo>
                    <a:pt x="64" y="36"/>
                  </a:lnTo>
                  <a:lnTo>
                    <a:pt x="58" y="25"/>
                  </a:lnTo>
                  <a:lnTo>
                    <a:pt x="49" y="14"/>
                  </a:lnTo>
                  <a:lnTo>
                    <a:pt x="39" y="5"/>
                  </a:lnTo>
                  <a:lnTo>
                    <a:pt x="28" y="0"/>
                  </a:lnTo>
                  <a:lnTo>
                    <a:pt x="16" y="4"/>
                  </a:lnTo>
                  <a:lnTo>
                    <a:pt x="6" y="17"/>
                  </a:lnTo>
                  <a:lnTo>
                    <a:pt x="0" y="33"/>
                  </a:lnTo>
                  <a:lnTo>
                    <a:pt x="3" y="43"/>
                  </a:lnTo>
                  <a:lnTo>
                    <a:pt x="11" y="51"/>
                  </a:lnTo>
                  <a:lnTo>
                    <a:pt x="25" y="56"/>
                  </a:lnTo>
                  <a:lnTo>
                    <a:pt x="39" y="58"/>
                  </a:lnTo>
                  <a:lnTo>
                    <a:pt x="52" y="58"/>
                  </a:lnTo>
                  <a:lnTo>
                    <a:pt x="62"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46" name="Freeform 448"/>
            <p:cNvSpPr>
              <a:spLocks/>
            </p:cNvSpPr>
            <p:nvPr/>
          </p:nvSpPr>
          <p:spPr bwMode="auto">
            <a:xfrm>
              <a:off x="2618" y="1602"/>
              <a:ext cx="36" cy="28"/>
            </a:xfrm>
            <a:custGeom>
              <a:avLst/>
              <a:gdLst>
                <a:gd name="T0" fmla="*/ 71 w 71"/>
                <a:gd name="T1" fmla="*/ 10 h 57"/>
                <a:gd name="T2" fmla="*/ 66 w 71"/>
                <a:gd name="T3" fmla="*/ 0 h 57"/>
                <a:gd name="T4" fmla="*/ 62 w 71"/>
                <a:gd name="T5" fmla="*/ 0 h 57"/>
                <a:gd name="T6" fmla="*/ 53 w 71"/>
                <a:gd name="T7" fmla="*/ 0 h 57"/>
                <a:gd name="T8" fmla="*/ 39 w 71"/>
                <a:gd name="T9" fmla="*/ 0 h 57"/>
                <a:gd name="T10" fmla="*/ 25 w 71"/>
                <a:gd name="T11" fmla="*/ 2 h 57"/>
                <a:gd name="T12" fmla="*/ 13 w 71"/>
                <a:gd name="T13" fmla="*/ 7 h 57"/>
                <a:gd name="T14" fmla="*/ 3 w 71"/>
                <a:gd name="T15" fmla="*/ 15 h 57"/>
                <a:gd name="T16" fmla="*/ 0 w 71"/>
                <a:gd name="T17" fmla="*/ 25 h 57"/>
                <a:gd name="T18" fmla="*/ 6 w 71"/>
                <a:gd name="T19" fmla="*/ 42 h 57"/>
                <a:gd name="T20" fmla="*/ 16 w 71"/>
                <a:gd name="T21" fmla="*/ 54 h 57"/>
                <a:gd name="T22" fmla="*/ 28 w 71"/>
                <a:gd name="T23" fmla="*/ 57 h 57"/>
                <a:gd name="T24" fmla="*/ 39 w 71"/>
                <a:gd name="T25" fmla="*/ 53 h 57"/>
                <a:gd name="T26" fmla="*/ 49 w 71"/>
                <a:gd name="T27" fmla="*/ 44 h 57"/>
                <a:gd name="T28" fmla="*/ 58 w 71"/>
                <a:gd name="T29" fmla="*/ 33 h 57"/>
                <a:gd name="T30" fmla="*/ 64 w 71"/>
                <a:gd name="T31" fmla="*/ 22 h 57"/>
                <a:gd name="T32" fmla="*/ 70 w 71"/>
                <a:gd name="T33" fmla="*/ 14 h 57"/>
                <a:gd name="T34" fmla="*/ 71 w 71"/>
                <a:gd name="T35" fmla="*/ 1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71" y="10"/>
                  </a:moveTo>
                  <a:lnTo>
                    <a:pt x="66" y="0"/>
                  </a:lnTo>
                  <a:lnTo>
                    <a:pt x="62" y="0"/>
                  </a:lnTo>
                  <a:lnTo>
                    <a:pt x="53" y="0"/>
                  </a:lnTo>
                  <a:lnTo>
                    <a:pt x="39" y="0"/>
                  </a:lnTo>
                  <a:lnTo>
                    <a:pt x="25" y="2"/>
                  </a:lnTo>
                  <a:lnTo>
                    <a:pt x="13" y="7"/>
                  </a:lnTo>
                  <a:lnTo>
                    <a:pt x="3" y="15"/>
                  </a:lnTo>
                  <a:lnTo>
                    <a:pt x="0" y="25"/>
                  </a:lnTo>
                  <a:lnTo>
                    <a:pt x="6" y="42"/>
                  </a:lnTo>
                  <a:lnTo>
                    <a:pt x="16" y="54"/>
                  </a:lnTo>
                  <a:lnTo>
                    <a:pt x="28" y="57"/>
                  </a:lnTo>
                  <a:lnTo>
                    <a:pt x="39" y="53"/>
                  </a:lnTo>
                  <a:lnTo>
                    <a:pt x="49" y="44"/>
                  </a:lnTo>
                  <a:lnTo>
                    <a:pt x="58" y="33"/>
                  </a:lnTo>
                  <a:lnTo>
                    <a:pt x="64" y="22"/>
                  </a:lnTo>
                  <a:lnTo>
                    <a:pt x="70" y="14"/>
                  </a:lnTo>
                  <a:lnTo>
                    <a:pt x="71"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47" name="Freeform 449"/>
            <p:cNvSpPr>
              <a:spLocks/>
            </p:cNvSpPr>
            <p:nvPr/>
          </p:nvSpPr>
          <p:spPr bwMode="auto">
            <a:xfrm>
              <a:off x="2647" y="1610"/>
              <a:ext cx="26" cy="36"/>
            </a:xfrm>
            <a:custGeom>
              <a:avLst/>
              <a:gdLst>
                <a:gd name="T0" fmla="*/ 32 w 52"/>
                <a:gd name="T1" fmla="*/ 0 h 73"/>
                <a:gd name="T2" fmla="*/ 20 w 52"/>
                <a:gd name="T3" fmla="*/ 0 h 73"/>
                <a:gd name="T4" fmla="*/ 18 w 52"/>
                <a:gd name="T5" fmla="*/ 4 h 73"/>
                <a:gd name="T6" fmla="*/ 14 w 52"/>
                <a:gd name="T7" fmla="*/ 12 h 73"/>
                <a:gd name="T8" fmla="*/ 8 w 52"/>
                <a:gd name="T9" fmla="*/ 23 h 73"/>
                <a:gd name="T10" fmla="*/ 2 w 52"/>
                <a:gd name="T11" fmla="*/ 36 h 73"/>
                <a:gd name="T12" fmla="*/ 0 w 52"/>
                <a:gd name="T13" fmla="*/ 50 h 73"/>
                <a:gd name="T14" fmla="*/ 1 w 52"/>
                <a:gd name="T15" fmla="*/ 61 h 73"/>
                <a:gd name="T16" fmla="*/ 9 w 52"/>
                <a:gd name="T17" fmla="*/ 69 h 73"/>
                <a:gd name="T18" fmla="*/ 25 w 52"/>
                <a:gd name="T19" fmla="*/ 73 h 73"/>
                <a:gd name="T20" fmla="*/ 41 w 52"/>
                <a:gd name="T21" fmla="*/ 69 h 73"/>
                <a:gd name="T22" fmla="*/ 50 w 52"/>
                <a:gd name="T23" fmla="*/ 61 h 73"/>
                <a:gd name="T24" fmla="*/ 52 w 52"/>
                <a:gd name="T25" fmla="*/ 50 h 73"/>
                <a:gd name="T26" fmla="*/ 49 w 52"/>
                <a:gd name="T27" fmla="*/ 36 h 73"/>
                <a:gd name="T28" fmla="*/ 45 w 52"/>
                <a:gd name="T29" fmla="*/ 23 h 73"/>
                <a:gd name="T30" fmla="*/ 39 w 52"/>
                <a:gd name="T31" fmla="*/ 12 h 73"/>
                <a:gd name="T32" fmla="*/ 34 w 52"/>
                <a:gd name="T33" fmla="*/ 4 h 73"/>
                <a:gd name="T34" fmla="*/ 32 w 52"/>
                <a:gd name="T3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32" y="0"/>
                  </a:moveTo>
                  <a:lnTo>
                    <a:pt x="20" y="0"/>
                  </a:lnTo>
                  <a:lnTo>
                    <a:pt x="18" y="4"/>
                  </a:lnTo>
                  <a:lnTo>
                    <a:pt x="14" y="12"/>
                  </a:lnTo>
                  <a:lnTo>
                    <a:pt x="8" y="23"/>
                  </a:lnTo>
                  <a:lnTo>
                    <a:pt x="2" y="36"/>
                  </a:lnTo>
                  <a:lnTo>
                    <a:pt x="0" y="50"/>
                  </a:lnTo>
                  <a:lnTo>
                    <a:pt x="1" y="61"/>
                  </a:lnTo>
                  <a:lnTo>
                    <a:pt x="9" y="69"/>
                  </a:lnTo>
                  <a:lnTo>
                    <a:pt x="25" y="73"/>
                  </a:lnTo>
                  <a:lnTo>
                    <a:pt x="41" y="69"/>
                  </a:lnTo>
                  <a:lnTo>
                    <a:pt x="50" y="61"/>
                  </a:lnTo>
                  <a:lnTo>
                    <a:pt x="52" y="50"/>
                  </a:lnTo>
                  <a:lnTo>
                    <a:pt x="49" y="36"/>
                  </a:lnTo>
                  <a:lnTo>
                    <a:pt x="45" y="23"/>
                  </a:lnTo>
                  <a:lnTo>
                    <a:pt x="39" y="12"/>
                  </a:lnTo>
                  <a:lnTo>
                    <a:pt x="34" y="4"/>
                  </a:lnTo>
                  <a:lnTo>
                    <a:pt x="3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48" name="Freeform 450"/>
            <p:cNvSpPr>
              <a:spLocks/>
            </p:cNvSpPr>
            <p:nvPr/>
          </p:nvSpPr>
          <p:spPr bwMode="auto">
            <a:xfrm>
              <a:off x="2667" y="1602"/>
              <a:ext cx="36" cy="28"/>
            </a:xfrm>
            <a:custGeom>
              <a:avLst/>
              <a:gdLst>
                <a:gd name="T0" fmla="*/ 6 w 71"/>
                <a:gd name="T1" fmla="*/ 0 h 57"/>
                <a:gd name="T2" fmla="*/ 0 w 71"/>
                <a:gd name="T3" fmla="*/ 10 h 57"/>
                <a:gd name="T4" fmla="*/ 1 w 71"/>
                <a:gd name="T5" fmla="*/ 14 h 57"/>
                <a:gd name="T6" fmla="*/ 7 w 71"/>
                <a:gd name="T7" fmla="*/ 22 h 57"/>
                <a:gd name="T8" fmla="*/ 14 w 71"/>
                <a:gd name="T9" fmla="*/ 33 h 57"/>
                <a:gd name="T10" fmla="*/ 23 w 71"/>
                <a:gd name="T11" fmla="*/ 44 h 57"/>
                <a:gd name="T12" fmla="*/ 32 w 71"/>
                <a:gd name="T13" fmla="*/ 53 h 57"/>
                <a:gd name="T14" fmla="*/ 44 w 71"/>
                <a:gd name="T15" fmla="*/ 57 h 57"/>
                <a:gd name="T16" fmla="*/ 55 w 71"/>
                <a:gd name="T17" fmla="*/ 54 h 57"/>
                <a:gd name="T18" fmla="*/ 66 w 71"/>
                <a:gd name="T19" fmla="*/ 42 h 57"/>
                <a:gd name="T20" fmla="*/ 71 w 71"/>
                <a:gd name="T21" fmla="*/ 25 h 57"/>
                <a:gd name="T22" fmla="*/ 68 w 71"/>
                <a:gd name="T23" fmla="*/ 15 h 57"/>
                <a:gd name="T24" fmla="*/ 60 w 71"/>
                <a:gd name="T25" fmla="*/ 7 h 57"/>
                <a:gd name="T26" fmla="*/ 46 w 71"/>
                <a:gd name="T27" fmla="*/ 2 h 57"/>
                <a:gd name="T28" fmla="*/ 32 w 71"/>
                <a:gd name="T29" fmla="*/ 0 h 57"/>
                <a:gd name="T30" fmla="*/ 19 w 71"/>
                <a:gd name="T31" fmla="*/ 0 h 57"/>
                <a:gd name="T32" fmla="*/ 9 w 71"/>
                <a:gd name="T33" fmla="*/ 0 h 57"/>
                <a:gd name="T34" fmla="*/ 6 w 71"/>
                <a:gd name="T3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6" y="0"/>
                  </a:moveTo>
                  <a:lnTo>
                    <a:pt x="0" y="10"/>
                  </a:lnTo>
                  <a:lnTo>
                    <a:pt x="1" y="14"/>
                  </a:lnTo>
                  <a:lnTo>
                    <a:pt x="7" y="22"/>
                  </a:lnTo>
                  <a:lnTo>
                    <a:pt x="14" y="33"/>
                  </a:lnTo>
                  <a:lnTo>
                    <a:pt x="23" y="44"/>
                  </a:lnTo>
                  <a:lnTo>
                    <a:pt x="32" y="53"/>
                  </a:lnTo>
                  <a:lnTo>
                    <a:pt x="44" y="57"/>
                  </a:lnTo>
                  <a:lnTo>
                    <a:pt x="55" y="54"/>
                  </a:lnTo>
                  <a:lnTo>
                    <a:pt x="66" y="42"/>
                  </a:lnTo>
                  <a:lnTo>
                    <a:pt x="71" y="25"/>
                  </a:lnTo>
                  <a:lnTo>
                    <a:pt x="68" y="15"/>
                  </a:lnTo>
                  <a:lnTo>
                    <a:pt x="60" y="7"/>
                  </a:lnTo>
                  <a:lnTo>
                    <a:pt x="46" y="2"/>
                  </a:lnTo>
                  <a:lnTo>
                    <a:pt x="32" y="0"/>
                  </a:lnTo>
                  <a:lnTo>
                    <a:pt x="19"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49" name="Freeform 451"/>
            <p:cNvSpPr>
              <a:spLocks/>
            </p:cNvSpPr>
            <p:nvPr/>
          </p:nvSpPr>
          <p:spPr bwMode="auto">
            <a:xfrm>
              <a:off x="2667" y="1569"/>
              <a:ext cx="36" cy="28"/>
            </a:xfrm>
            <a:custGeom>
              <a:avLst/>
              <a:gdLst>
                <a:gd name="T0" fmla="*/ 0 w 71"/>
                <a:gd name="T1" fmla="*/ 47 h 57"/>
                <a:gd name="T2" fmla="*/ 6 w 71"/>
                <a:gd name="T3" fmla="*/ 57 h 57"/>
                <a:gd name="T4" fmla="*/ 9 w 71"/>
                <a:gd name="T5" fmla="*/ 57 h 57"/>
                <a:gd name="T6" fmla="*/ 19 w 71"/>
                <a:gd name="T7" fmla="*/ 57 h 57"/>
                <a:gd name="T8" fmla="*/ 32 w 71"/>
                <a:gd name="T9" fmla="*/ 57 h 57"/>
                <a:gd name="T10" fmla="*/ 46 w 71"/>
                <a:gd name="T11" fmla="*/ 55 h 57"/>
                <a:gd name="T12" fmla="*/ 59 w 71"/>
                <a:gd name="T13" fmla="*/ 50 h 57"/>
                <a:gd name="T14" fmla="*/ 68 w 71"/>
                <a:gd name="T15" fmla="*/ 43 h 57"/>
                <a:gd name="T16" fmla="*/ 71 w 71"/>
                <a:gd name="T17" fmla="*/ 32 h 57"/>
                <a:gd name="T18" fmla="*/ 66 w 71"/>
                <a:gd name="T19" fmla="*/ 17 h 57"/>
                <a:gd name="T20" fmla="*/ 55 w 71"/>
                <a:gd name="T21" fmla="*/ 4 h 57"/>
                <a:gd name="T22" fmla="*/ 44 w 71"/>
                <a:gd name="T23" fmla="*/ 0 h 57"/>
                <a:gd name="T24" fmla="*/ 32 w 71"/>
                <a:gd name="T25" fmla="*/ 4 h 57"/>
                <a:gd name="T26" fmla="*/ 23 w 71"/>
                <a:gd name="T27" fmla="*/ 13 h 57"/>
                <a:gd name="T28" fmla="*/ 14 w 71"/>
                <a:gd name="T29" fmla="*/ 23 h 57"/>
                <a:gd name="T30" fmla="*/ 7 w 71"/>
                <a:gd name="T31" fmla="*/ 35 h 57"/>
                <a:gd name="T32" fmla="*/ 1 w 71"/>
                <a:gd name="T33" fmla="*/ 43 h 57"/>
                <a:gd name="T34" fmla="*/ 0 w 71"/>
                <a:gd name="T35" fmla="*/ 4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0" y="47"/>
                  </a:moveTo>
                  <a:lnTo>
                    <a:pt x="6" y="57"/>
                  </a:lnTo>
                  <a:lnTo>
                    <a:pt x="9" y="57"/>
                  </a:lnTo>
                  <a:lnTo>
                    <a:pt x="19" y="57"/>
                  </a:lnTo>
                  <a:lnTo>
                    <a:pt x="32" y="57"/>
                  </a:lnTo>
                  <a:lnTo>
                    <a:pt x="46" y="55"/>
                  </a:lnTo>
                  <a:lnTo>
                    <a:pt x="59" y="50"/>
                  </a:lnTo>
                  <a:lnTo>
                    <a:pt x="68" y="43"/>
                  </a:lnTo>
                  <a:lnTo>
                    <a:pt x="71" y="32"/>
                  </a:lnTo>
                  <a:lnTo>
                    <a:pt x="66" y="17"/>
                  </a:lnTo>
                  <a:lnTo>
                    <a:pt x="55" y="4"/>
                  </a:lnTo>
                  <a:lnTo>
                    <a:pt x="44" y="0"/>
                  </a:lnTo>
                  <a:lnTo>
                    <a:pt x="32" y="4"/>
                  </a:lnTo>
                  <a:lnTo>
                    <a:pt x="23" y="13"/>
                  </a:lnTo>
                  <a:lnTo>
                    <a:pt x="14" y="23"/>
                  </a:lnTo>
                  <a:lnTo>
                    <a:pt x="7" y="35"/>
                  </a:lnTo>
                  <a:lnTo>
                    <a:pt x="1" y="43"/>
                  </a:lnTo>
                  <a:lnTo>
                    <a:pt x="0" y="4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50" name="Freeform 452"/>
            <p:cNvSpPr>
              <a:spLocks/>
            </p:cNvSpPr>
            <p:nvPr/>
          </p:nvSpPr>
          <p:spPr bwMode="auto">
            <a:xfrm>
              <a:off x="3368" y="2439"/>
              <a:ext cx="12" cy="12"/>
            </a:xfrm>
            <a:custGeom>
              <a:avLst/>
              <a:gdLst>
                <a:gd name="T0" fmla="*/ 11 w 24"/>
                <a:gd name="T1" fmla="*/ 24 h 24"/>
                <a:gd name="T2" fmla="*/ 7 w 24"/>
                <a:gd name="T3" fmla="*/ 23 h 24"/>
                <a:gd name="T4" fmla="*/ 3 w 24"/>
                <a:gd name="T5" fmla="*/ 20 h 24"/>
                <a:gd name="T6" fmla="*/ 1 w 24"/>
                <a:gd name="T7" fmla="*/ 16 h 24"/>
                <a:gd name="T8" fmla="*/ 0 w 24"/>
                <a:gd name="T9" fmla="*/ 11 h 24"/>
                <a:gd name="T10" fmla="*/ 1 w 24"/>
                <a:gd name="T11" fmla="*/ 7 h 24"/>
                <a:gd name="T12" fmla="*/ 3 w 24"/>
                <a:gd name="T13" fmla="*/ 3 h 24"/>
                <a:gd name="T14" fmla="*/ 7 w 24"/>
                <a:gd name="T15" fmla="*/ 1 h 24"/>
                <a:gd name="T16" fmla="*/ 11 w 24"/>
                <a:gd name="T17" fmla="*/ 0 h 24"/>
                <a:gd name="T18" fmla="*/ 16 w 24"/>
                <a:gd name="T19" fmla="*/ 1 h 24"/>
                <a:gd name="T20" fmla="*/ 20 w 24"/>
                <a:gd name="T21" fmla="*/ 3 h 24"/>
                <a:gd name="T22" fmla="*/ 23 w 24"/>
                <a:gd name="T23" fmla="*/ 7 h 24"/>
                <a:gd name="T24" fmla="*/ 24 w 24"/>
                <a:gd name="T25" fmla="*/ 11 h 24"/>
                <a:gd name="T26" fmla="*/ 23 w 24"/>
                <a:gd name="T27" fmla="*/ 16 h 24"/>
                <a:gd name="T28" fmla="*/ 20 w 24"/>
                <a:gd name="T29" fmla="*/ 20 h 24"/>
                <a:gd name="T30" fmla="*/ 16 w 24"/>
                <a:gd name="T31" fmla="*/ 23 h 24"/>
                <a:gd name="T32" fmla="*/ 11 w 24"/>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1" y="24"/>
                  </a:moveTo>
                  <a:lnTo>
                    <a:pt x="7" y="23"/>
                  </a:lnTo>
                  <a:lnTo>
                    <a:pt x="3" y="20"/>
                  </a:lnTo>
                  <a:lnTo>
                    <a:pt x="1" y="16"/>
                  </a:lnTo>
                  <a:lnTo>
                    <a:pt x="0" y="11"/>
                  </a:lnTo>
                  <a:lnTo>
                    <a:pt x="1" y="7"/>
                  </a:lnTo>
                  <a:lnTo>
                    <a:pt x="3" y="3"/>
                  </a:lnTo>
                  <a:lnTo>
                    <a:pt x="7" y="1"/>
                  </a:lnTo>
                  <a:lnTo>
                    <a:pt x="11" y="0"/>
                  </a:lnTo>
                  <a:lnTo>
                    <a:pt x="16" y="1"/>
                  </a:lnTo>
                  <a:lnTo>
                    <a:pt x="20" y="3"/>
                  </a:lnTo>
                  <a:lnTo>
                    <a:pt x="23" y="7"/>
                  </a:lnTo>
                  <a:lnTo>
                    <a:pt x="24" y="11"/>
                  </a:lnTo>
                  <a:lnTo>
                    <a:pt x="23" y="16"/>
                  </a:lnTo>
                  <a:lnTo>
                    <a:pt x="20" y="20"/>
                  </a:lnTo>
                  <a:lnTo>
                    <a:pt x="16" y="23"/>
                  </a:lnTo>
                  <a:lnTo>
                    <a:pt x="11"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51" name="Freeform 453"/>
            <p:cNvSpPr>
              <a:spLocks/>
            </p:cNvSpPr>
            <p:nvPr/>
          </p:nvSpPr>
          <p:spPr bwMode="auto">
            <a:xfrm>
              <a:off x="3361" y="2399"/>
              <a:ext cx="26" cy="36"/>
            </a:xfrm>
            <a:custGeom>
              <a:avLst/>
              <a:gdLst>
                <a:gd name="T0" fmla="*/ 19 w 53"/>
                <a:gd name="T1" fmla="*/ 73 h 73"/>
                <a:gd name="T2" fmla="*/ 32 w 53"/>
                <a:gd name="T3" fmla="*/ 73 h 73"/>
                <a:gd name="T4" fmla="*/ 34 w 53"/>
                <a:gd name="T5" fmla="*/ 69 h 73"/>
                <a:gd name="T6" fmla="*/ 39 w 53"/>
                <a:gd name="T7" fmla="*/ 61 h 73"/>
                <a:gd name="T8" fmla="*/ 45 w 53"/>
                <a:gd name="T9" fmla="*/ 50 h 73"/>
                <a:gd name="T10" fmla="*/ 50 w 53"/>
                <a:gd name="T11" fmla="*/ 36 h 73"/>
                <a:gd name="T12" fmla="*/ 53 w 53"/>
                <a:gd name="T13" fmla="*/ 23 h 73"/>
                <a:gd name="T14" fmla="*/ 50 w 53"/>
                <a:gd name="T15" fmla="*/ 12 h 73"/>
                <a:gd name="T16" fmla="*/ 42 w 53"/>
                <a:gd name="T17" fmla="*/ 4 h 73"/>
                <a:gd name="T18" fmla="*/ 26 w 53"/>
                <a:gd name="T19" fmla="*/ 0 h 73"/>
                <a:gd name="T20" fmla="*/ 10 w 53"/>
                <a:gd name="T21" fmla="*/ 4 h 73"/>
                <a:gd name="T22" fmla="*/ 1 w 53"/>
                <a:gd name="T23" fmla="*/ 12 h 73"/>
                <a:gd name="T24" fmla="*/ 0 w 53"/>
                <a:gd name="T25" fmla="*/ 23 h 73"/>
                <a:gd name="T26" fmla="*/ 2 w 53"/>
                <a:gd name="T27" fmla="*/ 36 h 73"/>
                <a:gd name="T28" fmla="*/ 7 w 53"/>
                <a:gd name="T29" fmla="*/ 50 h 73"/>
                <a:gd name="T30" fmla="*/ 12 w 53"/>
                <a:gd name="T31" fmla="*/ 61 h 73"/>
                <a:gd name="T32" fmla="*/ 17 w 53"/>
                <a:gd name="T33" fmla="*/ 69 h 73"/>
                <a:gd name="T34" fmla="*/ 19 w 53"/>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52" name="Freeform 454"/>
            <p:cNvSpPr>
              <a:spLocks/>
            </p:cNvSpPr>
            <p:nvPr/>
          </p:nvSpPr>
          <p:spPr bwMode="auto">
            <a:xfrm>
              <a:off x="3361" y="2399"/>
              <a:ext cx="26" cy="36"/>
            </a:xfrm>
            <a:custGeom>
              <a:avLst/>
              <a:gdLst>
                <a:gd name="T0" fmla="*/ 19 w 53"/>
                <a:gd name="T1" fmla="*/ 73 h 73"/>
                <a:gd name="T2" fmla="*/ 32 w 53"/>
                <a:gd name="T3" fmla="*/ 73 h 73"/>
                <a:gd name="T4" fmla="*/ 34 w 53"/>
                <a:gd name="T5" fmla="*/ 69 h 73"/>
                <a:gd name="T6" fmla="*/ 39 w 53"/>
                <a:gd name="T7" fmla="*/ 61 h 73"/>
                <a:gd name="T8" fmla="*/ 45 w 53"/>
                <a:gd name="T9" fmla="*/ 50 h 73"/>
                <a:gd name="T10" fmla="*/ 50 w 53"/>
                <a:gd name="T11" fmla="*/ 36 h 73"/>
                <a:gd name="T12" fmla="*/ 53 w 53"/>
                <a:gd name="T13" fmla="*/ 23 h 73"/>
                <a:gd name="T14" fmla="*/ 50 w 53"/>
                <a:gd name="T15" fmla="*/ 12 h 73"/>
                <a:gd name="T16" fmla="*/ 42 w 53"/>
                <a:gd name="T17" fmla="*/ 4 h 73"/>
                <a:gd name="T18" fmla="*/ 26 w 53"/>
                <a:gd name="T19" fmla="*/ 0 h 73"/>
                <a:gd name="T20" fmla="*/ 10 w 53"/>
                <a:gd name="T21" fmla="*/ 4 h 73"/>
                <a:gd name="T22" fmla="*/ 1 w 53"/>
                <a:gd name="T23" fmla="*/ 12 h 73"/>
                <a:gd name="T24" fmla="*/ 0 w 53"/>
                <a:gd name="T25" fmla="*/ 23 h 73"/>
                <a:gd name="T26" fmla="*/ 2 w 53"/>
                <a:gd name="T27" fmla="*/ 36 h 73"/>
                <a:gd name="T28" fmla="*/ 7 w 53"/>
                <a:gd name="T29" fmla="*/ 50 h 73"/>
                <a:gd name="T30" fmla="*/ 12 w 53"/>
                <a:gd name="T31" fmla="*/ 61 h 73"/>
                <a:gd name="T32" fmla="*/ 17 w 53"/>
                <a:gd name="T33" fmla="*/ 69 h 73"/>
                <a:gd name="T34" fmla="*/ 19 w 53"/>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53" name="Freeform 455"/>
            <p:cNvSpPr>
              <a:spLocks/>
            </p:cNvSpPr>
            <p:nvPr/>
          </p:nvSpPr>
          <p:spPr bwMode="auto">
            <a:xfrm>
              <a:off x="3331" y="2414"/>
              <a:ext cx="36" cy="29"/>
            </a:xfrm>
            <a:custGeom>
              <a:avLst/>
              <a:gdLst>
                <a:gd name="T0" fmla="*/ 66 w 71"/>
                <a:gd name="T1" fmla="*/ 58 h 58"/>
                <a:gd name="T2" fmla="*/ 71 w 71"/>
                <a:gd name="T3" fmla="*/ 47 h 58"/>
                <a:gd name="T4" fmla="*/ 70 w 71"/>
                <a:gd name="T5" fmla="*/ 44 h 58"/>
                <a:gd name="T6" fmla="*/ 64 w 71"/>
                <a:gd name="T7" fmla="*/ 36 h 58"/>
                <a:gd name="T8" fmla="*/ 58 w 71"/>
                <a:gd name="T9" fmla="*/ 24 h 58"/>
                <a:gd name="T10" fmla="*/ 49 w 71"/>
                <a:gd name="T11" fmla="*/ 14 h 58"/>
                <a:gd name="T12" fmla="*/ 39 w 71"/>
                <a:gd name="T13" fmla="*/ 5 h 58"/>
                <a:gd name="T14" fmla="*/ 28 w 71"/>
                <a:gd name="T15" fmla="*/ 0 h 58"/>
                <a:gd name="T16" fmla="*/ 16 w 71"/>
                <a:gd name="T17" fmla="*/ 4 h 58"/>
                <a:gd name="T18" fmla="*/ 6 w 71"/>
                <a:gd name="T19" fmla="*/ 16 h 58"/>
                <a:gd name="T20" fmla="*/ 0 w 71"/>
                <a:gd name="T21" fmla="*/ 32 h 58"/>
                <a:gd name="T22" fmla="*/ 3 w 71"/>
                <a:gd name="T23" fmla="*/ 43 h 58"/>
                <a:gd name="T24" fmla="*/ 13 w 71"/>
                <a:gd name="T25" fmla="*/ 51 h 58"/>
                <a:gd name="T26" fmla="*/ 25 w 71"/>
                <a:gd name="T27" fmla="*/ 55 h 58"/>
                <a:gd name="T28" fmla="*/ 39 w 71"/>
                <a:gd name="T29" fmla="*/ 58 h 58"/>
                <a:gd name="T30" fmla="*/ 53 w 71"/>
                <a:gd name="T31" fmla="*/ 58 h 58"/>
                <a:gd name="T32" fmla="*/ 62 w 71"/>
                <a:gd name="T33" fmla="*/ 58 h 58"/>
                <a:gd name="T34" fmla="*/ 66 w 71"/>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8">
                  <a:moveTo>
                    <a:pt x="66" y="58"/>
                  </a:moveTo>
                  <a:lnTo>
                    <a:pt x="71" y="47"/>
                  </a:lnTo>
                  <a:lnTo>
                    <a:pt x="70" y="44"/>
                  </a:lnTo>
                  <a:lnTo>
                    <a:pt x="64" y="36"/>
                  </a:lnTo>
                  <a:lnTo>
                    <a:pt x="58" y="24"/>
                  </a:lnTo>
                  <a:lnTo>
                    <a:pt x="49" y="14"/>
                  </a:lnTo>
                  <a:lnTo>
                    <a:pt x="39" y="5"/>
                  </a:lnTo>
                  <a:lnTo>
                    <a:pt x="28" y="0"/>
                  </a:lnTo>
                  <a:lnTo>
                    <a:pt x="16" y="4"/>
                  </a:lnTo>
                  <a:lnTo>
                    <a:pt x="6" y="16"/>
                  </a:lnTo>
                  <a:lnTo>
                    <a:pt x="0" y="32"/>
                  </a:lnTo>
                  <a:lnTo>
                    <a:pt x="3" y="43"/>
                  </a:lnTo>
                  <a:lnTo>
                    <a:pt x="13" y="51"/>
                  </a:lnTo>
                  <a:lnTo>
                    <a:pt x="25" y="55"/>
                  </a:lnTo>
                  <a:lnTo>
                    <a:pt x="39" y="58"/>
                  </a:lnTo>
                  <a:lnTo>
                    <a:pt x="53" y="58"/>
                  </a:lnTo>
                  <a:lnTo>
                    <a:pt x="62"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54" name="Freeform 456"/>
            <p:cNvSpPr>
              <a:spLocks/>
            </p:cNvSpPr>
            <p:nvPr/>
          </p:nvSpPr>
          <p:spPr bwMode="auto">
            <a:xfrm>
              <a:off x="3331" y="2447"/>
              <a:ext cx="37" cy="28"/>
            </a:xfrm>
            <a:custGeom>
              <a:avLst/>
              <a:gdLst>
                <a:gd name="T0" fmla="*/ 72 w 72"/>
                <a:gd name="T1" fmla="*/ 10 h 56"/>
                <a:gd name="T2" fmla="*/ 67 w 72"/>
                <a:gd name="T3" fmla="*/ 0 h 56"/>
                <a:gd name="T4" fmla="*/ 63 w 72"/>
                <a:gd name="T5" fmla="*/ 0 h 56"/>
                <a:gd name="T6" fmla="*/ 53 w 72"/>
                <a:gd name="T7" fmla="*/ 0 h 56"/>
                <a:gd name="T8" fmla="*/ 40 w 72"/>
                <a:gd name="T9" fmla="*/ 0 h 56"/>
                <a:gd name="T10" fmla="*/ 26 w 72"/>
                <a:gd name="T11" fmla="*/ 2 h 56"/>
                <a:gd name="T12" fmla="*/ 13 w 72"/>
                <a:gd name="T13" fmla="*/ 7 h 56"/>
                <a:gd name="T14" fmla="*/ 3 w 72"/>
                <a:gd name="T15" fmla="*/ 15 h 56"/>
                <a:gd name="T16" fmla="*/ 0 w 72"/>
                <a:gd name="T17" fmla="*/ 25 h 56"/>
                <a:gd name="T18" fmla="*/ 6 w 72"/>
                <a:gd name="T19" fmla="*/ 41 h 56"/>
                <a:gd name="T20" fmla="*/ 17 w 72"/>
                <a:gd name="T21" fmla="*/ 54 h 56"/>
                <a:gd name="T22" fmla="*/ 29 w 72"/>
                <a:gd name="T23" fmla="*/ 56 h 56"/>
                <a:gd name="T24" fmla="*/ 39 w 72"/>
                <a:gd name="T25" fmla="*/ 53 h 56"/>
                <a:gd name="T26" fmla="*/ 49 w 72"/>
                <a:gd name="T27" fmla="*/ 44 h 56"/>
                <a:gd name="T28" fmla="*/ 59 w 72"/>
                <a:gd name="T29" fmla="*/ 33 h 56"/>
                <a:gd name="T30" fmla="*/ 66 w 72"/>
                <a:gd name="T31" fmla="*/ 22 h 56"/>
                <a:gd name="T32" fmla="*/ 71 w 72"/>
                <a:gd name="T33" fmla="*/ 14 h 56"/>
                <a:gd name="T34" fmla="*/ 72 w 72"/>
                <a:gd name="T35" fmla="*/ 1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6">
                  <a:moveTo>
                    <a:pt x="72" y="10"/>
                  </a:moveTo>
                  <a:lnTo>
                    <a:pt x="67" y="0"/>
                  </a:lnTo>
                  <a:lnTo>
                    <a:pt x="63" y="0"/>
                  </a:lnTo>
                  <a:lnTo>
                    <a:pt x="53" y="0"/>
                  </a:lnTo>
                  <a:lnTo>
                    <a:pt x="40" y="0"/>
                  </a:lnTo>
                  <a:lnTo>
                    <a:pt x="26" y="2"/>
                  </a:lnTo>
                  <a:lnTo>
                    <a:pt x="13" y="7"/>
                  </a:lnTo>
                  <a:lnTo>
                    <a:pt x="3" y="15"/>
                  </a:lnTo>
                  <a:lnTo>
                    <a:pt x="0" y="25"/>
                  </a:lnTo>
                  <a:lnTo>
                    <a:pt x="6" y="41"/>
                  </a:lnTo>
                  <a:lnTo>
                    <a:pt x="17" y="54"/>
                  </a:lnTo>
                  <a:lnTo>
                    <a:pt x="29" y="56"/>
                  </a:lnTo>
                  <a:lnTo>
                    <a:pt x="39" y="53"/>
                  </a:lnTo>
                  <a:lnTo>
                    <a:pt x="49" y="44"/>
                  </a:lnTo>
                  <a:lnTo>
                    <a:pt x="59" y="33"/>
                  </a:lnTo>
                  <a:lnTo>
                    <a:pt x="66" y="22"/>
                  </a:lnTo>
                  <a:lnTo>
                    <a:pt x="71" y="14"/>
                  </a:lnTo>
                  <a:lnTo>
                    <a:pt x="72"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55" name="Freeform 457"/>
            <p:cNvSpPr>
              <a:spLocks/>
            </p:cNvSpPr>
            <p:nvPr/>
          </p:nvSpPr>
          <p:spPr bwMode="auto">
            <a:xfrm>
              <a:off x="3361" y="2454"/>
              <a:ext cx="26" cy="37"/>
            </a:xfrm>
            <a:custGeom>
              <a:avLst/>
              <a:gdLst>
                <a:gd name="T0" fmla="*/ 33 w 53"/>
                <a:gd name="T1" fmla="*/ 0 h 72"/>
                <a:gd name="T2" fmla="*/ 20 w 53"/>
                <a:gd name="T3" fmla="*/ 0 h 72"/>
                <a:gd name="T4" fmla="*/ 18 w 53"/>
                <a:gd name="T5" fmla="*/ 3 h 72"/>
                <a:gd name="T6" fmla="*/ 13 w 53"/>
                <a:gd name="T7" fmla="*/ 11 h 72"/>
                <a:gd name="T8" fmla="*/ 8 w 53"/>
                <a:gd name="T9" fmla="*/ 23 h 72"/>
                <a:gd name="T10" fmla="*/ 3 w 53"/>
                <a:gd name="T11" fmla="*/ 35 h 72"/>
                <a:gd name="T12" fmla="*/ 0 w 53"/>
                <a:gd name="T13" fmla="*/ 49 h 72"/>
                <a:gd name="T14" fmla="*/ 2 w 53"/>
                <a:gd name="T15" fmla="*/ 61 h 72"/>
                <a:gd name="T16" fmla="*/ 10 w 53"/>
                <a:gd name="T17" fmla="*/ 69 h 72"/>
                <a:gd name="T18" fmla="*/ 26 w 53"/>
                <a:gd name="T19" fmla="*/ 72 h 72"/>
                <a:gd name="T20" fmla="*/ 42 w 53"/>
                <a:gd name="T21" fmla="*/ 69 h 72"/>
                <a:gd name="T22" fmla="*/ 51 w 53"/>
                <a:gd name="T23" fmla="*/ 61 h 72"/>
                <a:gd name="T24" fmla="*/ 53 w 53"/>
                <a:gd name="T25" fmla="*/ 49 h 72"/>
                <a:gd name="T26" fmla="*/ 50 w 53"/>
                <a:gd name="T27" fmla="*/ 35 h 72"/>
                <a:gd name="T28" fmla="*/ 46 w 53"/>
                <a:gd name="T29" fmla="*/ 23 h 72"/>
                <a:gd name="T30" fmla="*/ 40 w 53"/>
                <a:gd name="T31" fmla="*/ 11 h 72"/>
                <a:gd name="T32" fmla="*/ 35 w 53"/>
                <a:gd name="T33" fmla="*/ 3 h 72"/>
                <a:gd name="T34" fmla="*/ 33 w 53"/>
                <a:gd name="T3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2">
                  <a:moveTo>
                    <a:pt x="33" y="0"/>
                  </a:moveTo>
                  <a:lnTo>
                    <a:pt x="20" y="0"/>
                  </a:lnTo>
                  <a:lnTo>
                    <a:pt x="18" y="3"/>
                  </a:lnTo>
                  <a:lnTo>
                    <a:pt x="13" y="11"/>
                  </a:lnTo>
                  <a:lnTo>
                    <a:pt x="8" y="23"/>
                  </a:lnTo>
                  <a:lnTo>
                    <a:pt x="3" y="35"/>
                  </a:lnTo>
                  <a:lnTo>
                    <a:pt x="0" y="49"/>
                  </a:lnTo>
                  <a:lnTo>
                    <a:pt x="2" y="61"/>
                  </a:lnTo>
                  <a:lnTo>
                    <a:pt x="10" y="69"/>
                  </a:lnTo>
                  <a:lnTo>
                    <a:pt x="26" y="72"/>
                  </a:lnTo>
                  <a:lnTo>
                    <a:pt x="42" y="69"/>
                  </a:lnTo>
                  <a:lnTo>
                    <a:pt x="51" y="61"/>
                  </a:lnTo>
                  <a:lnTo>
                    <a:pt x="53" y="49"/>
                  </a:lnTo>
                  <a:lnTo>
                    <a:pt x="50" y="35"/>
                  </a:lnTo>
                  <a:lnTo>
                    <a:pt x="46" y="23"/>
                  </a:lnTo>
                  <a:lnTo>
                    <a:pt x="40" y="11"/>
                  </a:lnTo>
                  <a:lnTo>
                    <a:pt x="35" y="3"/>
                  </a:lnTo>
                  <a:lnTo>
                    <a:pt x="3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56" name="Freeform 458"/>
            <p:cNvSpPr>
              <a:spLocks/>
            </p:cNvSpPr>
            <p:nvPr/>
          </p:nvSpPr>
          <p:spPr bwMode="auto">
            <a:xfrm>
              <a:off x="3381" y="2447"/>
              <a:ext cx="36" cy="28"/>
            </a:xfrm>
            <a:custGeom>
              <a:avLst/>
              <a:gdLst>
                <a:gd name="T0" fmla="*/ 6 w 71"/>
                <a:gd name="T1" fmla="*/ 0 h 56"/>
                <a:gd name="T2" fmla="*/ 0 w 71"/>
                <a:gd name="T3" fmla="*/ 10 h 56"/>
                <a:gd name="T4" fmla="*/ 1 w 71"/>
                <a:gd name="T5" fmla="*/ 14 h 56"/>
                <a:gd name="T6" fmla="*/ 7 w 71"/>
                <a:gd name="T7" fmla="*/ 22 h 56"/>
                <a:gd name="T8" fmla="*/ 14 w 71"/>
                <a:gd name="T9" fmla="*/ 33 h 56"/>
                <a:gd name="T10" fmla="*/ 23 w 71"/>
                <a:gd name="T11" fmla="*/ 44 h 56"/>
                <a:gd name="T12" fmla="*/ 32 w 71"/>
                <a:gd name="T13" fmla="*/ 53 h 56"/>
                <a:gd name="T14" fmla="*/ 44 w 71"/>
                <a:gd name="T15" fmla="*/ 56 h 56"/>
                <a:gd name="T16" fmla="*/ 55 w 71"/>
                <a:gd name="T17" fmla="*/ 54 h 56"/>
                <a:gd name="T18" fmla="*/ 66 w 71"/>
                <a:gd name="T19" fmla="*/ 41 h 56"/>
                <a:gd name="T20" fmla="*/ 71 w 71"/>
                <a:gd name="T21" fmla="*/ 25 h 56"/>
                <a:gd name="T22" fmla="*/ 68 w 71"/>
                <a:gd name="T23" fmla="*/ 15 h 56"/>
                <a:gd name="T24" fmla="*/ 59 w 71"/>
                <a:gd name="T25" fmla="*/ 7 h 56"/>
                <a:gd name="T26" fmla="*/ 46 w 71"/>
                <a:gd name="T27" fmla="*/ 2 h 56"/>
                <a:gd name="T28" fmla="*/ 32 w 71"/>
                <a:gd name="T29" fmla="*/ 0 h 56"/>
                <a:gd name="T30" fmla="*/ 20 w 71"/>
                <a:gd name="T31" fmla="*/ 0 h 56"/>
                <a:gd name="T32" fmla="*/ 9 w 71"/>
                <a:gd name="T33" fmla="*/ 0 h 56"/>
                <a:gd name="T34" fmla="*/ 6 w 71"/>
                <a:gd name="T3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6">
                  <a:moveTo>
                    <a:pt x="6" y="0"/>
                  </a:moveTo>
                  <a:lnTo>
                    <a:pt x="0" y="10"/>
                  </a:lnTo>
                  <a:lnTo>
                    <a:pt x="1" y="14"/>
                  </a:lnTo>
                  <a:lnTo>
                    <a:pt x="7" y="22"/>
                  </a:lnTo>
                  <a:lnTo>
                    <a:pt x="14" y="33"/>
                  </a:lnTo>
                  <a:lnTo>
                    <a:pt x="23" y="44"/>
                  </a:lnTo>
                  <a:lnTo>
                    <a:pt x="32" y="53"/>
                  </a:lnTo>
                  <a:lnTo>
                    <a:pt x="44" y="56"/>
                  </a:lnTo>
                  <a:lnTo>
                    <a:pt x="55" y="54"/>
                  </a:lnTo>
                  <a:lnTo>
                    <a:pt x="66" y="41"/>
                  </a:lnTo>
                  <a:lnTo>
                    <a:pt x="71" y="25"/>
                  </a:lnTo>
                  <a:lnTo>
                    <a:pt x="68" y="15"/>
                  </a:lnTo>
                  <a:lnTo>
                    <a:pt x="59" y="7"/>
                  </a:lnTo>
                  <a:lnTo>
                    <a:pt x="46" y="2"/>
                  </a:lnTo>
                  <a:lnTo>
                    <a:pt x="32" y="0"/>
                  </a:lnTo>
                  <a:lnTo>
                    <a:pt x="20"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57" name="Freeform 459"/>
            <p:cNvSpPr>
              <a:spLocks/>
            </p:cNvSpPr>
            <p:nvPr/>
          </p:nvSpPr>
          <p:spPr bwMode="auto">
            <a:xfrm>
              <a:off x="3380" y="2414"/>
              <a:ext cx="37" cy="28"/>
            </a:xfrm>
            <a:custGeom>
              <a:avLst/>
              <a:gdLst>
                <a:gd name="T0" fmla="*/ 0 w 72"/>
                <a:gd name="T1" fmla="*/ 46 h 57"/>
                <a:gd name="T2" fmla="*/ 6 w 72"/>
                <a:gd name="T3" fmla="*/ 57 h 57"/>
                <a:gd name="T4" fmla="*/ 9 w 72"/>
                <a:gd name="T5" fmla="*/ 57 h 57"/>
                <a:gd name="T6" fmla="*/ 19 w 72"/>
                <a:gd name="T7" fmla="*/ 57 h 57"/>
                <a:gd name="T8" fmla="*/ 32 w 72"/>
                <a:gd name="T9" fmla="*/ 57 h 57"/>
                <a:gd name="T10" fmla="*/ 47 w 72"/>
                <a:gd name="T11" fmla="*/ 54 h 57"/>
                <a:gd name="T12" fmla="*/ 60 w 72"/>
                <a:gd name="T13" fmla="*/ 50 h 57"/>
                <a:gd name="T14" fmla="*/ 69 w 72"/>
                <a:gd name="T15" fmla="*/ 43 h 57"/>
                <a:gd name="T16" fmla="*/ 72 w 72"/>
                <a:gd name="T17" fmla="*/ 31 h 57"/>
                <a:gd name="T18" fmla="*/ 67 w 72"/>
                <a:gd name="T19" fmla="*/ 16 h 57"/>
                <a:gd name="T20" fmla="*/ 55 w 72"/>
                <a:gd name="T21" fmla="*/ 4 h 57"/>
                <a:gd name="T22" fmla="*/ 44 w 72"/>
                <a:gd name="T23" fmla="*/ 0 h 57"/>
                <a:gd name="T24" fmla="*/ 33 w 72"/>
                <a:gd name="T25" fmla="*/ 4 h 57"/>
                <a:gd name="T26" fmla="*/ 23 w 72"/>
                <a:gd name="T27" fmla="*/ 13 h 57"/>
                <a:gd name="T28" fmla="*/ 14 w 72"/>
                <a:gd name="T29" fmla="*/ 23 h 57"/>
                <a:gd name="T30" fmla="*/ 7 w 72"/>
                <a:gd name="T31" fmla="*/ 35 h 57"/>
                <a:gd name="T32" fmla="*/ 1 w 72"/>
                <a:gd name="T33" fmla="*/ 43 h 57"/>
                <a:gd name="T34" fmla="*/ 0 w 72"/>
                <a:gd name="T35"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7">
                  <a:moveTo>
                    <a:pt x="0" y="46"/>
                  </a:moveTo>
                  <a:lnTo>
                    <a:pt x="6" y="57"/>
                  </a:lnTo>
                  <a:lnTo>
                    <a:pt x="9" y="57"/>
                  </a:lnTo>
                  <a:lnTo>
                    <a:pt x="19" y="57"/>
                  </a:lnTo>
                  <a:lnTo>
                    <a:pt x="32" y="57"/>
                  </a:lnTo>
                  <a:lnTo>
                    <a:pt x="47" y="54"/>
                  </a:lnTo>
                  <a:lnTo>
                    <a:pt x="60" y="50"/>
                  </a:lnTo>
                  <a:lnTo>
                    <a:pt x="69" y="43"/>
                  </a:lnTo>
                  <a:lnTo>
                    <a:pt x="72" y="31"/>
                  </a:lnTo>
                  <a:lnTo>
                    <a:pt x="67" y="16"/>
                  </a:lnTo>
                  <a:lnTo>
                    <a:pt x="55" y="4"/>
                  </a:lnTo>
                  <a:lnTo>
                    <a:pt x="44" y="0"/>
                  </a:lnTo>
                  <a:lnTo>
                    <a:pt x="33" y="4"/>
                  </a:lnTo>
                  <a:lnTo>
                    <a:pt x="23" y="13"/>
                  </a:lnTo>
                  <a:lnTo>
                    <a:pt x="14" y="23"/>
                  </a:lnTo>
                  <a:lnTo>
                    <a:pt x="7" y="35"/>
                  </a:lnTo>
                  <a:lnTo>
                    <a:pt x="1" y="43"/>
                  </a:lnTo>
                  <a:lnTo>
                    <a:pt x="0" y="4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58" name="Freeform 460"/>
            <p:cNvSpPr>
              <a:spLocks/>
            </p:cNvSpPr>
            <p:nvPr/>
          </p:nvSpPr>
          <p:spPr bwMode="auto">
            <a:xfrm>
              <a:off x="2672" y="2420"/>
              <a:ext cx="11" cy="12"/>
            </a:xfrm>
            <a:custGeom>
              <a:avLst/>
              <a:gdLst>
                <a:gd name="T0" fmla="*/ 12 w 23"/>
                <a:gd name="T1" fmla="*/ 24 h 24"/>
                <a:gd name="T2" fmla="*/ 7 w 23"/>
                <a:gd name="T3" fmla="*/ 23 h 24"/>
                <a:gd name="T4" fmla="*/ 4 w 23"/>
                <a:gd name="T5" fmla="*/ 20 h 24"/>
                <a:gd name="T6" fmla="*/ 1 w 23"/>
                <a:gd name="T7" fmla="*/ 17 h 24"/>
                <a:gd name="T8" fmla="*/ 0 w 23"/>
                <a:gd name="T9" fmla="*/ 12 h 24"/>
                <a:gd name="T10" fmla="*/ 1 w 23"/>
                <a:gd name="T11" fmla="*/ 8 h 24"/>
                <a:gd name="T12" fmla="*/ 4 w 23"/>
                <a:gd name="T13" fmla="*/ 3 h 24"/>
                <a:gd name="T14" fmla="*/ 7 w 23"/>
                <a:gd name="T15" fmla="*/ 1 h 24"/>
                <a:gd name="T16" fmla="*/ 12 w 23"/>
                <a:gd name="T17" fmla="*/ 0 h 24"/>
                <a:gd name="T18" fmla="*/ 16 w 23"/>
                <a:gd name="T19" fmla="*/ 1 h 24"/>
                <a:gd name="T20" fmla="*/ 20 w 23"/>
                <a:gd name="T21" fmla="*/ 3 h 24"/>
                <a:gd name="T22" fmla="*/ 22 w 23"/>
                <a:gd name="T23" fmla="*/ 8 h 24"/>
                <a:gd name="T24" fmla="*/ 23 w 23"/>
                <a:gd name="T25" fmla="*/ 12 h 24"/>
                <a:gd name="T26" fmla="*/ 22 w 23"/>
                <a:gd name="T27" fmla="*/ 17 h 24"/>
                <a:gd name="T28" fmla="*/ 20 w 23"/>
                <a:gd name="T29" fmla="*/ 20 h 24"/>
                <a:gd name="T30" fmla="*/ 16 w 23"/>
                <a:gd name="T31" fmla="*/ 23 h 24"/>
                <a:gd name="T32" fmla="*/ 12 w 23"/>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24">
                  <a:moveTo>
                    <a:pt x="12" y="24"/>
                  </a:moveTo>
                  <a:lnTo>
                    <a:pt x="7" y="23"/>
                  </a:lnTo>
                  <a:lnTo>
                    <a:pt x="4" y="20"/>
                  </a:lnTo>
                  <a:lnTo>
                    <a:pt x="1" y="17"/>
                  </a:lnTo>
                  <a:lnTo>
                    <a:pt x="0" y="12"/>
                  </a:lnTo>
                  <a:lnTo>
                    <a:pt x="1" y="8"/>
                  </a:lnTo>
                  <a:lnTo>
                    <a:pt x="4" y="3"/>
                  </a:lnTo>
                  <a:lnTo>
                    <a:pt x="7" y="1"/>
                  </a:lnTo>
                  <a:lnTo>
                    <a:pt x="12" y="0"/>
                  </a:lnTo>
                  <a:lnTo>
                    <a:pt x="16" y="1"/>
                  </a:lnTo>
                  <a:lnTo>
                    <a:pt x="20" y="3"/>
                  </a:lnTo>
                  <a:lnTo>
                    <a:pt x="22" y="8"/>
                  </a:lnTo>
                  <a:lnTo>
                    <a:pt x="23" y="12"/>
                  </a:lnTo>
                  <a:lnTo>
                    <a:pt x="22" y="17"/>
                  </a:lnTo>
                  <a:lnTo>
                    <a:pt x="20" y="20"/>
                  </a:lnTo>
                  <a:lnTo>
                    <a:pt x="16" y="23"/>
                  </a:lnTo>
                  <a:lnTo>
                    <a:pt x="12"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59" name="Freeform 461"/>
            <p:cNvSpPr>
              <a:spLocks/>
            </p:cNvSpPr>
            <p:nvPr/>
          </p:nvSpPr>
          <p:spPr bwMode="auto">
            <a:xfrm>
              <a:off x="2664" y="2381"/>
              <a:ext cx="26" cy="36"/>
            </a:xfrm>
            <a:custGeom>
              <a:avLst/>
              <a:gdLst>
                <a:gd name="T0" fmla="*/ 20 w 52"/>
                <a:gd name="T1" fmla="*/ 73 h 73"/>
                <a:gd name="T2" fmla="*/ 31 w 52"/>
                <a:gd name="T3" fmla="*/ 73 h 73"/>
                <a:gd name="T4" fmla="*/ 34 w 52"/>
                <a:gd name="T5" fmla="*/ 69 h 73"/>
                <a:gd name="T6" fmla="*/ 38 w 52"/>
                <a:gd name="T7" fmla="*/ 61 h 73"/>
                <a:gd name="T8" fmla="*/ 44 w 52"/>
                <a:gd name="T9" fmla="*/ 50 h 73"/>
                <a:gd name="T10" fmla="*/ 50 w 52"/>
                <a:gd name="T11" fmla="*/ 36 h 73"/>
                <a:gd name="T12" fmla="*/ 52 w 52"/>
                <a:gd name="T13" fmla="*/ 23 h 73"/>
                <a:gd name="T14" fmla="*/ 51 w 52"/>
                <a:gd name="T15" fmla="*/ 12 h 73"/>
                <a:gd name="T16" fmla="*/ 43 w 52"/>
                <a:gd name="T17" fmla="*/ 4 h 73"/>
                <a:gd name="T18" fmla="*/ 27 w 52"/>
                <a:gd name="T19" fmla="*/ 0 h 73"/>
                <a:gd name="T20" fmla="*/ 10 w 52"/>
                <a:gd name="T21" fmla="*/ 4 h 73"/>
                <a:gd name="T22" fmla="*/ 1 w 52"/>
                <a:gd name="T23" fmla="*/ 12 h 73"/>
                <a:gd name="T24" fmla="*/ 0 w 52"/>
                <a:gd name="T25" fmla="*/ 23 h 73"/>
                <a:gd name="T26" fmla="*/ 2 w 52"/>
                <a:gd name="T27" fmla="*/ 36 h 73"/>
                <a:gd name="T28" fmla="*/ 7 w 52"/>
                <a:gd name="T29" fmla="*/ 50 h 73"/>
                <a:gd name="T30" fmla="*/ 13 w 52"/>
                <a:gd name="T31" fmla="*/ 61 h 73"/>
                <a:gd name="T32" fmla="*/ 17 w 52"/>
                <a:gd name="T33" fmla="*/ 69 h 73"/>
                <a:gd name="T34" fmla="*/ 20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60" name="Freeform 462"/>
            <p:cNvSpPr>
              <a:spLocks/>
            </p:cNvSpPr>
            <p:nvPr/>
          </p:nvSpPr>
          <p:spPr bwMode="auto">
            <a:xfrm>
              <a:off x="2664" y="2381"/>
              <a:ext cx="26" cy="36"/>
            </a:xfrm>
            <a:custGeom>
              <a:avLst/>
              <a:gdLst>
                <a:gd name="T0" fmla="*/ 20 w 52"/>
                <a:gd name="T1" fmla="*/ 73 h 73"/>
                <a:gd name="T2" fmla="*/ 31 w 52"/>
                <a:gd name="T3" fmla="*/ 73 h 73"/>
                <a:gd name="T4" fmla="*/ 34 w 52"/>
                <a:gd name="T5" fmla="*/ 69 h 73"/>
                <a:gd name="T6" fmla="*/ 38 w 52"/>
                <a:gd name="T7" fmla="*/ 61 h 73"/>
                <a:gd name="T8" fmla="*/ 44 w 52"/>
                <a:gd name="T9" fmla="*/ 50 h 73"/>
                <a:gd name="T10" fmla="*/ 50 w 52"/>
                <a:gd name="T11" fmla="*/ 36 h 73"/>
                <a:gd name="T12" fmla="*/ 52 w 52"/>
                <a:gd name="T13" fmla="*/ 23 h 73"/>
                <a:gd name="T14" fmla="*/ 51 w 52"/>
                <a:gd name="T15" fmla="*/ 12 h 73"/>
                <a:gd name="T16" fmla="*/ 43 w 52"/>
                <a:gd name="T17" fmla="*/ 4 h 73"/>
                <a:gd name="T18" fmla="*/ 27 w 52"/>
                <a:gd name="T19" fmla="*/ 0 h 73"/>
                <a:gd name="T20" fmla="*/ 10 w 52"/>
                <a:gd name="T21" fmla="*/ 4 h 73"/>
                <a:gd name="T22" fmla="*/ 1 w 52"/>
                <a:gd name="T23" fmla="*/ 12 h 73"/>
                <a:gd name="T24" fmla="*/ 0 w 52"/>
                <a:gd name="T25" fmla="*/ 23 h 73"/>
                <a:gd name="T26" fmla="*/ 2 w 52"/>
                <a:gd name="T27" fmla="*/ 36 h 73"/>
                <a:gd name="T28" fmla="*/ 7 w 52"/>
                <a:gd name="T29" fmla="*/ 50 h 73"/>
                <a:gd name="T30" fmla="*/ 13 w 52"/>
                <a:gd name="T31" fmla="*/ 61 h 73"/>
                <a:gd name="T32" fmla="*/ 17 w 52"/>
                <a:gd name="T33" fmla="*/ 69 h 73"/>
                <a:gd name="T34" fmla="*/ 20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61" name="Freeform 463"/>
            <p:cNvSpPr>
              <a:spLocks/>
            </p:cNvSpPr>
            <p:nvPr/>
          </p:nvSpPr>
          <p:spPr bwMode="auto">
            <a:xfrm>
              <a:off x="2635" y="2396"/>
              <a:ext cx="35" cy="28"/>
            </a:xfrm>
            <a:custGeom>
              <a:avLst/>
              <a:gdLst>
                <a:gd name="T0" fmla="*/ 66 w 72"/>
                <a:gd name="T1" fmla="*/ 58 h 58"/>
                <a:gd name="T2" fmla="*/ 72 w 72"/>
                <a:gd name="T3" fmla="*/ 47 h 58"/>
                <a:gd name="T4" fmla="*/ 71 w 72"/>
                <a:gd name="T5" fmla="*/ 44 h 58"/>
                <a:gd name="T6" fmla="*/ 65 w 72"/>
                <a:gd name="T7" fmla="*/ 36 h 58"/>
                <a:gd name="T8" fmla="*/ 58 w 72"/>
                <a:gd name="T9" fmla="*/ 24 h 58"/>
                <a:gd name="T10" fmla="*/ 50 w 72"/>
                <a:gd name="T11" fmla="*/ 14 h 58"/>
                <a:gd name="T12" fmla="*/ 40 w 72"/>
                <a:gd name="T13" fmla="*/ 5 h 58"/>
                <a:gd name="T14" fmla="*/ 28 w 72"/>
                <a:gd name="T15" fmla="*/ 0 h 58"/>
                <a:gd name="T16" fmla="*/ 16 w 72"/>
                <a:gd name="T17" fmla="*/ 3 h 58"/>
                <a:gd name="T18" fmla="*/ 6 w 72"/>
                <a:gd name="T19" fmla="*/ 15 h 58"/>
                <a:gd name="T20" fmla="*/ 0 w 72"/>
                <a:gd name="T21" fmla="*/ 31 h 58"/>
                <a:gd name="T22" fmla="*/ 4 w 72"/>
                <a:gd name="T23" fmla="*/ 43 h 58"/>
                <a:gd name="T24" fmla="*/ 12 w 72"/>
                <a:gd name="T25" fmla="*/ 51 h 58"/>
                <a:gd name="T26" fmla="*/ 26 w 72"/>
                <a:gd name="T27" fmla="*/ 56 h 58"/>
                <a:gd name="T28" fmla="*/ 40 w 72"/>
                <a:gd name="T29" fmla="*/ 58 h 58"/>
                <a:gd name="T30" fmla="*/ 52 w 72"/>
                <a:gd name="T31" fmla="*/ 58 h 58"/>
                <a:gd name="T32" fmla="*/ 63 w 72"/>
                <a:gd name="T33" fmla="*/ 58 h 58"/>
                <a:gd name="T34" fmla="*/ 66 w 72"/>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8">
                  <a:moveTo>
                    <a:pt x="66" y="58"/>
                  </a:moveTo>
                  <a:lnTo>
                    <a:pt x="72" y="47"/>
                  </a:lnTo>
                  <a:lnTo>
                    <a:pt x="71" y="44"/>
                  </a:lnTo>
                  <a:lnTo>
                    <a:pt x="65" y="36"/>
                  </a:lnTo>
                  <a:lnTo>
                    <a:pt x="58" y="24"/>
                  </a:lnTo>
                  <a:lnTo>
                    <a:pt x="50" y="14"/>
                  </a:lnTo>
                  <a:lnTo>
                    <a:pt x="40" y="5"/>
                  </a:lnTo>
                  <a:lnTo>
                    <a:pt x="28" y="0"/>
                  </a:lnTo>
                  <a:lnTo>
                    <a:pt x="16" y="3"/>
                  </a:lnTo>
                  <a:lnTo>
                    <a:pt x="6" y="15"/>
                  </a:lnTo>
                  <a:lnTo>
                    <a:pt x="0" y="31"/>
                  </a:lnTo>
                  <a:lnTo>
                    <a:pt x="4" y="43"/>
                  </a:lnTo>
                  <a:lnTo>
                    <a:pt x="12" y="51"/>
                  </a:lnTo>
                  <a:lnTo>
                    <a:pt x="26" y="56"/>
                  </a:lnTo>
                  <a:lnTo>
                    <a:pt x="40" y="58"/>
                  </a:lnTo>
                  <a:lnTo>
                    <a:pt x="52" y="58"/>
                  </a:lnTo>
                  <a:lnTo>
                    <a:pt x="63"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62" name="Freeform 464"/>
            <p:cNvSpPr>
              <a:spLocks/>
            </p:cNvSpPr>
            <p:nvPr/>
          </p:nvSpPr>
          <p:spPr bwMode="auto">
            <a:xfrm>
              <a:off x="2635" y="2428"/>
              <a:ext cx="35" cy="29"/>
            </a:xfrm>
            <a:custGeom>
              <a:avLst/>
              <a:gdLst>
                <a:gd name="T0" fmla="*/ 72 w 72"/>
                <a:gd name="T1" fmla="*/ 10 h 56"/>
                <a:gd name="T2" fmla="*/ 66 w 72"/>
                <a:gd name="T3" fmla="*/ 0 h 56"/>
                <a:gd name="T4" fmla="*/ 63 w 72"/>
                <a:gd name="T5" fmla="*/ 0 h 56"/>
                <a:gd name="T6" fmla="*/ 53 w 72"/>
                <a:gd name="T7" fmla="*/ 0 h 56"/>
                <a:gd name="T8" fmla="*/ 40 w 72"/>
                <a:gd name="T9" fmla="*/ 0 h 56"/>
                <a:gd name="T10" fmla="*/ 26 w 72"/>
                <a:gd name="T11" fmla="*/ 2 h 56"/>
                <a:gd name="T12" fmla="*/ 13 w 72"/>
                <a:gd name="T13" fmla="*/ 7 h 56"/>
                <a:gd name="T14" fmla="*/ 4 w 72"/>
                <a:gd name="T15" fmla="*/ 14 h 56"/>
                <a:gd name="T16" fmla="*/ 0 w 72"/>
                <a:gd name="T17" fmla="*/ 25 h 56"/>
                <a:gd name="T18" fmla="*/ 6 w 72"/>
                <a:gd name="T19" fmla="*/ 40 h 56"/>
                <a:gd name="T20" fmla="*/ 16 w 72"/>
                <a:gd name="T21" fmla="*/ 53 h 56"/>
                <a:gd name="T22" fmla="*/ 28 w 72"/>
                <a:gd name="T23" fmla="*/ 56 h 56"/>
                <a:gd name="T24" fmla="*/ 40 w 72"/>
                <a:gd name="T25" fmla="*/ 53 h 56"/>
                <a:gd name="T26" fmla="*/ 50 w 72"/>
                <a:gd name="T27" fmla="*/ 44 h 56"/>
                <a:gd name="T28" fmla="*/ 58 w 72"/>
                <a:gd name="T29" fmla="*/ 33 h 56"/>
                <a:gd name="T30" fmla="*/ 65 w 72"/>
                <a:gd name="T31" fmla="*/ 22 h 56"/>
                <a:gd name="T32" fmla="*/ 71 w 72"/>
                <a:gd name="T33" fmla="*/ 14 h 56"/>
                <a:gd name="T34" fmla="*/ 72 w 72"/>
                <a:gd name="T35" fmla="*/ 1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6">
                  <a:moveTo>
                    <a:pt x="72" y="10"/>
                  </a:moveTo>
                  <a:lnTo>
                    <a:pt x="66" y="0"/>
                  </a:lnTo>
                  <a:lnTo>
                    <a:pt x="63" y="0"/>
                  </a:lnTo>
                  <a:lnTo>
                    <a:pt x="53" y="0"/>
                  </a:lnTo>
                  <a:lnTo>
                    <a:pt x="40" y="0"/>
                  </a:lnTo>
                  <a:lnTo>
                    <a:pt x="26" y="2"/>
                  </a:lnTo>
                  <a:lnTo>
                    <a:pt x="13" y="7"/>
                  </a:lnTo>
                  <a:lnTo>
                    <a:pt x="4" y="14"/>
                  </a:lnTo>
                  <a:lnTo>
                    <a:pt x="0" y="25"/>
                  </a:lnTo>
                  <a:lnTo>
                    <a:pt x="6" y="40"/>
                  </a:lnTo>
                  <a:lnTo>
                    <a:pt x="16" y="53"/>
                  </a:lnTo>
                  <a:lnTo>
                    <a:pt x="28" y="56"/>
                  </a:lnTo>
                  <a:lnTo>
                    <a:pt x="40" y="53"/>
                  </a:lnTo>
                  <a:lnTo>
                    <a:pt x="50" y="44"/>
                  </a:lnTo>
                  <a:lnTo>
                    <a:pt x="58" y="33"/>
                  </a:lnTo>
                  <a:lnTo>
                    <a:pt x="65" y="22"/>
                  </a:lnTo>
                  <a:lnTo>
                    <a:pt x="71" y="14"/>
                  </a:lnTo>
                  <a:lnTo>
                    <a:pt x="72"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63" name="Freeform 465"/>
            <p:cNvSpPr>
              <a:spLocks/>
            </p:cNvSpPr>
            <p:nvPr/>
          </p:nvSpPr>
          <p:spPr bwMode="auto">
            <a:xfrm>
              <a:off x="2664" y="2435"/>
              <a:ext cx="27" cy="37"/>
            </a:xfrm>
            <a:custGeom>
              <a:avLst/>
              <a:gdLst>
                <a:gd name="T0" fmla="*/ 32 w 53"/>
                <a:gd name="T1" fmla="*/ 0 h 72"/>
                <a:gd name="T2" fmla="*/ 21 w 53"/>
                <a:gd name="T3" fmla="*/ 0 h 72"/>
                <a:gd name="T4" fmla="*/ 19 w 53"/>
                <a:gd name="T5" fmla="*/ 3 h 72"/>
                <a:gd name="T6" fmla="*/ 14 w 53"/>
                <a:gd name="T7" fmla="*/ 11 h 72"/>
                <a:gd name="T8" fmla="*/ 8 w 53"/>
                <a:gd name="T9" fmla="*/ 23 h 72"/>
                <a:gd name="T10" fmla="*/ 2 w 53"/>
                <a:gd name="T11" fmla="*/ 35 h 72"/>
                <a:gd name="T12" fmla="*/ 0 w 53"/>
                <a:gd name="T13" fmla="*/ 49 h 72"/>
                <a:gd name="T14" fmla="*/ 2 w 53"/>
                <a:gd name="T15" fmla="*/ 61 h 72"/>
                <a:gd name="T16" fmla="*/ 10 w 53"/>
                <a:gd name="T17" fmla="*/ 69 h 72"/>
                <a:gd name="T18" fmla="*/ 27 w 53"/>
                <a:gd name="T19" fmla="*/ 72 h 72"/>
                <a:gd name="T20" fmla="*/ 43 w 53"/>
                <a:gd name="T21" fmla="*/ 69 h 72"/>
                <a:gd name="T22" fmla="*/ 51 w 53"/>
                <a:gd name="T23" fmla="*/ 61 h 72"/>
                <a:gd name="T24" fmla="*/ 53 w 53"/>
                <a:gd name="T25" fmla="*/ 49 h 72"/>
                <a:gd name="T26" fmla="*/ 51 w 53"/>
                <a:gd name="T27" fmla="*/ 35 h 72"/>
                <a:gd name="T28" fmla="*/ 45 w 53"/>
                <a:gd name="T29" fmla="*/ 23 h 72"/>
                <a:gd name="T30" fmla="*/ 39 w 53"/>
                <a:gd name="T31" fmla="*/ 11 h 72"/>
                <a:gd name="T32" fmla="*/ 35 w 53"/>
                <a:gd name="T33" fmla="*/ 3 h 72"/>
                <a:gd name="T34" fmla="*/ 32 w 53"/>
                <a:gd name="T3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2">
                  <a:moveTo>
                    <a:pt x="32" y="0"/>
                  </a:moveTo>
                  <a:lnTo>
                    <a:pt x="21" y="0"/>
                  </a:lnTo>
                  <a:lnTo>
                    <a:pt x="19" y="3"/>
                  </a:lnTo>
                  <a:lnTo>
                    <a:pt x="14" y="11"/>
                  </a:lnTo>
                  <a:lnTo>
                    <a:pt x="8" y="23"/>
                  </a:lnTo>
                  <a:lnTo>
                    <a:pt x="2" y="35"/>
                  </a:lnTo>
                  <a:lnTo>
                    <a:pt x="0" y="49"/>
                  </a:lnTo>
                  <a:lnTo>
                    <a:pt x="2" y="61"/>
                  </a:lnTo>
                  <a:lnTo>
                    <a:pt x="10" y="69"/>
                  </a:lnTo>
                  <a:lnTo>
                    <a:pt x="27" y="72"/>
                  </a:lnTo>
                  <a:lnTo>
                    <a:pt x="43" y="69"/>
                  </a:lnTo>
                  <a:lnTo>
                    <a:pt x="51" y="61"/>
                  </a:lnTo>
                  <a:lnTo>
                    <a:pt x="53" y="49"/>
                  </a:lnTo>
                  <a:lnTo>
                    <a:pt x="51" y="35"/>
                  </a:lnTo>
                  <a:lnTo>
                    <a:pt x="45" y="23"/>
                  </a:lnTo>
                  <a:lnTo>
                    <a:pt x="39" y="11"/>
                  </a:lnTo>
                  <a:lnTo>
                    <a:pt x="35" y="3"/>
                  </a:lnTo>
                  <a:lnTo>
                    <a:pt x="3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64" name="Freeform 466"/>
            <p:cNvSpPr>
              <a:spLocks/>
            </p:cNvSpPr>
            <p:nvPr/>
          </p:nvSpPr>
          <p:spPr bwMode="auto">
            <a:xfrm>
              <a:off x="2684" y="2428"/>
              <a:ext cx="35" cy="29"/>
            </a:xfrm>
            <a:custGeom>
              <a:avLst/>
              <a:gdLst>
                <a:gd name="T0" fmla="*/ 6 w 72"/>
                <a:gd name="T1" fmla="*/ 0 h 57"/>
                <a:gd name="T2" fmla="*/ 0 w 72"/>
                <a:gd name="T3" fmla="*/ 10 h 57"/>
                <a:gd name="T4" fmla="*/ 1 w 72"/>
                <a:gd name="T5" fmla="*/ 14 h 57"/>
                <a:gd name="T6" fmla="*/ 7 w 72"/>
                <a:gd name="T7" fmla="*/ 22 h 57"/>
                <a:gd name="T8" fmla="*/ 14 w 72"/>
                <a:gd name="T9" fmla="*/ 33 h 57"/>
                <a:gd name="T10" fmla="*/ 23 w 72"/>
                <a:gd name="T11" fmla="*/ 43 h 57"/>
                <a:gd name="T12" fmla="*/ 33 w 72"/>
                <a:gd name="T13" fmla="*/ 53 h 57"/>
                <a:gd name="T14" fmla="*/ 44 w 72"/>
                <a:gd name="T15" fmla="*/ 57 h 57"/>
                <a:gd name="T16" fmla="*/ 56 w 72"/>
                <a:gd name="T17" fmla="*/ 55 h 57"/>
                <a:gd name="T18" fmla="*/ 66 w 72"/>
                <a:gd name="T19" fmla="*/ 42 h 57"/>
                <a:gd name="T20" fmla="*/ 72 w 72"/>
                <a:gd name="T21" fmla="*/ 26 h 57"/>
                <a:gd name="T22" fmla="*/ 68 w 72"/>
                <a:gd name="T23" fmla="*/ 15 h 57"/>
                <a:gd name="T24" fmla="*/ 60 w 72"/>
                <a:gd name="T25" fmla="*/ 7 h 57"/>
                <a:gd name="T26" fmla="*/ 46 w 72"/>
                <a:gd name="T27" fmla="*/ 2 h 57"/>
                <a:gd name="T28" fmla="*/ 33 w 72"/>
                <a:gd name="T29" fmla="*/ 0 h 57"/>
                <a:gd name="T30" fmla="*/ 20 w 72"/>
                <a:gd name="T31" fmla="*/ 0 h 57"/>
                <a:gd name="T32" fmla="*/ 9 w 72"/>
                <a:gd name="T33" fmla="*/ 0 h 57"/>
                <a:gd name="T34" fmla="*/ 6 w 72"/>
                <a:gd name="T3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7">
                  <a:moveTo>
                    <a:pt x="6" y="0"/>
                  </a:moveTo>
                  <a:lnTo>
                    <a:pt x="0" y="10"/>
                  </a:lnTo>
                  <a:lnTo>
                    <a:pt x="1" y="14"/>
                  </a:lnTo>
                  <a:lnTo>
                    <a:pt x="7" y="22"/>
                  </a:lnTo>
                  <a:lnTo>
                    <a:pt x="14" y="33"/>
                  </a:lnTo>
                  <a:lnTo>
                    <a:pt x="23" y="43"/>
                  </a:lnTo>
                  <a:lnTo>
                    <a:pt x="33" y="53"/>
                  </a:lnTo>
                  <a:lnTo>
                    <a:pt x="44" y="57"/>
                  </a:lnTo>
                  <a:lnTo>
                    <a:pt x="56" y="55"/>
                  </a:lnTo>
                  <a:lnTo>
                    <a:pt x="66" y="42"/>
                  </a:lnTo>
                  <a:lnTo>
                    <a:pt x="72" y="26"/>
                  </a:lnTo>
                  <a:lnTo>
                    <a:pt x="68" y="15"/>
                  </a:lnTo>
                  <a:lnTo>
                    <a:pt x="60" y="7"/>
                  </a:lnTo>
                  <a:lnTo>
                    <a:pt x="46" y="2"/>
                  </a:lnTo>
                  <a:lnTo>
                    <a:pt x="33" y="0"/>
                  </a:lnTo>
                  <a:lnTo>
                    <a:pt x="20"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65" name="Freeform 467"/>
            <p:cNvSpPr>
              <a:spLocks/>
            </p:cNvSpPr>
            <p:nvPr/>
          </p:nvSpPr>
          <p:spPr bwMode="auto">
            <a:xfrm>
              <a:off x="2684" y="2395"/>
              <a:ext cx="35" cy="29"/>
            </a:xfrm>
            <a:custGeom>
              <a:avLst/>
              <a:gdLst>
                <a:gd name="T0" fmla="*/ 0 w 72"/>
                <a:gd name="T1" fmla="*/ 47 h 58"/>
                <a:gd name="T2" fmla="*/ 6 w 72"/>
                <a:gd name="T3" fmla="*/ 58 h 58"/>
                <a:gd name="T4" fmla="*/ 9 w 72"/>
                <a:gd name="T5" fmla="*/ 58 h 58"/>
                <a:gd name="T6" fmla="*/ 20 w 72"/>
                <a:gd name="T7" fmla="*/ 58 h 58"/>
                <a:gd name="T8" fmla="*/ 33 w 72"/>
                <a:gd name="T9" fmla="*/ 58 h 58"/>
                <a:gd name="T10" fmla="*/ 46 w 72"/>
                <a:gd name="T11" fmla="*/ 55 h 58"/>
                <a:gd name="T12" fmla="*/ 59 w 72"/>
                <a:gd name="T13" fmla="*/ 51 h 58"/>
                <a:gd name="T14" fmla="*/ 68 w 72"/>
                <a:gd name="T15" fmla="*/ 43 h 58"/>
                <a:gd name="T16" fmla="*/ 72 w 72"/>
                <a:gd name="T17" fmla="*/ 32 h 58"/>
                <a:gd name="T18" fmla="*/ 66 w 72"/>
                <a:gd name="T19" fmla="*/ 16 h 58"/>
                <a:gd name="T20" fmla="*/ 56 w 72"/>
                <a:gd name="T21" fmla="*/ 4 h 58"/>
                <a:gd name="T22" fmla="*/ 44 w 72"/>
                <a:gd name="T23" fmla="*/ 0 h 58"/>
                <a:gd name="T24" fmla="*/ 33 w 72"/>
                <a:gd name="T25" fmla="*/ 5 h 58"/>
                <a:gd name="T26" fmla="*/ 23 w 72"/>
                <a:gd name="T27" fmla="*/ 14 h 58"/>
                <a:gd name="T28" fmla="*/ 14 w 72"/>
                <a:gd name="T29" fmla="*/ 24 h 58"/>
                <a:gd name="T30" fmla="*/ 7 w 72"/>
                <a:gd name="T31" fmla="*/ 36 h 58"/>
                <a:gd name="T32" fmla="*/ 1 w 72"/>
                <a:gd name="T33" fmla="*/ 44 h 58"/>
                <a:gd name="T34" fmla="*/ 0 w 72"/>
                <a:gd name="T35" fmla="*/ 4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8">
                  <a:moveTo>
                    <a:pt x="0" y="47"/>
                  </a:moveTo>
                  <a:lnTo>
                    <a:pt x="6" y="58"/>
                  </a:lnTo>
                  <a:lnTo>
                    <a:pt x="9" y="58"/>
                  </a:lnTo>
                  <a:lnTo>
                    <a:pt x="20" y="58"/>
                  </a:lnTo>
                  <a:lnTo>
                    <a:pt x="33" y="58"/>
                  </a:lnTo>
                  <a:lnTo>
                    <a:pt x="46" y="55"/>
                  </a:lnTo>
                  <a:lnTo>
                    <a:pt x="59" y="51"/>
                  </a:lnTo>
                  <a:lnTo>
                    <a:pt x="68" y="43"/>
                  </a:lnTo>
                  <a:lnTo>
                    <a:pt x="72" y="32"/>
                  </a:lnTo>
                  <a:lnTo>
                    <a:pt x="66" y="16"/>
                  </a:lnTo>
                  <a:lnTo>
                    <a:pt x="56" y="4"/>
                  </a:lnTo>
                  <a:lnTo>
                    <a:pt x="44" y="0"/>
                  </a:lnTo>
                  <a:lnTo>
                    <a:pt x="33" y="5"/>
                  </a:lnTo>
                  <a:lnTo>
                    <a:pt x="23" y="14"/>
                  </a:lnTo>
                  <a:lnTo>
                    <a:pt x="14" y="24"/>
                  </a:lnTo>
                  <a:lnTo>
                    <a:pt x="7" y="36"/>
                  </a:lnTo>
                  <a:lnTo>
                    <a:pt x="1" y="44"/>
                  </a:lnTo>
                  <a:lnTo>
                    <a:pt x="0" y="4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66" name="Freeform 468"/>
            <p:cNvSpPr>
              <a:spLocks/>
            </p:cNvSpPr>
            <p:nvPr/>
          </p:nvSpPr>
          <p:spPr bwMode="auto">
            <a:xfrm>
              <a:off x="2471" y="1815"/>
              <a:ext cx="72" cy="84"/>
            </a:xfrm>
            <a:custGeom>
              <a:avLst/>
              <a:gdLst>
                <a:gd name="T0" fmla="*/ 144 w 144"/>
                <a:gd name="T1" fmla="*/ 0 h 167"/>
                <a:gd name="T2" fmla="*/ 143 w 144"/>
                <a:gd name="T3" fmla="*/ 28 h 167"/>
                <a:gd name="T4" fmla="*/ 138 w 144"/>
                <a:gd name="T5" fmla="*/ 57 h 167"/>
                <a:gd name="T6" fmla="*/ 129 w 144"/>
                <a:gd name="T7" fmla="*/ 84 h 167"/>
                <a:gd name="T8" fmla="*/ 116 w 144"/>
                <a:gd name="T9" fmla="*/ 111 h 167"/>
                <a:gd name="T10" fmla="*/ 100 w 144"/>
                <a:gd name="T11" fmla="*/ 135 h 167"/>
                <a:gd name="T12" fmla="*/ 82 w 144"/>
                <a:gd name="T13" fmla="*/ 152 h 167"/>
                <a:gd name="T14" fmla="*/ 60 w 144"/>
                <a:gd name="T15" fmla="*/ 164 h 167"/>
                <a:gd name="T16" fmla="*/ 36 w 144"/>
                <a:gd name="T17" fmla="*/ 167 h 167"/>
                <a:gd name="T18" fmla="*/ 16 w 144"/>
                <a:gd name="T19" fmla="*/ 163 h 167"/>
                <a:gd name="T20" fmla="*/ 5 w 144"/>
                <a:gd name="T21" fmla="*/ 152 h 167"/>
                <a:gd name="T22" fmla="*/ 0 w 144"/>
                <a:gd name="T23" fmla="*/ 140 h 167"/>
                <a:gd name="T24" fmla="*/ 2 w 144"/>
                <a:gd name="T25" fmla="*/ 123 h 167"/>
                <a:gd name="T26" fmla="*/ 12 w 144"/>
                <a:gd name="T27" fmla="*/ 109 h 167"/>
                <a:gd name="T28" fmla="*/ 24 w 144"/>
                <a:gd name="T29" fmla="*/ 96 h 167"/>
                <a:gd name="T30" fmla="*/ 42 w 144"/>
                <a:gd name="T31" fmla="*/ 85 h 167"/>
                <a:gd name="T32" fmla="*/ 62 w 144"/>
                <a:gd name="T33" fmla="*/ 82 h 167"/>
                <a:gd name="T34" fmla="*/ 80 w 144"/>
                <a:gd name="T35" fmla="*/ 79 h 167"/>
                <a:gd name="T36" fmla="*/ 95 w 144"/>
                <a:gd name="T37" fmla="*/ 69 h 167"/>
                <a:gd name="T38" fmla="*/ 108 w 144"/>
                <a:gd name="T39" fmla="*/ 57 h 167"/>
                <a:gd name="T40" fmla="*/ 121 w 144"/>
                <a:gd name="T41" fmla="*/ 41 h 167"/>
                <a:gd name="T42" fmla="*/ 130 w 144"/>
                <a:gd name="T43" fmla="*/ 26 h 167"/>
                <a:gd name="T44" fmla="*/ 138 w 144"/>
                <a:gd name="T45" fmla="*/ 13 h 167"/>
                <a:gd name="T46" fmla="*/ 143 w 144"/>
                <a:gd name="T47" fmla="*/ 4 h 167"/>
                <a:gd name="T48" fmla="*/ 144 w 144"/>
                <a:gd name="T49"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167">
                  <a:moveTo>
                    <a:pt x="144" y="0"/>
                  </a:moveTo>
                  <a:lnTo>
                    <a:pt x="143" y="28"/>
                  </a:lnTo>
                  <a:lnTo>
                    <a:pt x="138" y="57"/>
                  </a:lnTo>
                  <a:lnTo>
                    <a:pt x="129" y="84"/>
                  </a:lnTo>
                  <a:lnTo>
                    <a:pt x="116" y="111"/>
                  </a:lnTo>
                  <a:lnTo>
                    <a:pt x="100" y="135"/>
                  </a:lnTo>
                  <a:lnTo>
                    <a:pt x="82" y="152"/>
                  </a:lnTo>
                  <a:lnTo>
                    <a:pt x="60" y="164"/>
                  </a:lnTo>
                  <a:lnTo>
                    <a:pt x="36" y="167"/>
                  </a:lnTo>
                  <a:lnTo>
                    <a:pt x="16" y="163"/>
                  </a:lnTo>
                  <a:lnTo>
                    <a:pt x="5" y="152"/>
                  </a:lnTo>
                  <a:lnTo>
                    <a:pt x="0" y="140"/>
                  </a:lnTo>
                  <a:lnTo>
                    <a:pt x="2" y="123"/>
                  </a:lnTo>
                  <a:lnTo>
                    <a:pt x="12" y="109"/>
                  </a:lnTo>
                  <a:lnTo>
                    <a:pt x="24" y="96"/>
                  </a:lnTo>
                  <a:lnTo>
                    <a:pt x="42" y="85"/>
                  </a:lnTo>
                  <a:lnTo>
                    <a:pt x="62" y="82"/>
                  </a:lnTo>
                  <a:lnTo>
                    <a:pt x="80" y="79"/>
                  </a:lnTo>
                  <a:lnTo>
                    <a:pt x="95" y="69"/>
                  </a:lnTo>
                  <a:lnTo>
                    <a:pt x="108" y="57"/>
                  </a:lnTo>
                  <a:lnTo>
                    <a:pt x="121" y="41"/>
                  </a:lnTo>
                  <a:lnTo>
                    <a:pt x="130" y="26"/>
                  </a:lnTo>
                  <a:lnTo>
                    <a:pt x="138" y="13"/>
                  </a:lnTo>
                  <a:lnTo>
                    <a:pt x="143" y="4"/>
                  </a:lnTo>
                  <a:lnTo>
                    <a:pt x="14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67" name="Freeform 469"/>
            <p:cNvSpPr>
              <a:spLocks/>
            </p:cNvSpPr>
            <p:nvPr/>
          </p:nvSpPr>
          <p:spPr bwMode="auto">
            <a:xfrm>
              <a:off x="2436" y="1811"/>
              <a:ext cx="102" cy="40"/>
            </a:xfrm>
            <a:custGeom>
              <a:avLst/>
              <a:gdLst>
                <a:gd name="T0" fmla="*/ 204 w 204"/>
                <a:gd name="T1" fmla="*/ 0 h 82"/>
                <a:gd name="T2" fmla="*/ 196 w 204"/>
                <a:gd name="T3" fmla="*/ 10 h 82"/>
                <a:gd name="T4" fmla="*/ 187 w 204"/>
                <a:gd name="T5" fmla="*/ 21 h 82"/>
                <a:gd name="T6" fmla="*/ 175 w 204"/>
                <a:gd name="T7" fmla="*/ 31 h 82"/>
                <a:gd name="T8" fmla="*/ 165 w 204"/>
                <a:gd name="T9" fmla="*/ 40 h 82"/>
                <a:gd name="T10" fmla="*/ 152 w 204"/>
                <a:gd name="T11" fmla="*/ 50 h 82"/>
                <a:gd name="T12" fmla="*/ 139 w 204"/>
                <a:gd name="T13" fmla="*/ 58 h 82"/>
                <a:gd name="T14" fmla="*/ 127 w 204"/>
                <a:gd name="T15" fmla="*/ 65 h 82"/>
                <a:gd name="T16" fmla="*/ 114 w 204"/>
                <a:gd name="T17" fmla="*/ 70 h 82"/>
                <a:gd name="T18" fmla="*/ 100 w 204"/>
                <a:gd name="T19" fmla="*/ 76 h 82"/>
                <a:gd name="T20" fmla="*/ 88 w 204"/>
                <a:gd name="T21" fmla="*/ 80 h 82"/>
                <a:gd name="T22" fmla="*/ 74 w 204"/>
                <a:gd name="T23" fmla="*/ 81 h 82"/>
                <a:gd name="T24" fmla="*/ 61 w 204"/>
                <a:gd name="T25" fmla="*/ 82 h 82"/>
                <a:gd name="T26" fmla="*/ 48 w 204"/>
                <a:gd name="T27" fmla="*/ 81 h 82"/>
                <a:gd name="T28" fmla="*/ 37 w 204"/>
                <a:gd name="T29" fmla="*/ 77 h 82"/>
                <a:gd name="T30" fmla="*/ 25 w 204"/>
                <a:gd name="T31" fmla="*/ 71 h 82"/>
                <a:gd name="T32" fmla="*/ 15 w 204"/>
                <a:gd name="T33" fmla="*/ 65 h 82"/>
                <a:gd name="T34" fmla="*/ 2 w 204"/>
                <a:gd name="T35" fmla="*/ 48 h 82"/>
                <a:gd name="T36" fmla="*/ 0 w 204"/>
                <a:gd name="T37" fmla="*/ 33 h 82"/>
                <a:gd name="T38" fmla="*/ 6 w 204"/>
                <a:gd name="T39" fmla="*/ 21 h 82"/>
                <a:gd name="T40" fmla="*/ 17 w 204"/>
                <a:gd name="T41" fmla="*/ 10 h 82"/>
                <a:gd name="T42" fmla="*/ 33 w 204"/>
                <a:gd name="T43" fmla="*/ 3 h 82"/>
                <a:gd name="T44" fmla="*/ 52 w 204"/>
                <a:gd name="T45" fmla="*/ 1 h 82"/>
                <a:gd name="T46" fmla="*/ 71 w 204"/>
                <a:gd name="T47" fmla="*/ 5 h 82"/>
                <a:gd name="T48" fmla="*/ 90 w 204"/>
                <a:gd name="T49" fmla="*/ 15 h 82"/>
                <a:gd name="T50" fmla="*/ 105 w 204"/>
                <a:gd name="T51" fmla="*/ 22 h 82"/>
                <a:gd name="T52" fmla="*/ 123 w 204"/>
                <a:gd name="T53" fmla="*/ 24 h 82"/>
                <a:gd name="T54" fmla="*/ 142 w 204"/>
                <a:gd name="T55" fmla="*/ 22 h 82"/>
                <a:gd name="T56" fmla="*/ 160 w 204"/>
                <a:gd name="T57" fmla="*/ 17 h 82"/>
                <a:gd name="T58" fmla="*/ 177 w 204"/>
                <a:gd name="T59" fmla="*/ 12 h 82"/>
                <a:gd name="T60" fmla="*/ 191 w 204"/>
                <a:gd name="T61" fmla="*/ 6 h 82"/>
                <a:gd name="T62" fmla="*/ 200 w 204"/>
                <a:gd name="T63" fmla="*/ 2 h 82"/>
                <a:gd name="T64" fmla="*/ 204 w 204"/>
                <a:gd name="T6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 h="82">
                  <a:moveTo>
                    <a:pt x="204" y="0"/>
                  </a:moveTo>
                  <a:lnTo>
                    <a:pt x="196" y="10"/>
                  </a:lnTo>
                  <a:lnTo>
                    <a:pt x="187" y="21"/>
                  </a:lnTo>
                  <a:lnTo>
                    <a:pt x="175" y="31"/>
                  </a:lnTo>
                  <a:lnTo>
                    <a:pt x="165" y="40"/>
                  </a:lnTo>
                  <a:lnTo>
                    <a:pt x="152" y="50"/>
                  </a:lnTo>
                  <a:lnTo>
                    <a:pt x="139" y="58"/>
                  </a:lnTo>
                  <a:lnTo>
                    <a:pt x="127" y="65"/>
                  </a:lnTo>
                  <a:lnTo>
                    <a:pt x="114" y="70"/>
                  </a:lnTo>
                  <a:lnTo>
                    <a:pt x="100" y="76"/>
                  </a:lnTo>
                  <a:lnTo>
                    <a:pt x="88" y="80"/>
                  </a:lnTo>
                  <a:lnTo>
                    <a:pt x="74" y="81"/>
                  </a:lnTo>
                  <a:lnTo>
                    <a:pt x="61" y="82"/>
                  </a:lnTo>
                  <a:lnTo>
                    <a:pt x="48" y="81"/>
                  </a:lnTo>
                  <a:lnTo>
                    <a:pt x="37" y="77"/>
                  </a:lnTo>
                  <a:lnTo>
                    <a:pt x="25" y="71"/>
                  </a:lnTo>
                  <a:lnTo>
                    <a:pt x="15" y="65"/>
                  </a:lnTo>
                  <a:lnTo>
                    <a:pt x="2" y="48"/>
                  </a:lnTo>
                  <a:lnTo>
                    <a:pt x="0" y="33"/>
                  </a:lnTo>
                  <a:lnTo>
                    <a:pt x="6" y="21"/>
                  </a:lnTo>
                  <a:lnTo>
                    <a:pt x="17" y="10"/>
                  </a:lnTo>
                  <a:lnTo>
                    <a:pt x="33" y="3"/>
                  </a:lnTo>
                  <a:lnTo>
                    <a:pt x="52" y="1"/>
                  </a:lnTo>
                  <a:lnTo>
                    <a:pt x="71" y="5"/>
                  </a:lnTo>
                  <a:lnTo>
                    <a:pt x="90" y="15"/>
                  </a:lnTo>
                  <a:lnTo>
                    <a:pt x="105" y="22"/>
                  </a:lnTo>
                  <a:lnTo>
                    <a:pt x="123" y="24"/>
                  </a:lnTo>
                  <a:lnTo>
                    <a:pt x="142" y="22"/>
                  </a:lnTo>
                  <a:lnTo>
                    <a:pt x="160" y="17"/>
                  </a:lnTo>
                  <a:lnTo>
                    <a:pt x="177" y="12"/>
                  </a:lnTo>
                  <a:lnTo>
                    <a:pt x="191" y="6"/>
                  </a:lnTo>
                  <a:lnTo>
                    <a:pt x="200" y="2"/>
                  </a:lnTo>
                  <a:lnTo>
                    <a:pt x="20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68" name="Freeform 470"/>
            <p:cNvSpPr>
              <a:spLocks/>
            </p:cNvSpPr>
            <p:nvPr/>
          </p:nvSpPr>
          <p:spPr bwMode="auto">
            <a:xfrm>
              <a:off x="2534" y="1815"/>
              <a:ext cx="42" cy="104"/>
            </a:xfrm>
            <a:custGeom>
              <a:avLst/>
              <a:gdLst>
                <a:gd name="T0" fmla="*/ 24 w 84"/>
                <a:gd name="T1" fmla="*/ 0 h 208"/>
                <a:gd name="T2" fmla="*/ 42 w 84"/>
                <a:gd name="T3" fmla="*/ 21 h 208"/>
                <a:gd name="T4" fmla="*/ 59 w 84"/>
                <a:gd name="T5" fmla="*/ 45 h 208"/>
                <a:gd name="T6" fmla="*/ 71 w 84"/>
                <a:gd name="T7" fmla="*/ 73 h 208"/>
                <a:gd name="T8" fmla="*/ 79 w 84"/>
                <a:gd name="T9" fmla="*/ 100 h 208"/>
                <a:gd name="T10" fmla="*/ 84 w 84"/>
                <a:gd name="T11" fmla="*/ 128 h 208"/>
                <a:gd name="T12" fmla="*/ 82 w 84"/>
                <a:gd name="T13" fmla="*/ 155 h 208"/>
                <a:gd name="T14" fmla="*/ 74 w 84"/>
                <a:gd name="T15" fmla="*/ 178 h 208"/>
                <a:gd name="T16" fmla="*/ 57 w 84"/>
                <a:gd name="T17" fmla="*/ 197 h 208"/>
                <a:gd name="T18" fmla="*/ 40 w 84"/>
                <a:gd name="T19" fmla="*/ 208 h 208"/>
                <a:gd name="T20" fmla="*/ 25 w 84"/>
                <a:gd name="T21" fmla="*/ 208 h 208"/>
                <a:gd name="T22" fmla="*/ 12 w 84"/>
                <a:gd name="T23" fmla="*/ 201 h 208"/>
                <a:gd name="T24" fmla="*/ 4 w 84"/>
                <a:gd name="T25" fmla="*/ 187 h 208"/>
                <a:gd name="T26" fmla="*/ 0 w 84"/>
                <a:gd name="T27" fmla="*/ 170 h 208"/>
                <a:gd name="T28" fmla="*/ 1 w 84"/>
                <a:gd name="T29" fmla="*/ 151 h 208"/>
                <a:gd name="T30" fmla="*/ 7 w 84"/>
                <a:gd name="T31" fmla="*/ 133 h 208"/>
                <a:gd name="T32" fmla="*/ 19 w 84"/>
                <a:gd name="T33" fmla="*/ 115 h 208"/>
                <a:gd name="T34" fmla="*/ 34 w 84"/>
                <a:gd name="T35" fmla="*/ 84 h 208"/>
                <a:gd name="T36" fmla="*/ 34 w 84"/>
                <a:gd name="T37" fmla="*/ 46 h 208"/>
                <a:gd name="T38" fmla="*/ 27 w 84"/>
                <a:gd name="T39" fmla="*/ 14 h 208"/>
                <a:gd name="T40" fmla="*/ 24 w 84"/>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208">
                  <a:moveTo>
                    <a:pt x="24" y="0"/>
                  </a:moveTo>
                  <a:lnTo>
                    <a:pt x="42" y="21"/>
                  </a:lnTo>
                  <a:lnTo>
                    <a:pt x="59" y="45"/>
                  </a:lnTo>
                  <a:lnTo>
                    <a:pt x="71" y="73"/>
                  </a:lnTo>
                  <a:lnTo>
                    <a:pt x="79" y="100"/>
                  </a:lnTo>
                  <a:lnTo>
                    <a:pt x="84" y="128"/>
                  </a:lnTo>
                  <a:lnTo>
                    <a:pt x="82" y="155"/>
                  </a:lnTo>
                  <a:lnTo>
                    <a:pt x="74" y="178"/>
                  </a:lnTo>
                  <a:lnTo>
                    <a:pt x="57" y="197"/>
                  </a:lnTo>
                  <a:lnTo>
                    <a:pt x="40" y="208"/>
                  </a:lnTo>
                  <a:lnTo>
                    <a:pt x="25" y="208"/>
                  </a:lnTo>
                  <a:lnTo>
                    <a:pt x="12" y="201"/>
                  </a:lnTo>
                  <a:lnTo>
                    <a:pt x="4" y="187"/>
                  </a:lnTo>
                  <a:lnTo>
                    <a:pt x="0" y="170"/>
                  </a:lnTo>
                  <a:lnTo>
                    <a:pt x="1" y="151"/>
                  </a:lnTo>
                  <a:lnTo>
                    <a:pt x="7" y="133"/>
                  </a:lnTo>
                  <a:lnTo>
                    <a:pt x="19" y="115"/>
                  </a:lnTo>
                  <a:lnTo>
                    <a:pt x="34" y="84"/>
                  </a:lnTo>
                  <a:lnTo>
                    <a:pt x="34" y="46"/>
                  </a:lnTo>
                  <a:lnTo>
                    <a:pt x="27" y="14"/>
                  </a:lnTo>
                  <a:lnTo>
                    <a:pt x="2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69" name="Freeform 471"/>
            <p:cNvSpPr>
              <a:spLocks/>
            </p:cNvSpPr>
            <p:nvPr/>
          </p:nvSpPr>
          <p:spPr bwMode="auto">
            <a:xfrm>
              <a:off x="2551" y="1812"/>
              <a:ext cx="72" cy="84"/>
            </a:xfrm>
            <a:custGeom>
              <a:avLst/>
              <a:gdLst>
                <a:gd name="T0" fmla="*/ 0 w 144"/>
                <a:gd name="T1" fmla="*/ 0 h 170"/>
                <a:gd name="T2" fmla="*/ 27 w 144"/>
                <a:gd name="T3" fmla="*/ 7 h 170"/>
                <a:gd name="T4" fmla="*/ 54 w 144"/>
                <a:gd name="T5" fmla="*/ 18 h 170"/>
                <a:gd name="T6" fmla="*/ 81 w 144"/>
                <a:gd name="T7" fmla="*/ 33 h 170"/>
                <a:gd name="T8" fmla="*/ 104 w 144"/>
                <a:gd name="T9" fmla="*/ 50 h 170"/>
                <a:gd name="T10" fmla="*/ 123 w 144"/>
                <a:gd name="T11" fmla="*/ 71 h 170"/>
                <a:gd name="T12" fmla="*/ 137 w 144"/>
                <a:gd name="T13" fmla="*/ 92 h 170"/>
                <a:gd name="T14" fmla="*/ 144 w 144"/>
                <a:gd name="T15" fmla="*/ 117 h 170"/>
                <a:gd name="T16" fmla="*/ 142 w 144"/>
                <a:gd name="T17" fmla="*/ 141 h 170"/>
                <a:gd name="T18" fmla="*/ 134 w 144"/>
                <a:gd name="T19" fmla="*/ 159 h 170"/>
                <a:gd name="T20" fmla="*/ 121 w 144"/>
                <a:gd name="T21" fmla="*/ 168 h 170"/>
                <a:gd name="T22" fmla="*/ 107 w 144"/>
                <a:gd name="T23" fmla="*/ 170 h 170"/>
                <a:gd name="T24" fmla="*/ 94 w 144"/>
                <a:gd name="T25" fmla="*/ 164 h 170"/>
                <a:gd name="T26" fmla="*/ 80 w 144"/>
                <a:gd name="T27" fmla="*/ 152 h 170"/>
                <a:gd name="T28" fmla="*/ 69 w 144"/>
                <a:gd name="T29" fmla="*/ 136 h 170"/>
                <a:gd name="T30" fmla="*/ 64 w 144"/>
                <a:gd name="T31" fmla="*/ 118 h 170"/>
                <a:gd name="T32" fmla="*/ 65 w 144"/>
                <a:gd name="T33" fmla="*/ 97 h 170"/>
                <a:gd name="T34" fmla="*/ 65 w 144"/>
                <a:gd name="T35" fmla="*/ 80 h 170"/>
                <a:gd name="T36" fmla="*/ 59 w 144"/>
                <a:gd name="T37" fmla="*/ 63 h 170"/>
                <a:gd name="T38" fmla="*/ 49 w 144"/>
                <a:gd name="T39" fmla="*/ 46 h 170"/>
                <a:gd name="T40" fmla="*/ 36 w 144"/>
                <a:gd name="T41" fmla="*/ 31 h 170"/>
                <a:gd name="T42" fmla="*/ 23 w 144"/>
                <a:gd name="T43" fmla="*/ 19 h 170"/>
                <a:gd name="T44" fmla="*/ 12 w 144"/>
                <a:gd name="T45" fmla="*/ 10 h 170"/>
                <a:gd name="T46" fmla="*/ 4 w 144"/>
                <a:gd name="T47" fmla="*/ 3 h 170"/>
                <a:gd name="T48" fmla="*/ 0 w 144"/>
                <a:gd name="T49"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170">
                  <a:moveTo>
                    <a:pt x="0" y="0"/>
                  </a:moveTo>
                  <a:lnTo>
                    <a:pt x="27" y="7"/>
                  </a:lnTo>
                  <a:lnTo>
                    <a:pt x="54" y="18"/>
                  </a:lnTo>
                  <a:lnTo>
                    <a:pt x="81" y="33"/>
                  </a:lnTo>
                  <a:lnTo>
                    <a:pt x="104" y="50"/>
                  </a:lnTo>
                  <a:lnTo>
                    <a:pt x="123" y="71"/>
                  </a:lnTo>
                  <a:lnTo>
                    <a:pt x="137" y="92"/>
                  </a:lnTo>
                  <a:lnTo>
                    <a:pt x="144" y="117"/>
                  </a:lnTo>
                  <a:lnTo>
                    <a:pt x="142" y="141"/>
                  </a:lnTo>
                  <a:lnTo>
                    <a:pt x="134" y="159"/>
                  </a:lnTo>
                  <a:lnTo>
                    <a:pt x="121" y="168"/>
                  </a:lnTo>
                  <a:lnTo>
                    <a:pt x="107" y="170"/>
                  </a:lnTo>
                  <a:lnTo>
                    <a:pt x="94" y="164"/>
                  </a:lnTo>
                  <a:lnTo>
                    <a:pt x="80" y="152"/>
                  </a:lnTo>
                  <a:lnTo>
                    <a:pt x="69" y="136"/>
                  </a:lnTo>
                  <a:lnTo>
                    <a:pt x="64" y="118"/>
                  </a:lnTo>
                  <a:lnTo>
                    <a:pt x="65" y="97"/>
                  </a:lnTo>
                  <a:lnTo>
                    <a:pt x="65" y="80"/>
                  </a:lnTo>
                  <a:lnTo>
                    <a:pt x="59" y="63"/>
                  </a:lnTo>
                  <a:lnTo>
                    <a:pt x="49" y="46"/>
                  </a:lnTo>
                  <a:lnTo>
                    <a:pt x="36" y="31"/>
                  </a:lnTo>
                  <a:lnTo>
                    <a:pt x="23" y="19"/>
                  </a:lnTo>
                  <a:lnTo>
                    <a:pt x="12" y="10"/>
                  </a:lnTo>
                  <a:lnTo>
                    <a:pt x="4" y="3"/>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70" name="Freeform 472"/>
            <p:cNvSpPr>
              <a:spLocks/>
            </p:cNvSpPr>
            <p:nvPr/>
          </p:nvSpPr>
          <p:spPr bwMode="auto">
            <a:xfrm>
              <a:off x="2558" y="1793"/>
              <a:ext cx="99" cy="51"/>
            </a:xfrm>
            <a:custGeom>
              <a:avLst/>
              <a:gdLst>
                <a:gd name="T0" fmla="*/ 0 w 199"/>
                <a:gd name="T1" fmla="*/ 18 h 103"/>
                <a:gd name="T2" fmla="*/ 13 w 199"/>
                <a:gd name="T3" fmla="*/ 13 h 103"/>
                <a:gd name="T4" fmla="*/ 27 w 199"/>
                <a:gd name="T5" fmla="*/ 8 h 103"/>
                <a:gd name="T6" fmla="*/ 40 w 199"/>
                <a:gd name="T7" fmla="*/ 5 h 103"/>
                <a:gd name="T8" fmla="*/ 54 w 199"/>
                <a:gd name="T9" fmla="*/ 3 h 103"/>
                <a:gd name="T10" fmla="*/ 69 w 199"/>
                <a:gd name="T11" fmla="*/ 0 h 103"/>
                <a:gd name="T12" fmla="*/ 84 w 199"/>
                <a:gd name="T13" fmla="*/ 0 h 103"/>
                <a:gd name="T14" fmla="*/ 99 w 199"/>
                <a:gd name="T15" fmla="*/ 0 h 103"/>
                <a:gd name="T16" fmla="*/ 114 w 199"/>
                <a:gd name="T17" fmla="*/ 1 h 103"/>
                <a:gd name="T18" fmla="*/ 128 w 199"/>
                <a:gd name="T19" fmla="*/ 4 h 103"/>
                <a:gd name="T20" fmla="*/ 141 w 199"/>
                <a:gd name="T21" fmla="*/ 8 h 103"/>
                <a:gd name="T22" fmla="*/ 153 w 199"/>
                <a:gd name="T23" fmla="*/ 13 h 103"/>
                <a:gd name="T24" fmla="*/ 165 w 199"/>
                <a:gd name="T25" fmla="*/ 19 h 103"/>
                <a:gd name="T26" fmla="*/ 175 w 199"/>
                <a:gd name="T27" fmla="*/ 27 h 103"/>
                <a:gd name="T28" fmla="*/ 183 w 199"/>
                <a:gd name="T29" fmla="*/ 35 h 103"/>
                <a:gd name="T30" fmla="*/ 190 w 199"/>
                <a:gd name="T31" fmla="*/ 45 h 103"/>
                <a:gd name="T32" fmla="*/ 196 w 199"/>
                <a:gd name="T33" fmla="*/ 57 h 103"/>
                <a:gd name="T34" fmla="*/ 199 w 199"/>
                <a:gd name="T35" fmla="*/ 76 h 103"/>
                <a:gd name="T36" fmla="*/ 194 w 199"/>
                <a:gd name="T37" fmla="*/ 91 h 103"/>
                <a:gd name="T38" fmla="*/ 182 w 199"/>
                <a:gd name="T39" fmla="*/ 99 h 103"/>
                <a:gd name="T40" fmla="*/ 167 w 199"/>
                <a:gd name="T41" fmla="*/ 103 h 103"/>
                <a:gd name="T42" fmla="*/ 150 w 199"/>
                <a:gd name="T43" fmla="*/ 101 h 103"/>
                <a:gd name="T44" fmla="*/ 132 w 199"/>
                <a:gd name="T45" fmla="*/ 92 h 103"/>
                <a:gd name="T46" fmla="*/ 118 w 199"/>
                <a:gd name="T47" fmla="*/ 80 h 103"/>
                <a:gd name="T48" fmla="*/ 106 w 199"/>
                <a:gd name="T49" fmla="*/ 63 h 103"/>
                <a:gd name="T50" fmla="*/ 97 w 199"/>
                <a:gd name="T51" fmla="*/ 49 h 103"/>
                <a:gd name="T52" fmla="*/ 82 w 199"/>
                <a:gd name="T53" fmla="*/ 37 h 103"/>
                <a:gd name="T54" fmla="*/ 65 w 199"/>
                <a:gd name="T55" fmla="*/ 29 h 103"/>
                <a:gd name="T56" fmla="*/ 46 w 199"/>
                <a:gd name="T57" fmla="*/ 25 h 103"/>
                <a:gd name="T58" fmla="*/ 29 w 199"/>
                <a:gd name="T59" fmla="*/ 21 h 103"/>
                <a:gd name="T60" fmla="*/ 14 w 199"/>
                <a:gd name="T61" fmla="*/ 19 h 103"/>
                <a:gd name="T62" fmla="*/ 4 w 199"/>
                <a:gd name="T63" fmla="*/ 18 h 103"/>
                <a:gd name="T64" fmla="*/ 0 w 199"/>
                <a:gd name="T65" fmla="*/ 1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9" h="103">
                  <a:moveTo>
                    <a:pt x="0" y="18"/>
                  </a:moveTo>
                  <a:lnTo>
                    <a:pt x="13" y="13"/>
                  </a:lnTo>
                  <a:lnTo>
                    <a:pt x="27" y="8"/>
                  </a:lnTo>
                  <a:lnTo>
                    <a:pt x="40" y="5"/>
                  </a:lnTo>
                  <a:lnTo>
                    <a:pt x="54" y="3"/>
                  </a:lnTo>
                  <a:lnTo>
                    <a:pt x="69" y="0"/>
                  </a:lnTo>
                  <a:lnTo>
                    <a:pt x="84" y="0"/>
                  </a:lnTo>
                  <a:lnTo>
                    <a:pt x="99" y="0"/>
                  </a:lnTo>
                  <a:lnTo>
                    <a:pt x="114" y="1"/>
                  </a:lnTo>
                  <a:lnTo>
                    <a:pt x="128" y="4"/>
                  </a:lnTo>
                  <a:lnTo>
                    <a:pt x="141" y="8"/>
                  </a:lnTo>
                  <a:lnTo>
                    <a:pt x="153" y="13"/>
                  </a:lnTo>
                  <a:lnTo>
                    <a:pt x="165" y="19"/>
                  </a:lnTo>
                  <a:lnTo>
                    <a:pt x="175" y="27"/>
                  </a:lnTo>
                  <a:lnTo>
                    <a:pt x="183" y="35"/>
                  </a:lnTo>
                  <a:lnTo>
                    <a:pt x="190" y="45"/>
                  </a:lnTo>
                  <a:lnTo>
                    <a:pt x="196" y="57"/>
                  </a:lnTo>
                  <a:lnTo>
                    <a:pt x="199" y="76"/>
                  </a:lnTo>
                  <a:lnTo>
                    <a:pt x="194" y="91"/>
                  </a:lnTo>
                  <a:lnTo>
                    <a:pt x="182" y="99"/>
                  </a:lnTo>
                  <a:lnTo>
                    <a:pt x="167" y="103"/>
                  </a:lnTo>
                  <a:lnTo>
                    <a:pt x="150" y="101"/>
                  </a:lnTo>
                  <a:lnTo>
                    <a:pt x="132" y="92"/>
                  </a:lnTo>
                  <a:lnTo>
                    <a:pt x="118" y="80"/>
                  </a:lnTo>
                  <a:lnTo>
                    <a:pt x="106" y="63"/>
                  </a:lnTo>
                  <a:lnTo>
                    <a:pt x="97" y="49"/>
                  </a:lnTo>
                  <a:lnTo>
                    <a:pt x="82" y="37"/>
                  </a:lnTo>
                  <a:lnTo>
                    <a:pt x="65" y="29"/>
                  </a:lnTo>
                  <a:lnTo>
                    <a:pt x="46" y="25"/>
                  </a:lnTo>
                  <a:lnTo>
                    <a:pt x="29" y="21"/>
                  </a:lnTo>
                  <a:lnTo>
                    <a:pt x="14" y="19"/>
                  </a:lnTo>
                  <a:lnTo>
                    <a:pt x="4" y="18"/>
                  </a:lnTo>
                  <a:lnTo>
                    <a:pt x="0" y="1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71" name="Freeform 473"/>
            <p:cNvSpPr>
              <a:spLocks/>
            </p:cNvSpPr>
            <p:nvPr/>
          </p:nvSpPr>
          <p:spPr bwMode="auto">
            <a:xfrm>
              <a:off x="2631" y="2659"/>
              <a:ext cx="53" cy="98"/>
            </a:xfrm>
            <a:custGeom>
              <a:avLst/>
              <a:gdLst>
                <a:gd name="T0" fmla="*/ 95 w 107"/>
                <a:gd name="T1" fmla="*/ 0 h 195"/>
                <a:gd name="T2" fmla="*/ 103 w 107"/>
                <a:gd name="T3" fmla="*/ 26 h 195"/>
                <a:gd name="T4" fmla="*/ 107 w 107"/>
                <a:gd name="T5" fmla="*/ 55 h 195"/>
                <a:gd name="T6" fmla="*/ 107 w 107"/>
                <a:gd name="T7" fmla="*/ 85 h 195"/>
                <a:gd name="T8" fmla="*/ 104 w 107"/>
                <a:gd name="T9" fmla="*/ 114 h 195"/>
                <a:gd name="T10" fmla="*/ 96 w 107"/>
                <a:gd name="T11" fmla="*/ 141 h 195"/>
                <a:gd name="T12" fmla="*/ 83 w 107"/>
                <a:gd name="T13" fmla="*/ 164 h 195"/>
                <a:gd name="T14" fmla="*/ 66 w 107"/>
                <a:gd name="T15" fmla="*/ 183 h 195"/>
                <a:gd name="T16" fmla="*/ 44 w 107"/>
                <a:gd name="T17" fmla="*/ 193 h 195"/>
                <a:gd name="T18" fmla="*/ 24 w 107"/>
                <a:gd name="T19" fmla="*/ 195 h 195"/>
                <a:gd name="T20" fmla="*/ 10 w 107"/>
                <a:gd name="T21" fmla="*/ 190 h 195"/>
                <a:gd name="T22" fmla="*/ 3 w 107"/>
                <a:gd name="T23" fmla="*/ 177 h 195"/>
                <a:gd name="T24" fmla="*/ 0 w 107"/>
                <a:gd name="T25" fmla="*/ 162 h 195"/>
                <a:gd name="T26" fmla="*/ 3 w 107"/>
                <a:gd name="T27" fmla="*/ 145 h 195"/>
                <a:gd name="T28" fmla="*/ 12 w 107"/>
                <a:gd name="T29" fmla="*/ 127 h 195"/>
                <a:gd name="T30" fmla="*/ 24 w 107"/>
                <a:gd name="T31" fmla="*/ 114 h 195"/>
                <a:gd name="T32" fmla="*/ 43 w 107"/>
                <a:gd name="T33" fmla="*/ 103 h 195"/>
                <a:gd name="T34" fmla="*/ 58 w 107"/>
                <a:gd name="T35" fmla="*/ 94 h 195"/>
                <a:gd name="T36" fmla="*/ 69 w 107"/>
                <a:gd name="T37" fmla="*/ 80 h 195"/>
                <a:gd name="T38" fmla="*/ 79 w 107"/>
                <a:gd name="T39" fmla="*/ 64 h 195"/>
                <a:gd name="T40" fmla="*/ 86 w 107"/>
                <a:gd name="T41" fmla="*/ 46 h 195"/>
                <a:gd name="T42" fmla="*/ 90 w 107"/>
                <a:gd name="T43" fmla="*/ 28 h 195"/>
                <a:gd name="T44" fmla="*/ 92 w 107"/>
                <a:gd name="T45" fmla="*/ 13 h 195"/>
                <a:gd name="T46" fmla="*/ 95 w 107"/>
                <a:gd name="T47" fmla="*/ 3 h 195"/>
                <a:gd name="T48" fmla="*/ 95 w 107"/>
                <a:gd name="T49"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 h="195">
                  <a:moveTo>
                    <a:pt x="95" y="0"/>
                  </a:moveTo>
                  <a:lnTo>
                    <a:pt x="103" y="26"/>
                  </a:lnTo>
                  <a:lnTo>
                    <a:pt x="107" y="55"/>
                  </a:lnTo>
                  <a:lnTo>
                    <a:pt x="107" y="85"/>
                  </a:lnTo>
                  <a:lnTo>
                    <a:pt x="104" y="114"/>
                  </a:lnTo>
                  <a:lnTo>
                    <a:pt x="96" y="141"/>
                  </a:lnTo>
                  <a:lnTo>
                    <a:pt x="83" y="164"/>
                  </a:lnTo>
                  <a:lnTo>
                    <a:pt x="66" y="183"/>
                  </a:lnTo>
                  <a:lnTo>
                    <a:pt x="44" y="193"/>
                  </a:lnTo>
                  <a:lnTo>
                    <a:pt x="24" y="195"/>
                  </a:lnTo>
                  <a:lnTo>
                    <a:pt x="10" y="190"/>
                  </a:lnTo>
                  <a:lnTo>
                    <a:pt x="3" y="177"/>
                  </a:lnTo>
                  <a:lnTo>
                    <a:pt x="0" y="162"/>
                  </a:lnTo>
                  <a:lnTo>
                    <a:pt x="3" y="145"/>
                  </a:lnTo>
                  <a:lnTo>
                    <a:pt x="12" y="127"/>
                  </a:lnTo>
                  <a:lnTo>
                    <a:pt x="24" y="114"/>
                  </a:lnTo>
                  <a:lnTo>
                    <a:pt x="43" y="103"/>
                  </a:lnTo>
                  <a:lnTo>
                    <a:pt x="58" y="94"/>
                  </a:lnTo>
                  <a:lnTo>
                    <a:pt x="69" y="80"/>
                  </a:lnTo>
                  <a:lnTo>
                    <a:pt x="79" y="64"/>
                  </a:lnTo>
                  <a:lnTo>
                    <a:pt x="86" y="46"/>
                  </a:lnTo>
                  <a:lnTo>
                    <a:pt x="90" y="28"/>
                  </a:lnTo>
                  <a:lnTo>
                    <a:pt x="92" y="13"/>
                  </a:lnTo>
                  <a:lnTo>
                    <a:pt x="95" y="3"/>
                  </a:lnTo>
                  <a:lnTo>
                    <a:pt x="9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72" name="Freeform 474"/>
            <p:cNvSpPr>
              <a:spLocks/>
            </p:cNvSpPr>
            <p:nvPr/>
          </p:nvSpPr>
          <p:spPr bwMode="auto">
            <a:xfrm>
              <a:off x="2581" y="2656"/>
              <a:ext cx="91" cy="63"/>
            </a:xfrm>
            <a:custGeom>
              <a:avLst/>
              <a:gdLst>
                <a:gd name="T0" fmla="*/ 183 w 183"/>
                <a:gd name="T1" fmla="*/ 0 h 126"/>
                <a:gd name="T2" fmla="*/ 173 w 183"/>
                <a:gd name="T3" fmla="*/ 25 h 126"/>
                <a:gd name="T4" fmla="*/ 159 w 183"/>
                <a:gd name="T5" fmla="*/ 51 h 126"/>
                <a:gd name="T6" fmla="*/ 141 w 183"/>
                <a:gd name="T7" fmla="*/ 74 h 126"/>
                <a:gd name="T8" fmla="*/ 120 w 183"/>
                <a:gd name="T9" fmla="*/ 94 h 126"/>
                <a:gd name="T10" fmla="*/ 97 w 183"/>
                <a:gd name="T11" fmla="*/ 111 h 126"/>
                <a:gd name="T12" fmla="*/ 73 w 183"/>
                <a:gd name="T13" fmla="*/ 122 h 126"/>
                <a:gd name="T14" fmla="*/ 48 w 183"/>
                <a:gd name="T15" fmla="*/ 126 h 126"/>
                <a:gd name="T16" fmla="*/ 24 w 183"/>
                <a:gd name="T17" fmla="*/ 120 h 126"/>
                <a:gd name="T18" fmla="*/ 7 w 183"/>
                <a:gd name="T19" fmla="*/ 109 h 126"/>
                <a:gd name="T20" fmla="*/ 0 w 183"/>
                <a:gd name="T21" fmla="*/ 96 h 126"/>
                <a:gd name="T22" fmla="*/ 1 w 183"/>
                <a:gd name="T23" fmla="*/ 82 h 126"/>
                <a:gd name="T24" fmla="*/ 8 w 183"/>
                <a:gd name="T25" fmla="*/ 69 h 126"/>
                <a:gd name="T26" fmla="*/ 22 w 183"/>
                <a:gd name="T27" fmla="*/ 58 h 126"/>
                <a:gd name="T28" fmla="*/ 39 w 183"/>
                <a:gd name="T29" fmla="*/ 50 h 126"/>
                <a:gd name="T30" fmla="*/ 58 w 183"/>
                <a:gd name="T31" fmla="*/ 46 h 126"/>
                <a:gd name="T32" fmla="*/ 78 w 183"/>
                <a:gd name="T33" fmla="*/ 50 h 126"/>
                <a:gd name="T34" fmla="*/ 96 w 183"/>
                <a:gd name="T35" fmla="*/ 52 h 126"/>
                <a:gd name="T36" fmla="*/ 113 w 183"/>
                <a:gd name="T37" fmla="*/ 48 h 126"/>
                <a:gd name="T38" fmla="*/ 130 w 183"/>
                <a:gd name="T39" fmla="*/ 40 h 126"/>
                <a:gd name="T40" fmla="*/ 148 w 183"/>
                <a:gd name="T41" fmla="*/ 30 h 126"/>
                <a:gd name="T42" fmla="*/ 161 w 183"/>
                <a:gd name="T43" fmla="*/ 20 h 126"/>
                <a:gd name="T44" fmla="*/ 173 w 183"/>
                <a:gd name="T45" fmla="*/ 10 h 126"/>
                <a:gd name="T46" fmla="*/ 181 w 183"/>
                <a:gd name="T47" fmla="*/ 2 h 126"/>
                <a:gd name="T48" fmla="*/ 183 w 183"/>
                <a:gd name="T49"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3" h="126">
                  <a:moveTo>
                    <a:pt x="183" y="0"/>
                  </a:moveTo>
                  <a:lnTo>
                    <a:pt x="173" y="25"/>
                  </a:lnTo>
                  <a:lnTo>
                    <a:pt x="159" y="51"/>
                  </a:lnTo>
                  <a:lnTo>
                    <a:pt x="141" y="74"/>
                  </a:lnTo>
                  <a:lnTo>
                    <a:pt x="120" y="94"/>
                  </a:lnTo>
                  <a:lnTo>
                    <a:pt x="97" y="111"/>
                  </a:lnTo>
                  <a:lnTo>
                    <a:pt x="73" y="122"/>
                  </a:lnTo>
                  <a:lnTo>
                    <a:pt x="48" y="126"/>
                  </a:lnTo>
                  <a:lnTo>
                    <a:pt x="24" y="120"/>
                  </a:lnTo>
                  <a:lnTo>
                    <a:pt x="7" y="109"/>
                  </a:lnTo>
                  <a:lnTo>
                    <a:pt x="0" y="96"/>
                  </a:lnTo>
                  <a:lnTo>
                    <a:pt x="1" y="82"/>
                  </a:lnTo>
                  <a:lnTo>
                    <a:pt x="8" y="69"/>
                  </a:lnTo>
                  <a:lnTo>
                    <a:pt x="22" y="58"/>
                  </a:lnTo>
                  <a:lnTo>
                    <a:pt x="39" y="50"/>
                  </a:lnTo>
                  <a:lnTo>
                    <a:pt x="58" y="46"/>
                  </a:lnTo>
                  <a:lnTo>
                    <a:pt x="78" y="50"/>
                  </a:lnTo>
                  <a:lnTo>
                    <a:pt x="96" y="52"/>
                  </a:lnTo>
                  <a:lnTo>
                    <a:pt x="113" y="48"/>
                  </a:lnTo>
                  <a:lnTo>
                    <a:pt x="130" y="40"/>
                  </a:lnTo>
                  <a:lnTo>
                    <a:pt x="148" y="30"/>
                  </a:lnTo>
                  <a:lnTo>
                    <a:pt x="161" y="20"/>
                  </a:lnTo>
                  <a:lnTo>
                    <a:pt x="173" y="10"/>
                  </a:lnTo>
                  <a:lnTo>
                    <a:pt x="181" y="2"/>
                  </a:lnTo>
                  <a:lnTo>
                    <a:pt x="18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73" name="Freeform 475"/>
            <p:cNvSpPr>
              <a:spLocks/>
            </p:cNvSpPr>
            <p:nvPr/>
          </p:nvSpPr>
          <p:spPr bwMode="auto">
            <a:xfrm>
              <a:off x="2681" y="2658"/>
              <a:ext cx="52" cy="98"/>
            </a:xfrm>
            <a:custGeom>
              <a:avLst/>
              <a:gdLst>
                <a:gd name="T0" fmla="*/ 0 w 102"/>
                <a:gd name="T1" fmla="*/ 0 h 197"/>
                <a:gd name="T2" fmla="*/ 23 w 102"/>
                <a:gd name="T3" fmla="*/ 14 h 197"/>
                <a:gd name="T4" fmla="*/ 46 w 102"/>
                <a:gd name="T5" fmla="*/ 33 h 197"/>
                <a:gd name="T6" fmla="*/ 66 w 102"/>
                <a:gd name="T7" fmla="*/ 54 h 197"/>
                <a:gd name="T8" fmla="*/ 83 w 102"/>
                <a:gd name="T9" fmla="*/ 77 h 197"/>
                <a:gd name="T10" fmla="*/ 95 w 102"/>
                <a:gd name="T11" fmla="*/ 103 h 197"/>
                <a:gd name="T12" fmla="*/ 102 w 102"/>
                <a:gd name="T13" fmla="*/ 128 h 197"/>
                <a:gd name="T14" fmla="*/ 102 w 102"/>
                <a:gd name="T15" fmla="*/ 153 h 197"/>
                <a:gd name="T16" fmla="*/ 93 w 102"/>
                <a:gd name="T17" fmla="*/ 177 h 197"/>
                <a:gd name="T18" fmla="*/ 79 w 102"/>
                <a:gd name="T19" fmla="*/ 191 h 197"/>
                <a:gd name="T20" fmla="*/ 65 w 102"/>
                <a:gd name="T21" fmla="*/ 197 h 197"/>
                <a:gd name="T22" fmla="*/ 51 w 102"/>
                <a:gd name="T23" fmla="*/ 194 h 197"/>
                <a:gd name="T24" fmla="*/ 39 w 102"/>
                <a:gd name="T25" fmla="*/ 183 h 197"/>
                <a:gd name="T26" fmla="*/ 30 w 102"/>
                <a:gd name="T27" fmla="*/ 170 h 197"/>
                <a:gd name="T28" fmla="*/ 25 w 102"/>
                <a:gd name="T29" fmla="*/ 151 h 197"/>
                <a:gd name="T30" fmla="*/ 25 w 102"/>
                <a:gd name="T31" fmla="*/ 132 h 197"/>
                <a:gd name="T32" fmla="*/ 32 w 102"/>
                <a:gd name="T33" fmla="*/ 112 h 197"/>
                <a:gd name="T34" fmla="*/ 37 w 102"/>
                <a:gd name="T35" fmla="*/ 96 h 197"/>
                <a:gd name="T36" fmla="*/ 35 w 102"/>
                <a:gd name="T37" fmla="*/ 77 h 197"/>
                <a:gd name="T38" fmla="*/ 31 w 102"/>
                <a:gd name="T39" fmla="*/ 59 h 197"/>
                <a:gd name="T40" fmla="*/ 24 w 102"/>
                <a:gd name="T41" fmla="*/ 41 h 197"/>
                <a:gd name="T42" fmla="*/ 16 w 102"/>
                <a:gd name="T43" fmla="*/ 24 h 197"/>
                <a:gd name="T44" fmla="*/ 8 w 102"/>
                <a:gd name="T45" fmla="*/ 12 h 197"/>
                <a:gd name="T46" fmla="*/ 2 w 102"/>
                <a:gd name="T47" fmla="*/ 4 h 197"/>
                <a:gd name="T48" fmla="*/ 0 w 102"/>
                <a:gd name="T4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 h="197">
                  <a:moveTo>
                    <a:pt x="0" y="0"/>
                  </a:moveTo>
                  <a:lnTo>
                    <a:pt x="23" y="14"/>
                  </a:lnTo>
                  <a:lnTo>
                    <a:pt x="46" y="33"/>
                  </a:lnTo>
                  <a:lnTo>
                    <a:pt x="66" y="54"/>
                  </a:lnTo>
                  <a:lnTo>
                    <a:pt x="83" y="77"/>
                  </a:lnTo>
                  <a:lnTo>
                    <a:pt x="95" y="103"/>
                  </a:lnTo>
                  <a:lnTo>
                    <a:pt x="102" y="128"/>
                  </a:lnTo>
                  <a:lnTo>
                    <a:pt x="102" y="153"/>
                  </a:lnTo>
                  <a:lnTo>
                    <a:pt x="93" y="177"/>
                  </a:lnTo>
                  <a:lnTo>
                    <a:pt x="79" y="191"/>
                  </a:lnTo>
                  <a:lnTo>
                    <a:pt x="65" y="197"/>
                  </a:lnTo>
                  <a:lnTo>
                    <a:pt x="51" y="194"/>
                  </a:lnTo>
                  <a:lnTo>
                    <a:pt x="39" y="183"/>
                  </a:lnTo>
                  <a:lnTo>
                    <a:pt x="30" y="170"/>
                  </a:lnTo>
                  <a:lnTo>
                    <a:pt x="25" y="151"/>
                  </a:lnTo>
                  <a:lnTo>
                    <a:pt x="25" y="132"/>
                  </a:lnTo>
                  <a:lnTo>
                    <a:pt x="32" y="112"/>
                  </a:lnTo>
                  <a:lnTo>
                    <a:pt x="37" y="96"/>
                  </a:lnTo>
                  <a:lnTo>
                    <a:pt x="35" y="77"/>
                  </a:lnTo>
                  <a:lnTo>
                    <a:pt x="31" y="59"/>
                  </a:lnTo>
                  <a:lnTo>
                    <a:pt x="24" y="41"/>
                  </a:lnTo>
                  <a:lnTo>
                    <a:pt x="16" y="24"/>
                  </a:lnTo>
                  <a:lnTo>
                    <a:pt x="8" y="12"/>
                  </a:lnTo>
                  <a:lnTo>
                    <a:pt x="2" y="4"/>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74" name="Freeform 476"/>
            <p:cNvSpPr>
              <a:spLocks/>
            </p:cNvSpPr>
            <p:nvPr/>
          </p:nvSpPr>
          <p:spPr bwMode="auto">
            <a:xfrm>
              <a:off x="2684" y="2652"/>
              <a:ext cx="90" cy="64"/>
            </a:xfrm>
            <a:custGeom>
              <a:avLst/>
              <a:gdLst>
                <a:gd name="T0" fmla="*/ 0 w 180"/>
                <a:gd name="T1" fmla="*/ 2 h 129"/>
                <a:gd name="T2" fmla="*/ 28 w 180"/>
                <a:gd name="T3" fmla="*/ 0 h 129"/>
                <a:gd name="T4" fmla="*/ 57 w 180"/>
                <a:gd name="T5" fmla="*/ 1 h 129"/>
                <a:gd name="T6" fmla="*/ 87 w 180"/>
                <a:gd name="T7" fmla="*/ 7 h 129"/>
                <a:gd name="T8" fmla="*/ 114 w 180"/>
                <a:gd name="T9" fmla="*/ 16 h 129"/>
                <a:gd name="T10" fmla="*/ 140 w 180"/>
                <a:gd name="T11" fmla="*/ 30 h 129"/>
                <a:gd name="T12" fmla="*/ 159 w 180"/>
                <a:gd name="T13" fmla="*/ 46 h 129"/>
                <a:gd name="T14" fmla="*/ 173 w 180"/>
                <a:gd name="T15" fmla="*/ 67 h 129"/>
                <a:gd name="T16" fmla="*/ 180 w 180"/>
                <a:gd name="T17" fmla="*/ 91 h 129"/>
                <a:gd name="T18" fmla="*/ 178 w 180"/>
                <a:gd name="T19" fmla="*/ 110 h 129"/>
                <a:gd name="T20" fmla="*/ 170 w 180"/>
                <a:gd name="T21" fmla="*/ 123 h 129"/>
                <a:gd name="T22" fmla="*/ 156 w 180"/>
                <a:gd name="T23" fmla="*/ 129 h 129"/>
                <a:gd name="T24" fmla="*/ 141 w 180"/>
                <a:gd name="T25" fmla="*/ 128 h 129"/>
                <a:gd name="T26" fmla="*/ 125 w 180"/>
                <a:gd name="T27" fmla="*/ 121 h 129"/>
                <a:gd name="T28" fmla="*/ 110 w 180"/>
                <a:gd name="T29" fmla="*/ 109 h 129"/>
                <a:gd name="T30" fmla="*/ 98 w 180"/>
                <a:gd name="T31" fmla="*/ 93 h 129"/>
                <a:gd name="T32" fmla="*/ 93 w 180"/>
                <a:gd name="T33" fmla="*/ 73 h 129"/>
                <a:gd name="T34" fmla="*/ 87 w 180"/>
                <a:gd name="T35" fmla="*/ 57 h 129"/>
                <a:gd name="T36" fmla="*/ 75 w 180"/>
                <a:gd name="T37" fmla="*/ 44 h 129"/>
                <a:gd name="T38" fmla="*/ 60 w 180"/>
                <a:gd name="T39" fmla="*/ 31 h 129"/>
                <a:gd name="T40" fmla="*/ 44 w 180"/>
                <a:gd name="T41" fmla="*/ 20 h 129"/>
                <a:gd name="T42" fmla="*/ 28 w 180"/>
                <a:gd name="T43" fmla="*/ 12 h 129"/>
                <a:gd name="T44" fmla="*/ 14 w 180"/>
                <a:gd name="T45" fmla="*/ 7 h 129"/>
                <a:gd name="T46" fmla="*/ 4 w 180"/>
                <a:gd name="T47" fmla="*/ 3 h 129"/>
                <a:gd name="T48" fmla="*/ 0 w 180"/>
                <a:gd name="T49" fmla="*/ 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0" h="129">
                  <a:moveTo>
                    <a:pt x="0" y="2"/>
                  </a:moveTo>
                  <a:lnTo>
                    <a:pt x="28" y="0"/>
                  </a:lnTo>
                  <a:lnTo>
                    <a:pt x="57" y="1"/>
                  </a:lnTo>
                  <a:lnTo>
                    <a:pt x="87" y="7"/>
                  </a:lnTo>
                  <a:lnTo>
                    <a:pt x="114" y="16"/>
                  </a:lnTo>
                  <a:lnTo>
                    <a:pt x="140" y="30"/>
                  </a:lnTo>
                  <a:lnTo>
                    <a:pt x="159" y="46"/>
                  </a:lnTo>
                  <a:lnTo>
                    <a:pt x="173" y="67"/>
                  </a:lnTo>
                  <a:lnTo>
                    <a:pt x="180" y="91"/>
                  </a:lnTo>
                  <a:lnTo>
                    <a:pt x="178" y="110"/>
                  </a:lnTo>
                  <a:lnTo>
                    <a:pt x="170" y="123"/>
                  </a:lnTo>
                  <a:lnTo>
                    <a:pt x="156" y="129"/>
                  </a:lnTo>
                  <a:lnTo>
                    <a:pt x="141" y="128"/>
                  </a:lnTo>
                  <a:lnTo>
                    <a:pt x="125" y="121"/>
                  </a:lnTo>
                  <a:lnTo>
                    <a:pt x="110" y="109"/>
                  </a:lnTo>
                  <a:lnTo>
                    <a:pt x="98" y="93"/>
                  </a:lnTo>
                  <a:lnTo>
                    <a:pt x="93" y="73"/>
                  </a:lnTo>
                  <a:lnTo>
                    <a:pt x="87" y="57"/>
                  </a:lnTo>
                  <a:lnTo>
                    <a:pt x="75" y="44"/>
                  </a:lnTo>
                  <a:lnTo>
                    <a:pt x="60" y="31"/>
                  </a:lnTo>
                  <a:lnTo>
                    <a:pt x="44" y="20"/>
                  </a:lnTo>
                  <a:lnTo>
                    <a:pt x="28" y="12"/>
                  </a:lnTo>
                  <a:lnTo>
                    <a:pt x="14" y="7"/>
                  </a:lnTo>
                  <a:lnTo>
                    <a:pt x="4" y="3"/>
                  </a:lnTo>
                  <a:lnTo>
                    <a:pt x="0"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75" name="Freeform 477"/>
            <p:cNvSpPr>
              <a:spLocks/>
            </p:cNvSpPr>
            <p:nvPr/>
          </p:nvSpPr>
          <p:spPr bwMode="auto">
            <a:xfrm>
              <a:off x="2688" y="2614"/>
              <a:ext cx="103" cy="42"/>
            </a:xfrm>
            <a:custGeom>
              <a:avLst/>
              <a:gdLst>
                <a:gd name="T0" fmla="*/ 0 w 206"/>
                <a:gd name="T1" fmla="*/ 54 h 85"/>
                <a:gd name="T2" fmla="*/ 11 w 206"/>
                <a:gd name="T3" fmla="*/ 45 h 85"/>
                <a:gd name="T4" fmla="*/ 22 w 206"/>
                <a:gd name="T5" fmla="*/ 37 h 85"/>
                <a:gd name="T6" fmla="*/ 34 w 206"/>
                <a:gd name="T7" fmla="*/ 30 h 85"/>
                <a:gd name="T8" fmla="*/ 46 w 206"/>
                <a:gd name="T9" fmla="*/ 23 h 85"/>
                <a:gd name="T10" fmla="*/ 60 w 206"/>
                <a:gd name="T11" fmla="*/ 16 h 85"/>
                <a:gd name="T12" fmla="*/ 74 w 206"/>
                <a:gd name="T13" fmla="*/ 11 h 85"/>
                <a:gd name="T14" fmla="*/ 88 w 206"/>
                <a:gd name="T15" fmla="*/ 7 h 85"/>
                <a:gd name="T16" fmla="*/ 103 w 206"/>
                <a:gd name="T17" fmla="*/ 3 h 85"/>
                <a:gd name="T18" fmla="*/ 117 w 206"/>
                <a:gd name="T19" fmla="*/ 1 h 85"/>
                <a:gd name="T20" fmla="*/ 130 w 206"/>
                <a:gd name="T21" fmla="*/ 0 h 85"/>
                <a:gd name="T22" fmla="*/ 143 w 206"/>
                <a:gd name="T23" fmla="*/ 1 h 85"/>
                <a:gd name="T24" fmla="*/ 156 w 206"/>
                <a:gd name="T25" fmla="*/ 3 h 85"/>
                <a:gd name="T26" fmla="*/ 168 w 206"/>
                <a:gd name="T27" fmla="*/ 7 h 85"/>
                <a:gd name="T28" fmla="*/ 179 w 206"/>
                <a:gd name="T29" fmla="*/ 12 h 85"/>
                <a:gd name="T30" fmla="*/ 189 w 206"/>
                <a:gd name="T31" fmla="*/ 19 h 85"/>
                <a:gd name="T32" fmla="*/ 197 w 206"/>
                <a:gd name="T33" fmla="*/ 29 h 85"/>
                <a:gd name="T34" fmla="*/ 206 w 206"/>
                <a:gd name="T35" fmla="*/ 47 h 85"/>
                <a:gd name="T36" fmla="*/ 206 w 206"/>
                <a:gd name="T37" fmla="*/ 62 h 85"/>
                <a:gd name="T38" fmla="*/ 198 w 206"/>
                <a:gd name="T39" fmla="*/ 73 h 85"/>
                <a:gd name="T40" fmla="*/ 185 w 206"/>
                <a:gd name="T41" fmla="*/ 82 h 85"/>
                <a:gd name="T42" fmla="*/ 167 w 206"/>
                <a:gd name="T43" fmla="*/ 85 h 85"/>
                <a:gd name="T44" fmla="*/ 149 w 206"/>
                <a:gd name="T45" fmla="*/ 84 h 85"/>
                <a:gd name="T46" fmla="*/ 132 w 206"/>
                <a:gd name="T47" fmla="*/ 76 h 85"/>
                <a:gd name="T48" fmla="*/ 116 w 206"/>
                <a:gd name="T49" fmla="*/ 63 h 85"/>
                <a:gd name="T50" fmla="*/ 102 w 206"/>
                <a:gd name="T51" fmla="*/ 53 h 85"/>
                <a:gd name="T52" fmla="*/ 84 w 206"/>
                <a:gd name="T53" fmla="*/ 47 h 85"/>
                <a:gd name="T54" fmla="*/ 66 w 206"/>
                <a:gd name="T55" fmla="*/ 45 h 85"/>
                <a:gd name="T56" fmla="*/ 46 w 206"/>
                <a:gd name="T57" fmla="*/ 46 h 85"/>
                <a:gd name="T58" fmla="*/ 29 w 206"/>
                <a:gd name="T59" fmla="*/ 48 h 85"/>
                <a:gd name="T60" fmla="*/ 14 w 206"/>
                <a:gd name="T61" fmla="*/ 50 h 85"/>
                <a:gd name="T62" fmla="*/ 4 w 206"/>
                <a:gd name="T63" fmla="*/ 53 h 85"/>
                <a:gd name="T64" fmla="*/ 0 w 206"/>
                <a:gd name="T65" fmla="*/ 5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6" h="85">
                  <a:moveTo>
                    <a:pt x="0" y="54"/>
                  </a:moveTo>
                  <a:lnTo>
                    <a:pt x="11" y="45"/>
                  </a:lnTo>
                  <a:lnTo>
                    <a:pt x="22" y="37"/>
                  </a:lnTo>
                  <a:lnTo>
                    <a:pt x="34" y="30"/>
                  </a:lnTo>
                  <a:lnTo>
                    <a:pt x="46" y="23"/>
                  </a:lnTo>
                  <a:lnTo>
                    <a:pt x="60" y="16"/>
                  </a:lnTo>
                  <a:lnTo>
                    <a:pt x="74" y="11"/>
                  </a:lnTo>
                  <a:lnTo>
                    <a:pt x="88" y="7"/>
                  </a:lnTo>
                  <a:lnTo>
                    <a:pt x="103" y="3"/>
                  </a:lnTo>
                  <a:lnTo>
                    <a:pt x="117" y="1"/>
                  </a:lnTo>
                  <a:lnTo>
                    <a:pt x="130" y="0"/>
                  </a:lnTo>
                  <a:lnTo>
                    <a:pt x="143" y="1"/>
                  </a:lnTo>
                  <a:lnTo>
                    <a:pt x="156" y="3"/>
                  </a:lnTo>
                  <a:lnTo>
                    <a:pt x="168" y="7"/>
                  </a:lnTo>
                  <a:lnTo>
                    <a:pt x="179" y="12"/>
                  </a:lnTo>
                  <a:lnTo>
                    <a:pt x="189" y="19"/>
                  </a:lnTo>
                  <a:lnTo>
                    <a:pt x="197" y="29"/>
                  </a:lnTo>
                  <a:lnTo>
                    <a:pt x="206" y="47"/>
                  </a:lnTo>
                  <a:lnTo>
                    <a:pt x="206" y="62"/>
                  </a:lnTo>
                  <a:lnTo>
                    <a:pt x="198" y="73"/>
                  </a:lnTo>
                  <a:lnTo>
                    <a:pt x="185" y="82"/>
                  </a:lnTo>
                  <a:lnTo>
                    <a:pt x="167" y="85"/>
                  </a:lnTo>
                  <a:lnTo>
                    <a:pt x="149" y="84"/>
                  </a:lnTo>
                  <a:lnTo>
                    <a:pt x="132" y="76"/>
                  </a:lnTo>
                  <a:lnTo>
                    <a:pt x="116" y="63"/>
                  </a:lnTo>
                  <a:lnTo>
                    <a:pt x="102" y="53"/>
                  </a:lnTo>
                  <a:lnTo>
                    <a:pt x="84" y="47"/>
                  </a:lnTo>
                  <a:lnTo>
                    <a:pt x="66" y="45"/>
                  </a:lnTo>
                  <a:lnTo>
                    <a:pt x="46" y="46"/>
                  </a:lnTo>
                  <a:lnTo>
                    <a:pt x="29" y="48"/>
                  </a:lnTo>
                  <a:lnTo>
                    <a:pt x="14" y="50"/>
                  </a:lnTo>
                  <a:lnTo>
                    <a:pt x="4" y="53"/>
                  </a:lnTo>
                  <a:lnTo>
                    <a:pt x="0" y="5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76" name="Freeform 478"/>
            <p:cNvSpPr>
              <a:spLocks/>
            </p:cNvSpPr>
            <p:nvPr/>
          </p:nvSpPr>
          <p:spPr bwMode="auto">
            <a:xfrm>
              <a:off x="2360" y="2408"/>
              <a:ext cx="74" cy="47"/>
            </a:xfrm>
            <a:custGeom>
              <a:avLst/>
              <a:gdLst>
                <a:gd name="T0" fmla="*/ 0 w 147"/>
                <a:gd name="T1" fmla="*/ 5 h 95"/>
                <a:gd name="T2" fmla="*/ 22 w 147"/>
                <a:gd name="T3" fmla="*/ 2 h 95"/>
                <a:gd name="T4" fmla="*/ 45 w 147"/>
                <a:gd name="T5" fmla="*/ 0 h 95"/>
                <a:gd name="T6" fmla="*/ 68 w 147"/>
                <a:gd name="T7" fmla="*/ 3 h 95"/>
                <a:gd name="T8" fmla="*/ 91 w 147"/>
                <a:gd name="T9" fmla="*/ 8 h 95"/>
                <a:gd name="T10" fmla="*/ 111 w 147"/>
                <a:gd name="T11" fmla="*/ 17 h 95"/>
                <a:gd name="T12" fmla="*/ 128 w 147"/>
                <a:gd name="T13" fmla="*/ 29 h 95"/>
                <a:gd name="T14" fmla="*/ 141 w 147"/>
                <a:gd name="T15" fmla="*/ 44 h 95"/>
                <a:gd name="T16" fmla="*/ 147 w 147"/>
                <a:gd name="T17" fmla="*/ 63 h 95"/>
                <a:gd name="T18" fmla="*/ 146 w 147"/>
                <a:gd name="T19" fmla="*/ 79 h 95"/>
                <a:gd name="T20" fmla="*/ 141 w 147"/>
                <a:gd name="T21" fmla="*/ 89 h 95"/>
                <a:gd name="T22" fmla="*/ 130 w 147"/>
                <a:gd name="T23" fmla="*/ 94 h 95"/>
                <a:gd name="T24" fmla="*/ 119 w 147"/>
                <a:gd name="T25" fmla="*/ 95 h 95"/>
                <a:gd name="T26" fmla="*/ 105 w 147"/>
                <a:gd name="T27" fmla="*/ 90 h 95"/>
                <a:gd name="T28" fmla="*/ 93 w 147"/>
                <a:gd name="T29" fmla="*/ 82 h 95"/>
                <a:gd name="T30" fmla="*/ 83 w 147"/>
                <a:gd name="T31" fmla="*/ 70 h 95"/>
                <a:gd name="T32" fmla="*/ 77 w 147"/>
                <a:gd name="T33" fmla="*/ 55 h 95"/>
                <a:gd name="T34" fmla="*/ 71 w 147"/>
                <a:gd name="T35" fmla="*/ 43 h 95"/>
                <a:gd name="T36" fmla="*/ 62 w 147"/>
                <a:gd name="T37" fmla="*/ 33 h 95"/>
                <a:gd name="T38" fmla="*/ 50 w 147"/>
                <a:gd name="T39" fmla="*/ 23 h 95"/>
                <a:gd name="T40" fmla="*/ 36 w 147"/>
                <a:gd name="T41" fmla="*/ 17 h 95"/>
                <a:gd name="T42" fmla="*/ 22 w 147"/>
                <a:gd name="T43" fmla="*/ 12 h 95"/>
                <a:gd name="T44" fmla="*/ 10 w 147"/>
                <a:gd name="T45" fmla="*/ 7 h 95"/>
                <a:gd name="T46" fmla="*/ 3 w 147"/>
                <a:gd name="T47" fmla="*/ 6 h 95"/>
                <a:gd name="T48" fmla="*/ 0 w 147"/>
                <a:gd name="T49" fmla="*/ 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 h="95">
                  <a:moveTo>
                    <a:pt x="0" y="5"/>
                  </a:moveTo>
                  <a:lnTo>
                    <a:pt x="22" y="2"/>
                  </a:lnTo>
                  <a:lnTo>
                    <a:pt x="45" y="0"/>
                  </a:lnTo>
                  <a:lnTo>
                    <a:pt x="68" y="3"/>
                  </a:lnTo>
                  <a:lnTo>
                    <a:pt x="91" y="8"/>
                  </a:lnTo>
                  <a:lnTo>
                    <a:pt x="111" y="17"/>
                  </a:lnTo>
                  <a:lnTo>
                    <a:pt x="128" y="29"/>
                  </a:lnTo>
                  <a:lnTo>
                    <a:pt x="141" y="44"/>
                  </a:lnTo>
                  <a:lnTo>
                    <a:pt x="147" y="63"/>
                  </a:lnTo>
                  <a:lnTo>
                    <a:pt x="146" y="79"/>
                  </a:lnTo>
                  <a:lnTo>
                    <a:pt x="141" y="89"/>
                  </a:lnTo>
                  <a:lnTo>
                    <a:pt x="130" y="94"/>
                  </a:lnTo>
                  <a:lnTo>
                    <a:pt x="119" y="95"/>
                  </a:lnTo>
                  <a:lnTo>
                    <a:pt x="105" y="90"/>
                  </a:lnTo>
                  <a:lnTo>
                    <a:pt x="93" y="82"/>
                  </a:lnTo>
                  <a:lnTo>
                    <a:pt x="83" y="70"/>
                  </a:lnTo>
                  <a:lnTo>
                    <a:pt x="77" y="55"/>
                  </a:lnTo>
                  <a:lnTo>
                    <a:pt x="71" y="43"/>
                  </a:lnTo>
                  <a:lnTo>
                    <a:pt x="62" y="33"/>
                  </a:lnTo>
                  <a:lnTo>
                    <a:pt x="50" y="23"/>
                  </a:lnTo>
                  <a:lnTo>
                    <a:pt x="36" y="17"/>
                  </a:lnTo>
                  <a:lnTo>
                    <a:pt x="22" y="12"/>
                  </a:lnTo>
                  <a:lnTo>
                    <a:pt x="10" y="7"/>
                  </a:lnTo>
                  <a:lnTo>
                    <a:pt x="3" y="6"/>
                  </a:lnTo>
                  <a:lnTo>
                    <a:pt x="0" y="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77" name="Freeform 479"/>
            <p:cNvSpPr>
              <a:spLocks/>
            </p:cNvSpPr>
            <p:nvPr/>
          </p:nvSpPr>
          <p:spPr bwMode="auto">
            <a:xfrm>
              <a:off x="2357" y="2414"/>
              <a:ext cx="43" cy="77"/>
            </a:xfrm>
            <a:custGeom>
              <a:avLst/>
              <a:gdLst>
                <a:gd name="T0" fmla="*/ 0 w 87"/>
                <a:gd name="T1" fmla="*/ 0 h 154"/>
                <a:gd name="T2" fmla="*/ 20 w 87"/>
                <a:gd name="T3" fmla="*/ 10 h 154"/>
                <a:gd name="T4" fmla="*/ 38 w 87"/>
                <a:gd name="T5" fmla="*/ 24 h 154"/>
                <a:gd name="T6" fmla="*/ 56 w 87"/>
                <a:gd name="T7" fmla="*/ 40 h 154"/>
                <a:gd name="T8" fmla="*/ 69 w 87"/>
                <a:gd name="T9" fmla="*/ 59 h 154"/>
                <a:gd name="T10" fmla="*/ 81 w 87"/>
                <a:gd name="T11" fmla="*/ 78 h 154"/>
                <a:gd name="T12" fmla="*/ 87 w 87"/>
                <a:gd name="T13" fmla="*/ 98 h 154"/>
                <a:gd name="T14" fmla="*/ 87 w 87"/>
                <a:gd name="T15" fmla="*/ 119 h 154"/>
                <a:gd name="T16" fmla="*/ 81 w 87"/>
                <a:gd name="T17" fmla="*/ 137 h 154"/>
                <a:gd name="T18" fmla="*/ 71 w 87"/>
                <a:gd name="T19" fmla="*/ 150 h 154"/>
                <a:gd name="T20" fmla="*/ 59 w 87"/>
                <a:gd name="T21" fmla="*/ 154 h 154"/>
                <a:gd name="T22" fmla="*/ 49 w 87"/>
                <a:gd name="T23" fmla="*/ 152 h 154"/>
                <a:gd name="T24" fmla="*/ 38 w 87"/>
                <a:gd name="T25" fmla="*/ 144 h 154"/>
                <a:gd name="T26" fmla="*/ 30 w 87"/>
                <a:gd name="T27" fmla="*/ 133 h 154"/>
                <a:gd name="T28" fmla="*/ 26 w 87"/>
                <a:gd name="T29" fmla="*/ 119 h 154"/>
                <a:gd name="T30" fmla="*/ 26 w 87"/>
                <a:gd name="T31" fmla="*/ 103 h 154"/>
                <a:gd name="T32" fmla="*/ 30 w 87"/>
                <a:gd name="T33" fmla="*/ 88 h 154"/>
                <a:gd name="T34" fmla="*/ 34 w 87"/>
                <a:gd name="T35" fmla="*/ 74 h 154"/>
                <a:gd name="T36" fmla="*/ 31 w 87"/>
                <a:gd name="T37" fmla="*/ 60 h 154"/>
                <a:gd name="T38" fmla="*/ 27 w 87"/>
                <a:gd name="T39" fmla="*/ 45 h 154"/>
                <a:gd name="T40" fmla="*/ 21 w 87"/>
                <a:gd name="T41" fmla="*/ 31 h 154"/>
                <a:gd name="T42" fmla="*/ 14 w 87"/>
                <a:gd name="T43" fmla="*/ 19 h 154"/>
                <a:gd name="T44" fmla="*/ 7 w 87"/>
                <a:gd name="T45" fmla="*/ 9 h 154"/>
                <a:gd name="T46" fmla="*/ 3 w 87"/>
                <a:gd name="T47" fmla="*/ 2 h 154"/>
                <a:gd name="T48" fmla="*/ 0 w 87"/>
                <a:gd name="T4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 h="154">
                  <a:moveTo>
                    <a:pt x="0" y="0"/>
                  </a:moveTo>
                  <a:lnTo>
                    <a:pt x="20" y="10"/>
                  </a:lnTo>
                  <a:lnTo>
                    <a:pt x="38" y="24"/>
                  </a:lnTo>
                  <a:lnTo>
                    <a:pt x="56" y="40"/>
                  </a:lnTo>
                  <a:lnTo>
                    <a:pt x="69" y="59"/>
                  </a:lnTo>
                  <a:lnTo>
                    <a:pt x="81" y="78"/>
                  </a:lnTo>
                  <a:lnTo>
                    <a:pt x="87" y="98"/>
                  </a:lnTo>
                  <a:lnTo>
                    <a:pt x="87" y="119"/>
                  </a:lnTo>
                  <a:lnTo>
                    <a:pt x="81" y="137"/>
                  </a:lnTo>
                  <a:lnTo>
                    <a:pt x="71" y="150"/>
                  </a:lnTo>
                  <a:lnTo>
                    <a:pt x="59" y="154"/>
                  </a:lnTo>
                  <a:lnTo>
                    <a:pt x="49" y="152"/>
                  </a:lnTo>
                  <a:lnTo>
                    <a:pt x="38" y="144"/>
                  </a:lnTo>
                  <a:lnTo>
                    <a:pt x="30" y="133"/>
                  </a:lnTo>
                  <a:lnTo>
                    <a:pt x="26" y="119"/>
                  </a:lnTo>
                  <a:lnTo>
                    <a:pt x="26" y="103"/>
                  </a:lnTo>
                  <a:lnTo>
                    <a:pt x="30" y="88"/>
                  </a:lnTo>
                  <a:lnTo>
                    <a:pt x="34" y="74"/>
                  </a:lnTo>
                  <a:lnTo>
                    <a:pt x="31" y="60"/>
                  </a:lnTo>
                  <a:lnTo>
                    <a:pt x="27" y="45"/>
                  </a:lnTo>
                  <a:lnTo>
                    <a:pt x="21" y="31"/>
                  </a:lnTo>
                  <a:lnTo>
                    <a:pt x="14" y="19"/>
                  </a:lnTo>
                  <a:lnTo>
                    <a:pt x="7" y="9"/>
                  </a:lnTo>
                  <a:lnTo>
                    <a:pt x="3" y="2"/>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78" name="Freeform 480"/>
            <p:cNvSpPr>
              <a:spLocks/>
            </p:cNvSpPr>
            <p:nvPr/>
          </p:nvSpPr>
          <p:spPr bwMode="auto">
            <a:xfrm>
              <a:off x="2359" y="2373"/>
              <a:ext cx="81" cy="34"/>
            </a:xfrm>
            <a:custGeom>
              <a:avLst/>
              <a:gdLst>
                <a:gd name="T0" fmla="*/ 0 w 161"/>
                <a:gd name="T1" fmla="*/ 69 h 69"/>
                <a:gd name="T2" fmla="*/ 14 w 161"/>
                <a:gd name="T3" fmla="*/ 52 h 69"/>
                <a:gd name="T4" fmla="*/ 30 w 161"/>
                <a:gd name="T5" fmla="*/ 36 h 69"/>
                <a:gd name="T6" fmla="*/ 49 w 161"/>
                <a:gd name="T7" fmla="*/ 22 h 69"/>
                <a:gd name="T8" fmla="*/ 69 w 161"/>
                <a:gd name="T9" fmla="*/ 11 h 69"/>
                <a:gd name="T10" fmla="*/ 90 w 161"/>
                <a:gd name="T11" fmla="*/ 4 h 69"/>
                <a:gd name="T12" fmla="*/ 110 w 161"/>
                <a:gd name="T13" fmla="*/ 0 h 69"/>
                <a:gd name="T14" fmla="*/ 130 w 161"/>
                <a:gd name="T15" fmla="*/ 4 h 69"/>
                <a:gd name="T16" fmla="*/ 147 w 161"/>
                <a:gd name="T17" fmla="*/ 13 h 69"/>
                <a:gd name="T18" fmla="*/ 158 w 161"/>
                <a:gd name="T19" fmla="*/ 25 h 69"/>
                <a:gd name="T20" fmla="*/ 161 w 161"/>
                <a:gd name="T21" fmla="*/ 37 h 69"/>
                <a:gd name="T22" fmla="*/ 156 w 161"/>
                <a:gd name="T23" fmla="*/ 47 h 69"/>
                <a:gd name="T24" fmla="*/ 148 w 161"/>
                <a:gd name="T25" fmla="*/ 55 h 69"/>
                <a:gd name="T26" fmla="*/ 136 w 161"/>
                <a:gd name="T27" fmla="*/ 61 h 69"/>
                <a:gd name="T28" fmla="*/ 121 w 161"/>
                <a:gd name="T29" fmla="*/ 64 h 69"/>
                <a:gd name="T30" fmla="*/ 105 w 161"/>
                <a:gd name="T31" fmla="*/ 61 h 69"/>
                <a:gd name="T32" fmla="*/ 90 w 161"/>
                <a:gd name="T33" fmla="*/ 54 h 69"/>
                <a:gd name="T34" fmla="*/ 77 w 161"/>
                <a:gd name="T35" fmla="*/ 49 h 69"/>
                <a:gd name="T36" fmla="*/ 63 w 161"/>
                <a:gd name="T37" fmla="*/ 47 h 69"/>
                <a:gd name="T38" fmla="*/ 48 w 161"/>
                <a:gd name="T39" fmla="*/ 50 h 69"/>
                <a:gd name="T40" fmla="*/ 34 w 161"/>
                <a:gd name="T41" fmla="*/ 54 h 69"/>
                <a:gd name="T42" fmla="*/ 21 w 161"/>
                <a:gd name="T43" fmla="*/ 59 h 69"/>
                <a:gd name="T44" fmla="*/ 10 w 161"/>
                <a:gd name="T45" fmla="*/ 64 h 69"/>
                <a:gd name="T46" fmla="*/ 2 w 161"/>
                <a:gd name="T47" fmla="*/ 68 h 69"/>
                <a:gd name="T48" fmla="*/ 0 w 161"/>
                <a:gd name="T4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1" h="69">
                  <a:moveTo>
                    <a:pt x="0" y="69"/>
                  </a:moveTo>
                  <a:lnTo>
                    <a:pt x="14" y="52"/>
                  </a:lnTo>
                  <a:lnTo>
                    <a:pt x="30" y="36"/>
                  </a:lnTo>
                  <a:lnTo>
                    <a:pt x="49" y="22"/>
                  </a:lnTo>
                  <a:lnTo>
                    <a:pt x="69" y="11"/>
                  </a:lnTo>
                  <a:lnTo>
                    <a:pt x="90" y="4"/>
                  </a:lnTo>
                  <a:lnTo>
                    <a:pt x="110" y="0"/>
                  </a:lnTo>
                  <a:lnTo>
                    <a:pt x="130" y="4"/>
                  </a:lnTo>
                  <a:lnTo>
                    <a:pt x="147" y="13"/>
                  </a:lnTo>
                  <a:lnTo>
                    <a:pt x="158" y="25"/>
                  </a:lnTo>
                  <a:lnTo>
                    <a:pt x="161" y="37"/>
                  </a:lnTo>
                  <a:lnTo>
                    <a:pt x="156" y="47"/>
                  </a:lnTo>
                  <a:lnTo>
                    <a:pt x="148" y="55"/>
                  </a:lnTo>
                  <a:lnTo>
                    <a:pt x="136" y="61"/>
                  </a:lnTo>
                  <a:lnTo>
                    <a:pt x="121" y="64"/>
                  </a:lnTo>
                  <a:lnTo>
                    <a:pt x="105" y="61"/>
                  </a:lnTo>
                  <a:lnTo>
                    <a:pt x="90" y="54"/>
                  </a:lnTo>
                  <a:lnTo>
                    <a:pt x="77" y="49"/>
                  </a:lnTo>
                  <a:lnTo>
                    <a:pt x="63" y="47"/>
                  </a:lnTo>
                  <a:lnTo>
                    <a:pt x="48" y="50"/>
                  </a:lnTo>
                  <a:lnTo>
                    <a:pt x="34" y="54"/>
                  </a:lnTo>
                  <a:lnTo>
                    <a:pt x="21" y="59"/>
                  </a:lnTo>
                  <a:lnTo>
                    <a:pt x="10" y="64"/>
                  </a:lnTo>
                  <a:lnTo>
                    <a:pt x="2" y="68"/>
                  </a:lnTo>
                  <a:lnTo>
                    <a:pt x="0" y="6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79" name="Freeform 481"/>
            <p:cNvSpPr>
              <a:spLocks/>
            </p:cNvSpPr>
            <p:nvPr/>
          </p:nvSpPr>
          <p:spPr bwMode="auto">
            <a:xfrm>
              <a:off x="2356" y="2338"/>
              <a:ext cx="57" cy="66"/>
            </a:xfrm>
            <a:custGeom>
              <a:avLst/>
              <a:gdLst>
                <a:gd name="T0" fmla="*/ 0 w 114"/>
                <a:gd name="T1" fmla="*/ 133 h 133"/>
                <a:gd name="T2" fmla="*/ 1 w 114"/>
                <a:gd name="T3" fmla="*/ 111 h 133"/>
                <a:gd name="T4" fmla="*/ 5 w 114"/>
                <a:gd name="T5" fmla="*/ 88 h 133"/>
                <a:gd name="T6" fmla="*/ 11 w 114"/>
                <a:gd name="T7" fmla="*/ 65 h 133"/>
                <a:gd name="T8" fmla="*/ 22 w 114"/>
                <a:gd name="T9" fmla="*/ 44 h 133"/>
                <a:gd name="T10" fmla="*/ 35 w 114"/>
                <a:gd name="T11" fmla="*/ 25 h 133"/>
                <a:gd name="T12" fmla="*/ 49 w 114"/>
                <a:gd name="T13" fmla="*/ 12 h 133"/>
                <a:gd name="T14" fmla="*/ 67 w 114"/>
                <a:gd name="T15" fmla="*/ 2 h 133"/>
                <a:gd name="T16" fmla="*/ 86 w 114"/>
                <a:gd name="T17" fmla="*/ 0 h 133"/>
                <a:gd name="T18" fmla="*/ 102 w 114"/>
                <a:gd name="T19" fmla="*/ 4 h 133"/>
                <a:gd name="T20" fmla="*/ 112 w 114"/>
                <a:gd name="T21" fmla="*/ 12 h 133"/>
                <a:gd name="T22" fmla="*/ 114 w 114"/>
                <a:gd name="T23" fmla="*/ 22 h 133"/>
                <a:gd name="T24" fmla="*/ 112 w 114"/>
                <a:gd name="T25" fmla="*/ 35 h 133"/>
                <a:gd name="T26" fmla="*/ 105 w 114"/>
                <a:gd name="T27" fmla="*/ 46 h 133"/>
                <a:gd name="T28" fmla="*/ 94 w 114"/>
                <a:gd name="T29" fmla="*/ 56 h 133"/>
                <a:gd name="T30" fmla="*/ 81 w 114"/>
                <a:gd name="T31" fmla="*/ 65 h 133"/>
                <a:gd name="T32" fmla="*/ 64 w 114"/>
                <a:gd name="T33" fmla="*/ 67 h 133"/>
                <a:gd name="T34" fmla="*/ 52 w 114"/>
                <a:gd name="T35" fmla="*/ 69 h 133"/>
                <a:gd name="T36" fmla="*/ 39 w 114"/>
                <a:gd name="T37" fmla="*/ 77 h 133"/>
                <a:gd name="T38" fmla="*/ 29 w 114"/>
                <a:gd name="T39" fmla="*/ 88 h 133"/>
                <a:gd name="T40" fmla="*/ 18 w 114"/>
                <a:gd name="T41" fmla="*/ 99 h 133"/>
                <a:gd name="T42" fmla="*/ 11 w 114"/>
                <a:gd name="T43" fmla="*/ 112 h 133"/>
                <a:gd name="T44" fmla="*/ 5 w 114"/>
                <a:gd name="T45" fmla="*/ 122 h 133"/>
                <a:gd name="T46" fmla="*/ 1 w 114"/>
                <a:gd name="T47" fmla="*/ 130 h 133"/>
                <a:gd name="T48" fmla="*/ 0 w 114"/>
                <a:gd name="T49"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4" h="133">
                  <a:moveTo>
                    <a:pt x="0" y="133"/>
                  </a:moveTo>
                  <a:lnTo>
                    <a:pt x="1" y="111"/>
                  </a:lnTo>
                  <a:lnTo>
                    <a:pt x="5" y="88"/>
                  </a:lnTo>
                  <a:lnTo>
                    <a:pt x="11" y="65"/>
                  </a:lnTo>
                  <a:lnTo>
                    <a:pt x="22" y="44"/>
                  </a:lnTo>
                  <a:lnTo>
                    <a:pt x="35" y="25"/>
                  </a:lnTo>
                  <a:lnTo>
                    <a:pt x="49" y="12"/>
                  </a:lnTo>
                  <a:lnTo>
                    <a:pt x="67" y="2"/>
                  </a:lnTo>
                  <a:lnTo>
                    <a:pt x="86" y="0"/>
                  </a:lnTo>
                  <a:lnTo>
                    <a:pt x="102" y="4"/>
                  </a:lnTo>
                  <a:lnTo>
                    <a:pt x="112" y="12"/>
                  </a:lnTo>
                  <a:lnTo>
                    <a:pt x="114" y="22"/>
                  </a:lnTo>
                  <a:lnTo>
                    <a:pt x="112" y="35"/>
                  </a:lnTo>
                  <a:lnTo>
                    <a:pt x="105" y="46"/>
                  </a:lnTo>
                  <a:lnTo>
                    <a:pt x="94" y="56"/>
                  </a:lnTo>
                  <a:lnTo>
                    <a:pt x="81" y="65"/>
                  </a:lnTo>
                  <a:lnTo>
                    <a:pt x="64" y="67"/>
                  </a:lnTo>
                  <a:lnTo>
                    <a:pt x="52" y="69"/>
                  </a:lnTo>
                  <a:lnTo>
                    <a:pt x="39" y="77"/>
                  </a:lnTo>
                  <a:lnTo>
                    <a:pt x="29" y="88"/>
                  </a:lnTo>
                  <a:lnTo>
                    <a:pt x="18" y="99"/>
                  </a:lnTo>
                  <a:lnTo>
                    <a:pt x="11" y="112"/>
                  </a:lnTo>
                  <a:lnTo>
                    <a:pt x="5" y="122"/>
                  </a:lnTo>
                  <a:lnTo>
                    <a:pt x="1" y="130"/>
                  </a:lnTo>
                  <a:lnTo>
                    <a:pt x="0" y="1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80" name="Freeform 482"/>
            <p:cNvSpPr>
              <a:spLocks/>
            </p:cNvSpPr>
            <p:nvPr/>
          </p:nvSpPr>
          <p:spPr bwMode="auto">
            <a:xfrm>
              <a:off x="2332" y="2318"/>
              <a:ext cx="35" cy="82"/>
            </a:xfrm>
            <a:custGeom>
              <a:avLst/>
              <a:gdLst>
                <a:gd name="T0" fmla="*/ 30 w 70"/>
                <a:gd name="T1" fmla="*/ 163 h 163"/>
                <a:gd name="T2" fmla="*/ 18 w 70"/>
                <a:gd name="T3" fmla="*/ 145 h 163"/>
                <a:gd name="T4" fmla="*/ 9 w 70"/>
                <a:gd name="T5" fmla="*/ 124 h 163"/>
                <a:gd name="T6" fmla="*/ 3 w 70"/>
                <a:gd name="T7" fmla="*/ 101 h 163"/>
                <a:gd name="T8" fmla="*/ 0 w 70"/>
                <a:gd name="T9" fmla="*/ 78 h 163"/>
                <a:gd name="T10" fmla="*/ 0 w 70"/>
                <a:gd name="T11" fmla="*/ 56 h 163"/>
                <a:gd name="T12" fmla="*/ 4 w 70"/>
                <a:gd name="T13" fmla="*/ 36 h 163"/>
                <a:gd name="T14" fmla="*/ 13 w 70"/>
                <a:gd name="T15" fmla="*/ 18 h 163"/>
                <a:gd name="T16" fmla="*/ 28 w 70"/>
                <a:gd name="T17" fmla="*/ 6 h 163"/>
                <a:gd name="T18" fmla="*/ 43 w 70"/>
                <a:gd name="T19" fmla="*/ 0 h 163"/>
                <a:gd name="T20" fmla="*/ 56 w 70"/>
                <a:gd name="T21" fmla="*/ 2 h 163"/>
                <a:gd name="T22" fmla="*/ 64 w 70"/>
                <a:gd name="T23" fmla="*/ 9 h 163"/>
                <a:gd name="T24" fmla="*/ 70 w 70"/>
                <a:gd name="T25" fmla="*/ 21 h 163"/>
                <a:gd name="T26" fmla="*/ 70 w 70"/>
                <a:gd name="T27" fmla="*/ 34 h 163"/>
                <a:gd name="T28" fmla="*/ 68 w 70"/>
                <a:gd name="T29" fmla="*/ 48 h 163"/>
                <a:gd name="T30" fmla="*/ 59 w 70"/>
                <a:gd name="T31" fmla="*/ 62 h 163"/>
                <a:gd name="T32" fmla="*/ 48 w 70"/>
                <a:gd name="T33" fmla="*/ 74 h 163"/>
                <a:gd name="T34" fmla="*/ 33 w 70"/>
                <a:gd name="T35" fmla="*/ 97 h 163"/>
                <a:gd name="T36" fmla="*/ 27 w 70"/>
                <a:gd name="T37" fmla="*/ 127 h 163"/>
                <a:gd name="T38" fmla="*/ 28 w 70"/>
                <a:gd name="T39" fmla="*/ 152 h 163"/>
                <a:gd name="T40" fmla="*/ 30 w 70"/>
                <a:gd name="T41"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163">
                  <a:moveTo>
                    <a:pt x="30" y="163"/>
                  </a:moveTo>
                  <a:lnTo>
                    <a:pt x="18" y="145"/>
                  </a:lnTo>
                  <a:lnTo>
                    <a:pt x="9" y="124"/>
                  </a:lnTo>
                  <a:lnTo>
                    <a:pt x="3" y="101"/>
                  </a:lnTo>
                  <a:lnTo>
                    <a:pt x="0" y="78"/>
                  </a:lnTo>
                  <a:lnTo>
                    <a:pt x="0" y="56"/>
                  </a:lnTo>
                  <a:lnTo>
                    <a:pt x="4" y="36"/>
                  </a:lnTo>
                  <a:lnTo>
                    <a:pt x="13" y="18"/>
                  </a:lnTo>
                  <a:lnTo>
                    <a:pt x="28" y="6"/>
                  </a:lnTo>
                  <a:lnTo>
                    <a:pt x="43" y="0"/>
                  </a:lnTo>
                  <a:lnTo>
                    <a:pt x="56" y="2"/>
                  </a:lnTo>
                  <a:lnTo>
                    <a:pt x="64" y="9"/>
                  </a:lnTo>
                  <a:lnTo>
                    <a:pt x="70" y="21"/>
                  </a:lnTo>
                  <a:lnTo>
                    <a:pt x="70" y="34"/>
                  </a:lnTo>
                  <a:lnTo>
                    <a:pt x="68" y="48"/>
                  </a:lnTo>
                  <a:lnTo>
                    <a:pt x="59" y="62"/>
                  </a:lnTo>
                  <a:lnTo>
                    <a:pt x="48" y="74"/>
                  </a:lnTo>
                  <a:lnTo>
                    <a:pt x="33" y="97"/>
                  </a:lnTo>
                  <a:lnTo>
                    <a:pt x="27" y="127"/>
                  </a:lnTo>
                  <a:lnTo>
                    <a:pt x="28" y="152"/>
                  </a:lnTo>
                  <a:lnTo>
                    <a:pt x="30" y="16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81" name="Freeform 483"/>
            <p:cNvSpPr>
              <a:spLocks/>
            </p:cNvSpPr>
            <p:nvPr/>
          </p:nvSpPr>
          <p:spPr bwMode="auto">
            <a:xfrm>
              <a:off x="2376" y="1599"/>
              <a:ext cx="180" cy="174"/>
            </a:xfrm>
            <a:custGeom>
              <a:avLst/>
              <a:gdLst>
                <a:gd name="T0" fmla="*/ 8 w 361"/>
                <a:gd name="T1" fmla="*/ 6 h 348"/>
                <a:gd name="T2" fmla="*/ 0 w 361"/>
                <a:gd name="T3" fmla="*/ 1 h 348"/>
                <a:gd name="T4" fmla="*/ 0 w 361"/>
                <a:gd name="T5" fmla="*/ 0 h 348"/>
                <a:gd name="T6" fmla="*/ 8 w 361"/>
                <a:gd name="T7" fmla="*/ 0 h 348"/>
                <a:gd name="T8" fmla="*/ 23 w 361"/>
                <a:gd name="T9" fmla="*/ 4 h 348"/>
                <a:gd name="T10" fmla="*/ 44 w 361"/>
                <a:gd name="T11" fmla="*/ 8 h 348"/>
                <a:gd name="T12" fmla="*/ 69 w 361"/>
                <a:gd name="T13" fmla="*/ 16 h 348"/>
                <a:gd name="T14" fmla="*/ 98 w 361"/>
                <a:gd name="T15" fmla="*/ 27 h 348"/>
                <a:gd name="T16" fmla="*/ 129 w 361"/>
                <a:gd name="T17" fmla="*/ 39 h 348"/>
                <a:gd name="T18" fmla="*/ 162 w 361"/>
                <a:gd name="T19" fmla="*/ 55 h 348"/>
                <a:gd name="T20" fmla="*/ 196 w 361"/>
                <a:gd name="T21" fmla="*/ 74 h 348"/>
                <a:gd name="T22" fmla="*/ 229 w 361"/>
                <a:gd name="T23" fmla="*/ 96 h 348"/>
                <a:gd name="T24" fmla="*/ 262 w 361"/>
                <a:gd name="T25" fmla="*/ 120 h 348"/>
                <a:gd name="T26" fmla="*/ 291 w 361"/>
                <a:gd name="T27" fmla="*/ 146 h 348"/>
                <a:gd name="T28" fmla="*/ 317 w 361"/>
                <a:gd name="T29" fmla="*/ 178 h 348"/>
                <a:gd name="T30" fmla="*/ 340 w 361"/>
                <a:gd name="T31" fmla="*/ 210 h 348"/>
                <a:gd name="T32" fmla="*/ 356 w 361"/>
                <a:gd name="T33" fmla="*/ 247 h 348"/>
                <a:gd name="T34" fmla="*/ 361 w 361"/>
                <a:gd name="T35" fmla="*/ 267 h 348"/>
                <a:gd name="T36" fmla="*/ 358 w 361"/>
                <a:gd name="T37" fmla="*/ 287 h 348"/>
                <a:gd name="T38" fmla="*/ 354 w 361"/>
                <a:gd name="T39" fmla="*/ 304 h 348"/>
                <a:gd name="T40" fmla="*/ 346 w 361"/>
                <a:gd name="T41" fmla="*/ 319 h 348"/>
                <a:gd name="T42" fmla="*/ 336 w 361"/>
                <a:gd name="T43" fmla="*/ 331 h 348"/>
                <a:gd name="T44" fmla="*/ 328 w 361"/>
                <a:gd name="T45" fmla="*/ 340 h 348"/>
                <a:gd name="T46" fmla="*/ 323 w 361"/>
                <a:gd name="T47" fmla="*/ 346 h 348"/>
                <a:gd name="T48" fmla="*/ 320 w 361"/>
                <a:gd name="T49" fmla="*/ 348 h 348"/>
                <a:gd name="T50" fmla="*/ 321 w 361"/>
                <a:gd name="T51" fmla="*/ 346 h 348"/>
                <a:gd name="T52" fmla="*/ 326 w 361"/>
                <a:gd name="T53" fmla="*/ 341 h 348"/>
                <a:gd name="T54" fmla="*/ 331 w 361"/>
                <a:gd name="T55" fmla="*/ 332 h 348"/>
                <a:gd name="T56" fmla="*/ 336 w 361"/>
                <a:gd name="T57" fmla="*/ 320 h 348"/>
                <a:gd name="T58" fmla="*/ 340 w 361"/>
                <a:gd name="T59" fmla="*/ 305 h 348"/>
                <a:gd name="T60" fmla="*/ 342 w 361"/>
                <a:gd name="T61" fmla="*/ 287 h 348"/>
                <a:gd name="T62" fmla="*/ 341 w 361"/>
                <a:gd name="T63" fmla="*/ 267 h 348"/>
                <a:gd name="T64" fmla="*/ 336 w 361"/>
                <a:gd name="T65" fmla="*/ 244 h 348"/>
                <a:gd name="T66" fmla="*/ 326 w 361"/>
                <a:gd name="T67" fmla="*/ 220 h 348"/>
                <a:gd name="T68" fmla="*/ 309 w 361"/>
                <a:gd name="T69" fmla="*/ 194 h 348"/>
                <a:gd name="T70" fmla="*/ 283 w 361"/>
                <a:gd name="T71" fmla="*/ 165 h 348"/>
                <a:gd name="T72" fmla="*/ 250 w 361"/>
                <a:gd name="T73" fmla="*/ 136 h 348"/>
                <a:gd name="T74" fmla="*/ 207 w 361"/>
                <a:gd name="T75" fmla="*/ 105 h 348"/>
                <a:gd name="T76" fmla="*/ 153 w 361"/>
                <a:gd name="T77" fmla="*/ 73 h 348"/>
                <a:gd name="T78" fmla="*/ 88 w 361"/>
                <a:gd name="T79" fmla="*/ 39 h 348"/>
                <a:gd name="T80" fmla="*/ 8 w 361"/>
                <a:gd name="T81" fmla="*/ 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61" h="348">
                  <a:moveTo>
                    <a:pt x="8" y="6"/>
                  </a:moveTo>
                  <a:lnTo>
                    <a:pt x="0" y="1"/>
                  </a:lnTo>
                  <a:lnTo>
                    <a:pt x="0" y="0"/>
                  </a:lnTo>
                  <a:lnTo>
                    <a:pt x="8" y="0"/>
                  </a:lnTo>
                  <a:lnTo>
                    <a:pt x="23" y="4"/>
                  </a:lnTo>
                  <a:lnTo>
                    <a:pt x="44" y="8"/>
                  </a:lnTo>
                  <a:lnTo>
                    <a:pt x="69" y="16"/>
                  </a:lnTo>
                  <a:lnTo>
                    <a:pt x="98" y="27"/>
                  </a:lnTo>
                  <a:lnTo>
                    <a:pt x="129" y="39"/>
                  </a:lnTo>
                  <a:lnTo>
                    <a:pt x="162" y="55"/>
                  </a:lnTo>
                  <a:lnTo>
                    <a:pt x="196" y="74"/>
                  </a:lnTo>
                  <a:lnTo>
                    <a:pt x="229" y="96"/>
                  </a:lnTo>
                  <a:lnTo>
                    <a:pt x="262" y="120"/>
                  </a:lnTo>
                  <a:lnTo>
                    <a:pt x="291" y="146"/>
                  </a:lnTo>
                  <a:lnTo>
                    <a:pt x="317" y="178"/>
                  </a:lnTo>
                  <a:lnTo>
                    <a:pt x="340" y="210"/>
                  </a:lnTo>
                  <a:lnTo>
                    <a:pt x="356" y="247"/>
                  </a:lnTo>
                  <a:lnTo>
                    <a:pt x="361" y="267"/>
                  </a:lnTo>
                  <a:lnTo>
                    <a:pt x="358" y="287"/>
                  </a:lnTo>
                  <a:lnTo>
                    <a:pt x="354" y="304"/>
                  </a:lnTo>
                  <a:lnTo>
                    <a:pt x="346" y="319"/>
                  </a:lnTo>
                  <a:lnTo>
                    <a:pt x="336" y="331"/>
                  </a:lnTo>
                  <a:lnTo>
                    <a:pt x="328" y="340"/>
                  </a:lnTo>
                  <a:lnTo>
                    <a:pt x="323" y="346"/>
                  </a:lnTo>
                  <a:lnTo>
                    <a:pt x="320" y="348"/>
                  </a:lnTo>
                  <a:lnTo>
                    <a:pt x="321" y="346"/>
                  </a:lnTo>
                  <a:lnTo>
                    <a:pt x="326" y="341"/>
                  </a:lnTo>
                  <a:lnTo>
                    <a:pt x="331" y="332"/>
                  </a:lnTo>
                  <a:lnTo>
                    <a:pt x="336" y="320"/>
                  </a:lnTo>
                  <a:lnTo>
                    <a:pt x="340" y="305"/>
                  </a:lnTo>
                  <a:lnTo>
                    <a:pt x="342" y="287"/>
                  </a:lnTo>
                  <a:lnTo>
                    <a:pt x="341" y="267"/>
                  </a:lnTo>
                  <a:lnTo>
                    <a:pt x="336" y="244"/>
                  </a:lnTo>
                  <a:lnTo>
                    <a:pt x="326" y="220"/>
                  </a:lnTo>
                  <a:lnTo>
                    <a:pt x="309" y="194"/>
                  </a:lnTo>
                  <a:lnTo>
                    <a:pt x="283" y="165"/>
                  </a:lnTo>
                  <a:lnTo>
                    <a:pt x="250" y="136"/>
                  </a:lnTo>
                  <a:lnTo>
                    <a:pt x="207" y="105"/>
                  </a:lnTo>
                  <a:lnTo>
                    <a:pt x="153" y="73"/>
                  </a:lnTo>
                  <a:lnTo>
                    <a:pt x="88" y="39"/>
                  </a:lnTo>
                  <a:lnTo>
                    <a:pt x="8"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82" name="Freeform 484"/>
            <p:cNvSpPr>
              <a:spLocks/>
            </p:cNvSpPr>
            <p:nvPr/>
          </p:nvSpPr>
          <p:spPr bwMode="auto">
            <a:xfrm>
              <a:off x="2332" y="2439"/>
              <a:ext cx="63" cy="171"/>
            </a:xfrm>
            <a:custGeom>
              <a:avLst/>
              <a:gdLst>
                <a:gd name="T0" fmla="*/ 25 w 126"/>
                <a:gd name="T1" fmla="*/ 0 h 343"/>
                <a:gd name="T2" fmla="*/ 10 w 126"/>
                <a:gd name="T3" fmla="*/ 30 h 343"/>
                <a:gd name="T4" fmla="*/ 2 w 126"/>
                <a:gd name="T5" fmla="*/ 71 h 343"/>
                <a:gd name="T6" fmla="*/ 0 w 126"/>
                <a:gd name="T7" fmla="*/ 121 h 343"/>
                <a:gd name="T8" fmla="*/ 5 w 126"/>
                <a:gd name="T9" fmla="*/ 175 h 343"/>
                <a:gd name="T10" fmla="*/ 19 w 126"/>
                <a:gd name="T11" fmla="*/ 228 h 343"/>
                <a:gd name="T12" fmla="*/ 43 w 126"/>
                <a:gd name="T13" fmla="*/ 276 h 343"/>
                <a:gd name="T14" fmla="*/ 79 w 126"/>
                <a:gd name="T15" fmla="*/ 316 h 343"/>
                <a:gd name="T16" fmla="*/ 126 w 126"/>
                <a:gd name="T17" fmla="*/ 343 h 343"/>
                <a:gd name="T18" fmla="*/ 123 w 126"/>
                <a:gd name="T19" fmla="*/ 341 h 343"/>
                <a:gd name="T20" fmla="*/ 115 w 126"/>
                <a:gd name="T21" fmla="*/ 332 h 343"/>
                <a:gd name="T22" fmla="*/ 102 w 126"/>
                <a:gd name="T23" fmla="*/ 321 h 343"/>
                <a:gd name="T24" fmla="*/ 87 w 126"/>
                <a:gd name="T25" fmla="*/ 306 h 343"/>
                <a:gd name="T26" fmla="*/ 71 w 126"/>
                <a:gd name="T27" fmla="*/ 288 h 343"/>
                <a:gd name="T28" fmla="*/ 55 w 126"/>
                <a:gd name="T29" fmla="*/ 267 h 343"/>
                <a:gd name="T30" fmla="*/ 41 w 126"/>
                <a:gd name="T31" fmla="*/ 245 h 343"/>
                <a:gd name="T32" fmla="*/ 30 w 126"/>
                <a:gd name="T33" fmla="*/ 221 h 343"/>
                <a:gd name="T34" fmla="*/ 19 w 126"/>
                <a:gd name="T35" fmla="*/ 183 h 343"/>
                <a:gd name="T36" fmla="*/ 13 w 126"/>
                <a:gd name="T37" fmla="*/ 145 h 343"/>
                <a:gd name="T38" fmla="*/ 12 w 126"/>
                <a:gd name="T39" fmla="*/ 108 h 343"/>
                <a:gd name="T40" fmla="*/ 13 w 126"/>
                <a:gd name="T41" fmla="*/ 73 h 343"/>
                <a:gd name="T42" fmla="*/ 17 w 126"/>
                <a:gd name="T43" fmla="*/ 43 h 343"/>
                <a:gd name="T44" fmla="*/ 20 w 126"/>
                <a:gd name="T45" fmla="*/ 20 h 343"/>
                <a:gd name="T46" fmla="*/ 24 w 126"/>
                <a:gd name="T47" fmla="*/ 5 h 343"/>
                <a:gd name="T48" fmla="*/ 25 w 126"/>
                <a:gd name="T49"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 h="343">
                  <a:moveTo>
                    <a:pt x="25" y="0"/>
                  </a:moveTo>
                  <a:lnTo>
                    <a:pt x="10" y="30"/>
                  </a:lnTo>
                  <a:lnTo>
                    <a:pt x="2" y="71"/>
                  </a:lnTo>
                  <a:lnTo>
                    <a:pt x="0" y="121"/>
                  </a:lnTo>
                  <a:lnTo>
                    <a:pt x="5" y="175"/>
                  </a:lnTo>
                  <a:lnTo>
                    <a:pt x="19" y="228"/>
                  </a:lnTo>
                  <a:lnTo>
                    <a:pt x="43" y="276"/>
                  </a:lnTo>
                  <a:lnTo>
                    <a:pt x="79" y="316"/>
                  </a:lnTo>
                  <a:lnTo>
                    <a:pt x="126" y="343"/>
                  </a:lnTo>
                  <a:lnTo>
                    <a:pt x="123" y="341"/>
                  </a:lnTo>
                  <a:lnTo>
                    <a:pt x="115" y="332"/>
                  </a:lnTo>
                  <a:lnTo>
                    <a:pt x="102" y="321"/>
                  </a:lnTo>
                  <a:lnTo>
                    <a:pt x="87" y="306"/>
                  </a:lnTo>
                  <a:lnTo>
                    <a:pt x="71" y="288"/>
                  </a:lnTo>
                  <a:lnTo>
                    <a:pt x="55" y="267"/>
                  </a:lnTo>
                  <a:lnTo>
                    <a:pt x="41" y="245"/>
                  </a:lnTo>
                  <a:lnTo>
                    <a:pt x="30" y="221"/>
                  </a:lnTo>
                  <a:lnTo>
                    <a:pt x="19" y="183"/>
                  </a:lnTo>
                  <a:lnTo>
                    <a:pt x="13" y="145"/>
                  </a:lnTo>
                  <a:lnTo>
                    <a:pt x="12" y="108"/>
                  </a:lnTo>
                  <a:lnTo>
                    <a:pt x="13" y="73"/>
                  </a:lnTo>
                  <a:lnTo>
                    <a:pt x="17" y="43"/>
                  </a:lnTo>
                  <a:lnTo>
                    <a:pt x="20" y="20"/>
                  </a:lnTo>
                  <a:lnTo>
                    <a:pt x="24" y="5"/>
                  </a:lnTo>
                  <a:lnTo>
                    <a:pt x="2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83" name="Freeform 485"/>
            <p:cNvSpPr>
              <a:spLocks/>
            </p:cNvSpPr>
            <p:nvPr/>
          </p:nvSpPr>
          <p:spPr bwMode="auto">
            <a:xfrm>
              <a:off x="2684" y="2480"/>
              <a:ext cx="165" cy="80"/>
            </a:xfrm>
            <a:custGeom>
              <a:avLst/>
              <a:gdLst>
                <a:gd name="T0" fmla="*/ 332 w 332"/>
                <a:gd name="T1" fmla="*/ 160 h 160"/>
                <a:gd name="T2" fmla="*/ 326 w 332"/>
                <a:gd name="T3" fmla="*/ 146 h 160"/>
                <a:gd name="T4" fmla="*/ 318 w 332"/>
                <a:gd name="T5" fmla="*/ 130 h 160"/>
                <a:gd name="T6" fmla="*/ 305 w 332"/>
                <a:gd name="T7" fmla="*/ 114 h 160"/>
                <a:gd name="T8" fmla="*/ 290 w 332"/>
                <a:gd name="T9" fmla="*/ 96 h 160"/>
                <a:gd name="T10" fmla="*/ 273 w 332"/>
                <a:gd name="T11" fmla="*/ 79 h 160"/>
                <a:gd name="T12" fmla="*/ 254 w 332"/>
                <a:gd name="T13" fmla="*/ 63 h 160"/>
                <a:gd name="T14" fmla="*/ 232 w 332"/>
                <a:gd name="T15" fmla="*/ 48 h 160"/>
                <a:gd name="T16" fmla="*/ 208 w 332"/>
                <a:gd name="T17" fmla="*/ 34 h 160"/>
                <a:gd name="T18" fmla="*/ 183 w 332"/>
                <a:gd name="T19" fmla="*/ 21 h 160"/>
                <a:gd name="T20" fmla="*/ 158 w 332"/>
                <a:gd name="T21" fmla="*/ 11 h 160"/>
                <a:gd name="T22" fmla="*/ 132 w 332"/>
                <a:gd name="T23" fmla="*/ 4 h 160"/>
                <a:gd name="T24" fmla="*/ 104 w 332"/>
                <a:gd name="T25" fmla="*/ 0 h 160"/>
                <a:gd name="T26" fmla="*/ 77 w 332"/>
                <a:gd name="T27" fmla="*/ 0 h 160"/>
                <a:gd name="T28" fmla="*/ 51 w 332"/>
                <a:gd name="T29" fmla="*/ 2 h 160"/>
                <a:gd name="T30" fmla="*/ 26 w 332"/>
                <a:gd name="T31" fmla="*/ 10 h 160"/>
                <a:gd name="T32" fmla="*/ 0 w 332"/>
                <a:gd name="T33" fmla="*/ 23 h 160"/>
                <a:gd name="T34" fmla="*/ 5 w 332"/>
                <a:gd name="T35" fmla="*/ 21 h 160"/>
                <a:gd name="T36" fmla="*/ 15 w 332"/>
                <a:gd name="T37" fmla="*/ 19 h 160"/>
                <a:gd name="T38" fmla="*/ 33 w 332"/>
                <a:gd name="T39" fmla="*/ 17 h 160"/>
                <a:gd name="T40" fmla="*/ 54 w 332"/>
                <a:gd name="T41" fmla="*/ 15 h 160"/>
                <a:gd name="T42" fmla="*/ 79 w 332"/>
                <a:gd name="T43" fmla="*/ 13 h 160"/>
                <a:gd name="T44" fmla="*/ 105 w 332"/>
                <a:gd name="T45" fmla="*/ 15 h 160"/>
                <a:gd name="T46" fmla="*/ 132 w 332"/>
                <a:gd name="T47" fmla="*/ 18 h 160"/>
                <a:gd name="T48" fmla="*/ 157 w 332"/>
                <a:gd name="T49" fmla="*/ 24 h 160"/>
                <a:gd name="T50" fmla="*/ 194 w 332"/>
                <a:gd name="T51" fmla="*/ 39 h 160"/>
                <a:gd name="T52" fmla="*/ 226 w 332"/>
                <a:gd name="T53" fmla="*/ 59 h 160"/>
                <a:gd name="T54" fmla="*/ 256 w 332"/>
                <a:gd name="T55" fmla="*/ 81 h 160"/>
                <a:gd name="T56" fmla="*/ 282 w 332"/>
                <a:gd name="T57" fmla="*/ 104 h 160"/>
                <a:gd name="T58" fmla="*/ 303 w 332"/>
                <a:gd name="T59" fmla="*/ 125 h 160"/>
                <a:gd name="T60" fmla="*/ 318 w 332"/>
                <a:gd name="T61" fmla="*/ 144 h 160"/>
                <a:gd name="T62" fmla="*/ 329 w 332"/>
                <a:gd name="T63" fmla="*/ 155 h 160"/>
                <a:gd name="T64" fmla="*/ 332 w 332"/>
                <a:gd name="T65"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2" h="160">
                  <a:moveTo>
                    <a:pt x="332" y="160"/>
                  </a:moveTo>
                  <a:lnTo>
                    <a:pt x="326" y="146"/>
                  </a:lnTo>
                  <a:lnTo>
                    <a:pt x="318" y="130"/>
                  </a:lnTo>
                  <a:lnTo>
                    <a:pt x="305" y="114"/>
                  </a:lnTo>
                  <a:lnTo>
                    <a:pt x="290" y="96"/>
                  </a:lnTo>
                  <a:lnTo>
                    <a:pt x="273" y="79"/>
                  </a:lnTo>
                  <a:lnTo>
                    <a:pt x="254" y="63"/>
                  </a:lnTo>
                  <a:lnTo>
                    <a:pt x="232" y="48"/>
                  </a:lnTo>
                  <a:lnTo>
                    <a:pt x="208" y="34"/>
                  </a:lnTo>
                  <a:lnTo>
                    <a:pt x="183" y="21"/>
                  </a:lnTo>
                  <a:lnTo>
                    <a:pt x="158" y="11"/>
                  </a:lnTo>
                  <a:lnTo>
                    <a:pt x="132" y="4"/>
                  </a:lnTo>
                  <a:lnTo>
                    <a:pt x="104" y="0"/>
                  </a:lnTo>
                  <a:lnTo>
                    <a:pt x="77" y="0"/>
                  </a:lnTo>
                  <a:lnTo>
                    <a:pt x="51" y="2"/>
                  </a:lnTo>
                  <a:lnTo>
                    <a:pt x="26" y="10"/>
                  </a:lnTo>
                  <a:lnTo>
                    <a:pt x="0" y="23"/>
                  </a:lnTo>
                  <a:lnTo>
                    <a:pt x="5" y="21"/>
                  </a:lnTo>
                  <a:lnTo>
                    <a:pt x="15" y="19"/>
                  </a:lnTo>
                  <a:lnTo>
                    <a:pt x="33" y="17"/>
                  </a:lnTo>
                  <a:lnTo>
                    <a:pt x="54" y="15"/>
                  </a:lnTo>
                  <a:lnTo>
                    <a:pt x="79" y="13"/>
                  </a:lnTo>
                  <a:lnTo>
                    <a:pt x="105" y="15"/>
                  </a:lnTo>
                  <a:lnTo>
                    <a:pt x="132" y="18"/>
                  </a:lnTo>
                  <a:lnTo>
                    <a:pt x="157" y="24"/>
                  </a:lnTo>
                  <a:lnTo>
                    <a:pt x="194" y="39"/>
                  </a:lnTo>
                  <a:lnTo>
                    <a:pt x="226" y="59"/>
                  </a:lnTo>
                  <a:lnTo>
                    <a:pt x="256" y="81"/>
                  </a:lnTo>
                  <a:lnTo>
                    <a:pt x="282" y="104"/>
                  </a:lnTo>
                  <a:lnTo>
                    <a:pt x="303" y="125"/>
                  </a:lnTo>
                  <a:lnTo>
                    <a:pt x="318" y="144"/>
                  </a:lnTo>
                  <a:lnTo>
                    <a:pt x="329" y="155"/>
                  </a:lnTo>
                  <a:lnTo>
                    <a:pt x="332" y="16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84" name="Freeform 486"/>
            <p:cNvSpPr>
              <a:spLocks/>
            </p:cNvSpPr>
            <p:nvPr/>
          </p:nvSpPr>
          <p:spPr bwMode="auto">
            <a:xfrm>
              <a:off x="2464" y="1984"/>
              <a:ext cx="186" cy="670"/>
            </a:xfrm>
            <a:custGeom>
              <a:avLst/>
              <a:gdLst>
                <a:gd name="T0" fmla="*/ 330 w 373"/>
                <a:gd name="T1" fmla="*/ 1333 h 1340"/>
                <a:gd name="T2" fmla="*/ 242 w 373"/>
                <a:gd name="T3" fmla="*/ 1323 h 1340"/>
                <a:gd name="T4" fmla="*/ 162 w 373"/>
                <a:gd name="T5" fmla="*/ 1304 h 1340"/>
                <a:gd name="T6" fmla="*/ 96 w 373"/>
                <a:gd name="T7" fmla="*/ 1268 h 1340"/>
                <a:gd name="T8" fmla="*/ 53 w 373"/>
                <a:gd name="T9" fmla="*/ 1211 h 1340"/>
                <a:gd name="T10" fmla="*/ 42 w 373"/>
                <a:gd name="T11" fmla="*/ 1130 h 1340"/>
                <a:gd name="T12" fmla="*/ 68 w 373"/>
                <a:gd name="T13" fmla="*/ 1017 h 1340"/>
                <a:gd name="T14" fmla="*/ 142 w 373"/>
                <a:gd name="T15" fmla="*/ 867 h 1340"/>
                <a:gd name="T16" fmla="*/ 248 w 373"/>
                <a:gd name="T17" fmla="*/ 700 h 1340"/>
                <a:gd name="T18" fmla="*/ 318 w 373"/>
                <a:gd name="T19" fmla="*/ 556 h 1340"/>
                <a:gd name="T20" fmla="*/ 357 w 373"/>
                <a:gd name="T21" fmla="*/ 426 h 1340"/>
                <a:gd name="T22" fmla="*/ 368 w 373"/>
                <a:gd name="T23" fmla="*/ 310 h 1340"/>
                <a:gd name="T24" fmla="*/ 355 w 373"/>
                <a:gd name="T25" fmla="*/ 210 h 1340"/>
                <a:gd name="T26" fmla="*/ 323 w 373"/>
                <a:gd name="T27" fmla="*/ 129 h 1340"/>
                <a:gd name="T28" fmla="*/ 276 w 373"/>
                <a:gd name="T29" fmla="*/ 65 h 1340"/>
                <a:gd name="T30" fmla="*/ 218 w 373"/>
                <a:gd name="T31" fmla="*/ 22 h 1340"/>
                <a:gd name="T32" fmla="*/ 162 w 373"/>
                <a:gd name="T33" fmla="*/ 2 h 1340"/>
                <a:gd name="T34" fmla="*/ 119 w 373"/>
                <a:gd name="T35" fmla="*/ 2 h 1340"/>
                <a:gd name="T36" fmla="*/ 84 w 373"/>
                <a:gd name="T37" fmla="*/ 15 h 1340"/>
                <a:gd name="T38" fmla="*/ 56 w 373"/>
                <a:gd name="T39" fmla="*/ 35 h 1340"/>
                <a:gd name="T40" fmla="*/ 33 w 373"/>
                <a:gd name="T41" fmla="*/ 62 h 1340"/>
                <a:gd name="T42" fmla="*/ 16 w 373"/>
                <a:gd name="T43" fmla="*/ 87 h 1340"/>
                <a:gd name="T44" fmla="*/ 6 w 373"/>
                <a:gd name="T45" fmla="*/ 108 h 1340"/>
                <a:gd name="T46" fmla="*/ 1 w 373"/>
                <a:gd name="T47" fmla="*/ 121 h 1340"/>
                <a:gd name="T48" fmla="*/ 1 w 373"/>
                <a:gd name="T49" fmla="*/ 122 h 1340"/>
                <a:gd name="T50" fmla="*/ 8 w 373"/>
                <a:gd name="T51" fmla="*/ 111 h 1340"/>
                <a:gd name="T52" fmla="*/ 23 w 373"/>
                <a:gd name="T53" fmla="*/ 94 h 1340"/>
                <a:gd name="T54" fmla="*/ 44 w 373"/>
                <a:gd name="T55" fmla="*/ 75 h 1340"/>
                <a:gd name="T56" fmla="*/ 69 w 373"/>
                <a:gd name="T57" fmla="*/ 54 h 1340"/>
                <a:gd name="T58" fmla="*/ 99 w 373"/>
                <a:gd name="T59" fmla="*/ 37 h 1340"/>
                <a:gd name="T60" fmla="*/ 133 w 373"/>
                <a:gd name="T61" fmla="*/ 27 h 1340"/>
                <a:gd name="T62" fmla="*/ 170 w 373"/>
                <a:gd name="T63" fmla="*/ 27 h 1340"/>
                <a:gd name="T64" fmla="*/ 210 w 373"/>
                <a:gd name="T65" fmla="*/ 42 h 1340"/>
                <a:gd name="T66" fmla="*/ 253 w 373"/>
                <a:gd name="T67" fmla="*/ 72 h 1340"/>
                <a:gd name="T68" fmla="*/ 293 w 373"/>
                <a:gd name="T69" fmla="*/ 114 h 1340"/>
                <a:gd name="T70" fmla="*/ 327 w 373"/>
                <a:gd name="T71" fmla="*/ 169 h 1340"/>
                <a:gd name="T72" fmla="*/ 350 w 373"/>
                <a:gd name="T73" fmla="*/ 236 h 1340"/>
                <a:gd name="T74" fmla="*/ 361 w 373"/>
                <a:gd name="T75" fmla="*/ 313 h 1340"/>
                <a:gd name="T76" fmla="*/ 353 w 373"/>
                <a:gd name="T77" fmla="*/ 402 h 1340"/>
                <a:gd name="T78" fmla="*/ 322 w 373"/>
                <a:gd name="T79" fmla="*/ 501 h 1340"/>
                <a:gd name="T80" fmla="*/ 268 w 373"/>
                <a:gd name="T81" fmla="*/ 610 h 1340"/>
                <a:gd name="T82" fmla="*/ 205 w 373"/>
                <a:gd name="T83" fmla="*/ 715 h 1340"/>
                <a:gd name="T84" fmla="*/ 145 w 373"/>
                <a:gd name="T85" fmla="*/ 813 h 1340"/>
                <a:gd name="T86" fmla="*/ 92 w 373"/>
                <a:gd name="T87" fmla="*/ 902 h 1340"/>
                <a:gd name="T88" fmla="*/ 49 w 373"/>
                <a:gd name="T89" fmla="*/ 984 h 1340"/>
                <a:gd name="T90" fmla="*/ 19 w 373"/>
                <a:gd name="T91" fmla="*/ 1060 h 1340"/>
                <a:gd name="T92" fmla="*/ 7 w 373"/>
                <a:gd name="T93" fmla="*/ 1130 h 1340"/>
                <a:gd name="T94" fmla="*/ 19 w 373"/>
                <a:gd name="T95" fmla="*/ 1193 h 1340"/>
                <a:gd name="T96" fmla="*/ 56 w 373"/>
                <a:gd name="T97" fmla="*/ 1249 h 1340"/>
                <a:gd name="T98" fmla="*/ 104 w 373"/>
                <a:gd name="T99" fmla="*/ 1290 h 1340"/>
                <a:gd name="T100" fmla="*/ 158 w 373"/>
                <a:gd name="T101" fmla="*/ 1317 h 1340"/>
                <a:gd name="T102" fmla="*/ 215 w 373"/>
                <a:gd name="T103" fmla="*/ 1332 h 1340"/>
                <a:gd name="T104" fmla="*/ 269 w 373"/>
                <a:gd name="T105" fmla="*/ 1339 h 1340"/>
                <a:gd name="T106" fmla="*/ 316 w 373"/>
                <a:gd name="T107" fmla="*/ 1340 h 1340"/>
                <a:gd name="T108" fmla="*/ 350 w 373"/>
                <a:gd name="T109" fmla="*/ 1338 h 1340"/>
                <a:gd name="T110" fmla="*/ 371 w 373"/>
                <a:gd name="T111" fmla="*/ 1336 h 1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85" name="Freeform 487"/>
            <p:cNvSpPr>
              <a:spLocks/>
            </p:cNvSpPr>
            <p:nvPr/>
          </p:nvSpPr>
          <p:spPr bwMode="auto">
            <a:xfrm>
              <a:off x="2886" y="2685"/>
              <a:ext cx="55" cy="62"/>
            </a:xfrm>
            <a:custGeom>
              <a:avLst/>
              <a:gdLst>
                <a:gd name="T0" fmla="*/ 99 w 110"/>
                <a:gd name="T1" fmla="*/ 62 h 123"/>
                <a:gd name="T2" fmla="*/ 105 w 110"/>
                <a:gd name="T3" fmla="*/ 56 h 123"/>
                <a:gd name="T4" fmla="*/ 110 w 110"/>
                <a:gd name="T5" fmla="*/ 48 h 123"/>
                <a:gd name="T6" fmla="*/ 110 w 110"/>
                <a:gd name="T7" fmla="*/ 39 h 123"/>
                <a:gd name="T8" fmla="*/ 108 w 110"/>
                <a:gd name="T9" fmla="*/ 31 h 123"/>
                <a:gd name="T10" fmla="*/ 102 w 110"/>
                <a:gd name="T11" fmla="*/ 25 h 123"/>
                <a:gd name="T12" fmla="*/ 94 w 110"/>
                <a:gd name="T13" fmla="*/ 21 h 123"/>
                <a:gd name="T14" fmla="*/ 86 w 110"/>
                <a:gd name="T15" fmla="*/ 20 h 123"/>
                <a:gd name="T16" fmla="*/ 77 w 110"/>
                <a:gd name="T17" fmla="*/ 23 h 123"/>
                <a:gd name="T18" fmla="*/ 74 w 110"/>
                <a:gd name="T19" fmla="*/ 13 h 123"/>
                <a:gd name="T20" fmla="*/ 70 w 110"/>
                <a:gd name="T21" fmla="*/ 6 h 123"/>
                <a:gd name="T22" fmla="*/ 63 w 110"/>
                <a:gd name="T23" fmla="*/ 2 h 123"/>
                <a:gd name="T24" fmla="*/ 55 w 110"/>
                <a:gd name="T25" fmla="*/ 0 h 123"/>
                <a:gd name="T26" fmla="*/ 48 w 110"/>
                <a:gd name="T27" fmla="*/ 2 h 123"/>
                <a:gd name="T28" fmla="*/ 41 w 110"/>
                <a:gd name="T29" fmla="*/ 6 h 123"/>
                <a:gd name="T30" fmla="*/ 36 w 110"/>
                <a:gd name="T31" fmla="*/ 13 h 123"/>
                <a:gd name="T32" fmla="*/ 34 w 110"/>
                <a:gd name="T33" fmla="*/ 23 h 123"/>
                <a:gd name="T34" fmla="*/ 25 w 110"/>
                <a:gd name="T35" fmla="*/ 20 h 123"/>
                <a:gd name="T36" fmla="*/ 17 w 110"/>
                <a:gd name="T37" fmla="*/ 20 h 123"/>
                <a:gd name="T38" fmla="*/ 9 w 110"/>
                <a:gd name="T39" fmla="*/ 24 h 123"/>
                <a:gd name="T40" fmla="*/ 3 w 110"/>
                <a:gd name="T41" fmla="*/ 31 h 123"/>
                <a:gd name="T42" fmla="*/ 1 w 110"/>
                <a:gd name="T43" fmla="*/ 39 h 123"/>
                <a:gd name="T44" fmla="*/ 1 w 110"/>
                <a:gd name="T45" fmla="*/ 47 h 123"/>
                <a:gd name="T46" fmla="*/ 4 w 110"/>
                <a:gd name="T47" fmla="*/ 55 h 123"/>
                <a:gd name="T48" fmla="*/ 11 w 110"/>
                <a:gd name="T49" fmla="*/ 61 h 123"/>
                <a:gd name="T50" fmla="*/ 4 w 110"/>
                <a:gd name="T51" fmla="*/ 66 h 123"/>
                <a:gd name="T52" fmla="*/ 0 w 110"/>
                <a:gd name="T53" fmla="*/ 74 h 123"/>
                <a:gd name="T54" fmla="*/ 0 w 110"/>
                <a:gd name="T55" fmla="*/ 84 h 123"/>
                <a:gd name="T56" fmla="*/ 2 w 110"/>
                <a:gd name="T57" fmla="*/ 92 h 123"/>
                <a:gd name="T58" fmla="*/ 8 w 110"/>
                <a:gd name="T59" fmla="*/ 97 h 123"/>
                <a:gd name="T60" fmla="*/ 16 w 110"/>
                <a:gd name="T61" fmla="*/ 101 h 123"/>
                <a:gd name="T62" fmla="*/ 24 w 110"/>
                <a:gd name="T63" fmla="*/ 102 h 123"/>
                <a:gd name="T64" fmla="*/ 33 w 110"/>
                <a:gd name="T65" fmla="*/ 100 h 123"/>
                <a:gd name="T66" fmla="*/ 35 w 110"/>
                <a:gd name="T67" fmla="*/ 109 h 123"/>
                <a:gd name="T68" fmla="*/ 40 w 110"/>
                <a:gd name="T69" fmla="*/ 116 h 123"/>
                <a:gd name="T70" fmla="*/ 46 w 110"/>
                <a:gd name="T71" fmla="*/ 121 h 123"/>
                <a:gd name="T72" fmla="*/ 54 w 110"/>
                <a:gd name="T73" fmla="*/ 123 h 123"/>
                <a:gd name="T74" fmla="*/ 62 w 110"/>
                <a:gd name="T75" fmla="*/ 121 h 123"/>
                <a:gd name="T76" fmla="*/ 69 w 110"/>
                <a:gd name="T77" fmla="*/ 116 h 123"/>
                <a:gd name="T78" fmla="*/ 73 w 110"/>
                <a:gd name="T79" fmla="*/ 109 h 123"/>
                <a:gd name="T80" fmla="*/ 76 w 110"/>
                <a:gd name="T81" fmla="*/ 101 h 123"/>
                <a:gd name="T82" fmla="*/ 85 w 110"/>
                <a:gd name="T83" fmla="*/ 103 h 123"/>
                <a:gd name="T84" fmla="*/ 93 w 110"/>
                <a:gd name="T85" fmla="*/ 102 h 123"/>
                <a:gd name="T86" fmla="*/ 101 w 110"/>
                <a:gd name="T87" fmla="*/ 99 h 123"/>
                <a:gd name="T88" fmla="*/ 107 w 110"/>
                <a:gd name="T89" fmla="*/ 93 h 123"/>
                <a:gd name="T90" fmla="*/ 109 w 110"/>
                <a:gd name="T91" fmla="*/ 85 h 123"/>
                <a:gd name="T92" fmla="*/ 109 w 110"/>
                <a:gd name="T93" fmla="*/ 77 h 123"/>
                <a:gd name="T94" fmla="*/ 105 w 110"/>
                <a:gd name="T95" fmla="*/ 69 h 123"/>
                <a:gd name="T96" fmla="*/ 99 w 110"/>
                <a:gd name="T97"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0" h="123">
                  <a:moveTo>
                    <a:pt x="99" y="62"/>
                  </a:moveTo>
                  <a:lnTo>
                    <a:pt x="105" y="56"/>
                  </a:lnTo>
                  <a:lnTo>
                    <a:pt x="110" y="48"/>
                  </a:lnTo>
                  <a:lnTo>
                    <a:pt x="110" y="39"/>
                  </a:lnTo>
                  <a:lnTo>
                    <a:pt x="108" y="31"/>
                  </a:lnTo>
                  <a:lnTo>
                    <a:pt x="102" y="25"/>
                  </a:lnTo>
                  <a:lnTo>
                    <a:pt x="94" y="21"/>
                  </a:lnTo>
                  <a:lnTo>
                    <a:pt x="86" y="20"/>
                  </a:lnTo>
                  <a:lnTo>
                    <a:pt x="77" y="23"/>
                  </a:lnTo>
                  <a:lnTo>
                    <a:pt x="74" y="13"/>
                  </a:lnTo>
                  <a:lnTo>
                    <a:pt x="70" y="6"/>
                  </a:lnTo>
                  <a:lnTo>
                    <a:pt x="63" y="2"/>
                  </a:lnTo>
                  <a:lnTo>
                    <a:pt x="55" y="0"/>
                  </a:lnTo>
                  <a:lnTo>
                    <a:pt x="48" y="2"/>
                  </a:lnTo>
                  <a:lnTo>
                    <a:pt x="41" y="6"/>
                  </a:lnTo>
                  <a:lnTo>
                    <a:pt x="36" y="13"/>
                  </a:lnTo>
                  <a:lnTo>
                    <a:pt x="34" y="23"/>
                  </a:lnTo>
                  <a:lnTo>
                    <a:pt x="25" y="20"/>
                  </a:lnTo>
                  <a:lnTo>
                    <a:pt x="17" y="20"/>
                  </a:lnTo>
                  <a:lnTo>
                    <a:pt x="9" y="24"/>
                  </a:lnTo>
                  <a:lnTo>
                    <a:pt x="3" y="31"/>
                  </a:lnTo>
                  <a:lnTo>
                    <a:pt x="1" y="39"/>
                  </a:lnTo>
                  <a:lnTo>
                    <a:pt x="1" y="47"/>
                  </a:lnTo>
                  <a:lnTo>
                    <a:pt x="4" y="55"/>
                  </a:lnTo>
                  <a:lnTo>
                    <a:pt x="11" y="61"/>
                  </a:lnTo>
                  <a:lnTo>
                    <a:pt x="4" y="66"/>
                  </a:lnTo>
                  <a:lnTo>
                    <a:pt x="0" y="74"/>
                  </a:lnTo>
                  <a:lnTo>
                    <a:pt x="0" y="84"/>
                  </a:lnTo>
                  <a:lnTo>
                    <a:pt x="2" y="92"/>
                  </a:lnTo>
                  <a:lnTo>
                    <a:pt x="8" y="97"/>
                  </a:lnTo>
                  <a:lnTo>
                    <a:pt x="16" y="101"/>
                  </a:lnTo>
                  <a:lnTo>
                    <a:pt x="24" y="102"/>
                  </a:lnTo>
                  <a:lnTo>
                    <a:pt x="33" y="100"/>
                  </a:lnTo>
                  <a:lnTo>
                    <a:pt x="35" y="109"/>
                  </a:lnTo>
                  <a:lnTo>
                    <a:pt x="40" y="116"/>
                  </a:lnTo>
                  <a:lnTo>
                    <a:pt x="46" y="121"/>
                  </a:lnTo>
                  <a:lnTo>
                    <a:pt x="54" y="123"/>
                  </a:lnTo>
                  <a:lnTo>
                    <a:pt x="62" y="121"/>
                  </a:lnTo>
                  <a:lnTo>
                    <a:pt x="69" y="116"/>
                  </a:lnTo>
                  <a:lnTo>
                    <a:pt x="73" y="109"/>
                  </a:lnTo>
                  <a:lnTo>
                    <a:pt x="76" y="101"/>
                  </a:lnTo>
                  <a:lnTo>
                    <a:pt x="85" y="103"/>
                  </a:lnTo>
                  <a:lnTo>
                    <a:pt x="93" y="102"/>
                  </a:lnTo>
                  <a:lnTo>
                    <a:pt x="101" y="99"/>
                  </a:lnTo>
                  <a:lnTo>
                    <a:pt x="107" y="93"/>
                  </a:lnTo>
                  <a:lnTo>
                    <a:pt x="109" y="85"/>
                  </a:lnTo>
                  <a:lnTo>
                    <a:pt x="109" y="77"/>
                  </a:lnTo>
                  <a:lnTo>
                    <a:pt x="105" y="69"/>
                  </a:lnTo>
                  <a:lnTo>
                    <a:pt x="99" y="6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86" name="Freeform 488"/>
            <p:cNvSpPr>
              <a:spLocks/>
            </p:cNvSpPr>
            <p:nvPr/>
          </p:nvSpPr>
          <p:spPr bwMode="auto">
            <a:xfrm>
              <a:off x="2905" y="2708"/>
              <a:ext cx="16" cy="16"/>
            </a:xfrm>
            <a:custGeom>
              <a:avLst/>
              <a:gdLst>
                <a:gd name="T0" fmla="*/ 15 w 31"/>
                <a:gd name="T1" fmla="*/ 33 h 33"/>
                <a:gd name="T2" fmla="*/ 9 w 31"/>
                <a:gd name="T3" fmla="*/ 32 h 33"/>
                <a:gd name="T4" fmla="*/ 4 w 31"/>
                <a:gd name="T5" fmla="*/ 28 h 33"/>
                <a:gd name="T6" fmla="*/ 1 w 31"/>
                <a:gd name="T7" fmla="*/ 24 h 33"/>
                <a:gd name="T8" fmla="*/ 0 w 31"/>
                <a:gd name="T9" fmla="*/ 17 h 33"/>
                <a:gd name="T10" fmla="*/ 1 w 31"/>
                <a:gd name="T11" fmla="*/ 10 h 33"/>
                <a:gd name="T12" fmla="*/ 4 w 31"/>
                <a:gd name="T13" fmla="*/ 5 h 33"/>
                <a:gd name="T14" fmla="*/ 9 w 31"/>
                <a:gd name="T15" fmla="*/ 2 h 33"/>
                <a:gd name="T16" fmla="*/ 15 w 31"/>
                <a:gd name="T17" fmla="*/ 0 h 33"/>
                <a:gd name="T18" fmla="*/ 22 w 31"/>
                <a:gd name="T19" fmla="*/ 2 h 33"/>
                <a:gd name="T20" fmla="*/ 26 w 31"/>
                <a:gd name="T21" fmla="*/ 5 h 33"/>
                <a:gd name="T22" fmla="*/ 30 w 31"/>
                <a:gd name="T23" fmla="*/ 10 h 33"/>
                <a:gd name="T24" fmla="*/ 31 w 31"/>
                <a:gd name="T25" fmla="*/ 17 h 33"/>
                <a:gd name="T26" fmla="*/ 30 w 31"/>
                <a:gd name="T27" fmla="*/ 24 h 33"/>
                <a:gd name="T28" fmla="*/ 26 w 31"/>
                <a:gd name="T29" fmla="*/ 28 h 33"/>
                <a:gd name="T30" fmla="*/ 22 w 31"/>
                <a:gd name="T31" fmla="*/ 32 h 33"/>
                <a:gd name="T32" fmla="*/ 15 w 31"/>
                <a:gd name="T3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3">
                  <a:moveTo>
                    <a:pt x="15" y="33"/>
                  </a:moveTo>
                  <a:lnTo>
                    <a:pt x="9" y="32"/>
                  </a:lnTo>
                  <a:lnTo>
                    <a:pt x="4" y="28"/>
                  </a:lnTo>
                  <a:lnTo>
                    <a:pt x="1" y="24"/>
                  </a:lnTo>
                  <a:lnTo>
                    <a:pt x="0" y="17"/>
                  </a:lnTo>
                  <a:lnTo>
                    <a:pt x="1" y="10"/>
                  </a:lnTo>
                  <a:lnTo>
                    <a:pt x="4" y="5"/>
                  </a:lnTo>
                  <a:lnTo>
                    <a:pt x="9" y="2"/>
                  </a:lnTo>
                  <a:lnTo>
                    <a:pt x="15" y="0"/>
                  </a:lnTo>
                  <a:lnTo>
                    <a:pt x="22" y="2"/>
                  </a:lnTo>
                  <a:lnTo>
                    <a:pt x="26" y="5"/>
                  </a:lnTo>
                  <a:lnTo>
                    <a:pt x="30" y="10"/>
                  </a:lnTo>
                  <a:lnTo>
                    <a:pt x="31" y="17"/>
                  </a:lnTo>
                  <a:lnTo>
                    <a:pt x="30" y="24"/>
                  </a:lnTo>
                  <a:lnTo>
                    <a:pt x="26" y="28"/>
                  </a:lnTo>
                  <a:lnTo>
                    <a:pt x="22" y="32"/>
                  </a:lnTo>
                  <a:lnTo>
                    <a:pt x="15" y="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87" name="Freeform 489"/>
            <p:cNvSpPr>
              <a:spLocks/>
            </p:cNvSpPr>
            <p:nvPr/>
          </p:nvSpPr>
          <p:spPr bwMode="auto">
            <a:xfrm>
              <a:off x="2366" y="2699"/>
              <a:ext cx="56" cy="61"/>
            </a:xfrm>
            <a:custGeom>
              <a:avLst/>
              <a:gdLst>
                <a:gd name="T0" fmla="*/ 101 w 111"/>
                <a:gd name="T1" fmla="*/ 61 h 122"/>
                <a:gd name="T2" fmla="*/ 108 w 111"/>
                <a:gd name="T3" fmla="*/ 55 h 122"/>
                <a:gd name="T4" fmla="*/ 111 w 111"/>
                <a:gd name="T5" fmla="*/ 47 h 122"/>
                <a:gd name="T6" fmla="*/ 111 w 111"/>
                <a:gd name="T7" fmla="*/ 39 h 122"/>
                <a:gd name="T8" fmla="*/ 109 w 111"/>
                <a:gd name="T9" fmla="*/ 31 h 122"/>
                <a:gd name="T10" fmla="*/ 103 w 111"/>
                <a:gd name="T11" fmla="*/ 24 h 122"/>
                <a:gd name="T12" fmla="*/ 96 w 111"/>
                <a:gd name="T13" fmla="*/ 21 h 122"/>
                <a:gd name="T14" fmla="*/ 88 w 111"/>
                <a:gd name="T15" fmla="*/ 20 h 122"/>
                <a:gd name="T16" fmla="*/ 79 w 111"/>
                <a:gd name="T17" fmla="*/ 22 h 122"/>
                <a:gd name="T18" fmla="*/ 77 w 111"/>
                <a:gd name="T19" fmla="*/ 13 h 122"/>
                <a:gd name="T20" fmla="*/ 71 w 111"/>
                <a:gd name="T21" fmla="*/ 6 h 122"/>
                <a:gd name="T22" fmla="*/ 64 w 111"/>
                <a:gd name="T23" fmla="*/ 1 h 122"/>
                <a:gd name="T24" fmla="*/ 56 w 111"/>
                <a:gd name="T25" fmla="*/ 0 h 122"/>
                <a:gd name="T26" fmla="*/ 48 w 111"/>
                <a:gd name="T27" fmla="*/ 1 h 122"/>
                <a:gd name="T28" fmla="*/ 41 w 111"/>
                <a:gd name="T29" fmla="*/ 6 h 122"/>
                <a:gd name="T30" fmla="*/ 36 w 111"/>
                <a:gd name="T31" fmla="*/ 13 h 122"/>
                <a:gd name="T32" fmla="*/ 34 w 111"/>
                <a:gd name="T33" fmla="*/ 22 h 122"/>
                <a:gd name="T34" fmla="*/ 25 w 111"/>
                <a:gd name="T35" fmla="*/ 20 h 122"/>
                <a:gd name="T36" fmla="*/ 17 w 111"/>
                <a:gd name="T37" fmla="*/ 20 h 122"/>
                <a:gd name="T38" fmla="*/ 9 w 111"/>
                <a:gd name="T39" fmla="*/ 23 h 122"/>
                <a:gd name="T40" fmla="*/ 3 w 111"/>
                <a:gd name="T41" fmla="*/ 30 h 122"/>
                <a:gd name="T42" fmla="*/ 1 w 111"/>
                <a:gd name="T43" fmla="*/ 38 h 122"/>
                <a:gd name="T44" fmla="*/ 1 w 111"/>
                <a:gd name="T45" fmla="*/ 46 h 122"/>
                <a:gd name="T46" fmla="*/ 4 w 111"/>
                <a:gd name="T47" fmla="*/ 54 h 122"/>
                <a:gd name="T48" fmla="*/ 11 w 111"/>
                <a:gd name="T49" fmla="*/ 60 h 122"/>
                <a:gd name="T50" fmla="*/ 4 w 111"/>
                <a:gd name="T51" fmla="*/ 66 h 122"/>
                <a:gd name="T52" fmla="*/ 1 w 111"/>
                <a:gd name="T53" fmla="*/ 74 h 122"/>
                <a:gd name="T54" fmla="*/ 0 w 111"/>
                <a:gd name="T55" fmla="*/ 83 h 122"/>
                <a:gd name="T56" fmla="*/ 2 w 111"/>
                <a:gd name="T57" fmla="*/ 91 h 122"/>
                <a:gd name="T58" fmla="*/ 8 w 111"/>
                <a:gd name="T59" fmla="*/ 98 h 122"/>
                <a:gd name="T60" fmla="*/ 16 w 111"/>
                <a:gd name="T61" fmla="*/ 102 h 122"/>
                <a:gd name="T62" fmla="*/ 24 w 111"/>
                <a:gd name="T63" fmla="*/ 102 h 122"/>
                <a:gd name="T64" fmla="*/ 33 w 111"/>
                <a:gd name="T65" fmla="*/ 99 h 122"/>
                <a:gd name="T66" fmla="*/ 35 w 111"/>
                <a:gd name="T67" fmla="*/ 108 h 122"/>
                <a:gd name="T68" fmla="*/ 40 w 111"/>
                <a:gd name="T69" fmla="*/ 115 h 122"/>
                <a:gd name="T70" fmla="*/ 47 w 111"/>
                <a:gd name="T71" fmla="*/ 120 h 122"/>
                <a:gd name="T72" fmla="*/ 55 w 111"/>
                <a:gd name="T73" fmla="*/ 122 h 122"/>
                <a:gd name="T74" fmla="*/ 63 w 111"/>
                <a:gd name="T75" fmla="*/ 120 h 122"/>
                <a:gd name="T76" fmla="*/ 70 w 111"/>
                <a:gd name="T77" fmla="*/ 115 h 122"/>
                <a:gd name="T78" fmla="*/ 76 w 111"/>
                <a:gd name="T79" fmla="*/ 108 h 122"/>
                <a:gd name="T80" fmla="*/ 78 w 111"/>
                <a:gd name="T81" fmla="*/ 100 h 122"/>
                <a:gd name="T82" fmla="*/ 87 w 111"/>
                <a:gd name="T83" fmla="*/ 103 h 122"/>
                <a:gd name="T84" fmla="*/ 95 w 111"/>
                <a:gd name="T85" fmla="*/ 102 h 122"/>
                <a:gd name="T86" fmla="*/ 103 w 111"/>
                <a:gd name="T87" fmla="*/ 98 h 122"/>
                <a:gd name="T88" fmla="*/ 109 w 111"/>
                <a:gd name="T89" fmla="*/ 92 h 122"/>
                <a:gd name="T90" fmla="*/ 111 w 111"/>
                <a:gd name="T91" fmla="*/ 84 h 122"/>
                <a:gd name="T92" fmla="*/ 110 w 111"/>
                <a:gd name="T93" fmla="*/ 76 h 122"/>
                <a:gd name="T94" fmla="*/ 107 w 111"/>
                <a:gd name="T95" fmla="*/ 68 h 122"/>
                <a:gd name="T96" fmla="*/ 101 w 111"/>
                <a:gd name="T97" fmla="*/ 6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122">
                  <a:moveTo>
                    <a:pt x="101" y="61"/>
                  </a:moveTo>
                  <a:lnTo>
                    <a:pt x="108" y="55"/>
                  </a:lnTo>
                  <a:lnTo>
                    <a:pt x="111" y="47"/>
                  </a:lnTo>
                  <a:lnTo>
                    <a:pt x="111" y="39"/>
                  </a:lnTo>
                  <a:lnTo>
                    <a:pt x="109" y="31"/>
                  </a:lnTo>
                  <a:lnTo>
                    <a:pt x="103" y="24"/>
                  </a:lnTo>
                  <a:lnTo>
                    <a:pt x="96" y="21"/>
                  </a:lnTo>
                  <a:lnTo>
                    <a:pt x="88" y="20"/>
                  </a:lnTo>
                  <a:lnTo>
                    <a:pt x="79" y="22"/>
                  </a:lnTo>
                  <a:lnTo>
                    <a:pt x="77" y="13"/>
                  </a:lnTo>
                  <a:lnTo>
                    <a:pt x="71" y="6"/>
                  </a:lnTo>
                  <a:lnTo>
                    <a:pt x="64" y="1"/>
                  </a:lnTo>
                  <a:lnTo>
                    <a:pt x="56" y="0"/>
                  </a:lnTo>
                  <a:lnTo>
                    <a:pt x="48" y="1"/>
                  </a:lnTo>
                  <a:lnTo>
                    <a:pt x="41" y="6"/>
                  </a:lnTo>
                  <a:lnTo>
                    <a:pt x="36" y="13"/>
                  </a:lnTo>
                  <a:lnTo>
                    <a:pt x="34" y="22"/>
                  </a:lnTo>
                  <a:lnTo>
                    <a:pt x="25" y="20"/>
                  </a:lnTo>
                  <a:lnTo>
                    <a:pt x="17" y="20"/>
                  </a:lnTo>
                  <a:lnTo>
                    <a:pt x="9" y="23"/>
                  </a:lnTo>
                  <a:lnTo>
                    <a:pt x="3" y="30"/>
                  </a:lnTo>
                  <a:lnTo>
                    <a:pt x="1" y="38"/>
                  </a:lnTo>
                  <a:lnTo>
                    <a:pt x="1" y="46"/>
                  </a:lnTo>
                  <a:lnTo>
                    <a:pt x="4" y="54"/>
                  </a:lnTo>
                  <a:lnTo>
                    <a:pt x="11" y="60"/>
                  </a:lnTo>
                  <a:lnTo>
                    <a:pt x="4" y="66"/>
                  </a:lnTo>
                  <a:lnTo>
                    <a:pt x="1" y="74"/>
                  </a:lnTo>
                  <a:lnTo>
                    <a:pt x="0" y="83"/>
                  </a:lnTo>
                  <a:lnTo>
                    <a:pt x="2" y="91"/>
                  </a:lnTo>
                  <a:lnTo>
                    <a:pt x="8" y="98"/>
                  </a:lnTo>
                  <a:lnTo>
                    <a:pt x="16" y="102"/>
                  </a:lnTo>
                  <a:lnTo>
                    <a:pt x="24" y="102"/>
                  </a:lnTo>
                  <a:lnTo>
                    <a:pt x="33" y="99"/>
                  </a:lnTo>
                  <a:lnTo>
                    <a:pt x="35" y="108"/>
                  </a:lnTo>
                  <a:lnTo>
                    <a:pt x="40" y="115"/>
                  </a:lnTo>
                  <a:lnTo>
                    <a:pt x="47" y="120"/>
                  </a:lnTo>
                  <a:lnTo>
                    <a:pt x="55" y="122"/>
                  </a:lnTo>
                  <a:lnTo>
                    <a:pt x="63" y="120"/>
                  </a:lnTo>
                  <a:lnTo>
                    <a:pt x="70" y="115"/>
                  </a:lnTo>
                  <a:lnTo>
                    <a:pt x="76" y="108"/>
                  </a:lnTo>
                  <a:lnTo>
                    <a:pt x="78" y="100"/>
                  </a:lnTo>
                  <a:lnTo>
                    <a:pt x="87" y="103"/>
                  </a:lnTo>
                  <a:lnTo>
                    <a:pt x="95" y="102"/>
                  </a:lnTo>
                  <a:lnTo>
                    <a:pt x="103" y="98"/>
                  </a:lnTo>
                  <a:lnTo>
                    <a:pt x="109" y="92"/>
                  </a:lnTo>
                  <a:lnTo>
                    <a:pt x="111" y="84"/>
                  </a:lnTo>
                  <a:lnTo>
                    <a:pt x="110" y="76"/>
                  </a:lnTo>
                  <a:lnTo>
                    <a:pt x="107" y="68"/>
                  </a:lnTo>
                  <a:lnTo>
                    <a:pt x="101" y="6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88" name="Freeform 490"/>
            <p:cNvSpPr>
              <a:spLocks/>
            </p:cNvSpPr>
            <p:nvPr/>
          </p:nvSpPr>
          <p:spPr bwMode="auto">
            <a:xfrm>
              <a:off x="2385" y="2721"/>
              <a:ext cx="16" cy="16"/>
            </a:xfrm>
            <a:custGeom>
              <a:avLst/>
              <a:gdLst>
                <a:gd name="T0" fmla="*/ 16 w 32"/>
                <a:gd name="T1" fmla="*/ 32 h 32"/>
                <a:gd name="T2" fmla="*/ 9 w 32"/>
                <a:gd name="T3" fmla="*/ 31 h 32"/>
                <a:gd name="T4" fmla="*/ 4 w 32"/>
                <a:gd name="T5" fmla="*/ 28 h 32"/>
                <a:gd name="T6" fmla="*/ 1 w 32"/>
                <a:gd name="T7" fmla="*/ 23 h 32"/>
                <a:gd name="T8" fmla="*/ 0 w 32"/>
                <a:gd name="T9" fmla="*/ 16 h 32"/>
                <a:gd name="T10" fmla="*/ 1 w 32"/>
                <a:gd name="T11" fmla="*/ 9 h 32"/>
                <a:gd name="T12" fmla="*/ 4 w 32"/>
                <a:gd name="T13" fmla="*/ 5 h 32"/>
                <a:gd name="T14" fmla="*/ 9 w 32"/>
                <a:gd name="T15" fmla="*/ 1 h 32"/>
                <a:gd name="T16" fmla="*/ 16 w 32"/>
                <a:gd name="T17" fmla="*/ 0 h 32"/>
                <a:gd name="T18" fmla="*/ 23 w 32"/>
                <a:gd name="T19" fmla="*/ 1 h 32"/>
                <a:gd name="T20" fmla="*/ 27 w 32"/>
                <a:gd name="T21" fmla="*/ 5 h 32"/>
                <a:gd name="T22" fmla="*/ 31 w 32"/>
                <a:gd name="T23" fmla="*/ 9 h 32"/>
                <a:gd name="T24" fmla="*/ 32 w 32"/>
                <a:gd name="T25" fmla="*/ 16 h 32"/>
                <a:gd name="T26" fmla="*/ 31 w 32"/>
                <a:gd name="T27" fmla="*/ 23 h 32"/>
                <a:gd name="T28" fmla="*/ 27 w 32"/>
                <a:gd name="T29" fmla="*/ 28 h 32"/>
                <a:gd name="T30" fmla="*/ 23 w 32"/>
                <a:gd name="T31" fmla="*/ 31 h 32"/>
                <a:gd name="T32" fmla="*/ 16 w 32"/>
                <a:gd name="T3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2">
                  <a:moveTo>
                    <a:pt x="16" y="32"/>
                  </a:moveTo>
                  <a:lnTo>
                    <a:pt x="9" y="31"/>
                  </a:lnTo>
                  <a:lnTo>
                    <a:pt x="4" y="28"/>
                  </a:lnTo>
                  <a:lnTo>
                    <a:pt x="1" y="23"/>
                  </a:lnTo>
                  <a:lnTo>
                    <a:pt x="0" y="16"/>
                  </a:lnTo>
                  <a:lnTo>
                    <a:pt x="1" y="9"/>
                  </a:lnTo>
                  <a:lnTo>
                    <a:pt x="4" y="5"/>
                  </a:lnTo>
                  <a:lnTo>
                    <a:pt x="9" y="1"/>
                  </a:lnTo>
                  <a:lnTo>
                    <a:pt x="16" y="0"/>
                  </a:lnTo>
                  <a:lnTo>
                    <a:pt x="23" y="1"/>
                  </a:lnTo>
                  <a:lnTo>
                    <a:pt x="27" y="5"/>
                  </a:lnTo>
                  <a:lnTo>
                    <a:pt x="31" y="9"/>
                  </a:lnTo>
                  <a:lnTo>
                    <a:pt x="32" y="16"/>
                  </a:lnTo>
                  <a:lnTo>
                    <a:pt x="31" y="23"/>
                  </a:lnTo>
                  <a:lnTo>
                    <a:pt x="27" y="28"/>
                  </a:lnTo>
                  <a:lnTo>
                    <a:pt x="23" y="31"/>
                  </a:lnTo>
                  <a:lnTo>
                    <a:pt x="16" y="3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89" name="Freeform 491"/>
            <p:cNvSpPr>
              <a:spLocks/>
            </p:cNvSpPr>
            <p:nvPr/>
          </p:nvSpPr>
          <p:spPr bwMode="auto">
            <a:xfrm>
              <a:off x="2400" y="1686"/>
              <a:ext cx="68" cy="74"/>
            </a:xfrm>
            <a:custGeom>
              <a:avLst/>
              <a:gdLst>
                <a:gd name="T0" fmla="*/ 131 w 136"/>
                <a:gd name="T1" fmla="*/ 67 h 149"/>
                <a:gd name="T2" fmla="*/ 136 w 136"/>
                <a:gd name="T3" fmla="*/ 47 h 149"/>
                <a:gd name="T4" fmla="*/ 129 w 136"/>
                <a:gd name="T5" fmla="*/ 34 h 149"/>
                <a:gd name="T6" fmla="*/ 121 w 136"/>
                <a:gd name="T7" fmla="*/ 28 h 149"/>
                <a:gd name="T8" fmla="*/ 112 w 136"/>
                <a:gd name="T9" fmla="*/ 26 h 149"/>
                <a:gd name="T10" fmla="*/ 102 w 136"/>
                <a:gd name="T11" fmla="*/ 26 h 149"/>
                <a:gd name="T12" fmla="*/ 94 w 136"/>
                <a:gd name="T13" fmla="*/ 18 h 149"/>
                <a:gd name="T14" fmla="*/ 79 w 136"/>
                <a:gd name="T15" fmla="*/ 3 h 149"/>
                <a:gd name="T16" fmla="*/ 58 w 136"/>
                <a:gd name="T17" fmla="*/ 3 h 149"/>
                <a:gd name="T18" fmla="*/ 44 w 136"/>
                <a:gd name="T19" fmla="*/ 16 h 149"/>
                <a:gd name="T20" fmla="*/ 36 w 136"/>
                <a:gd name="T21" fmla="*/ 24 h 149"/>
                <a:gd name="T22" fmla="*/ 25 w 136"/>
                <a:gd name="T23" fmla="*/ 24 h 149"/>
                <a:gd name="T24" fmla="*/ 15 w 136"/>
                <a:gd name="T25" fmla="*/ 27 h 149"/>
                <a:gd name="T26" fmla="*/ 7 w 136"/>
                <a:gd name="T27" fmla="*/ 32 h 149"/>
                <a:gd name="T28" fmla="*/ 0 w 136"/>
                <a:gd name="T29" fmla="*/ 46 h 149"/>
                <a:gd name="T30" fmla="*/ 6 w 136"/>
                <a:gd name="T31" fmla="*/ 66 h 149"/>
                <a:gd name="T32" fmla="*/ 5 w 136"/>
                <a:gd name="T33" fmla="*/ 81 h 149"/>
                <a:gd name="T34" fmla="*/ 0 w 136"/>
                <a:gd name="T35" fmla="*/ 100 h 149"/>
                <a:gd name="T36" fmla="*/ 7 w 136"/>
                <a:gd name="T37" fmla="*/ 115 h 149"/>
                <a:gd name="T38" fmla="*/ 14 w 136"/>
                <a:gd name="T39" fmla="*/ 121 h 149"/>
                <a:gd name="T40" fmla="*/ 25 w 136"/>
                <a:gd name="T41" fmla="*/ 123 h 149"/>
                <a:gd name="T42" fmla="*/ 34 w 136"/>
                <a:gd name="T43" fmla="*/ 122 h 149"/>
                <a:gd name="T44" fmla="*/ 42 w 136"/>
                <a:gd name="T45" fmla="*/ 132 h 149"/>
                <a:gd name="T46" fmla="*/ 57 w 136"/>
                <a:gd name="T47" fmla="*/ 147 h 149"/>
                <a:gd name="T48" fmla="*/ 78 w 136"/>
                <a:gd name="T49" fmla="*/ 147 h 149"/>
                <a:gd name="T50" fmla="*/ 91 w 136"/>
                <a:gd name="T51" fmla="*/ 133 h 149"/>
                <a:gd name="T52" fmla="*/ 100 w 136"/>
                <a:gd name="T53" fmla="*/ 123 h 149"/>
                <a:gd name="T54" fmla="*/ 111 w 136"/>
                <a:gd name="T55" fmla="*/ 125 h 149"/>
                <a:gd name="T56" fmla="*/ 120 w 136"/>
                <a:gd name="T57" fmla="*/ 122 h 149"/>
                <a:gd name="T58" fmla="*/ 128 w 136"/>
                <a:gd name="T59" fmla="*/ 117 h 149"/>
                <a:gd name="T60" fmla="*/ 135 w 136"/>
                <a:gd name="T61" fmla="*/ 103 h 149"/>
                <a:gd name="T62" fmla="*/ 129 w 136"/>
                <a:gd name="T63" fmla="*/ 8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9">
                  <a:moveTo>
                    <a:pt x="123" y="75"/>
                  </a:moveTo>
                  <a:lnTo>
                    <a:pt x="131" y="67"/>
                  </a:lnTo>
                  <a:lnTo>
                    <a:pt x="135" y="58"/>
                  </a:lnTo>
                  <a:lnTo>
                    <a:pt x="136" y="47"/>
                  </a:lnTo>
                  <a:lnTo>
                    <a:pt x="133" y="38"/>
                  </a:lnTo>
                  <a:lnTo>
                    <a:pt x="129" y="34"/>
                  </a:lnTo>
                  <a:lnTo>
                    <a:pt x="126" y="30"/>
                  </a:lnTo>
                  <a:lnTo>
                    <a:pt x="121" y="28"/>
                  </a:lnTo>
                  <a:lnTo>
                    <a:pt x="117" y="26"/>
                  </a:lnTo>
                  <a:lnTo>
                    <a:pt x="112" y="26"/>
                  </a:lnTo>
                  <a:lnTo>
                    <a:pt x="106" y="26"/>
                  </a:lnTo>
                  <a:lnTo>
                    <a:pt x="102" y="26"/>
                  </a:lnTo>
                  <a:lnTo>
                    <a:pt x="96" y="28"/>
                  </a:lnTo>
                  <a:lnTo>
                    <a:pt x="94" y="18"/>
                  </a:lnTo>
                  <a:lnTo>
                    <a:pt x="88" y="8"/>
                  </a:lnTo>
                  <a:lnTo>
                    <a:pt x="79" y="3"/>
                  </a:lnTo>
                  <a:lnTo>
                    <a:pt x="68" y="0"/>
                  </a:lnTo>
                  <a:lnTo>
                    <a:pt x="58" y="3"/>
                  </a:lnTo>
                  <a:lnTo>
                    <a:pt x="50" y="8"/>
                  </a:lnTo>
                  <a:lnTo>
                    <a:pt x="44" y="16"/>
                  </a:lnTo>
                  <a:lnTo>
                    <a:pt x="42" y="27"/>
                  </a:lnTo>
                  <a:lnTo>
                    <a:pt x="36" y="24"/>
                  </a:lnTo>
                  <a:lnTo>
                    <a:pt x="30" y="24"/>
                  </a:lnTo>
                  <a:lnTo>
                    <a:pt x="25" y="24"/>
                  </a:lnTo>
                  <a:lnTo>
                    <a:pt x="20" y="24"/>
                  </a:lnTo>
                  <a:lnTo>
                    <a:pt x="15" y="27"/>
                  </a:lnTo>
                  <a:lnTo>
                    <a:pt x="11" y="29"/>
                  </a:lnTo>
                  <a:lnTo>
                    <a:pt x="7" y="32"/>
                  </a:lnTo>
                  <a:lnTo>
                    <a:pt x="4" y="37"/>
                  </a:lnTo>
                  <a:lnTo>
                    <a:pt x="0" y="46"/>
                  </a:lnTo>
                  <a:lnTo>
                    <a:pt x="2" y="57"/>
                  </a:lnTo>
                  <a:lnTo>
                    <a:pt x="6" y="66"/>
                  </a:lnTo>
                  <a:lnTo>
                    <a:pt x="13" y="74"/>
                  </a:lnTo>
                  <a:lnTo>
                    <a:pt x="5" y="81"/>
                  </a:lnTo>
                  <a:lnTo>
                    <a:pt x="0" y="90"/>
                  </a:lnTo>
                  <a:lnTo>
                    <a:pt x="0" y="100"/>
                  </a:lnTo>
                  <a:lnTo>
                    <a:pt x="4" y="111"/>
                  </a:lnTo>
                  <a:lnTo>
                    <a:pt x="7" y="115"/>
                  </a:lnTo>
                  <a:lnTo>
                    <a:pt x="11" y="119"/>
                  </a:lnTo>
                  <a:lnTo>
                    <a:pt x="14" y="121"/>
                  </a:lnTo>
                  <a:lnTo>
                    <a:pt x="19" y="122"/>
                  </a:lnTo>
                  <a:lnTo>
                    <a:pt x="25" y="123"/>
                  </a:lnTo>
                  <a:lnTo>
                    <a:pt x="29" y="123"/>
                  </a:lnTo>
                  <a:lnTo>
                    <a:pt x="34" y="122"/>
                  </a:lnTo>
                  <a:lnTo>
                    <a:pt x="40" y="121"/>
                  </a:lnTo>
                  <a:lnTo>
                    <a:pt x="42" y="132"/>
                  </a:lnTo>
                  <a:lnTo>
                    <a:pt x="49" y="141"/>
                  </a:lnTo>
                  <a:lnTo>
                    <a:pt x="57" y="147"/>
                  </a:lnTo>
                  <a:lnTo>
                    <a:pt x="67" y="149"/>
                  </a:lnTo>
                  <a:lnTo>
                    <a:pt x="78" y="147"/>
                  </a:lnTo>
                  <a:lnTo>
                    <a:pt x="86" y="141"/>
                  </a:lnTo>
                  <a:lnTo>
                    <a:pt x="91" y="133"/>
                  </a:lnTo>
                  <a:lnTo>
                    <a:pt x="94" y="122"/>
                  </a:lnTo>
                  <a:lnTo>
                    <a:pt x="100" y="123"/>
                  </a:lnTo>
                  <a:lnTo>
                    <a:pt x="105" y="125"/>
                  </a:lnTo>
                  <a:lnTo>
                    <a:pt x="111" y="125"/>
                  </a:lnTo>
                  <a:lnTo>
                    <a:pt x="116" y="123"/>
                  </a:lnTo>
                  <a:lnTo>
                    <a:pt x="120" y="122"/>
                  </a:lnTo>
                  <a:lnTo>
                    <a:pt x="125" y="120"/>
                  </a:lnTo>
                  <a:lnTo>
                    <a:pt x="128" y="117"/>
                  </a:lnTo>
                  <a:lnTo>
                    <a:pt x="132" y="112"/>
                  </a:lnTo>
                  <a:lnTo>
                    <a:pt x="135" y="103"/>
                  </a:lnTo>
                  <a:lnTo>
                    <a:pt x="134" y="92"/>
                  </a:lnTo>
                  <a:lnTo>
                    <a:pt x="129" y="83"/>
                  </a:lnTo>
                  <a:lnTo>
                    <a:pt x="123" y="7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90" name="Freeform 492"/>
            <p:cNvSpPr>
              <a:spLocks/>
            </p:cNvSpPr>
            <p:nvPr/>
          </p:nvSpPr>
          <p:spPr bwMode="auto">
            <a:xfrm>
              <a:off x="2423" y="1713"/>
              <a:ext cx="20" cy="20"/>
            </a:xfrm>
            <a:custGeom>
              <a:avLst/>
              <a:gdLst>
                <a:gd name="T0" fmla="*/ 19 w 39"/>
                <a:gd name="T1" fmla="*/ 40 h 40"/>
                <a:gd name="T2" fmla="*/ 11 w 39"/>
                <a:gd name="T3" fmla="*/ 38 h 40"/>
                <a:gd name="T4" fmla="*/ 5 w 39"/>
                <a:gd name="T5" fmla="*/ 34 h 40"/>
                <a:gd name="T6" fmla="*/ 1 w 39"/>
                <a:gd name="T7" fmla="*/ 27 h 40"/>
                <a:gd name="T8" fmla="*/ 0 w 39"/>
                <a:gd name="T9" fmla="*/ 20 h 40"/>
                <a:gd name="T10" fmla="*/ 1 w 39"/>
                <a:gd name="T11" fmla="*/ 12 h 40"/>
                <a:gd name="T12" fmla="*/ 5 w 39"/>
                <a:gd name="T13" fmla="*/ 6 h 40"/>
                <a:gd name="T14" fmla="*/ 11 w 39"/>
                <a:gd name="T15" fmla="*/ 2 h 40"/>
                <a:gd name="T16" fmla="*/ 19 w 39"/>
                <a:gd name="T17" fmla="*/ 0 h 40"/>
                <a:gd name="T18" fmla="*/ 26 w 39"/>
                <a:gd name="T19" fmla="*/ 2 h 40"/>
                <a:gd name="T20" fmla="*/ 33 w 39"/>
                <a:gd name="T21" fmla="*/ 6 h 40"/>
                <a:gd name="T22" fmla="*/ 38 w 39"/>
                <a:gd name="T23" fmla="*/ 12 h 40"/>
                <a:gd name="T24" fmla="*/ 39 w 39"/>
                <a:gd name="T25" fmla="*/ 20 h 40"/>
                <a:gd name="T26" fmla="*/ 38 w 39"/>
                <a:gd name="T27" fmla="*/ 27 h 40"/>
                <a:gd name="T28" fmla="*/ 33 w 39"/>
                <a:gd name="T29" fmla="*/ 34 h 40"/>
                <a:gd name="T30" fmla="*/ 26 w 39"/>
                <a:gd name="T31" fmla="*/ 38 h 40"/>
                <a:gd name="T32" fmla="*/ 19 w 39"/>
                <a:gd name="T3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40">
                  <a:moveTo>
                    <a:pt x="19" y="40"/>
                  </a:moveTo>
                  <a:lnTo>
                    <a:pt x="11" y="38"/>
                  </a:lnTo>
                  <a:lnTo>
                    <a:pt x="5" y="34"/>
                  </a:lnTo>
                  <a:lnTo>
                    <a:pt x="1" y="27"/>
                  </a:lnTo>
                  <a:lnTo>
                    <a:pt x="0" y="20"/>
                  </a:lnTo>
                  <a:lnTo>
                    <a:pt x="1" y="12"/>
                  </a:lnTo>
                  <a:lnTo>
                    <a:pt x="5" y="6"/>
                  </a:lnTo>
                  <a:lnTo>
                    <a:pt x="11" y="2"/>
                  </a:lnTo>
                  <a:lnTo>
                    <a:pt x="19" y="0"/>
                  </a:lnTo>
                  <a:lnTo>
                    <a:pt x="26" y="2"/>
                  </a:lnTo>
                  <a:lnTo>
                    <a:pt x="33" y="6"/>
                  </a:lnTo>
                  <a:lnTo>
                    <a:pt x="38" y="12"/>
                  </a:lnTo>
                  <a:lnTo>
                    <a:pt x="39" y="20"/>
                  </a:lnTo>
                  <a:lnTo>
                    <a:pt x="38" y="27"/>
                  </a:lnTo>
                  <a:lnTo>
                    <a:pt x="33" y="34"/>
                  </a:lnTo>
                  <a:lnTo>
                    <a:pt x="26" y="38"/>
                  </a:lnTo>
                  <a:lnTo>
                    <a:pt x="19" y="4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91" name="Freeform 493"/>
            <p:cNvSpPr>
              <a:spLocks/>
            </p:cNvSpPr>
            <p:nvPr/>
          </p:nvSpPr>
          <p:spPr bwMode="auto">
            <a:xfrm>
              <a:off x="3282" y="2529"/>
              <a:ext cx="64" cy="90"/>
            </a:xfrm>
            <a:custGeom>
              <a:avLst/>
              <a:gdLst>
                <a:gd name="T0" fmla="*/ 0 w 129"/>
                <a:gd name="T1" fmla="*/ 181 h 181"/>
                <a:gd name="T2" fmla="*/ 25 w 129"/>
                <a:gd name="T3" fmla="*/ 172 h 181"/>
                <a:gd name="T4" fmla="*/ 52 w 129"/>
                <a:gd name="T5" fmla="*/ 158 h 181"/>
                <a:gd name="T6" fmla="*/ 76 w 129"/>
                <a:gd name="T7" fmla="*/ 141 h 181"/>
                <a:gd name="T8" fmla="*/ 97 w 129"/>
                <a:gd name="T9" fmla="*/ 120 h 181"/>
                <a:gd name="T10" fmla="*/ 114 w 129"/>
                <a:gd name="T11" fmla="*/ 98 h 181"/>
                <a:gd name="T12" fmla="*/ 124 w 129"/>
                <a:gd name="T13" fmla="*/ 74 h 181"/>
                <a:gd name="T14" fmla="*/ 129 w 129"/>
                <a:gd name="T15" fmla="*/ 50 h 181"/>
                <a:gd name="T16" fmla="*/ 124 w 129"/>
                <a:gd name="T17" fmla="*/ 26 h 181"/>
                <a:gd name="T18" fmla="*/ 114 w 129"/>
                <a:gd name="T19" fmla="*/ 8 h 181"/>
                <a:gd name="T20" fmla="*/ 100 w 129"/>
                <a:gd name="T21" fmla="*/ 0 h 181"/>
                <a:gd name="T22" fmla="*/ 86 w 129"/>
                <a:gd name="T23" fmla="*/ 1 h 181"/>
                <a:gd name="T24" fmla="*/ 72 w 129"/>
                <a:gd name="T25" fmla="*/ 8 h 181"/>
                <a:gd name="T26" fmla="*/ 61 w 129"/>
                <a:gd name="T27" fmla="*/ 21 h 181"/>
                <a:gd name="T28" fmla="*/ 53 w 129"/>
                <a:gd name="T29" fmla="*/ 38 h 181"/>
                <a:gd name="T30" fmla="*/ 49 w 129"/>
                <a:gd name="T31" fmla="*/ 58 h 181"/>
                <a:gd name="T32" fmla="*/ 52 w 129"/>
                <a:gd name="T33" fmla="*/ 79 h 181"/>
                <a:gd name="T34" fmla="*/ 54 w 129"/>
                <a:gd name="T35" fmla="*/ 95 h 181"/>
                <a:gd name="T36" fmla="*/ 49 w 129"/>
                <a:gd name="T37" fmla="*/ 113 h 181"/>
                <a:gd name="T38" fmla="*/ 41 w 129"/>
                <a:gd name="T39" fmla="*/ 129 h 181"/>
                <a:gd name="T40" fmla="*/ 31 w 129"/>
                <a:gd name="T41" fmla="*/ 145 h 181"/>
                <a:gd name="T42" fmla="*/ 19 w 129"/>
                <a:gd name="T43" fmla="*/ 160 h 181"/>
                <a:gd name="T44" fmla="*/ 10 w 129"/>
                <a:gd name="T45" fmla="*/ 171 h 181"/>
                <a:gd name="T46" fmla="*/ 2 w 129"/>
                <a:gd name="T47" fmla="*/ 179 h 181"/>
                <a:gd name="T48" fmla="*/ 0 w 129"/>
                <a:gd name="T49"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9" h="181">
                  <a:moveTo>
                    <a:pt x="0" y="181"/>
                  </a:moveTo>
                  <a:lnTo>
                    <a:pt x="25" y="172"/>
                  </a:lnTo>
                  <a:lnTo>
                    <a:pt x="52" y="158"/>
                  </a:lnTo>
                  <a:lnTo>
                    <a:pt x="76" y="141"/>
                  </a:lnTo>
                  <a:lnTo>
                    <a:pt x="97" y="120"/>
                  </a:lnTo>
                  <a:lnTo>
                    <a:pt x="114" y="98"/>
                  </a:lnTo>
                  <a:lnTo>
                    <a:pt x="124" y="74"/>
                  </a:lnTo>
                  <a:lnTo>
                    <a:pt x="129" y="50"/>
                  </a:lnTo>
                  <a:lnTo>
                    <a:pt x="124" y="26"/>
                  </a:lnTo>
                  <a:lnTo>
                    <a:pt x="114" y="8"/>
                  </a:lnTo>
                  <a:lnTo>
                    <a:pt x="100" y="0"/>
                  </a:lnTo>
                  <a:lnTo>
                    <a:pt x="86" y="1"/>
                  </a:lnTo>
                  <a:lnTo>
                    <a:pt x="72" y="8"/>
                  </a:lnTo>
                  <a:lnTo>
                    <a:pt x="61" y="21"/>
                  </a:lnTo>
                  <a:lnTo>
                    <a:pt x="53" y="38"/>
                  </a:lnTo>
                  <a:lnTo>
                    <a:pt x="49" y="58"/>
                  </a:lnTo>
                  <a:lnTo>
                    <a:pt x="52" y="79"/>
                  </a:lnTo>
                  <a:lnTo>
                    <a:pt x="54" y="95"/>
                  </a:lnTo>
                  <a:lnTo>
                    <a:pt x="49" y="113"/>
                  </a:lnTo>
                  <a:lnTo>
                    <a:pt x="41" y="129"/>
                  </a:lnTo>
                  <a:lnTo>
                    <a:pt x="31" y="145"/>
                  </a:lnTo>
                  <a:lnTo>
                    <a:pt x="19" y="160"/>
                  </a:lnTo>
                  <a:lnTo>
                    <a:pt x="10" y="171"/>
                  </a:lnTo>
                  <a:lnTo>
                    <a:pt x="2" y="179"/>
                  </a:lnTo>
                  <a:lnTo>
                    <a:pt x="0" y="18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92" name="Freeform 494"/>
            <p:cNvSpPr>
              <a:spLocks/>
            </p:cNvSpPr>
            <p:nvPr/>
          </p:nvSpPr>
          <p:spPr bwMode="auto">
            <a:xfrm>
              <a:off x="3251" y="2513"/>
              <a:ext cx="45" cy="103"/>
            </a:xfrm>
            <a:custGeom>
              <a:avLst/>
              <a:gdLst>
                <a:gd name="T0" fmla="*/ 50 w 90"/>
                <a:gd name="T1" fmla="*/ 206 h 206"/>
                <a:gd name="T2" fmla="*/ 65 w 90"/>
                <a:gd name="T3" fmla="*/ 183 h 206"/>
                <a:gd name="T4" fmla="*/ 77 w 90"/>
                <a:gd name="T5" fmla="*/ 157 h 206"/>
                <a:gd name="T6" fmla="*/ 85 w 90"/>
                <a:gd name="T7" fmla="*/ 128 h 206"/>
                <a:gd name="T8" fmla="*/ 90 w 90"/>
                <a:gd name="T9" fmla="*/ 99 h 206"/>
                <a:gd name="T10" fmla="*/ 88 w 90"/>
                <a:gd name="T11" fmla="*/ 70 h 206"/>
                <a:gd name="T12" fmla="*/ 83 w 90"/>
                <a:gd name="T13" fmla="*/ 45 h 206"/>
                <a:gd name="T14" fmla="*/ 70 w 90"/>
                <a:gd name="T15" fmla="*/ 23 h 206"/>
                <a:gd name="T16" fmla="*/ 52 w 90"/>
                <a:gd name="T17" fmla="*/ 7 h 206"/>
                <a:gd name="T18" fmla="*/ 33 w 90"/>
                <a:gd name="T19" fmla="*/ 0 h 206"/>
                <a:gd name="T20" fmla="*/ 18 w 90"/>
                <a:gd name="T21" fmla="*/ 2 h 206"/>
                <a:gd name="T22" fmla="*/ 7 w 90"/>
                <a:gd name="T23" fmla="*/ 12 h 206"/>
                <a:gd name="T24" fmla="*/ 1 w 90"/>
                <a:gd name="T25" fmla="*/ 26 h 206"/>
                <a:gd name="T26" fmla="*/ 0 w 90"/>
                <a:gd name="T27" fmla="*/ 43 h 206"/>
                <a:gd name="T28" fmla="*/ 3 w 90"/>
                <a:gd name="T29" fmla="*/ 61 h 206"/>
                <a:gd name="T30" fmla="*/ 12 w 90"/>
                <a:gd name="T31" fmla="*/ 80 h 206"/>
                <a:gd name="T32" fmla="*/ 27 w 90"/>
                <a:gd name="T33" fmla="*/ 93 h 206"/>
                <a:gd name="T34" fmla="*/ 39 w 90"/>
                <a:gd name="T35" fmla="*/ 106 h 206"/>
                <a:gd name="T36" fmla="*/ 47 w 90"/>
                <a:gd name="T37" fmla="*/ 122 h 206"/>
                <a:gd name="T38" fmla="*/ 52 w 90"/>
                <a:gd name="T39" fmla="*/ 141 h 206"/>
                <a:gd name="T40" fmla="*/ 53 w 90"/>
                <a:gd name="T41" fmla="*/ 159 h 206"/>
                <a:gd name="T42" fmla="*/ 53 w 90"/>
                <a:gd name="T43" fmla="*/ 178 h 206"/>
                <a:gd name="T44" fmla="*/ 53 w 90"/>
                <a:gd name="T45" fmla="*/ 193 h 206"/>
                <a:gd name="T46" fmla="*/ 50 w 90"/>
                <a:gd name="T47" fmla="*/ 203 h 206"/>
                <a:gd name="T48" fmla="*/ 50 w 90"/>
                <a:gd name="T49"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0" h="206">
                  <a:moveTo>
                    <a:pt x="50" y="206"/>
                  </a:moveTo>
                  <a:lnTo>
                    <a:pt x="65" y="183"/>
                  </a:lnTo>
                  <a:lnTo>
                    <a:pt x="77" y="157"/>
                  </a:lnTo>
                  <a:lnTo>
                    <a:pt x="85" y="128"/>
                  </a:lnTo>
                  <a:lnTo>
                    <a:pt x="90" y="99"/>
                  </a:lnTo>
                  <a:lnTo>
                    <a:pt x="88" y="70"/>
                  </a:lnTo>
                  <a:lnTo>
                    <a:pt x="83" y="45"/>
                  </a:lnTo>
                  <a:lnTo>
                    <a:pt x="70" y="23"/>
                  </a:lnTo>
                  <a:lnTo>
                    <a:pt x="52" y="7"/>
                  </a:lnTo>
                  <a:lnTo>
                    <a:pt x="33" y="0"/>
                  </a:lnTo>
                  <a:lnTo>
                    <a:pt x="18" y="2"/>
                  </a:lnTo>
                  <a:lnTo>
                    <a:pt x="7" y="12"/>
                  </a:lnTo>
                  <a:lnTo>
                    <a:pt x="1" y="26"/>
                  </a:lnTo>
                  <a:lnTo>
                    <a:pt x="0" y="43"/>
                  </a:lnTo>
                  <a:lnTo>
                    <a:pt x="3" y="61"/>
                  </a:lnTo>
                  <a:lnTo>
                    <a:pt x="12" y="80"/>
                  </a:lnTo>
                  <a:lnTo>
                    <a:pt x="27" y="93"/>
                  </a:lnTo>
                  <a:lnTo>
                    <a:pt x="39" y="106"/>
                  </a:lnTo>
                  <a:lnTo>
                    <a:pt x="47" y="122"/>
                  </a:lnTo>
                  <a:lnTo>
                    <a:pt x="52" y="141"/>
                  </a:lnTo>
                  <a:lnTo>
                    <a:pt x="53" y="159"/>
                  </a:lnTo>
                  <a:lnTo>
                    <a:pt x="53" y="178"/>
                  </a:lnTo>
                  <a:lnTo>
                    <a:pt x="53" y="193"/>
                  </a:lnTo>
                  <a:lnTo>
                    <a:pt x="50" y="203"/>
                  </a:lnTo>
                  <a:lnTo>
                    <a:pt x="50" y="20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93" name="Freeform 495"/>
            <p:cNvSpPr>
              <a:spLocks/>
            </p:cNvSpPr>
            <p:nvPr/>
          </p:nvSpPr>
          <p:spPr bwMode="auto">
            <a:xfrm>
              <a:off x="3283" y="2583"/>
              <a:ext cx="100" cy="50"/>
            </a:xfrm>
            <a:custGeom>
              <a:avLst/>
              <a:gdLst>
                <a:gd name="T0" fmla="*/ 0 w 201"/>
                <a:gd name="T1" fmla="*/ 78 h 99"/>
                <a:gd name="T2" fmla="*/ 13 w 201"/>
                <a:gd name="T3" fmla="*/ 84 h 99"/>
                <a:gd name="T4" fmla="*/ 26 w 201"/>
                <a:gd name="T5" fmla="*/ 88 h 99"/>
                <a:gd name="T6" fmla="*/ 39 w 201"/>
                <a:gd name="T7" fmla="*/ 92 h 99"/>
                <a:gd name="T8" fmla="*/ 53 w 201"/>
                <a:gd name="T9" fmla="*/ 95 h 99"/>
                <a:gd name="T10" fmla="*/ 68 w 201"/>
                <a:gd name="T11" fmla="*/ 98 h 99"/>
                <a:gd name="T12" fmla="*/ 83 w 201"/>
                <a:gd name="T13" fmla="*/ 99 h 99"/>
                <a:gd name="T14" fmla="*/ 98 w 201"/>
                <a:gd name="T15" fmla="*/ 99 h 99"/>
                <a:gd name="T16" fmla="*/ 113 w 201"/>
                <a:gd name="T17" fmla="*/ 99 h 99"/>
                <a:gd name="T18" fmla="*/ 127 w 201"/>
                <a:gd name="T19" fmla="*/ 96 h 99"/>
                <a:gd name="T20" fmla="*/ 140 w 201"/>
                <a:gd name="T21" fmla="*/ 93 h 99"/>
                <a:gd name="T22" fmla="*/ 152 w 201"/>
                <a:gd name="T23" fmla="*/ 90 h 99"/>
                <a:gd name="T24" fmla="*/ 165 w 201"/>
                <a:gd name="T25" fmla="*/ 84 h 99"/>
                <a:gd name="T26" fmla="*/ 175 w 201"/>
                <a:gd name="T27" fmla="*/ 77 h 99"/>
                <a:gd name="T28" fmla="*/ 184 w 201"/>
                <a:gd name="T29" fmla="*/ 68 h 99"/>
                <a:gd name="T30" fmla="*/ 191 w 201"/>
                <a:gd name="T31" fmla="*/ 58 h 99"/>
                <a:gd name="T32" fmla="*/ 197 w 201"/>
                <a:gd name="T33" fmla="*/ 47 h 99"/>
                <a:gd name="T34" fmla="*/ 201 w 201"/>
                <a:gd name="T35" fmla="*/ 27 h 99"/>
                <a:gd name="T36" fmla="*/ 196 w 201"/>
                <a:gd name="T37" fmla="*/ 12 h 99"/>
                <a:gd name="T38" fmla="*/ 186 w 201"/>
                <a:gd name="T39" fmla="*/ 3 h 99"/>
                <a:gd name="T40" fmla="*/ 171 w 201"/>
                <a:gd name="T41" fmla="*/ 0 h 99"/>
                <a:gd name="T42" fmla="*/ 153 w 201"/>
                <a:gd name="T43" fmla="*/ 2 h 99"/>
                <a:gd name="T44" fmla="*/ 136 w 201"/>
                <a:gd name="T45" fmla="*/ 9 h 99"/>
                <a:gd name="T46" fmla="*/ 120 w 201"/>
                <a:gd name="T47" fmla="*/ 20 h 99"/>
                <a:gd name="T48" fmla="*/ 108 w 201"/>
                <a:gd name="T49" fmla="*/ 38 h 99"/>
                <a:gd name="T50" fmla="*/ 98 w 201"/>
                <a:gd name="T51" fmla="*/ 52 h 99"/>
                <a:gd name="T52" fmla="*/ 83 w 201"/>
                <a:gd name="T53" fmla="*/ 62 h 99"/>
                <a:gd name="T54" fmla="*/ 66 w 201"/>
                <a:gd name="T55" fmla="*/ 69 h 99"/>
                <a:gd name="T56" fmla="*/ 47 w 201"/>
                <a:gd name="T57" fmla="*/ 73 h 99"/>
                <a:gd name="T58" fmla="*/ 29 w 201"/>
                <a:gd name="T59" fmla="*/ 76 h 99"/>
                <a:gd name="T60" fmla="*/ 14 w 201"/>
                <a:gd name="T61" fmla="*/ 78 h 99"/>
                <a:gd name="T62" fmla="*/ 4 w 201"/>
                <a:gd name="T63" fmla="*/ 78 h 99"/>
                <a:gd name="T64" fmla="*/ 0 w 201"/>
                <a:gd name="T65" fmla="*/ 7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99">
                  <a:moveTo>
                    <a:pt x="0" y="78"/>
                  </a:moveTo>
                  <a:lnTo>
                    <a:pt x="13" y="84"/>
                  </a:lnTo>
                  <a:lnTo>
                    <a:pt x="26" y="88"/>
                  </a:lnTo>
                  <a:lnTo>
                    <a:pt x="39" y="92"/>
                  </a:lnTo>
                  <a:lnTo>
                    <a:pt x="53" y="95"/>
                  </a:lnTo>
                  <a:lnTo>
                    <a:pt x="68" y="98"/>
                  </a:lnTo>
                  <a:lnTo>
                    <a:pt x="83" y="99"/>
                  </a:lnTo>
                  <a:lnTo>
                    <a:pt x="98" y="99"/>
                  </a:lnTo>
                  <a:lnTo>
                    <a:pt x="113" y="99"/>
                  </a:lnTo>
                  <a:lnTo>
                    <a:pt x="127" y="96"/>
                  </a:lnTo>
                  <a:lnTo>
                    <a:pt x="140" y="93"/>
                  </a:lnTo>
                  <a:lnTo>
                    <a:pt x="152" y="90"/>
                  </a:lnTo>
                  <a:lnTo>
                    <a:pt x="165" y="84"/>
                  </a:lnTo>
                  <a:lnTo>
                    <a:pt x="175" y="77"/>
                  </a:lnTo>
                  <a:lnTo>
                    <a:pt x="184" y="68"/>
                  </a:lnTo>
                  <a:lnTo>
                    <a:pt x="191" y="58"/>
                  </a:lnTo>
                  <a:lnTo>
                    <a:pt x="197" y="47"/>
                  </a:lnTo>
                  <a:lnTo>
                    <a:pt x="201" y="27"/>
                  </a:lnTo>
                  <a:lnTo>
                    <a:pt x="196" y="12"/>
                  </a:lnTo>
                  <a:lnTo>
                    <a:pt x="186" y="3"/>
                  </a:lnTo>
                  <a:lnTo>
                    <a:pt x="171" y="0"/>
                  </a:lnTo>
                  <a:lnTo>
                    <a:pt x="153" y="2"/>
                  </a:lnTo>
                  <a:lnTo>
                    <a:pt x="136" y="9"/>
                  </a:lnTo>
                  <a:lnTo>
                    <a:pt x="120" y="20"/>
                  </a:lnTo>
                  <a:lnTo>
                    <a:pt x="108" y="38"/>
                  </a:lnTo>
                  <a:lnTo>
                    <a:pt x="98" y="52"/>
                  </a:lnTo>
                  <a:lnTo>
                    <a:pt x="83" y="62"/>
                  </a:lnTo>
                  <a:lnTo>
                    <a:pt x="66" y="69"/>
                  </a:lnTo>
                  <a:lnTo>
                    <a:pt x="47" y="73"/>
                  </a:lnTo>
                  <a:lnTo>
                    <a:pt x="29" y="76"/>
                  </a:lnTo>
                  <a:lnTo>
                    <a:pt x="14" y="78"/>
                  </a:lnTo>
                  <a:lnTo>
                    <a:pt x="4" y="78"/>
                  </a:lnTo>
                  <a:lnTo>
                    <a:pt x="0" y="7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94" name="Freeform 496"/>
            <p:cNvSpPr>
              <a:spLocks/>
            </p:cNvSpPr>
            <p:nvPr/>
          </p:nvSpPr>
          <p:spPr bwMode="auto">
            <a:xfrm>
              <a:off x="3281" y="2628"/>
              <a:ext cx="99" cy="50"/>
            </a:xfrm>
            <a:custGeom>
              <a:avLst/>
              <a:gdLst>
                <a:gd name="T0" fmla="*/ 0 w 198"/>
                <a:gd name="T1" fmla="*/ 0 h 100"/>
                <a:gd name="T2" fmla="*/ 15 w 198"/>
                <a:gd name="T3" fmla="*/ 23 h 100"/>
                <a:gd name="T4" fmla="*/ 33 w 198"/>
                <a:gd name="T5" fmla="*/ 44 h 100"/>
                <a:gd name="T6" fmla="*/ 55 w 198"/>
                <a:gd name="T7" fmla="*/ 65 h 100"/>
                <a:gd name="T8" fmla="*/ 79 w 198"/>
                <a:gd name="T9" fmla="*/ 81 h 100"/>
                <a:gd name="T10" fmla="*/ 105 w 198"/>
                <a:gd name="T11" fmla="*/ 94 h 100"/>
                <a:gd name="T12" fmla="*/ 130 w 198"/>
                <a:gd name="T13" fmla="*/ 100 h 100"/>
                <a:gd name="T14" fmla="*/ 154 w 198"/>
                <a:gd name="T15" fmla="*/ 99 h 100"/>
                <a:gd name="T16" fmla="*/ 177 w 198"/>
                <a:gd name="T17" fmla="*/ 89 h 100"/>
                <a:gd name="T18" fmla="*/ 192 w 198"/>
                <a:gd name="T19" fmla="*/ 76 h 100"/>
                <a:gd name="T20" fmla="*/ 198 w 198"/>
                <a:gd name="T21" fmla="*/ 61 h 100"/>
                <a:gd name="T22" fmla="*/ 194 w 198"/>
                <a:gd name="T23" fmla="*/ 47 h 100"/>
                <a:gd name="T24" fmla="*/ 184 w 198"/>
                <a:gd name="T25" fmla="*/ 35 h 100"/>
                <a:gd name="T26" fmla="*/ 169 w 198"/>
                <a:gd name="T27" fmla="*/ 26 h 100"/>
                <a:gd name="T28" fmla="*/ 151 w 198"/>
                <a:gd name="T29" fmla="*/ 21 h 100"/>
                <a:gd name="T30" fmla="*/ 131 w 198"/>
                <a:gd name="T31" fmla="*/ 23 h 100"/>
                <a:gd name="T32" fmla="*/ 111 w 198"/>
                <a:gd name="T33" fmla="*/ 29 h 100"/>
                <a:gd name="T34" fmla="*/ 95 w 198"/>
                <a:gd name="T35" fmla="*/ 34 h 100"/>
                <a:gd name="T36" fmla="*/ 78 w 198"/>
                <a:gd name="T37" fmla="*/ 34 h 100"/>
                <a:gd name="T38" fmla="*/ 58 w 198"/>
                <a:gd name="T39" fmla="*/ 29 h 100"/>
                <a:gd name="T40" fmla="*/ 41 w 198"/>
                <a:gd name="T41" fmla="*/ 23 h 100"/>
                <a:gd name="T42" fmla="*/ 25 w 198"/>
                <a:gd name="T43" fmla="*/ 15 h 100"/>
                <a:gd name="T44" fmla="*/ 11 w 198"/>
                <a:gd name="T45" fmla="*/ 8 h 100"/>
                <a:gd name="T46" fmla="*/ 3 w 198"/>
                <a:gd name="T47" fmla="*/ 2 h 100"/>
                <a:gd name="T48" fmla="*/ 0 w 198"/>
                <a:gd name="T49"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8" h="100">
                  <a:moveTo>
                    <a:pt x="0" y="0"/>
                  </a:moveTo>
                  <a:lnTo>
                    <a:pt x="15" y="23"/>
                  </a:lnTo>
                  <a:lnTo>
                    <a:pt x="33" y="44"/>
                  </a:lnTo>
                  <a:lnTo>
                    <a:pt x="55" y="65"/>
                  </a:lnTo>
                  <a:lnTo>
                    <a:pt x="79" y="81"/>
                  </a:lnTo>
                  <a:lnTo>
                    <a:pt x="105" y="94"/>
                  </a:lnTo>
                  <a:lnTo>
                    <a:pt x="130" y="100"/>
                  </a:lnTo>
                  <a:lnTo>
                    <a:pt x="154" y="99"/>
                  </a:lnTo>
                  <a:lnTo>
                    <a:pt x="177" y="89"/>
                  </a:lnTo>
                  <a:lnTo>
                    <a:pt x="192" y="76"/>
                  </a:lnTo>
                  <a:lnTo>
                    <a:pt x="198" y="61"/>
                  </a:lnTo>
                  <a:lnTo>
                    <a:pt x="194" y="47"/>
                  </a:lnTo>
                  <a:lnTo>
                    <a:pt x="184" y="35"/>
                  </a:lnTo>
                  <a:lnTo>
                    <a:pt x="169" y="26"/>
                  </a:lnTo>
                  <a:lnTo>
                    <a:pt x="151" y="21"/>
                  </a:lnTo>
                  <a:lnTo>
                    <a:pt x="131" y="23"/>
                  </a:lnTo>
                  <a:lnTo>
                    <a:pt x="111" y="29"/>
                  </a:lnTo>
                  <a:lnTo>
                    <a:pt x="95" y="34"/>
                  </a:lnTo>
                  <a:lnTo>
                    <a:pt x="78" y="34"/>
                  </a:lnTo>
                  <a:lnTo>
                    <a:pt x="58" y="29"/>
                  </a:lnTo>
                  <a:lnTo>
                    <a:pt x="41" y="23"/>
                  </a:lnTo>
                  <a:lnTo>
                    <a:pt x="25" y="15"/>
                  </a:lnTo>
                  <a:lnTo>
                    <a:pt x="11" y="8"/>
                  </a:lnTo>
                  <a:lnTo>
                    <a:pt x="3" y="2"/>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95" name="Freeform 497"/>
            <p:cNvSpPr>
              <a:spLocks/>
            </p:cNvSpPr>
            <p:nvPr/>
          </p:nvSpPr>
          <p:spPr bwMode="auto">
            <a:xfrm>
              <a:off x="3273" y="2637"/>
              <a:ext cx="68" cy="87"/>
            </a:xfrm>
            <a:custGeom>
              <a:avLst/>
              <a:gdLst>
                <a:gd name="T0" fmla="*/ 0 w 136"/>
                <a:gd name="T1" fmla="*/ 0 h 174"/>
                <a:gd name="T2" fmla="*/ 0 w 136"/>
                <a:gd name="T3" fmla="*/ 28 h 174"/>
                <a:gd name="T4" fmla="*/ 2 w 136"/>
                <a:gd name="T5" fmla="*/ 56 h 174"/>
                <a:gd name="T6" fmla="*/ 10 w 136"/>
                <a:gd name="T7" fmla="*/ 85 h 174"/>
                <a:gd name="T8" fmla="*/ 20 w 136"/>
                <a:gd name="T9" fmla="*/ 113 h 174"/>
                <a:gd name="T10" fmla="*/ 35 w 136"/>
                <a:gd name="T11" fmla="*/ 137 h 174"/>
                <a:gd name="T12" fmla="*/ 53 w 136"/>
                <a:gd name="T13" fmla="*/ 157 h 174"/>
                <a:gd name="T14" fmla="*/ 74 w 136"/>
                <a:gd name="T15" fmla="*/ 169 h 174"/>
                <a:gd name="T16" fmla="*/ 99 w 136"/>
                <a:gd name="T17" fmla="*/ 174 h 174"/>
                <a:gd name="T18" fmla="*/ 118 w 136"/>
                <a:gd name="T19" fmla="*/ 170 h 174"/>
                <a:gd name="T20" fmla="*/ 131 w 136"/>
                <a:gd name="T21" fmla="*/ 161 h 174"/>
                <a:gd name="T22" fmla="*/ 136 w 136"/>
                <a:gd name="T23" fmla="*/ 147 h 174"/>
                <a:gd name="T24" fmla="*/ 133 w 136"/>
                <a:gd name="T25" fmla="*/ 132 h 174"/>
                <a:gd name="T26" fmla="*/ 126 w 136"/>
                <a:gd name="T27" fmla="*/ 116 h 174"/>
                <a:gd name="T28" fmla="*/ 114 w 136"/>
                <a:gd name="T29" fmla="*/ 102 h 174"/>
                <a:gd name="T30" fmla="*/ 96 w 136"/>
                <a:gd name="T31" fmla="*/ 92 h 174"/>
                <a:gd name="T32" fmla="*/ 77 w 136"/>
                <a:gd name="T33" fmla="*/ 88 h 174"/>
                <a:gd name="T34" fmla="*/ 61 w 136"/>
                <a:gd name="T35" fmla="*/ 83 h 174"/>
                <a:gd name="T36" fmla="*/ 46 w 136"/>
                <a:gd name="T37" fmla="*/ 73 h 174"/>
                <a:gd name="T38" fmla="*/ 32 w 136"/>
                <a:gd name="T39" fmla="*/ 59 h 174"/>
                <a:gd name="T40" fmla="*/ 21 w 136"/>
                <a:gd name="T41" fmla="*/ 43 h 174"/>
                <a:gd name="T42" fmla="*/ 12 w 136"/>
                <a:gd name="T43" fmla="*/ 26 h 174"/>
                <a:gd name="T44" fmla="*/ 5 w 136"/>
                <a:gd name="T45" fmla="*/ 13 h 174"/>
                <a:gd name="T46" fmla="*/ 1 w 136"/>
                <a:gd name="T47" fmla="*/ 3 h 174"/>
                <a:gd name="T48" fmla="*/ 0 w 136"/>
                <a:gd name="T4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6" h="174">
                  <a:moveTo>
                    <a:pt x="0" y="0"/>
                  </a:moveTo>
                  <a:lnTo>
                    <a:pt x="0" y="28"/>
                  </a:lnTo>
                  <a:lnTo>
                    <a:pt x="2" y="56"/>
                  </a:lnTo>
                  <a:lnTo>
                    <a:pt x="10" y="85"/>
                  </a:lnTo>
                  <a:lnTo>
                    <a:pt x="20" y="113"/>
                  </a:lnTo>
                  <a:lnTo>
                    <a:pt x="35" y="137"/>
                  </a:lnTo>
                  <a:lnTo>
                    <a:pt x="53" y="157"/>
                  </a:lnTo>
                  <a:lnTo>
                    <a:pt x="74" y="169"/>
                  </a:lnTo>
                  <a:lnTo>
                    <a:pt x="99" y="174"/>
                  </a:lnTo>
                  <a:lnTo>
                    <a:pt x="118" y="170"/>
                  </a:lnTo>
                  <a:lnTo>
                    <a:pt x="131" y="161"/>
                  </a:lnTo>
                  <a:lnTo>
                    <a:pt x="136" y="147"/>
                  </a:lnTo>
                  <a:lnTo>
                    <a:pt x="133" y="132"/>
                  </a:lnTo>
                  <a:lnTo>
                    <a:pt x="126" y="116"/>
                  </a:lnTo>
                  <a:lnTo>
                    <a:pt x="114" y="102"/>
                  </a:lnTo>
                  <a:lnTo>
                    <a:pt x="96" y="92"/>
                  </a:lnTo>
                  <a:lnTo>
                    <a:pt x="77" y="88"/>
                  </a:lnTo>
                  <a:lnTo>
                    <a:pt x="61" y="83"/>
                  </a:lnTo>
                  <a:lnTo>
                    <a:pt x="46" y="73"/>
                  </a:lnTo>
                  <a:lnTo>
                    <a:pt x="32" y="59"/>
                  </a:lnTo>
                  <a:lnTo>
                    <a:pt x="21" y="43"/>
                  </a:lnTo>
                  <a:lnTo>
                    <a:pt x="12" y="26"/>
                  </a:lnTo>
                  <a:lnTo>
                    <a:pt x="5" y="13"/>
                  </a:lnTo>
                  <a:lnTo>
                    <a:pt x="1" y="3"/>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96" name="Freeform 498"/>
            <p:cNvSpPr>
              <a:spLocks/>
            </p:cNvSpPr>
            <p:nvPr/>
          </p:nvSpPr>
          <p:spPr bwMode="auto">
            <a:xfrm>
              <a:off x="3028" y="2593"/>
              <a:ext cx="234" cy="81"/>
            </a:xfrm>
            <a:custGeom>
              <a:avLst/>
              <a:gdLst>
                <a:gd name="T0" fmla="*/ 9 w 469"/>
                <a:gd name="T1" fmla="*/ 5 h 163"/>
                <a:gd name="T2" fmla="*/ 1 w 469"/>
                <a:gd name="T3" fmla="*/ 0 h 163"/>
                <a:gd name="T4" fmla="*/ 0 w 469"/>
                <a:gd name="T5" fmla="*/ 2 h 163"/>
                <a:gd name="T6" fmla="*/ 6 w 469"/>
                <a:gd name="T7" fmla="*/ 8 h 163"/>
                <a:gd name="T8" fmla="*/ 16 w 469"/>
                <a:gd name="T9" fmla="*/ 19 h 163"/>
                <a:gd name="T10" fmla="*/ 32 w 469"/>
                <a:gd name="T11" fmla="*/ 34 h 163"/>
                <a:gd name="T12" fmla="*/ 53 w 469"/>
                <a:gd name="T13" fmla="*/ 50 h 163"/>
                <a:gd name="T14" fmla="*/ 78 w 469"/>
                <a:gd name="T15" fmla="*/ 67 h 163"/>
                <a:gd name="T16" fmla="*/ 107 w 469"/>
                <a:gd name="T17" fmla="*/ 85 h 163"/>
                <a:gd name="T18" fmla="*/ 138 w 469"/>
                <a:gd name="T19" fmla="*/ 104 h 163"/>
                <a:gd name="T20" fmla="*/ 173 w 469"/>
                <a:gd name="T21" fmla="*/ 121 h 163"/>
                <a:gd name="T22" fmla="*/ 210 w 469"/>
                <a:gd name="T23" fmla="*/ 137 h 163"/>
                <a:gd name="T24" fmla="*/ 248 w 469"/>
                <a:gd name="T25" fmla="*/ 149 h 163"/>
                <a:gd name="T26" fmla="*/ 287 w 469"/>
                <a:gd name="T27" fmla="*/ 158 h 163"/>
                <a:gd name="T28" fmla="*/ 326 w 469"/>
                <a:gd name="T29" fmla="*/ 163 h 163"/>
                <a:gd name="T30" fmla="*/ 366 w 469"/>
                <a:gd name="T31" fmla="*/ 161 h 163"/>
                <a:gd name="T32" fmla="*/ 405 w 469"/>
                <a:gd name="T33" fmla="*/ 154 h 163"/>
                <a:gd name="T34" fmla="*/ 425 w 469"/>
                <a:gd name="T35" fmla="*/ 146 h 163"/>
                <a:gd name="T36" fmla="*/ 440 w 469"/>
                <a:gd name="T37" fmla="*/ 135 h 163"/>
                <a:gd name="T38" fmla="*/ 451 w 469"/>
                <a:gd name="T39" fmla="*/ 121 h 163"/>
                <a:gd name="T40" fmla="*/ 460 w 469"/>
                <a:gd name="T41" fmla="*/ 106 h 163"/>
                <a:gd name="T42" fmla="*/ 464 w 469"/>
                <a:gd name="T43" fmla="*/ 91 h 163"/>
                <a:gd name="T44" fmla="*/ 468 w 469"/>
                <a:gd name="T45" fmla="*/ 80 h 163"/>
                <a:gd name="T46" fmla="*/ 469 w 469"/>
                <a:gd name="T47" fmla="*/ 72 h 163"/>
                <a:gd name="T48" fmla="*/ 469 w 469"/>
                <a:gd name="T49" fmla="*/ 68 h 163"/>
                <a:gd name="T50" fmla="*/ 468 w 469"/>
                <a:gd name="T51" fmla="*/ 70 h 163"/>
                <a:gd name="T52" fmla="*/ 465 w 469"/>
                <a:gd name="T53" fmla="*/ 76 h 163"/>
                <a:gd name="T54" fmla="*/ 462 w 469"/>
                <a:gd name="T55" fmla="*/ 85 h 163"/>
                <a:gd name="T56" fmla="*/ 455 w 469"/>
                <a:gd name="T57" fmla="*/ 97 h 163"/>
                <a:gd name="T58" fmla="*/ 445 w 469"/>
                <a:gd name="T59" fmla="*/ 108 h 163"/>
                <a:gd name="T60" fmla="*/ 432 w 469"/>
                <a:gd name="T61" fmla="*/ 121 h 163"/>
                <a:gd name="T62" fmla="*/ 415 w 469"/>
                <a:gd name="T63" fmla="*/ 131 h 163"/>
                <a:gd name="T64" fmla="*/ 393 w 469"/>
                <a:gd name="T65" fmla="*/ 139 h 163"/>
                <a:gd name="T66" fmla="*/ 366 w 469"/>
                <a:gd name="T67" fmla="*/ 145 h 163"/>
                <a:gd name="T68" fmla="*/ 335 w 469"/>
                <a:gd name="T69" fmla="*/ 145 h 163"/>
                <a:gd name="T70" fmla="*/ 297 w 469"/>
                <a:gd name="T71" fmla="*/ 142 h 163"/>
                <a:gd name="T72" fmla="*/ 255 w 469"/>
                <a:gd name="T73" fmla="*/ 130 h 163"/>
                <a:gd name="T74" fmla="*/ 204 w 469"/>
                <a:gd name="T75" fmla="*/ 113 h 163"/>
                <a:gd name="T76" fmla="*/ 146 w 469"/>
                <a:gd name="T77" fmla="*/ 87 h 163"/>
                <a:gd name="T78" fmla="*/ 82 w 469"/>
                <a:gd name="T79" fmla="*/ 51 h 163"/>
                <a:gd name="T80" fmla="*/ 9 w 469"/>
                <a:gd name="T81" fmla="*/ 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69" h="163">
                  <a:moveTo>
                    <a:pt x="9" y="5"/>
                  </a:moveTo>
                  <a:lnTo>
                    <a:pt x="1" y="0"/>
                  </a:lnTo>
                  <a:lnTo>
                    <a:pt x="0" y="2"/>
                  </a:lnTo>
                  <a:lnTo>
                    <a:pt x="6" y="8"/>
                  </a:lnTo>
                  <a:lnTo>
                    <a:pt x="16" y="19"/>
                  </a:lnTo>
                  <a:lnTo>
                    <a:pt x="32" y="34"/>
                  </a:lnTo>
                  <a:lnTo>
                    <a:pt x="53" y="50"/>
                  </a:lnTo>
                  <a:lnTo>
                    <a:pt x="78" y="67"/>
                  </a:lnTo>
                  <a:lnTo>
                    <a:pt x="107" y="85"/>
                  </a:lnTo>
                  <a:lnTo>
                    <a:pt x="138" y="104"/>
                  </a:lnTo>
                  <a:lnTo>
                    <a:pt x="173" y="121"/>
                  </a:lnTo>
                  <a:lnTo>
                    <a:pt x="210" y="137"/>
                  </a:lnTo>
                  <a:lnTo>
                    <a:pt x="248" y="149"/>
                  </a:lnTo>
                  <a:lnTo>
                    <a:pt x="287" y="158"/>
                  </a:lnTo>
                  <a:lnTo>
                    <a:pt x="326" y="163"/>
                  </a:lnTo>
                  <a:lnTo>
                    <a:pt x="366" y="161"/>
                  </a:lnTo>
                  <a:lnTo>
                    <a:pt x="405" y="154"/>
                  </a:lnTo>
                  <a:lnTo>
                    <a:pt x="425" y="146"/>
                  </a:lnTo>
                  <a:lnTo>
                    <a:pt x="440" y="135"/>
                  </a:lnTo>
                  <a:lnTo>
                    <a:pt x="451" y="121"/>
                  </a:lnTo>
                  <a:lnTo>
                    <a:pt x="460" y="106"/>
                  </a:lnTo>
                  <a:lnTo>
                    <a:pt x="464" y="91"/>
                  </a:lnTo>
                  <a:lnTo>
                    <a:pt x="468" y="80"/>
                  </a:lnTo>
                  <a:lnTo>
                    <a:pt x="469" y="72"/>
                  </a:lnTo>
                  <a:lnTo>
                    <a:pt x="469" y="68"/>
                  </a:lnTo>
                  <a:lnTo>
                    <a:pt x="468" y="70"/>
                  </a:lnTo>
                  <a:lnTo>
                    <a:pt x="465" y="76"/>
                  </a:lnTo>
                  <a:lnTo>
                    <a:pt x="462" y="85"/>
                  </a:lnTo>
                  <a:lnTo>
                    <a:pt x="455" y="97"/>
                  </a:lnTo>
                  <a:lnTo>
                    <a:pt x="445" y="108"/>
                  </a:lnTo>
                  <a:lnTo>
                    <a:pt x="432" y="121"/>
                  </a:lnTo>
                  <a:lnTo>
                    <a:pt x="415" y="131"/>
                  </a:lnTo>
                  <a:lnTo>
                    <a:pt x="393" y="139"/>
                  </a:lnTo>
                  <a:lnTo>
                    <a:pt x="366" y="145"/>
                  </a:lnTo>
                  <a:lnTo>
                    <a:pt x="335" y="145"/>
                  </a:lnTo>
                  <a:lnTo>
                    <a:pt x="297" y="142"/>
                  </a:lnTo>
                  <a:lnTo>
                    <a:pt x="255" y="130"/>
                  </a:lnTo>
                  <a:lnTo>
                    <a:pt x="204" y="113"/>
                  </a:lnTo>
                  <a:lnTo>
                    <a:pt x="146" y="87"/>
                  </a:lnTo>
                  <a:lnTo>
                    <a:pt x="82" y="51"/>
                  </a:lnTo>
                  <a:lnTo>
                    <a:pt x="9" y="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97" name="Freeform 499"/>
            <p:cNvSpPr>
              <a:spLocks/>
            </p:cNvSpPr>
            <p:nvPr/>
          </p:nvSpPr>
          <p:spPr bwMode="auto">
            <a:xfrm>
              <a:off x="3125" y="2508"/>
              <a:ext cx="71" cy="73"/>
            </a:xfrm>
            <a:custGeom>
              <a:avLst/>
              <a:gdLst>
                <a:gd name="T0" fmla="*/ 85 w 142"/>
                <a:gd name="T1" fmla="*/ 134 h 145"/>
                <a:gd name="T2" fmla="*/ 67 w 142"/>
                <a:gd name="T3" fmla="*/ 145 h 145"/>
                <a:gd name="T4" fmla="*/ 48 w 142"/>
                <a:gd name="T5" fmla="*/ 140 h 145"/>
                <a:gd name="T6" fmla="*/ 37 w 142"/>
                <a:gd name="T7" fmla="*/ 124 h 145"/>
                <a:gd name="T8" fmla="*/ 30 w 142"/>
                <a:gd name="T9" fmla="*/ 114 h 145"/>
                <a:gd name="T10" fmla="*/ 20 w 142"/>
                <a:gd name="T11" fmla="*/ 113 h 145"/>
                <a:gd name="T12" fmla="*/ 11 w 142"/>
                <a:gd name="T13" fmla="*/ 108 h 145"/>
                <a:gd name="T14" fmla="*/ 4 w 142"/>
                <a:gd name="T15" fmla="*/ 101 h 145"/>
                <a:gd name="T16" fmla="*/ 0 w 142"/>
                <a:gd name="T17" fmla="*/ 86 h 145"/>
                <a:gd name="T18" fmla="*/ 9 w 142"/>
                <a:gd name="T19" fmla="*/ 68 h 145"/>
                <a:gd name="T20" fmla="*/ 12 w 142"/>
                <a:gd name="T21" fmla="*/ 53 h 145"/>
                <a:gd name="T22" fmla="*/ 11 w 142"/>
                <a:gd name="T23" fmla="*/ 32 h 145"/>
                <a:gd name="T24" fmla="*/ 19 w 142"/>
                <a:gd name="T25" fmla="*/ 20 h 145"/>
                <a:gd name="T26" fmla="*/ 28 w 142"/>
                <a:gd name="T27" fmla="*/ 16 h 145"/>
                <a:gd name="T28" fmla="*/ 38 w 142"/>
                <a:gd name="T29" fmla="*/ 15 h 145"/>
                <a:gd name="T30" fmla="*/ 49 w 142"/>
                <a:gd name="T31" fmla="*/ 18 h 145"/>
                <a:gd name="T32" fmla="*/ 58 w 142"/>
                <a:gd name="T33" fmla="*/ 10 h 145"/>
                <a:gd name="T34" fmla="*/ 75 w 142"/>
                <a:gd name="T35" fmla="*/ 0 h 145"/>
                <a:gd name="T36" fmla="*/ 95 w 142"/>
                <a:gd name="T37" fmla="*/ 3 h 145"/>
                <a:gd name="T38" fmla="*/ 106 w 142"/>
                <a:gd name="T39" fmla="*/ 21 h 145"/>
                <a:gd name="T40" fmla="*/ 112 w 142"/>
                <a:gd name="T41" fmla="*/ 30 h 145"/>
                <a:gd name="T42" fmla="*/ 123 w 142"/>
                <a:gd name="T43" fmla="*/ 31 h 145"/>
                <a:gd name="T44" fmla="*/ 133 w 142"/>
                <a:gd name="T45" fmla="*/ 36 h 145"/>
                <a:gd name="T46" fmla="*/ 139 w 142"/>
                <a:gd name="T47" fmla="*/ 44 h 145"/>
                <a:gd name="T48" fmla="*/ 142 w 142"/>
                <a:gd name="T49" fmla="*/ 58 h 145"/>
                <a:gd name="T50" fmla="*/ 134 w 142"/>
                <a:gd name="T51" fmla="*/ 76 h 145"/>
                <a:gd name="T52" fmla="*/ 131 w 142"/>
                <a:gd name="T53" fmla="*/ 92 h 145"/>
                <a:gd name="T54" fmla="*/ 132 w 142"/>
                <a:gd name="T55" fmla="*/ 112 h 145"/>
                <a:gd name="T56" fmla="*/ 124 w 142"/>
                <a:gd name="T57" fmla="*/ 124 h 145"/>
                <a:gd name="T58" fmla="*/ 114 w 142"/>
                <a:gd name="T59" fmla="*/ 129 h 145"/>
                <a:gd name="T60" fmla="*/ 104 w 142"/>
                <a:gd name="T61" fmla="*/ 129 h 145"/>
                <a:gd name="T62" fmla="*/ 94 w 142"/>
                <a:gd name="T63" fmla="*/ 12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2" h="145">
                  <a:moveTo>
                    <a:pt x="89" y="123"/>
                  </a:moveTo>
                  <a:lnTo>
                    <a:pt x="85" y="134"/>
                  </a:lnTo>
                  <a:lnTo>
                    <a:pt x="76" y="140"/>
                  </a:lnTo>
                  <a:lnTo>
                    <a:pt x="67" y="145"/>
                  </a:lnTo>
                  <a:lnTo>
                    <a:pt x="57" y="145"/>
                  </a:lnTo>
                  <a:lnTo>
                    <a:pt x="48" y="140"/>
                  </a:lnTo>
                  <a:lnTo>
                    <a:pt x="41" y="134"/>
                  </a:lnTo>
                  <a:lnTo>
                    <a:pt x="37" y="124"/>
                  </a:lnTo>
                  <a:lnTo>
                    <a:pt x="36" y="113"/>
                  </a:lnTo>
                  <a:lnTo>
                    <a:pt x="30" y="114"/>
                  </a:lnTo>
                  <a:lnTo>
                    <a:pt x="25" y="114"/>
                  </a:lnTo>
                  <a:lnTo>
                    <a:pt x="20" y="113"/>
                  </a:lnTo>
                  <a:lnTo>
                    <a:pt x="15" y="112"/>
                  </a:lnTo>
                  <a:lnTo>
                    <a:pt x="11" y="108"/>
                  </a:lnTo>
                  <a:lnTo>
                    <a:pt x="7" y="105"/>
                  </a:lnTo>
                  <a:lnTo>
                    <a:pt x="4" y="101"/>
                  </a:lnTo>
                  <a:lnTo>
                    <a:pt x="2" y="97"/>
                  </a:lnTo>
                  <a:lnTo>
                    <a:pt x="0" y="86"/>
                  </a:lnTo>
                  <a:lnTo>
                    <a:pt x="3" y="76"/>
                  </a:lnTo>
                  <a:lnTo>
                    <a:pt x="9" y="68"/>
                  </a:lnTo>
                  <a:lnTo>
                    <a:pt x="18" y="62"/>
                  </a:lnTo>
                  <a:lnTo>
                    <a:pt x="12" y="53"/>
                  </a:lnTo>
                  <a:lnTo>
                    <a:pt x="10" y="43"/>
                  </a:lnTo>
                  <a:lnTo>
                    <a:pt x="11" y="32"/>
                  </a:lnTo>
                  <a:lnTo>
                    <a:pt x="15" y="23"/>
                  </a:lnTo>
                  <a:lnTo>
                    <a:pt x="19" y="20"/>
                  </a:lnTo>
                  <a:lnTo>
                    <a:pt x="24" y="17"/>
                  </a:lnTo>
                  <a:lnTo>
                    <a:pt x="28" y="16"/>
                  </a:lnTo>
                  <a:lnTo>
                    <a:pt x="33" y="15"/>
                  </a:lnTo>
                  <a:lnTo>
                    <a:pt x="38" y="15"/>
                  </a:lnTo>
                  <a:lnTo>
                    <a:pt x="43" y="16"/>
                  </a:lnTo>
                  <a:lnTo>
                    <a:pt x="49" y="18"/>
                  </a:lnTo>
                  <a:lnTo>
                    <a:pt x="53" y="21"/>
                  </a:lnTo>
                  <a:lnTo>
                    <a:pt x="58" y="10"/>
                  </a:lnTo>
                  <a:lnTo>
                    <a:pt x="66" y="3"/>
                  </a:lnTo>
                  <a:lnTo>
                    <a:pt x="75" y="0"/>
                  </a:lnTo>
                  <a:lnTo>
                    <a:pt x="86" y="0"/>
                  </a:lnTo>
                  <a:lnTo>
                    <a:pt x="95" y="3"/>
                  </a:lnTo>
                  <a:lnTo>
                    <a:pt x="102" y="10"/>
                  </a:lnTo>
                  <a:lnTo>
                    <a:pt x="106" y="21"/>
                  </a:lnTo>
                  <a:lnTo>
                    <a:pt x="106" y="31"/>
                  </a:lnTo>
                  <a:lnTo>
                    <a:pt x="112" y="30"/>
                  </a:lnTo>
                  <a:lnTo>
                    <a:pt x="118" y="30"/>
                  </a:lnTo>
                  <a:lnTo>
                    <a:pt x="123" y="31"/>
                  </a:lnTo>
                  <a:lnTo>
                    <a:pt x="128" y="33"/>
                  </a:lnTo>
                  <a:lnTo>
                    <a:pt x="133" y="36"/>
                  </a:lnTo>
                  <a:lnTo>
                    <a:pt x="136" y="39"/>
                  </a:lnTo>
                  <a:lnTo>
                    <a:pt x="139" y="44"/>
                  </a:lnTo>
                  <a:lnTo>
                    <a:pt x="141" y="48"/>
                  </a:lnTo>
                  <a:lnTo>
                    <a:pt x="142" y="58"/>
                  </a:lnTo>
                  <a:lnTo>
                    <a:pt x="140" y="68"/>
                  </a:lnTo>
                  <a:lnTo>
                    <a:pt x="134" y="76"/>
                  </a:lnTo>
                  <a:lnTo>
                    <a:pt x="125" y="83"/>
                  </a:lnTo>
                  <a:lnTo>
                    <a:pt x="131" y="92"/>
                  </a:lnTo>
                  <a:lnTo>
                    <a:pt x="133" y="101"/>
                  </a:lnTo>
                  <a:lnTo>
                    <a:pt x="132" y="112"/>
                  </a:lnTo>
                  <a:lnTo>
                    <a:pt x="127" y="121"/>
                  </a:lnTo>
                  <a:lnTo>
                    <a:pt x="124" y="124"/>
                  </a:lnTo>
                  <a:lnTo>
                    <a:pt x="119" y="127"/>
                  </a:lnTo>
                  <a:lnTo>
                    <a:pt x="114" y="129"/>
                  </a:lnTo>
                  <a:lnTo>
                    <a:pt x="110" y="129"/>
                  </a:lnTo>
                  <a:lnTo>
                    <a:pt x="104" y="129"/>
                  </a:lnTo>
                  <a:lnTo>
                    <a:pt x="100" y="128"/>
                  </a:lnTo>
                  <a:lnTo>
                    <a:pt x="94" y="127"/>
                  </a:lnTo>
                  <a:lnTo>
                    <a:pt x="89" y="12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98" name="Freeform 500"/>
            <p:cNvSpPr>
              <a:spLocks/>
            </p:cNvSpPr>
            <p:nvPr/>
          </p:nvSpPr>
          <p:spPr bwMode="auto">
            <a:xfrm>
              <a:off x="3149" y="2534"/>
              <a:ext cx="21" cy="20"/>
            </a:xfrm>
            <a:custGeom>
              <a:avLst/>
              <a:gdLst>
                <a:gd name="T0" fmla="*/ 39 w 40"/>
                <a:gd name="T1" fmla="*/ 14 h 39"/>
                <a:gd name="T2" fmla="*/ 36 w 40"/>
                <a:gd name="T3" fmla="*/ 7 h 39"/>
                <a:gd name="T4" fmla="*/ 29 w 40"/>
                <a:gd name="T5" fmla="*/ 2 h 39"/>
                <a:gd name="T6" fmla="*/ 22 w 40"/>
                <a:gd name="T7" fmla="*/ 0 h 39"/>
                <a:gd name="T8" fmla="*/ 14 w 40"/>
                <a:gd name="T9" fmla="*/ 1 h 39"/>
                <a:gd name="T10" fmla="*/ 7 w 40"/>
                <a:gd name="T11" fmla="*/ 4 h 39"/>
                <a:gd name="T12" fmla="*/ 2 w 40"/>
                <a:gd name="T13" fmla="*/ 11 h 39"/>
                <a:gd name="T14" fmla="*/ 0 w 40"/>
                <a:gd name="T15" fmla="*/ 18 h 39"/>
                <a:gd name="T16" fmla="*/ 1 w 40"/>
                <a:gd name="T17" fmla="*/ 26 h 39"/>
                <a:gd name="T18" fmla="*/ 5 w 40"/>
                <a:gd name="T19" fmla="*/ 32 h 39"/>
                <a:gd name="T20" fmla="*/ 12 w 40"/>
                <a:gd name="T21" fmla="*/ 37 h 39"/>
                <a:gd name="T22" fmla="*/ 18 w 40"/>
                <a:gd name="T23" fmla="*/ 39 h 39"/>
                <a:gd name="T24" fmla="*/ 26 w 40"/>
                <a:gd name="T25" fmla="*/ 38 h 39"/>
                <a:gd name="T26" fmla="*/ 33 w 40"/>
                <a:gd name="T27" fmla="*/ 34 h 39"/>
                <a:gd name="T28" fmla="*/ 38 w 40"/>
                <a:gd name="T29" fmla="*/ 29 h 39"/>
                <a:gd name="T30" fmla="*/ 40 w 40"/>
                <a:gd name="T31" fmla="*/ 22 h 39"/>
                <a:gd name="T32" fmla="*/ 39 w 40"/>
                <a:gd name="T33"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39">
                  <a:moveTo>
                    <a:pt x="39" y="14"/>
                  </a:moveTo>
                  <a:lnTo>
                    <a:pt x="36" y="7"/>
                  </a:lnTo>
                  <a:lnTo>
                    <a:pt x="29" y="2"/>
                  </a:lnTo>
                  <a:lnTo>
                    <a:pt x="22" y="0"/>
                  </a:lnTo>
                  <a:lnTo>
                    <a:pt x="14" y="1"/>
                  </a:lnTo>
                  <a:lnTo>
                    <a:pt x="7" y="4"/>
                  </a:lnTo>
                  <a:lnTo>
                    <a:pt x="2" y="11"/>
                  </a:lnTo>
                  <a:lnTo>
                    <a:pt x="0" y="18"/>
                  </a:lnTo>
                  <a:lnTo>
                    <a:pt x="1" y="26"/>
                  </a:lnTo>
                  <a:lnTo>
                    <a:pt x="5" y="32"/>
                  </a:lnTo>
                  <a:lnTo>
                    <a:pt x="12" y="37"/>
                  </a:lnTo>
                  <a:lnTo>
                    <a:pt x="18" y="39"/>
                  </a:lnTo>
                  <a:lnTo>
                    <a:pt x="26" y="38"/>
                  </a:lnTo>
                  <a:lnTo>
                    <a:pt x="33" y="34"/>
                  </a:lnTo>
                  <a:lnTo>
                    <a:pt x="38" y="29"/>
                  </a:lnTo>
                  <a:lnTo>
                    <a:pt x="40" y="22"/>
                  </a:lnTo>
                  <a:lnTo>
                    <a:pt x="39" y="1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499" name="Freeform 501"/>
            <p:cNvSpPr>
              <a:spLocks/>
            </p:cNvSpPr>
            <p:nvPr/>
          </p:nvSpPr>
          <p:spPr bwMode="auto">
            <a:xfrm>
              <a:off x="2944" y="2499"/>
              <a:ext cx="26" cy="26"/>
            </a:xfrm>
            <a:custGeom>
              <a:avLst/>
              <a:gdLst>
                <a:gd name="T0" fmla="*/ 26 w 52"/>
                <a:gd name="T1" fmla="*/ 50 h 50"/>
                <a:gd name="T2" fmla="*/ 37 w 52"/>
                <a:gd name="T3" fmla="*/ 48 h 50"/>
                <a:gd name="T4" fmla="*/ 45 w 52"/>
                <a:gd name="T5" fmla="*/ 42 h 50"/>
                <a:gd name="T6" fmla="*/ 49 w 52"/>
                <a:gd name="T7" fmla="*/ 34 h 50"/>
                <a:gd name="T8" fmla="*/ 52 w 52"/>
                <a:gd name="T9" fmla="*/ 25 h 50"/>
                <a:gd name="T10" fmla="*/ 49 w 52"/>
                <a:gd name="T11" fmla="*/ 15 h 50"/>
                <a:gd name="T12" fmla="*/ 45 w 52"/>
                <a:gd name="T13" fmla="*/ 6 h 50"/>
                <a:gd name="T14" fmla="*/ 37 w 52"/>
                <a:gd name="T15" fmla="*/ 2 h 50"/>
                <a:gd name="T16" fmla="*/ 26 w 52"/>
                <a:gd name="T17" fmla="*/ 0 h 50"/>
                <a:gd name="T18" fmla="*/ 16 w 52"/>
                <a:gd name="T19" fmla="*/ 2 h 50"/>
                <a:gd name="T20" fmla="*/ 8 w 52"/>
                <a:gd name="T21" fmla="*/ 6 h 50"/>
                <a:gd name="T22" fmla="*/ 2 w 52"/>
                <a:gd name="T23" fmla="*/ 15 h 50"/>
                <a:gd name="T24" fmla="*/ 0 w 52"/>
                <a:gd name="T25" fmla="*/ 25 h 50"/>
                <a:gd name="T26" fmla="*/ 2 w 52"/>
                <a:gd name="T27" fmla="*/ 34 h 50"/>
                <a:gd name="T28" fmla="*/ 8 w 52"/>
                <a:gd name="T29" fmla="*/ 42 h 50"/>
                <a:gd name="T30" fmla="*/ 16 w 52"/>
                <a:gd name="T31" fmla="*/ 48 h 50"/>
                <a:gd name="T32" fmla="*/ 26 w 52"/>
                <a:gd name="T3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0">
                  <a:moveTo>
                    <a:pt x="26" y="50"/>
                  </a:moveTo>
                  <a:lnTo>
                    <a:pt x="37" y="48"/>
                  </a:lnTo>
                  <a:lnTo>
                    <a:pt x="45" y="42"/>
                  </a:lnTo>
                  <a:lnTo>
                    <a:pt x="49" y="34"/>
                  </a:lnTo>
                  <a:lnTo>
                    <a:pt x="52" y="25"/>
                  </a:lnTo>
                  <a:lnTo>
                    <a:pt x="49" y="15"/>
                  </a:lnTo>
                  <a:lnTo>
                    <a:pt x="45" y="6"/>
                  </a:lnTo>
                  <a:lnTo>
                    <a:pt x="37" y="2"/>
                  </a:lnTo>
                  <a:lnTo>
                    <a:pt x="26" y="0"/>
                  </a:lnTo>
                  <a:lnTo>
                    <a:pt x="16" y="2"/>
                  </a:lnTo>
                  <a:lnTo>
                    <a:pt x="8" y="6"/>
                  </a:lnTo>
                  <a:lnTo>
                    <a:pt x="2" y="15"/>
                  </a:lnTo>
                  <a:lnTo>
                    <a:pt x="0" y="25"/>
                  </a:lnTo>
                  <a:lnTo>
                    <a:pt x="2" y="34"/>
                  </a:lnTo>
                  <a:lnTo>
                    <a:pt x="8" y="42"/>
                  </a:lnTo>
                  <a:lnTo>
                    <a:pt x="16" y="48"/>
                  </a:lnTo>
                  <a:lnTo>
                    <a:pt x="26" y="5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500" name="Freeform 502"/>
            <p:cNvSpPr>
              <a:spLocks/>
            </p:cNvSpPr>
            <p:nvPr/>
          </p:nvSpPr>
          <p:spPr bwMode="auto">
            <a:xfrm>
              <a:off x="2930" y="2414"/>
              <a:ext cx="56" cy="78"/>
            </a:xfrm>
            <a:custGeom>
              <a:avLst/>
              <a:gdLst>
                <a:gd name="T0" fmla="*/ 69 w 113"/>
                <a:gd name="T1" fmla="*/ 156 h 156"/>
                <a:gd name="T2" fmla="*/ 44 w 113"/>
                <a:gd name="T3" fmla="*/ 156 h 156"/>
                <a:gd name="T4" fmla="*/ 39 w 113"/>
                <a:gd name="T5" fmla="*/ 149 h 156"/>
                <a:gd name="T6" fmla="*/ 29 w 113"/>
                <a:gd name="T7" fmla="*/ 131 h 156"/>
                <a:gd name="T8" fmla="*/ 17 w 113"/>
                <a:gd name="T9" fmla="*/ 106 h 156"/>
                <a:gd name="T10" fmla="*/ 6 w 113"/>
                <a:gd name="T11" fmla="*/ 77 h 156"/>
                <a:gd name="T12" fmla="*/ 0 w 113"/>
                <a:gd name="T13" fmla="*/ 50 h 156"/>
                <a:gd name="T14" fmla="*/ 5 w 113"/>
                <a:gd name="T15" fmla="*/ 24 h 156"/>
                <a:gd name="T16" fmla="*/ 22 w 113"/>
                <a:gd name="T17" fmla="*/ 7 h 156"/>
                <a:gd name="T18" fmla="*/ 55 w 113"/>
                <a:gd name="T19" fmla="*/ 0 h 156"/>
                <a:gd name="T20" fmla="*/ 91 w 113"/>
                <a:gd name="T21" fmla="*/ 7 h 156"/>
                <a:gd name="T22" fmla="*/ 108 w 113"/>
                <a:gd name="T23" fmla="*/ 24 h 156"/>
                <a:gd name="T24" fmla="*/ 113 w 113"/>
                <a:gd name="T25" fmla="*/ 50 h 156"/>
                <a:gd name="T26" fmla="*/ 107 w 113"/>
                <a:gd name="T27" fmla="*/ 77 h 156"/>
                <a:gd name="T28" fmla="*/ 97 w 113"/>
                <a:gd name="T29" fmla="*/ 106 h 156"/>
                <a:gd name="T30" fmla="*/ 84 w 113"/>
                <a:gd name="T31" fmla="*/ 131 h 156"/>
                <a:gd name="T32" fmla="*/ 74 w 113"/>
                <a:gd name="T33" fmla="*/ 149 h 156"/>
                <a:gd name="T34" fmla="*/ 69 w 113"/>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501" name="Freeform 503"/>
            <p:cNvSpPr>
              <a:spLocks/>
            </p:cNvSpPr>
            <p:nvPr/>
          </p:nvSpPr>
          <p:spPr bwMode="auto">
            <a:xfrm>
              <a:off x="2930" y="2414"/>
              <a:ext cx="56" cy="78"/>
            </a:xfrm>
            <a:custGeom>
              <a:avLst/>
              <a:gdLst>
                <a:gd name="T0" fmla="*/ 69 w 113"/>
                <a:gd name="T1" fmla="*/ 156 h 156"/>
                <a:gd name="T2" fmla="*/ 44 w 113"/>
                <a:gd name="T3" fmla="*/ 156 h 156"/>
                <a:gd name="T4" fmla="*/ 39 w 113"/>
                <a:gd name="T5" fmla="*/ 149 h 156"/>
                <a:gd name="T6" fmla="*/ 29 w 113"/>
                <a:gd name="T7" fmla="*/ 131 h 156"/>
                <a:gd name="T8" fmla="*/ 17 w 113"/>
                <a:gd name="T9" fmla="*/ 106 h 156"/>
                <a:gd name="T10" fmla="*/ 6 w 113"/>
                <a:gd name="T11" fmla="*/ 77 h 156"/>
                <a:gd name="T12" fmla="*/ 0 w 113"/>
                <a:gd name="T13" fmla="*/ 50 h 156"/>
                <a:gd name="T14" fmla="*/ 5 w 113"/>
                <a:gd name="T15" fmla="*/ 24 h 156"/>
                <a:gd name="T16" fmla="*/ 22 w 113"/>
                <a:gd name="T17" fmla="*/ 7 h 156"/>
                <a:gd name="T18" fmla="*/ 55 w 113"/>
                <a:gd name="T19" fmla="*/ 0 h 156"/>
                <a:gd name="T20" fmla="*/ 91 w 113"/>
                <a:gd name="T21" fmla="*/ 7 h 156"/>
                <a:gd name="T22" fmla="*/ 108 w 113"/>
                <a:gd name="T23" fmla="*/ 24 h 156"/>
                <a:gd name="T24" fmla="*/ 113 w 113"/>
                <a:gd name="T25" fmla="*/ 50 h 156"/>
                <a:gd name="T26" fmla="*/ 107 w 113"/>
                <a:gd name="T27" fmla="*/ 77 h 156"/>
                <a:gd name="T28" fmla="*/ 97 w 113"/>
                <a:gd name="T29" fmla="*/ 106 h 156"/>
                <a:gd name="T30" fmla="*/ 84 w 113"/>
                <a:gd name="T31" fmla="*/ 131 h 156"/>
                <a:gd name="T32" fmla="*/ 74 w 113"/>
                <a:gd name="T33" fmla="*/ 149 h 156"/>
                <a:gd name="T34" fmla="*/ 69 w 113"/>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502" name="Freeform 504"/>
            <p:cNvSpPr>
              <a:spLocks/>
            </p:cNvSpPr>
            <p:nvPr/>
          </p:nvSpPr>
          <p:spPr bwMode="auto">
            <a:xfrm>
              <a:off x="2972" y="2447"/>
              <a:ext cx="76" cy="61"/>
            </a:xfrm>
            <a:custGeom>
              <a:avLst/>
              <a:gdLst>
                <a:gd name="T0" fmla="*/ 13 w 152"/>
                <a:gd name="T1" fmla="*/ 122 h 123"/>
                <a:gd name="T2" fmla="*/ 0 w 152"/>
                <a:gd name="T3" fmla="*/ 100 h 123"/>
                <a:gd name="T4" fmla="*/ 4 w 152"/>
                <a:gd name="T5" fmla="*/ 93 h 123"/>
                <a:gd name="T6" fmla="*/ 14 w 152"/>
                <a:gd name="T7" fmla="*/ 75 h 123"/>
                <a:gd name="T8" fmla="*/ 29 w 152"/>
                <a:gd name="T9" fmla="*/ 52 h 123"/>
                <a:gd name="T10" fmla="*/ 48 w 152"/>
                <a:gd name="T11" fmla="*/ 27 h 123"/>
                <a:gd name="T12" fmla="*/ 70 w 152"/>
                <a:gd name="T13" fmla="*/ 9 h 123"/>
                <a:gd name="T14" fmla="*/ 93 w 152"/>
                <a:gd name="T15" fmla="*/ 0 h 123"/>
                <a:gd name="T16" fmla="*/ 118 w 152"/>
                <a:gd name="T17" fmla="*/ 5 h 123"/>
                <a:gd name="T18" fmla="*/ 141 w 152"/>
                <a:gd name="T19" fmla="*/ 32 h 123"/>
                <a:gd name="T20" fmla="*/ 149 w 152"/>
                <a:gd name="T21" fmla="*/ 50 h 123"/>
                <a:gd name="T22" fmla="*/ 152 w 152"/>
                <a:gd name="T23" fmla="*/ 65 h 123"/>
                <a:gd name="T24" fmla="*/ 151 w 152"/>
                <a:gd name="T25" fmla="*/ 79 h 123"/>
                <a:gd name="T26" fmla="*/ 146 w 152"/>
                <a:gd name="T27" fmla="*/ 91 h 123"/>
                <a:gd name="T28" fmla="*/ 138 w 152"/>
                <a:gd name="T29" fmla="*/ 99 h 123"/>
                <a:gd name="T30" fmla="*/ 127 w 152"/>
                <a:gd name="T31" fmla="*/ 107 h 123"/>
                <a:gd name="T32" fmla="*/ 114 w 152"/>
                <a:gd name="T33" fmla="*/ 113 h 123"/>
                <a:gd name="T34" fmla="*/ 99 w 152"/>
                <a:gd name="T35" fmla="*/ 116 h 123"/>
                <a:gd name="T36" fmla="*/ 84 w 152"/>
                <a:gd name="T37" fmla="*/ 120 h 123"/>
                <a:gd name="T38" fmla="*/ 69 w 152"/>
                <a:gd name="T39" fmla="*/ 121 h 123"/>
                <a:gd name="T40" fmla="*/ 54 w 152"/>
                <a:gd name="T41" fmla="*/ 122 h 123"/>
                <a:gd name="T42" fmla="*/ 42 w 152"/>
                <a:gd name="T43" fmla="*/ 123 h 123"/>
                <a:gd name="T44" fmla="*/ 30 w 152"/>
                <a:gd name="T45" fmla="*/ 123 h 123"/>
                <a:gd name="T46" fmla="*/ 21 w 152"/>
                <a:gd name="T47" fmla="*/ 122 h 123"/>
                <a:gd name="T48" fmla="*/ 15 w 152"/>
                <a:gd name="T49" fmla="*/ 122 h 123"/>
                <a:gd name="T50" fmla="*/ 13 w 152"/>
                <a:gd name="T51" fmla="*/ 12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2" h="123">
                  <a:moveTo>
                    <a:pt x="13" y="122"/>
                  </a:moveTo>
                  <a:lnTo>
                    <a:pt x="0" y="100"/>
                  </a:lnTo>
                  <a:lnTo>
                    <a:pt x="4" y="93"/>
                  </a:lnTo>
                  <a:lnTo>
                    <a:pt x="14" y="75"/>
                  </a:lnTo>
                  <a:lnTo>
                    <a:pt x="29" y="52"/>
                  </a:lnTo>
                  <a:lnTo>
                    <a:pt x="48" y="27"/>
                  </a:lnTo>
                  <a:lnTo>
                    <a:pt x="70" y="9"/>
                  </a:lnTo>
                  <a:lnTo>
                    <a:pt x="93" y="0"/>
                  </a:lnTo>
                  <a:lnTo>
                    <a:pt x="118" y="5"/>
                  </a:lnTo>
                  <a:lnTo>
                    <a:pt x="141" y="32"/>
                  </a:lnTo>
                  <a:lnTo>
                    <a:pt x="149" y="50"/>
                  </a:lnTo>
                  <a:lnTo>
                    <a:pt x="152" y="65"/>
                  </a:lnTo>
                  <a:lnTo>
                    <a:pt x="151" y="79"/>
                  </a:lnTo>
                  <a:lnTo>
                    <a:pt x="146" y="91"/>
                  </a:lnTo>
                  <a:lnTo>
                    <a:pt x="138" y="99"/>
                  </a:lnTo>
                  <a:lnTo>
                    <a:pt x="127" y="107"/>
                  </a:lnTo>
                  <a:lnTo>
                    <a:pt x="114" y="113"/>
                  </a:lnTo>
                  <a:lnTo>
                    <a:pt x="99" y="116"/>
                  </a:lnTo>
                  <a:lnTo>
                    <a:pt x="84" y="120"/>
                  </a:lnTo>
                  <a:lnTo>
                    <a:pt x="69" y="121"/>
                  </a:lnTo>
                  <a:lnTo>
                    <a:pt x="54" y="122"/>
                  </a:lnTo>
                  <a:lnTo>
                    <a:pt x="42" y="123"/>
                  </a:lnTo>
                  <a:lnTo>
                    <a:pt x="30" y="123"/>
                  </a:lnTo>
                  <a:lnTo>
                    <a:pt x="21" y="122"/>
                  </a:lnTo>
                  <a:lnTo>
                    <a:pt x="15" y="122"/>
                  </a:lnTo>
                  <a:lnTo>
                    <a:pt x="13" y="12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503" name="Freeform 505"/>
            <p:cNvSpPr>
              <a:spLocks/>
            </p:cNvSpPr>
            <p:nvPr/>
          </p:nvSpPr>
          <p:spPr bwMode="auto">
            <a:xfrm>
              <a:off x="2972" y="2517"/>
              <a:ext cx="76" cy="61"/>
            </a:xfrm>
            <a:custGeom>
              <a:avLst/>
              <a:gdLst>
                <a:gd name="T0" fmla="*/ 0 w 153"/>
                <a:gd name="T1" fmla="*/ 23 h 122"/>
                <a:gd name="T2" fmla="*/ 13 w 153"/>
                <a:gd name="T3" fmla="*/ 1 h 122"/>
                <a:gd name="T4" fmla="*/ 15 w 153"/>
                <a:gd name="T5" fmla="*/ 1 h 122"/>
                <a:gd name="T6" fmla="*/ 21 w 153"/>
                <a:gd name="T7" fmla="*/ 1 h 122"/>
                <a:gd name="T8" fmla="*/ 30 w 153"/>
                <a:gd name="T9" fmla="*/ 0 h 122"/>
                <a:gd name="T10" fmla="*/ 42 w 153"/>
                <a:gd name="T11" fmla="*/ 0 h 122"/>
                <a:gd name="T12" fmla="*/ 54 w 153"/>
                <a:gd name="T13" fmla="*/ 1 h 122"/>
                <a:gd name="T14" fmla="*/ 69 w 153"/>
                <a:gd name="T15" fmla="*/ 2 h 122"/>
                <a:gd name="T16" fmla="*/ 84 w 153"/>
                <a:gd name="T17" fmla="*/ 4 h 122"/>
                <a:gd name="T18" fmla="*/ 99 w 153"/>
                <a:gd name="T19" fmla="*/ 7 h 122"/>
                <a:gd name="T20" fmla="*/ 114 w 153"/>
                <a:gd name="T21" fmla="*/ 10 h 122"/>
                <a:gd name="T22" fmla="*/ 127 w 153"/>
                <a:gd name="T23" fmla="*/ 16 h 122"/>
                <a:gd name="T24" fmla="*/ 138 w 153"/>
                <a:gd name="T25" fmla="*/ 23 h 122"/>
                <a:gd name="T26" fmla="*/ 146 w 153"/>
                <a:gd name="T27" fmla="*/ 32 h 122"/>
                <a:gd name="T28" fmla="*/ 152 w 153"/>
                <a:gd name="T29" fmla="*/ 43 h 122"/>
                <a:gd name="T30" fmla="*/ 153 w 153"/>
                <a:gd name="T31" fmla="*/ 55 h 122"/>
                <a:gd name="T32" fmla="*/ 150 w 153"/>
                <a:gd name="T33" fmla="*/ 70 h 122"/>
                <a:gd name="T34" fmla="*/ 142 w 153"/>
                <a:gd name="T35" fmla="*/ 89 h 122"/>
                <a:gd name="T36" fmla="*/ 118 w 153"/>
                <a:gd name="T37" fmla="*/ 115 h 122"/>
                <a:gd name="T38" fmla="*/ 93 w 153"/>
                <a:gd name="T39" fmla="*/ 122 h 122"/>
                <a:gd name="T40" fmla="*/ 70 w 153"/>
                <a:gd name="T41" fmla="*/ 114 h 122"/>
                <a:gd name="T42" fmla="*/ 48 w 153"/>
                <a:gd name="T43" fmla="*/ 95 h 122"/>
                <a:gd name="T44" fmla="*/ 29 w 153"/>
                <a:gd name="T45" fmla="*/ 72 h 122"/>
                <a:gd name="T46" fmla="*/ 14 w 153"/>
                <a:gd name="T47" fmla="*/ 48 h 122"/>
                <a:gd name="T48" fmla="*/ 4 w 153"/>
                <a:gd name="T49" fmla="*/ 30 h 122"/>
                <a:gd name="T50" fmla="*/ 0 w 153"/>
                <a:gd name="T51" fmla="*/ 2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3" h="122">
                  <a:moveTo>
                    <a:pt x="0" y="23"/>
                  </a:moveTo>
                  <a:lnTo>
                    <a:pt x="13" y="1"/>
                  </a:lnTo>
                  <a:lnTo>
                    <a:pt x="15" y="1"/>
                  </a:lnTo>
                  <a:lnTo>
                    <a:pt x="21" y="1"/>
                  </a:lnTo>
                  <a:lnTo>
                    <a:pt x="30" y="0"/>
                  </a:lnTo>
                  <a:lnTo>
                    <a:pt x="42" y="0"/>
                  </a:lnTo>
                  <a:lnTo>
                    <a:pt x="54" y="1"/>
                  </a:lnTo>
                  <a:lnTo>
                    <a:pt x="69" y="2"/>
                  </a:lnTo>
                  <a:lnTo>
                    <a:pt x="84" y="4"/>
                  </a:lnTo>
                  <a:lnTo>
                    <a:pt x="99" y="7"/>
                  </a:lnTo>
                  <a:lnTo>
                    <a:pt x="114" y="10"/>
                  </a:lnTo>
                  <a:lnTo>
                    <a:pt x="127" y="16"/>
                  </a:lnTo>
                  <a:lnTo>
                    <a:pt x="138" y="23"/>
                  </a:lnTo>
                  <a:lnTo>
                    <a:pt x="146" y="32"/>
                  </a:lnTo>
                  <a:lnTo>
                    <a:pt x="152" y="43"/>
                  </a:lnTo>
                  <a:lnTo>
                    <a:pt x="153" y="55"/>
                  </a:lnTo>
                  <a:lnTo>
                    <a:pt x="150" y="70"/>
                  </a:lnTo>
                  <a:lnTo>
                    <a:pt x="142" y="89"/>
                  </a:lnTo>
                  <a:lnTo>
                    <a:pt x="118" y="115"/>
                  </a:lnTo>
                  <a:lnTo>
                    <a:pt x="93" y="122"/>
                  </a:lnTo>
                  <a:lnTo>
                    <a:pt x="70" y="114"/>
                  </a:lnTo>
                  <a:lnTo>
                    <a:pt x="48" y="95"/>
                  </a:lnTo>
                  <a:lnTo>
                    <a:pt x="29" y="72"/>
                  </a:lnTo>
                  <a:lnTo>
                    <a:pt x="14" y="48"/>
                  </a:lnTo>
                  <a:lnTo>
                    <a:pt x="4" y="30"/>
                  </a:lnTo>
                  <a:lnTo>
                    <a:pt x="0" y="2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504" name="Freeform 506"/>
            <p:cNvSpPr>
              <a:spLocks/>
            </p:cNvSpPr>
            <p:nvPr/>
          </p:nvSpPr>
          <p:spPr bwMode="auto">
            <a:xfrm>
              <a:off x="2930" y="2532"/>
              <a:ext cx="55" cy="78"/>
            </a:xfrm>
            <a:custGeom>
              <a:avLst/>
              <a:gdLst>
                <a:gd name="T0" fmla="*/ 43 w 112"/>
                <a:gd name="T1" fmla="*/ 0 h 156"/>
                <a:gd name="T2" fmla="*/ 68 w 112"/>
                <a:gd name="T3" fmla="*/ 0 h 156"/>
                <a:gd name="T4" fmla="*/ 73 w 112"/>
                <a:gd name="T5" fmla="*/ 7 h 156"/>
                <a:gd name="T6" fmla="*/ 83 w 112"/>
                <a:gd name="T7" fmla="*/ 24 h 156"/>
                <a:gd name="T8" fmla="*/ 96 w 112"/>
                <a:gd name="T9" fmla="*/ 50 h 156"/>
                <a:gd name="T10" fmla="*/ 106 w 112"/>
                <a:gd name="T11" fmla="*/ 77 h 156"/>
                <a:gd name="T12" fmla="*/ 112 w 112"/>
                <a:gd name="T13" fmla="*/ 106 h 156"/>
                <a:gd name="T14" fmla="*/ 108 w 112"/>
                <a:gd name="T15" fmla="*/ 131 h 156"/>
                <a:gd name="T16" fmla="*/ 91 w 112"/>
                <a:gd name="T17" fmla="*/ 149 h 156"/>
                <a:gd name="T18" fmla="*/ 56 w 112"/>
                <a:gd name="T19" fmla="*/ 156 h 156"/>
                <a:gd name="T20" fmla="*/ 22 w 112"/>
                <a:gd name="T21" fmla="*/ 149 h 156"/>
                <a:gd name="T22" fmla="*/ 4 w 112"/>
                <a:gd name="T23" fmla="*/ 131 h 156"/>
                <a:gd name="T24" fmla="*/ 0 w 112"/>
                <a:gd name="T25" fmla="*/ 106 h 156"/>
                <a:gd name="T26" fmla="*/ 5 w 112"/>
                <a:gd name="T27" fmla="*/ 77 h 156"/>
                <a:gd name="T28" fmla="*/ 15 w 112"/>
                <a:gd name="T29" fmla="*/ 50 h 156"/>
                <a:gd name="T30" fmla="*/ 28 w 112"/>
                <a:gd name="T31" fmla="*/ 24 h 156"/>
                <a:gd name="T32" fmla="*/ 38 w 112"/>
                <a:gd name="T33" fmla="*/ 7 h 156"/>
                <a:gd name="T34" fmla="*/ 43 w 112"/>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56">
                  <a:moveTo>
                    <a:pt x="43" y="0"/>
                  </a:moveTo>
                  <a:lnTo>
                    <a:pt x="68" y="0"/>
                  </a:lnTo>
                  <a:lnTo>
                    <a:pt x="73" y="7"/>
                  </a:lnTo>
                  <a:lnTo>
                    <a:pt x="83" y="24"/>
                  </a:lnTo>
                  <a:lnTo>
                    <a:pt x="96" y="50"/>
                  </a:lnTo>
                  <a:lnTo>
                    <a:pt x="106" y="77"/>
                  </a:lnTo>
                  <a:lnTo>
                    <a:pt x="112" y="106"/>
                  </a:lnTo>
                  <a:lnTo>
                    <a:pt x="108" y="131"/>
                  </a:lnTo>
                  <a:lnTo>
                    <a:pt x="91" y="149"/>
                  </a:lnTo>
                  <a:lnTo>
                    <a:pt x="56" y="156"/>
                  </a:lnTo>
                  <a:lnTo>
                    <a:pt x="22" y="149"/>
                  </a:lnTo>
                  <a:lnTo>
                    <a:pt x="4" y="131"/>
                  </a:lnTo>
                  <a:lnTo>
                    <a:pt x="0" y="106"/>
                  </a:lnTo>
                  <a:lnTo>
                    <a:pt x="5" y="77"/>
                  </a:lnTo>
                  <a:lnTo>
                    <a:pt x="15" y="50"/>
                  </a:lnTo>
                  <a:lnTo>
                    <a:pt x="28" y="24"/>
                  </a:lnTo>
                  <a:lnTo>
                    <a:pt x="38" y="7"/>
                  </a:lnTo>
                  <a:lnTo>
                    <a:pt x="4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505" name="Freeform 507"/>
            <p:cNvSpPr>
              <a:spLocks/>
            </p:cNvSpPr>
            <p:nvPr/>
          </p:nvSpPr>
          <p:spPr bwMode="auto">
            <a:xfrm>
              <a:off x="2868" y="2515"/>
              <a:ext cx="75" cy="62"/>
            </a:xfrm>
            <a:custGeom>
              <a:avLst/>
              <a:gdLst>
                <a:gd name="T0" fmla="*/ 138 w 151"/>
                <a:gd name="T1" fmla="*/ 1 h 123"/>
                <a:gd name="T2" fmla="*/ 151 w 151"/>
                <a:gd name="T3" fmla="*/ 23 h 123"/>
                <a:gd name="T4" fmla="*/ 147 w 151"/>
                <a:gd name="T5" fmla="*/ 30 h 123"/>
                <a:gd name="T6" fmla="*/ 137 w 151"/>
                <a:gd name="T7" fmla="*/ 48 h 123"/>
                <a:gd name="T8" fmla="*/ 122 w 151"/>
                <a:gd name="T9" fmla="*/ 71 h 123"/>
                <a:gd name="T10" fmla="*/ 103 w 151"/>
                <a:gd name="T11" fmla="*/ 95 h 123"/>
                <a:gd name="T12" fmla="*/ 82 w 151"/>
                <a:gd name="T13" fmla="*/ 114 h 123"/>
                <a:gd name="T14" fmla="*/ 57 w 151"/>
                <a:gd name="T15" fmla="*/ 123 h 123"/>
                <a:gd name="T16" fmla="*/ 34 w 151"/>
                <a:gd name="T17" fmla="*/ 117 h 123"/>
                <a:gd name="T18" fmla="*/ 11 w 151"/>
                <a:gd name="T19" fmla="*/ 91 h 123"/>
                <a:gd name="T20" fmla="*/ 3 w 151"/>
                <a:gd name="T21" fmla="*/ 72 h 123"/>
                <a:gd name="T22" fmla="*/ 0 w 151"/>
                <a:gd name="T23" fmla="*/ 57 h 123"/>
                <a:gd name="T24" fmla="*/ 0 w 151"/>
                <a:gd name="T25" fmla="*/ 44 h 123"/>
                <a:gd name="T26" fmla="*/ 6 w 151"/>
                <a:gd name="T27" fmla="*/ 32 h 123"/>
                <a:gd name="T28" fmla="*/ 14 w 151"/>
                <a:gd name="T29" fmla="*/ 24 h 123"/>
                <a:gd name="T30" fmla="*/ 25 w 151"/>
                <a:gd name="T31" fmla="*/ 16 h 123"/>
                <a:gd name="T32" fmla="*/ 38 w 151"/>
                <a:gd name="T33" fmla="*/ 10 h 123"/>
                <a:gd name="T34" fmla="*/ 52 w 151"/>
                <a:gd name="T35" fmla="*/ 7 h 123"/>
                <a:gd name="T36" fmla="*/ 67 w 151"/>
                <a:gd name="T37" fmla="*/ 3 h 123"/>
                <a:gd name="T38" fmla="*/ 82 w 151"/>
                <a:gd name="T39" fmla="*/ 2 h 123"/>
                <a:gd name="T40" fmla="*/ 97 w 151"/>
                <a:gd name="T41" fmla="*/ 1 h 123"/>
                <a:gd name="T42" fmla="*/ 109 w 151"/>
                <a:gd name="T43" fmla="*/ 0 h 123"/>
                <a:gd name="T44" fmla="*/ 121 w 151"/>
                <a:gd name="T45" fmla="*/ 0 h 123"/>
                <a:gd name="T46" fmla="*/ 130 w 151"/>
                <a:gd name="T47" fmla="*/ 1 h 123"/>
                <a:gd name="T48" fmla="*/ 136 w 151"/>
                <a:gd name="T49" fmla="*/ 1 h 123"/>
                <a:gd name="T50" fmla="*/ 138 w 151"/>
                <a:gd name="T51" fmla="*/ 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1" h="123">
                  <a:moveTo>
                    <a:pt x="138" y="1"/>
                  </a:moveTo>
                  <a:lnTo>
                    <a:pt x="151" y="23"/>
                  </a:lnTo>
                  <a:lnTo>
                    <a:pt x="147" y="30"/>
                  </a:lnTo>
                  <a:lnTo>
                    <a:pt x="137" y="48"/>
                  </a:lnTo>
                  <a:lnTo>
                    <a:pt x="122" y="71"/>
                  </a:lnTo>
                  <a:lnTo>
                    <a:pt x="103" y="95"/>
                  </a:lnTo>
                  <a:lnTo>
                    <a:pt x="82" y="114"/>
                  </a:lnTo>
                  <a:lnTo>
                    <a:pt x="57" y="123"/>
                  </a:lnTo>
                  <a:lnTo>
                    <a:pt x="34" y="117"/>
                  </a:lnTo>
                  <a:lnTo>
                    <a:pt x="11" y="91"/>
                  </a:lnTo>
                  <a:lnTo>
                    <a:pt x="3" y="72"/>
                  </a:lnTo>
                  <a:lnTo>
                    <a:pt x="0" y="57"/>
                  </a:lnTo>
                  <a:lnTo>
                    <a:pt x="0" y="44"/>
                  </a:lnTo>
                  <a:lnTo>
                    <a:pt x="6" y="32"/>
                  </a:lnTo>
                  <a:lnTo>
                    <a:pt x="14" y="24"/>
                  </a:lnTo>
                  <a:lnTo>
                    <a:pt x="25" y="16"/>
                  </a:lnTo>
                  <a:lnTo>
                    <a:pt x="38" y="10"/>
                  </a:lnTo>
                  <a:lnTo>
                    <a:pt x="52" y="7"/>
                  </a:lnTo>
                  <a:lnTo>
                    <a:pt x="67" y="3"/>
                  </a:lnTo>
                  <a:lnTo>
                    <a:pt x="82" y="2"/>
                  </a:lnTo>
                  <a:lnTo>
                    <a:pt x="97" y="1"/>
                  </a:lnTo>
                  <a:lnTo>
                    <a:pt x="109" y="0"/>
                  </a:lnTo>
                  <a:lnTo>
                    <a:pt x="121" y="0"/>
                  </a:lnTo>
                  <a:lnTo>
                    <a:pt x="130" y="1"/>
                  </a:lnTo>
                  <a:lnTo>
                    <a:pt x="136" y="1"/>
                  </a:lnTo>
                  <a:lnTo>
                    <a:pt x="138"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506" name="Freeform 508"/>
            <p:cNvSpPr>
              <a:spLocks/>
            </p:cNvSpPr>
            <p:nvPr/>
          </p:nvSpPr>
          <p:spPr bwMode="auto">
            <a:xfrm>
              <a:off x="2867" y="2446"/>
              <a:ext cx="76" cy="62"/>
            </a:xfrm>
            <a:custGeom>
              <a:avLst/>
              <a:gdLst>
                <a:gd name="T0" fmla="*/ 152 w 152"/>
                <a:gd name="T1" fmla="*/ 99 h 123"/>
                <a:gd name="T2" fmla="*/ 139 w 152"/>
                <a:gd name="T3" fmla="*/ 122 h 123"/>
                <a:gd name="T4" fmla="*/ 137 w 152"/>
                <a:gd name="T5" fmla="*/ 122 h 123"/>
                <a:gd name="T6" fmla="*/ 131 w 152"/>
                <a:gd name="T7" fmla="*/ 122 h 123"/>
                <a:gd name="T8" fmla="*/ 122 w 152"/>
                <a:gd name="T9" fmla="*/ 123 h 123"/>
                <a:gd name="T10" fmla="*/ 110 w 152"/>
                <a:gd name="T11" fmla="*/ 122 h 123"/>
                <a:gd name="T12" fmla="*/ 98 w 152"/>
                <a:gd name="T13" fmla="*/ 122 h 123"/>
                <a:gd name="T14" fmla="*/ 83 w 152"/>
                <a:gd name="T15" fmla="*/ 121 h 123"/>
                <a:gd name="T16" fmla="*/ 68 w 152"/>
                <a:gd name="T17" fmla="*/ 118 h 123"/>
                <a:gd name="T18" fmla="*/ 53 w 152"/>
                <a:gd name="T19" fmla="*/ 116 h 123"/>
                <a:gd name="T20" fmla="*/ 39 w 152"/>
                <a:gd name="T21" fmla="*/ 111 h 123"/>
                <a:gd name="T22" fmla="*/ 26 w 152"/>
                <a:gd name="T23" fmla="*/ 106 h 123"/>
                <a:gd name="T24" fmla="*/ 15 w 152"/>
                <a:gd name="T25" fmla="*/ 99 h 123"/>
                <a:gd name="T26" fmla="*/ 7 w 152"/>
                <a:gd name="T27" fmla="*/ 91 h 123"/>
                <a:gd name="T28" fmla="*/ 1 w 152"/>
                <a:gd name="T29" fmla="*/ 79 h 123"/>
                <a:gd name="T30" fmla="*/ 0 w 152"/>
                <a:gd name="T31" fmla="*/ 66 h 123"/>
                <a:gd name="T32" fmla="*/ 3 w 152"/>
                <a:gd name="T33" fmla="*/ 51 h 123"/>
                <a:gd name="T34" fmla="*/ 11 w 152"/>
                <a:gd name="T35" fmla="*/ 33 h 123"/>
                <a:gd name="T36" fmla="*/ 34 w 152"/>
                <a:gd name="T37" fmla="*/ 6 h 123"/>
                <a:gd name="T38" fmla="*/ 58 w 152"/>
                <a:gd name="T39" fmla="*/ 0 h 123"/>
                <a:gd name="T40" fmla="*/ 83 w 152"/>
                <a:gd name="T41" fmla="*/ 8 h 123"/>
                <a:gd name="T42" fmla="*/ 104 w 152"/>
                <a:gd name="T43" fmla="*/ 27 h 123"/>
                <a:gd name="T44" fmla="*/ 123 w 152"/>
                <a:gd name="T45" fmla="*/ 50 h 123"/>
                <a:gd name="T46" fmla="*/ 138 w 152"/>
                <a:gd name="T47" fmla="*/ 73 h 123"/>
                <a:gd name="T48" fmla="*/ 148 w 152"/>
                <a:gd name="T49" fmla="*/ 92 h 123"/>
                <a:gd name="T50" fmla="*/ 152 w 152"/>
                <a:gd name="T51" fmla="*/ 9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2" h="123">
                  <a:moveTo>
                    <a:pt x="152" y="99"/>
                  </a:moveTo>
                  <a:lnTo>
                    <a:pt x="139" y="122"/>
                  </a:lnTo>
                  <a:lnTo>
                    <a:pt x="137" y="122"/>
                  </a:lnTo>
                  <a:lnTo>
                    <a:pt x="131" y="122"/>
                  </a:lnTo>
                  <a:lnTo>
                    <a:pt x="122" y="123"/>
                  </a:lnTo>
                  <a:lnTo>
                    <a:pt x="110" y="122"/>
                  </a:lnTo>
                  <a:lnTo>
                    <a:pt x="98" y="122"/>
                  </a:lnTo>
                  <a:lnTo>
                    <a:pt x="83" y="121"/>
                  </a:lnTo>
                  <a:lnTo>
                    <a:pt x="68" y="118"/>
                  </a:lnTo>
                  <a:lnTo>
                    <a:pt x="53" y="116"/>
                  </a:lnTo>
                  <a:lnTo>
                    <a:pt x="39" y="111"/>
                  </a:lnTo>
                  <a:lnTo>
                    <a:pt x="26" y="106"/>
                  </a:lnTo>
                  <a:lnTo>
                    <a:pt x="15" y="99"/>
                  </a:lnTo>
                  <a:lnTo>
                    <a:pt x="7" y="91"/>
                  </a:lnTo>
                  <a:lnTo>
                    <a:pt x="1" y="79"/>
                  </a:lnTo>
                  <a:lnTo>
                    <a:pt x="0" y="66"/>
                  </a:lnTo>
                  <a:lnTo>
                    <a:pt x="3" y="51"/>
                  </a:lnTo>
                  <a:lnTo>
                    <a:pt x="11" y="33"/>
                  </a:lnTo>
                  <a:lnTo>
                    <a:pt x="34" y="6"/>
                  </a:lnTo>
                  <a:lnTo>
                    <a:pt x="58" y="0"/>
                  </a:lnTo>
                  <a:lnTo>
                    <a:pt x="83" y="8"/>
                  </a:lnTo>
                  <a:lnTo>
                    <a:pt x="104" y="27"/>
                  </a:lnTo>
                  <a:lnTo>
                    <a:pt x="123" y="50"/>
                  </a:lnTo>
                  <a:lnTo>
                    <a:pt x="138" y="73"/>
                  </a:lnTo>
                  <a:lnTo>
                    <a:pt x="148" y="92"/>
                  </a:lnTo>
                  <a:lnTo>
                    <a:pt x="152" y="9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507" name="Freeform 509"/>
            <p:cNvSpPr>
              <a:spLocks/>
            </p:cNvSpPr>
            <p:nvPr/>
          </p:nvSpPr>
          <p:spPr bwMode="auto">
            <a:xfrm>
              <a:off x="2555" y="2447"/>
              <a:ext cx="68" cy="74"/>
            </a:xfrm>
            <a:custGeom>
              <a:avLst/>
              <a:gdLst>
                <a:gd name="T0" fmla="*/ 6 w 136"/>
                <a:gd name="T1" fmla="*/ 67 h 148"/>
                <a:gd name="T2" fmla="*/ 0 w 136"/>
                <a:gd name="T3" fmla="*/ 47 h 148"/>
                <a:gd name="T4" fmla="*/ 7 w 136"/>
                <a:gd name="T5" fmla="*/ 33 h 148"/>
                <a:gd name="T6" fmla="*/ 15 w 136"/>
                <a:gd name="T7" fmla="*/ 27 h 148"/>
                <a:gd name="T8" fmla="*/ 24 w 136"/>
                <a:gd name="T9" fmla="*/ 25 h 148"/>
                <a:gd name="T10" fmla="*/ 35 w 136"/>
                <a:gd name="T11" fmla="*/ 25 h 148"/>
                <a:gd name="T12" fmla="*/ 43 w 136"/>
                <a:gd name="T13" fmla="*/ 16 h 148"/>
                <a:gd name="T14" fmla="*/ 58 w 136"/>
                <a:gd name="T15" fmla="*/ 2 h 148"/>
                <a:gd name="T16" fmla="*/ 79 w 136"/>
                <a:gd name="T17" fmla="*/ 2 h 148"/>
                <a:gd name="T18" fmla="*/ 92 w 136"/>
                <a:gd name="T19" fmla="*/ 16 h 148"/>
                <a:gd name="T20" fmla="*/ 100 w 136"/>
                <a:gd name="T21" fmla="*/ 24 h 148"/>
                <a:gd name="T22" fmla="*/ 111 w 136"/>
                <a:gd name="T23" fmla="*/ 23 h 148"/>
                <a:gd name="T24" fmla="*/ 121 w 136"/>
                <a:gd name="T25" fmla="*/ 26 h 148"/>
                <a:gd name="T26" fmla="*/ 129 w 136"/>
                <a:gd name="T27" fmla="*/ 32 h 148"/>
                <a:gd name="T28" fmla="*/ 136 w 136"/>
                <a:gd name="T29" fmla="*/ 46 h 148"/>
                <a:gd name="T30" fmla="*/ 130 w 136"/>
                <a:gd name="T31" fmla="*/ 65 h 148"/>
                <a:gd name="T32" fmla="*/ 130 w 136"/>
                <a:gd name="T33" fmla="*/ 80 h 148"/>
                <a:gd name="T34" fmla="*/ 136 w 136"/>
                <a:gd name="T35" fmla="*/ 100 h 148"/>
                <a:gd name="T36" fmla="*/ 129 w 136"/>
                <a:gd name="T37" fmla="*/ 115 h 148"/>
                <a:gd name="T38" fmla="*/ 121 w 136"/>
                <a:gd name="T39" fmla="*/ 121 h 148"/>
                <a:gd name="T40" fmla="*/ 112 w 136"/>
                <a:gd name="T41" fmla="*/ 123 h 148"/>
                <a:gd name="T42" fmla="*/ 102 w 136"/>
                <a:gd name="T43" fmla="*/ 122 h 148"/>
                <a:gd name="T44" fmla="*/ 94 w 136"/>
                <a:gd name="T45" fmla="*/ 131 h 148"/>
                <a:gd name="T46" fmla="*/ 80 w 136"/>
                <a:gd name="T47" fmla="*/ 146 h 148"/>
                <a:gd name="T48" fmla="*/ 59 w 136"/>
                <a:gd name="T49" fmla="*/ 146 h 148"/>
                <a:gd name="T50" fmla="*/ 45 w 136"/>
                <a:gd name="T51" fmla="*/ 131 h 148"/>
                <a:gd name="T52" fmla="*/ 36 w 136"/>
                <a:gd name="T53" fmla="*/ 123 h 148"/>
                <a:gd name="T54" fmla="*/ 26 w 136"/>
                <a:gd name="T55" fmla="*/ 124 h 148"/>
                <a:gd name="T56" fmla="*/ 16 w 136"/>
                <a:gd name="T57" fmla="*/ 122 h 148"/>
                <a:gd name="T58" fmla="*/ 8 w 136"/>
                <a:gd name="T59" fmla="*/ 116 h 148"/>
                <a:gd name="T60" fmla="*/ 1 w 136"/>
                <a:gd name="T61" fmla="*/ 101 h 148"/>
                <a:gd name="T62" fmla="*/ 7 w 136"/>
                <a:gd name="T63" fmla="*/ 8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8">
                  <a:moveTo>
                    <a:pt x="14" y="75"/>
                  </a:moveTo>
                  <a:lnTo>
                    <a:pt x="6" y="67"/>
                  </a:lnTo>
                  <a:lnTo>
                    <a:pt x="1" y="57"/>
                  </a:lnTo>
                  <a:lnTo>
                    <a:pt x="0" y="47"/>
                  </a:lnTo>
                  <a:lnTo>
                    <a:pt x="4" y="38"/>
                  </a:lnTo>
                  <a:lnTo>
                    <a:pt x="7" y="33"/>
                  </a:lnTo>
                  <a:lnTo>
                    <a:pt x="11" y="30"/>
                  </a:lnTo>
                  <a:lnTo>
                    <a:pt x="15" y="27"/>
                  </a:lnTo>
                  <a:lnTo>
                    <a:pt x="20" y="25"/>
                  </a:lnTo>
                  <a:lnTo>
                    <a:pt x="24" y="25"/>
                  </a:lnTo>
                  <a:lnTo>
                    <a:pt x="30" y="25"/>
                  </a:lnTo>
                  <a:lnTo>
                    <a:pt x="35" y="25"/>
                  </a:lnTo>
                  <a:lnTo>
                    <a:pt x="41" y="27"/>
                  </a:lnTo>
                  <a:lnTo>
                    <a:pt x="43" y="16"/>
                  </a:lnTo>
                  <a:lnTo>
                    <a:pt x="50" y="8"/>
                  </a:lnTo>
                  <a:lnTo>
                    <a:pt x="58" y="2"/>
                  </a:lnTo>
                  <a:lnTo>
                    <a:pt x="68" y="0"/>
                  </a:lnTo>
                  <a:lnTo>
                    <a:pt x="79" y="2"/>
                  </a:lnTo>
                  <a:lnTo>
                    <a:pt x="87" y="8"/>
                  </a:lnTo>
                  <a:lnTo>
                    <a:pt x="92" y="16"/>
                  </a:lnTo>
                  <a:lnTo>
                    <a:pt x="95" y="26"/>
                  </a:lnTo>
                  <a:lnTo>
                    <a:pt x="100" y="24"/>
                  </a:lnTo>
                  <a:lnTo>
                    <a:pt x="105" y="23"/>
                  </a:lnTo>
                  <a:lnTo>
                    <a:pt x="111" y="23"/>
                  </a:lnTo>
                  <a:lnTo>
                    <a:pt x="117" y="24"/>
                  </a:lnTo>
                  <a:lnTo>
                    <a:pt x="121" y="26"/>
                  </a:lnTo>
                  <a:lnTo>
                    <a:pt x="126" y="29"/>
                  </a:lnTo>
                  <a:lnTo>
                    <a:pt x="129" y="32"/>
                  </a:lnTo>
                  <a:lnTo>
                    <a:pt x="133" y="37"/>
                  </a:lnTo>
                  <a:lnTo>
                    <a:pt x="136" y="46"/>
                  </a:lnTo>
                  <a:lnTo>
                    <a:pt x="135" y="56"/>
                  </a:lnTo>
                  <a:lnTo>
                    <a:pt x="130" y="65"/>
                  </a:lnTo>
                  <a:lnTo>
                    <a:pt x="122" y="73"/>
                  </a:lnTo>
                  <a:lnTo>
                    <a:pt x="130" y="80"/>
                  </a:lnTo>
                  <a:lnTo>
                    <a:pt x="135" y="90"/>
                  </a:lnTo>
                  <a:lnTo>
                    <a:pt x="136" y="100"/>
                  </a:lnTo>
                  <a:lnTo>
                    <a:pt x="133" y="110"/>
                  </a:lnTo>
                  <a:lnTo>
                    <a:pt x="129" y="115"/>
                  </a:lnTo>
                  <a:lnTo>
                    <a:pt x="126" y="118"/>
                  </a:lnTo>
                  <a:lnTo>
                    <a:pt x="121" y="121"/>
                  </a:lnTo>
                  <a:lnTo>
                    <a:pt x="117" y="122"/>
                  </a:lnTo>
                  <a:lnTo>
                    <a:pt x="112" y="123"/>
                  </a:lnTo>
                  <a:lnTo>
                    <a:pt x="106" y="123"/>
                  </a:lnTo>
                  <a:lnTo>
                    <a:pt x="102" y="122"/>
                  </a:lnTo>
                  <a:lnTo>
                    <a:pt x="96" y="121"/>
                  </a:lnTo>
                  <a:lnTo>
                    <a:pt x="94" y="131"/>
                  </a:lnTo>
                  <a:lnTo>
                    <a:pt x="88" y="140"/>
                  </a:lnTo>
                  <a:lnTo>
                    <a:pt x="80" y="146"/>
                  </a:lnTo>
                  <a:lnTo>
                    <a:pt x="69" y="148"/>
                  </a:lnTo>
                  <a:lnTo>
                    <a:pt x="59" y="146"/>
                  </a:lnTo>
                  <a:lnTo>
                    <a:pt x="51" y="140"/>
                  </a:lnTo>
                  <a:lnTo>
                    <a:pt x="45" y="131"/>
                  </a:lnTo>
                  <a:lnTo>
                    <a:pt x="42" y="121"/>
                  </a:lnTo>
                  <a:lnTo>
                    <a:pt x="36" y="123"/>
                  </a:lnTo>
                  <a:lnTo>
                    <a:pt x="31" y="124"/>
                  </a:lnTo>
                  <a:lnTo>
                    <a:pt x="26" y="124"/>
                  </a:lnTo>
                  <a:lnTo>
                    <a:pt x="21" y="123"/>
                  </a:lnTo>
                  <a:lnTo>
                    <a:pt x="16" y="122"/>
                  </a:lnTo>
                  <a:lnTo>
                    <a:pt x="12" y="120"/>
                  </a:lnTo>
                  <a:lnTo>
                    <a:pt x="8" y="116"/>
                  </a:lnTo>
                  <a:lnTo>
                    <a:pt x="5" y="111"/>
                  </a:lnTo>
                  <a:lnTo>
                    <a:pt x="1" y="101"/>
                  </a:lnTo>
                  <a:lnTo>
                    <a:pt x="3" y="92"/>
                  </a:lnTo>
                  <a:lnTo>
                    <a:pt x="7" y="83"/>
                  </a:lnTo>
                  <a:lnTo>
                    <a:pt x="14" y="7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508" name="Freeform 510"/>
            <p:cNvSpPr>
              <a:spLocks/>
            </p:cNvSpPr>
            <p:nvPr/>
          </p:nvSpPr>
          <p:spPr bwMode="auto">
            <a:xfrm>
              <a:off x="2579" y="2473"/>
              <a:ext cx="20" cy="21"/>
            </a:xfrm>
            <a:custGeom>
              <a:avLst/>
              <a:gdLst>
                <a:gd name="T0" fmla="*/ 19 w 39"/>
                <a:gd name="T1" fmla="*/ 40 h 40"/>
                <a:gd name="T2" fmla="*/ 27 w 39"/>
                <a:gd name="T3" fmla="*/ 39 h 40"/>
                <a:gd name="T4" fmla="*/ 33 w 39"/>
                <a:gd name="T5" fmla="*/ 34 h 40"/>
                <a:gd name="T6" fmla="*/ 38 w 39"/>
                <a:gd name="T7" fmla="*/ 27 h 40"/>
                <a:gd name="T8" fmla="*/ 39 w 39"/>
                <a:gd name="T9" fmla="*/ 20 h 40"/>
                <a:gd name="T10" fmla="*/ 38 w 39"/>
                <a:gd name="T11" fmla="*/ 12 h 40"/>
                <a:gd name="T12" fmla="*/ 33 w 39"/>
                <a:gd name="T13" fmla="*/ 5 h 40"/>
                <a:gd name="T14" fmla="*/ 27 w 39"/>
                <a:gd name="T15" fmla="*/ 1 h 40"/>
                <a:gd name="T16" fmla="*/ 19 w 39"/>
                <a:gd name="T17" fmla="*/ 0 h 40"/>
                <a:gd name="T18" fmla="*/ 12 w 39"/>
                <a:gd name="T19" fmla="*/ 1 h 40"/>
                <a:gd name="T20" fmla="*/ 6 w 39"/>
                <a:gd name="T21" fmla="*/ 5 h 40"/>
                <a:gd name="T22" fmla="*/ 1 w 39"/>
                <a:gd name="T23" fmla="*/ 12 h 40"/>
                <a:gd name="T24" fmla="*/ 0 w 39"/>
                <a:gd name="T25" fmla="*/ 20 h 40"/>
                <a:gd name="T26" fmla="*/ 1 w 39"/>
                <a:gd name="T27" fmla="*/ 27 h 40"/>
                <a:gd name="T28" fmla="*/ 6 w 39"/>
                <a:gd name="T29" fmla="*/ 34 h 40"/>
                <a:gd name="T30" fmla="*/ 12 w 39"/>
                <a:gd name="T31" fmla="*/ 39 h 40"/>
                <a:gd name="T32" fmla="*/ 19 w 39"/>
                <a:gd name="T3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40">
                  <a:moveTo>
                    <a:pt x="19" y="40"/>
                  </a:moveTo>
                  <a:lnTo>
                    <a:pt x="27" y="39"/>
                  </a:lnTo>
                  <a:lnTo>
                    <a:pt x="33" y="34"/>
                  </a:lnTo>
                  <a:lnTo>
                    <a:pt x="38" y="27"/>
                  </a:lnTo>
                  <a:lnTo>
                    <a:pt x="39" y="20"/>
                  </a:lnTo>
                  <a:lnTo>
                    <a:pt x="38" y="12"/>
                  </a:lnTo>
                  <a:lnTo>
                    <a:pt x="33" y="5"/>
                  </a:lnTo>
                  <a:lnTo>
                    <a:pt x="27" y="1"/>
                  </a:lnTo>
                  <a:lnTo>
                    <a:pt x="19" y="0"/>
                  </a:lnTo>
                  <a:lnTo>
                    <a:pt x="12" y="1"/>
                  </a:lnTo>
                  <a:lnTo>
                    <a:pt x="6" y="5"/>
                  </a:lnTo>
                  <a:lnTo>
                    <a:pt x="1" y="12"/>
                  </a:lnTo>
                  <a:lnTo>
                    <a:pt x="0" y="20"/>
                  </a:lnTo>
                  <a:lnTo>
                    <a:pt x="1" y="27"/>
                  </a:lnTo>
                  <a:lnTo>
                    <a:pt x="6" y="34"/>
                  </a:lnTo>
                  <a:lnTo>
                    <a:pt x="12" y="39"/>
                  </a:lnTo>
                  <a:lnTo>
                    <a:pt x="19" y="4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509" name="Freeform 511"/>
            <p:cNvSpPr>
              <a:spLocks/>
            </p:cNvSpPr>
            <p:nvPr/>
          </p:nvSpPr>
          <p:spPr bwMode="auto">
            <a:xfrm>
              <a:off x="2642" y="1923"/>
              <a:ext cx="68" cy="74"/>
            </a:xfrm>
            <a:custGeom>
              <a:avLst/>
              <a:gdLst>
                <a:gd name="T0" fmla="*/ 6 w 136"/>
                <a:gd name="T1" fmla="*/ 66 h 147"/>
                <a:gd name="T2" fmla="*/ 0 w 136"/>
                <a:gd name="T3" fmla="*/ 47 h 147"/>
                <a:gd name="T4" fmla="*/ 7 w 136"/>
                <a:gd name="T5" fmla="*/ 33 h 147"/>
                <a:gd name="T6" fmla="*/ 15 w 136"/>
                <a:gd name="T7" fmla="*/ 26 h 147"/>
                <a:gd name="T8" fmla="*/ 25 w 136"/>
                <a:gd name="T9" fmla="*/ 24 h 147"/>
                <a:gd name="T10" fmla="*/ 35 w 136"/>
                <a:gd name="T11" fmla="*/ 25 h 147"/>
                <a:gd name="T12" fmla="*/ 43 w 136"/>
                <a:gd name="T13" fmla="*/ 16 h 147"/>
                <a:gd name="T14" fmla="*/ 58 w 136"/>
                <a:gd name="T15" fmla="*/ 2 h 147"/>
                <a:gd name="T16" fmla="*/ 79 w 136"/>
                <a:gd name="T17" fmla="*/ 2 h 147"/>
                <a:gd name="T18" fmla="*/ 92 w 136"/>
                <a:gd name="T19" fmla="*/ 16 h 147"/>
                <a:gd name="T20" fmla="*/ 101 w 136"/>
                <a:gd name="T21" fmla="*/ 24 h 147"/>
                <a:gd name="T22" fmla="*/ 111 w 136"/>
                <a:gd name="T23" fmla="*/ 23 h 147"/>
                <a:gd name="T24" fmla="*/ 121 w 136"/>
                <a:gd name="T25" fmla="*/ 25 h 147"/>
                <a:gd name="T26" fmla="*/ 129 w 136"/>
                <a:gd name="T27" fmla="*/ 32 h 147"/>
                <a:gd name="T28" fmla="*/ 136 w 136"/>
                <a:gd name="T29" fmla="*/ 46 h 147"/>
                <a:gd name="T30" fmla="*/ 130 w 136"/>
                <a:gd name="T31" fmla="*/ 65 h 147"/>
                <a:gd name="T32" fmla="*/ 130 w 136"/>
                <a:gd name="T33" fmla="*/ 80 h 147"/>
                <a:gd name="T34" fmla="*/ 136 w 136"/>
                <a:gd name="T35" fmla="*/ 100 h 147"/>
                <a:gd name="T36" fmla="*/ 129 w 136"/>
                <a:gd name="T37" fmla="*/ 114 h 147"/>
                <a:gd name="T38" fmla="*/ 121 w 136"/>
                <a:gd name="T39" fmla="*/ 121 h 147"/>
                <a:gd name="T40" fmla="*/ 112 w 136"/>
                <a:gd name="T41" fmla="*/ 123 h 147"/>
                <a:gd name="T42" fmla="*/ 102 w 136"/>
                <a:gd name="T43" fmla="*/ 122 h 147"/>
                <a:gd name="T44" fmla="*/ 94 w 136"/>
                <a:gd name="T45" fmla="*/ 131 h 147"/>
                <a:gd name="T46" fmla="*/ 80 w 136"/>
                <a:gd name="T47" fmla="*/ 145 h 147"/>
                <a:gd name="T48" fmla="*/ 59 w 136"/>
                <a:gd name="T49" fmla="*/ 145 h 147"/>
                <a:gd name="T50" fmla="*/ 45 w 136"/>
                <a:gd name="T51" fmla="*/ 131 h 147"/>
                <a:gd name="T52" fmla="*/ 36 w 136"/>
                <a:gd name="T53" fmla="*/ 123 h 147"/>
                <a:gd name="T54" fmla="*/ 26 w 136"/>
                <a:gd name="T55" fmla="*/ 124 h 147"/>
                <a:gd name="T56" fmla="*/ 16 w 136"/>
                <a:gd name="T57" fmla="*/ 122 h 147"/>
                <a:gd name="T58" fmla="*/ 8 w 136"/>
                <a:gd name="T59" fmla="*/ 116 h 147"/>
                <a:gd name="T60" fmla="*/ 1 w 136"/>
                <a:gd name="T61" fmla="*/ 101 h 147"/>
                <a:gd name="T62" fmla="*/ 7 w 136"/>
                <a:gd name="T63" fmla="*/ 8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7">
                  <a:moveTo>
                    <a:pt x="14" y="74"/>
                  </a:moveTo>
                  <a:lnTo>
                    <a:pt x="6" y="66"/>
                  </a:lnTo>
                  <a:lnTo>
                    <a:pt x="1" y="57"/>
                  </a:lnTo>
                  <a:lnTo>
                    <a:pt x="0" y="47"/>
                  </a:lnTo>
                  <a:lnTo>
                    <a:pt x="4" y="36"/>
                  </a:lnTo>
                  <a:lnTo>
                    <a:pt x="7" y="33"/>
                  </a:lnTo>
                  <a:lnTo>
                    <a:pt x="11" y="30"/>
                  </a:lnTo>
                  <a:lnTo>
                    <a:pt x="15" y="26"/>
                  </a:lnTo>
                  <a:lnTo>
                    <a:pt x="20" y="25"/>
                  </a:lnTo>
                  <a:lnTo>
                    <a:pt x="25" y="24"/>
                  </a:lnTo>
                  <a:lnTo>
                    <a:pt x="30" y="24"/>
                  </a:lnTo>
                  <a:lnTo>
                    <a:pt x="35" y="25"/>
                  </a:lnTo>
                  <a:lnTo>
                    <a:pt x="41" y="27"/>
                  </a:lnTo>
                  <a:lnTo>
                    <a:pt x="43" y="16"/>
                  </a:lnTo>
                  <a:lnTo>
                    <a:pt x="50" y="8"/>
                  </a:lnTo>
                  <a:lnTo>
                    <a:pt x="58" y="2"/>
                  </a:lnTo>
                  <a:lnTo>
                    <a:pt x="68" y="0"/>
                  </a:lnTo>
                  <a:lnTo>
                    <a:pt x="79" y="2"/>
                  </a:lnTo>
                  <a:lnTo>
                    <a:pt x="87" y="8"/>
                  </a:lnTo>
                  <a:lnTo>
                    <a:pt x="92" y="16"/>
                  </a:lnTo>
                  <a:lnTo>
                    <a:pt x="95" y="26"/>
                  </a:lnTo>
                  <a:lnTo>
                    <a:pt x="101" y="24"/>
                  </a:lnTo>
                  <a:lnTo>
                    <a:pt x="105" y="23"/>
                  </a:lnTo>
                  <a:lnTo>
                    <a:pt x="111" y="23"/>
                  </a:lnTo>
                  <a:lnTo>
                    <a:pt x="116" y="24"/>
                  </a:lnTo>
                  <a:lnTo>
                    <a:pt x="121" y="25"/>
                  </a:lnTo>
                  <a:lnTo>
                    <a:pt x="126" y="28"/>
                  </a:lnTo>
                  <a:lnTo>
                    <a:pt x="129" y="32"/>
                  </a:lnTo>
                  <a:lnTo>
                    <a:pt x="133" y="35"/>
                  </a:lnTo>
                  <a:lnTo>
                    <a:pt x="136" y="46"/>
                  </a:lnTo>
                  <a:lnTo>
                    <a:pt x="135" y="55"/>
                  </a:lnTo>
                  <a:lnTo>
                    <a:pt x="130" y="65"/>
                  </a:lnTo>
                  <a:lnTo>
                    <a:pt x="122" y="72"/>
                  </a:lnTo>
                  <a:lnTo>
                    <a:pt x="130" y="80"/>
                  </a:lnTo>
                  <a:lnTo>
                    <a:pt x="135" y="89"/>
                  </a:lnTo>
                  <a:lnTo>
                    <a:pt x="136" y="100"/>
                  </a:lnTo>
                  <a:lnTo>
                    <a:pt x="133" y="110"/>
                  </a:lnTo>
                  <a:lnTo>
                    <a:pt x="129" y="114"/>
                  </a:lnTo>
                  <a:lnTo>
                    <a:pt x="126" y="117"/>
                  </a:lnTo>
                  <a:lnTo>
                    <a:pt x="121" y="121"/>
                  </a:lnTo>
                  <a:lnTo>
                    <a:pt x="117" y="122"/>
                  </a:lnTo>
                  <a:lnTo>
                    <a:pt x="112" y="123"/>
                  </a:lnTo>
                  <a:lnTo>
                    <a:pt x="106" y="123"/>
                  </a:lnTo>
                  <a:lnTo>
                    <a:pt x="102" y="122"/>
                  </a:lnTo>
                  <a:lnTo>
                    <a:pt x="96" y="121"/>
                  </a:lnTo>
                  <a:lnTo>
                    <a:pt x="94" y="131"/>
                  </a:lnTo>
                  <a:lnTo>
                    <a:pt x="88" y="139"/>
                  </a:lnTo>
                  <a:lnTo>
                    <a:pt x="80" y="145"/>
                  </a:lnTo>
                  <a:lnTo>
                    <a:pt x="69" y="147"/>
                  </a:lnTo>
                  <a:lnTo>
                    <a:pt x="59" y="145"/>
                  </a:lnTo>
                  <a:lnTo>
                    <a:pt x="51" y="139"/>
                  </a:lnTo>
                  <a:lnTo>
                    <a:pt x="45" y="131"/>
                  </a:lnTo>
                  <a:lnTo>
                    <a:pt x="42" y="121"/>
                  </a:lnTo>
                  <a:lnTo>
                    <a:pt x="36" y="123"/>
                  </a:lnTo>
                  <a:lnTo>
                    <a:pt x="31" y="124"/>
                  </a:lnTo>
                  <a:lnTo>
                    <a:pt x="26" y="124"/>
                  </a:lnTo>
                  <a:lnTo>
                    <a:pt x="21" y="123"/>
                  </a:lnTo>
                  <a:lnTo>
                    <a:pt x="16" y="122"/>
                  </a:lnTo>
                  <a:lnTo>
                    <a:pt x="12" y="119"/>
                  </a:lnTo>
                  <a:lnTo>
                    <a:pt x="8" y="116"/>
                  </a:lnTo>
                  <a:lnTo>
                    <a:pt x="5" y="111"/>
                  </a:lnTo>
                  <a:lnTo>
                    <a:pt x="1" y="101"/>
                  </a:lnTo>
                  <a:lnTo>
                    <a:pt x="3" y="92"/>
                  </a:lnTo>
                  <a:lnTo>
                    <a:pt x="7" y="83"/>
                  </a:lnTo>
                  <a:lnTo>
                    <a:pt x="14" y="7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510" name="Freeform 512"/>
            <p:cNvSpPr>
              <a:spLocks/>
            </p:cNvSpPr>
            <p:nvPr/>
          </p:nvSpPr>
          <p:spPr bwMode="auto">
            <a:xfrm>
              <a:off x="2667" y="1949"/>
              <a:ext cx="20" cy="20"/>
            </a:xfrm>
            <a:custGeom>
              <a:avLst/>
              <a:gdLst>
                <a:gd name="T0" fmla="*/ 19 w 39"/>
                <a:gd name="T1" fmla="*/ 39 h 39"/>
                <a:gd name="T2" fmla="*/ 28 w 39"/>
                <a:gd name="T3" fmla="*/ 38 h 39"/>
                <a:gd name="T4" fmla="*/ 33 w 39"/>
                <a:gd name="T5" fmla="*/ 33 h 39"/>
                <a:gd name="T6" fmla="*/ 38 w 39"/>
                <a:gd name="T7" fmla="*/ 27 h 39"/>
                <a:gd name="T8" fmla="*/ 39 w 39"/>
                <a:gd name="T9" fmla="*/ 19 h 39"/>
                <a:gd name="T10" fmla="*/ 38 w 39"/>
                <a:gd name="T11" fmla="*/ 12 h 39"/>
                <a:gd name="T12" fmla="*/ 33 w 39"/>
                <a:gd name="T13" fmla="*/ 5 h 39"/>
                <a:gd name="T14" fmla="*/ 28 w 39"/>
                <a:gd name="T15" fmla="*/ 1 h 39"/>
                <a:gd name="T16" fmla="*/ 19 w 39"/>
                <a:gd name="T17" fmla="*/ 0 h 39"/>
                <a:gd name="T18" fmla="*/ 13 w 39"/>
                <a:gd name="T19" fmla="*/ 1 h 39"/>
                <a:gd name="T20" fmla="*/ 6 w 39"/>
                <a:gd name="T21" fmla="*/ 5 h 39"/>
                <a:gd name="T22" fmla="*/ 1 w 39"/>
                <a:gd name="T23" fmla="*/ 12 h 39"/>
                <a:gd name="T24" fmla="*/ 0 w 39"/>
                <a:gd name="T25" fmla="*/ 19 h 39"/>
                <a:gd name="T26" fmla="*/ 1 w 39"/>
                <a:gd name="T27" fmla="*/ 27 h 39"/>
                <a:gd name="T28" fmla="*/ 6 w 39"/>
                <a:gd name="T29" fmla="*/ 33 h 39"/>
                <a:gd name="T30" fmla="*/ 13 w 39"/>
                <a:gd name="T31" fmla="*/ 38 h 39"/>
                <a:gd name="T32" fmla="*/ 19 w 39"/>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511" name="Freeform 513"/>
            <p:cNvSpPr>
              <a:spLocks/>
            </p:cNvSpPr>
            <p:nvPr/>
          </p:nvSpPr>
          <p:spPr bwMode="auto">
            <a:xfrm>
              <a:off x="2593" y="1695"/>
              <a:ext cx="30" cy="30"/>
            </a:xfrm>
            <a:custGeom>
              <a:avLst/>
              <a:gdLst>
                <a:gd name="T0" fmla="*/ 60 w 60"/>
                <a:gd name="T1" fmla="*/ 29 h 59"/>
                <a:gd name="T2" fmla="*/ 59 w 60"/>
                <a:gd name="T3" fmla="*/ 24 h 59"/>
                <a:gd name="T4" fmla="*/ 58 w 60"/>
                <a:gd name="T5" fmla="*/ 18 h 59"/>
                <a:gd name="T6" fmla="*/ 55 w 60"/>
                <a:gd name="T7" fmla="*/ 13 h 59"/>
                <a:gd name="T8" fmla="*/ 51 w 60"/>
                <a:gd name="T9" fmla="*/ 9 h 59"/>
                <a:gd name="T10" fmla="*/ 47 w 60"/>
                <a:gd name="T11" fmla="*/ 5 h 59"/>
                <a:gd name="T12" fmla="*/ 42 w 60"/>
                <a:gd name="T13" fmla="*/ 2 h 59"/>
                <a:gd name="T14" fmla="*/ 36 w 60"/>
                <a:gd name="T15" fmla="*/ 1 h 59"/>
                <a:gd name="T16" fmla="*/ 30 w 60"/>
                <a:gd name="T17" fmla="*/ 0 h 59"/>
                <a:gd name="T18" fmla="*/ 19 w 60"/>
                <a:gd name="T19" fmla="*/ 2 h 59"/>
                <a:gd name="T20" fmla="*/ 10 w 60"/>
                <a:gd name="T21" fmla="*/ 9 h 59"/>
                <a:gd name="T22" fmla="*/ 3 w 60"/>
                <a:gd name="T23" fmla="*/ 18 h 59"/>
                <a:gd name="T24" fmla="*/ 0 w 60"/>
                <a:gd name="T25" fmla="*/ 29 h 59"/>
                <a:gd name="T26" fmla="*/ 2 w 60"/>
                <a:gd name="T27" fmla="*/ 35 h 59"/>
                <a:gd name="T28" fmla="*/ 3 w 60"/>
                <a:gd name="T29" fmla="*/ 41 h 59"/>
                <a:gd name="T30" fmla="*/ 6 w 60"/>
                <a:gd name="T31" fmla="*/ 46 h 59"/>
                <a:gd name="T32" fmla="*/ 10 w 60"/>
                <a:gd name="T33" fmla="*/ 50 h 59"/>
                <a:gd name="T34" fmla="*/ 14 w 60"/>
                <a:gd name="T35" fmla="*/ 54 h 59"/>
                <a:gd name="T36" fmla="*/ 19 w 60"/>
                <a:gd name="T37" fmla="*/ 57 h 59"/>
                <a:gd name="T38" fmla="*/ 25 w 60"/>
                <a:gd name="T39" fmla="*/ 58 h 59"/>
                <a:gd name="T40" fmla="*/ 30 w 60"/>
                <a:gd name="T41" fmla="*/ 59 h 59"/>
                <a:gd name="T42" fmla="*/ 36 w 60"/>
                <a:gd name="T43" fmla="*/ 58 h 59"/>
                <a:gd name="T44" fmla="*/ 42 w 60"/>
                <a:gd name="T45" fmla="*/ 57 h 59"/>
                <a:gd name="T46" fmla="*/ 47 w 60"/>
                <a:gd name="T47" fmla="*/ 54 h 59"/>
                <a:gd name="T48" fmla="*/ 51 w 60"/>
                <a:gd name="T49" fmla="*/ 50 h 59"/>
                <a:gd name="T50" fmla="*/ 55 w 60"/>
                <a:gd name="T51" fmla="*/ 46 h 59"/>
                <a:gd name="T52" fmla="*/ 58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8" y="18"/>
                  </a:lnTo>
                  <a:lnTo>
                    <a:pt x="55" y="13"/>
                  </a:lnTo>
                  <a:lnTo>
                    <a:pt x="51" y="9"/>
                  </a:lnTo>
                  <a:lnTo>
                    <a:pt x="47" y="5"/>
                  </a:lnTo>
                  <a:lnTo>
                    <a:pt x="42" y="2"/>
                  </a:lnTo>
                  <a:lnTo>
                    <a:pt x="36" y="1"/>
                  </a:lnTo>
                  <a:lnTo>
                    <a:pt x="30" y="0"/>
                  </a:lnTo>
                  <a:lnTo>
                    <a:pt x="19" y="2"/>
                  </a:lnTo>
                  <a:lnTo>
                    <a:pt x="10" y="9"/>
                  </a:lnTo>
                  <a:lnTo>
                    <a:pt x="3" y="18"/>
                  </a:lnTo>
                  <a:lnTo>
                    <a:pt x="0" y="29"/>
                  </a:lnTo>
                  <a:lnTo>
                    <a:pt x="2" y="35"/>
                  </a:lnTo>
                  <a:lnTo>
                    <a:pt x="3" y="41"/>
                  </a:lnTo>
                  <a:lnTo>
                    <a:pt x="6" y="46"/>
                  </a:lnTo>
                  <a:lnTo>
                    <a:pt x="10" y="50"/>
                  </a:lnTo>
                  <a:lnTo>
                    <a:pt x="14" y="54"/>
                  </a:lnTo>
                  <a:lnTo>
                    <a:pt x="19" y="57"/>
                  </a:lnTo>
                  <a:lnTo>
                    <a:pt x="25" y="58"/>
                  </a:lnTo>
                  <a:lnTo>
                    <a:pt x="30" y="59"/>
                  </a:lnTo>
                  <a:lnTo>
                    <a:pt x="36" y="58"/>
                  </a:lnTo>
                  <a:lnTo>
                    <a:pt x="42" y="57"/>
                  </a:lnTo>
                  <a:lnTo>
                    <a:pt x="47" y="54"/>
                  </a:lnTo>
                  <a:lnTo>
                    <a:pt x="51" y="50"/>
                  </a:lnTo>
                  <a:lnTo>
                    <a:pt x="55" y="46"/>
                  </a:lnTo>
                  <a:lnTo>
                    <a:pt x="58"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512" name="Freeform 514"/>
            <p:cNvSpPr>
              <a:spLocks/>
            </p:cNvSpPr>
            <p:nvPr/>
          </p:nvSpPr>
          <p:spPr bwMode="auto">
            <a:xfrm>
              <a:off x="2601" y="1702"/>
              <a:ext cx="15" cy="15"/>
            </a:xfrm>
            <a:custGeom>
              <a:avLst/>
              <a:gdLst>
                <a:gd name="T0" fmla="*/ 15 w 30"/>
                <a:gd name="T1" fmla="*/ 30 h 30"/>
                <a:gd name="T2" fmla="*/ 13 w 30"/>
                <a:gd name="T3" fmla="*/ 30 h 30"/>
                <a:gd name="T4" fmla="*/ 11 w 30"/>
                <a:gd name="T5" fmla="*/ 29 h 30"/>
                <a:gd name="T6" fmla="*/ 7 w 30"/>
                <a:gd name="T7" fmla="*/ 27 h 30"/>
                <a:gd name="T8" fmla="*/ 5 w 30"/>
                <a:gd name="T9" fmla="*/ 26 h 30"/>
                <a:gd name="T10" fmla="*/ 4 w 30"/>
                <a:gd name="T11" fmla="*/ 24 h 30"/>
                <a:gd name="T12" fmla="*/ 2 w 30"/>
                <a:gd name="T13" fmla="*/ 20 h 30"/>
                <a:gd name="T14" fmla="*/ 0 w 30"/>
                <a:gd name="T15" fmla="*/ 18 h 30"/>
                <a:gd name="T16" fmla="*/ 0 w 30"/>
                <a:gd name="T17" fmla="*/ 15 h 30"/>
                <a:gd name="T18" fmla="*/ 0 w 30"/>
                <a:gd name="T19" fmla="*/ 12 h 30"/>
                <a:gd name="T20" fmla="*/ 2 w 30"/>
                <a:gd name="T21" fmla="*/ 10 h 30"/>
                <a:gd name="T22" fmla="*/ 4 w 30"/>
                <a:gd name="T23" fmla="*/ 7 h 30"/>
                <a:gd name="T24" fmla="*/ 5 w 30"/>
                <a:gd name="T25" fmla="*/ 5 h 30"/>
                <a:gd name="T26" fmla="*/ 7 w 30"/>
                <a:gd name="T27" fmla="*/ 3 h 30"/>
                <a:gd name="T28" fmla="*/ 11 w 30"/>
                <a:gd name="T29" fmla="*/ 2 h 30"/>
                <a:gd name="T30" fmla="*/ 13 w 30"/>
                <a:gd name="T31" fmla="*/ 0 h 30"/>
                <a:gd name="T32" fmla="*/ 15 w 30"/>
                <a:gd name="T33" fmla="*/ 0 h 30"/>
                <a:gd name="T34" fmla="*/ 19 w 30"/>
                <a:gd name="T35" fmla="*/ 0 h 30"/>
                <a:gd name="T36" fmla="*/ 21 w 30"/>
                <a:gd name="T37" fmla="*/ 2 h 30"/>
                <a:gd name="T38" fmla="*/ 23 w 30"/>
                <a:gd name="T39" fmla="*/ 3 h 30"/>
                <a:gd name="T40" fmla="*/ 26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1" y="29"/>
                  </a:lnTo>
                  <a:lnTo>
                    <a:pt x="7" y="27"/>
                  </a:lnTo>
                  <a:lnTo>
                    <a:pt x="5" y="26"/>
                  </a:lnTo>
                  <a:lnTo>
                    <a:pt x="4" y="24"/>
                  </a:lnTo>
                  <a:lnTo>
                    <a:pt x="2" y="20"/>
                  </a:lnTo>
                  <a:lnTo>
                    <a:pt x="0" y="18"/>
                  </a:lnTo>
                  <a:lnTo>
                    <a:pt x="0" y="15"/>
                  </a:lnTo>
                  <a:lnTo>
                    <a:pt x="0" y="12"/>
                  </a:lnTo>
                  <a:lnTo>
                    <a:pt x="2" y="10"/>
                  </a:lnTo>
                  <a:lnTo>
                    <a:pt x="4" y="7"/>
                  </a:lnTo>
                  <a:lnTo>
                    <a:pt x="5" y="5"/>
                  </a:lnTo>
                  <a:lnTo>
                    <a:pt x="7" y="3"/>
                  </a:lnTo>
                  <a:lnTo>
                    <a:pt x="11" y="2"/>
                  </a:lnTo>
                  <a:lnTo>
                    <a:pt x="13" y="0"/>
                  </a:lnTo>
                  <a:lnTo>
                    <a:pt x="15" y="0"/>
                  </a:lnTo>
                  <a:lnTo>
                    <a:pt x="19" y="0"/>
                  </a:lnTo>
                  <a:lnTo>
                    <a:pt x="21" y="2"/>
                  </a:lnTo>
                  <a:lnTo>
                    <a:pt x="23" y="3"/>
                  </a:lnTo>
                  <a:lnTo>
                    <a:pt x="26" y="5"/>
                  </a:lnTo>
                  <a:lnTo>
                    <a:pt x="28" y="7"/>
                  </a:lnTo>
                  <a:lnTo>
                    <a:pt x="29" y="10"/>
                  </a:lnTo>
                  <a:lnTo>
                    <a:pt x="30" y="12"/>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513" name="Freeform 515"/>
            <p:cNvSpPr>
              <a:spLocks/>
            </p:cNvSpPr>
            <p:nvPr/>
          </p:nvSpPr>
          <p:spPr bwMode="auto">
            <a:xfrm>
              <a:off x="2352" y="1812"/>
              <a:ext cx="30" cy="30"/>
            </a:xfrm>
            <a:custGeom>
              <a:avLst/>
              <a:gdLst>
                <a:gd name="T0" fmla="*/ 60 w 60"/>
                <a:gd name="T1" fmla="*/ 30 h 60"/>
                <a:gd name="T2" fmla="*/ 59 w 60"/>
                <a:gd name="T3" fmla="*/ 25 h 60"/>
                <a:gd name="T4" fmla="*/ 57 w 60"/>
                <a:gd name="T5" fmla="*/ 19 h 60"/>
                <a:gd name="T6" fmla="*/ 54 w 60"/>
                <a:gd name="T7" fmla="*/ 14 h 60"/>
                <a:gd name="T8" fmla="*/ 51 w 60"/>
                <a:gd name="T9" fmla="*/ 10 h 60"/>
                <a:gd name="T10" fmla="*/ 46 w 60"/>
                <a:gd name="T11" fmla="*/ 6 h 60"/>
                <a:gd name="T12" fmla="*/ 41 w 60"/>
                <a:gd name="T13" fmla="*/ 3 h 60"/>
                <a:gd name="T14" fmla="*/ 36 w 60"/>
                <a:gd name="T15" fmla="*/ 1 h 60"/>
                <a:gd name="T16" fmla="*/ 30 w 60"/>
                <a:gd name="T17" fmla="*/ 0 h 60"/>
                <a:gd name="T18" fmla="*/ 18 w 60"/>
                <a:gd name="T19" fmla="*/ 3 h 60"/>
                <a:gd name="T20" fmla="*/ 8 w 60"/>
                <a:gd name="T21" fmla="*/ 10 h 60"/>
                <a:gd name="T22" fmla="*/ 2 w 60"/>
                <a:gd name="T23" fmla="*/ 19 h 60"/>
                <a:gd name="T24" fmla="*/ 0 w 60"/>
                <a:gd name="T25" fmla="*/ 30 h 60"/>
                <a:gd name="T26" fmla="*/ 0 w 60"/>
                <a:gd name="T27" fmla="*/ 36 h 60"/>
                <a:gd name="T28" fmla="*/ 2 w 60"/>
                <a:gd name="T29" fmla="*/ 42 h 60"/>
                <a:gd name="T30" fmla="*/ 4 w 60"/>
                <a:gd name="T31" fmla="*/ 46 h 60"/>
                <a:gd name="T32" fmla="*/ 8 w 60"/>
                <a:gd name="T33" fmla="*/ 51 h 60"/>
                <a:gd name="T34" fmla="*/ 13 w 60"/>
                <a:gd name="T35" fmla="*/ 54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4 h 60"/>
                <a:gd name="T48" fmla="*/ 51 w 60"/>
                <a:gd name="T49" fmla="*/ 51 h 60"/>
                <a:gd name="T50" fmla="*/ 54 w 60"/>
                <a:gd name="T51" fmla="*/ 46 h 60"/>
                <a:gd name="T52" fmla="*/ 57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7" y="19"/>
                  </a:lnTo>
                  <a:lnTo>
                    <a:pt x="54" y="14"/>
                  </a:lnTo>
                  <a:lnTo>
                    <a:pt x="51" y="10"/>
                  </a:lnTo>
                  <a:lnTo>
                    <a:pt x="46" y="6"/>
                  </a:lnTo>
                  <a:lnTo>
                    <a:pt x="41" y="3"/>
                  </a:lnTo>
                  <a:lnTo>
                    <a:pt x="36" y="1"/>
                  </a:lnTo>
                  <a:lnTo>
                    <a:pt x="30" y="0"/>
                  </a:lnTo>
                  <a:lnTo>
                    <a:pt x="18" y="3"/>
                  </a:lnTo>
                  <a:lnTo>
                    <a:pt x="8" y="10"/>
                  </a:lnTo>
                  <a:lnTo>
                    <a:pt x="2" y="19"/>
                  </a:lnTo>
                  <a:lnTo>
                    <a:pt x="0" y="30"/>
                  </a:lnTo>
                  <a:lnTo>
                    <a:pt x="0" y="36"/>
                  </a:lnTo>
                  <a:lnTo>
                    <a:pt x="2" y="42"/>
                  </a:lnTo>
                  <a:lnTo>
                    <a:pt x="4" y="46"/>
                  </a:lnTo>
                  <a:lnTo>
                    <a:pt x="8" y="51"/>
                  </a:lnTo>
                  <a:lnTo>
                    <a:pt x="13" y="54"/>
                  </a:lnTo>
                  <a:lnTo>
                    <a:pt x="18" y="58"/>
                  </a:lnTo>
                  <a:lnTo>
                    <a:pt x="24" y="59"/>
                  </a:lnTo>
                  <a:lnTo>
                    <a:pt x="30" y="60"/>
                  </a:lnTo>
                  <a:lnTo>
                    <a:pt x="36" y="59"/>
                  </a:lnTo>
                  <a:lnTo>
                    <a:pt x="41" y="58"/>
                  </a:lnTo>
                  <a:lnTo>
                    <a:pt x="46" y="54"/>
                  </a:lnTo>
                  <a:lnTo>
                    <a:pt x="51" y="51"/>
                  </a:lnTo>
                  <a:lnTo>
                    <a:pt x="54" y="46"/>
                  </a:lnTo>
                  <a:lnTo>
                    <a:pt x="57"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514" name="Freeform 516"/>
            <p:cNvSpPr>
              <a:spLocks/>
            </p:cNvSpPr>
            <p:nvPr/>
          </p:nvSpPr>
          <p:spPr bwMode="auto">
            <a:xfrm>
              <a:off x="2359" y="1819"/>
              <a:ext cx="15" cy="15"/>
            </a:xfrm>
            <a:custGeom>
              <a:avLst/>
              <a:gdLst>
                <a:gd name="T0" fmla="*/ 15 w 29"/>
                <a:gd name="T1" fmla="*/ 30 h 30"/>
                <a:gd name="T2" fmla="*/ 11 w 29"/>
                <a:gd name="T3" fmla="*/ 30 h 30"/>
                <a:gd name="T4" fmla="*/ 9 w 29"/>
                <a:gd name="T5" fmla="*/ 29 h 30"/>
                <a:gd name="T6" fmla="*/ 7 w 29"/>
                <a:gd name="T7" fmla="*/ 27 h 30"/>
                <a:gd name="T8" fmla="*/ 4 w 29"/>
                <a:gd name="T9" fmla="*/ 26 h 30"/>
                <a:gd name="T10" fmla="*/ 2 w 29"/>
                <a:gd name="T11" fmla="*/ 23 h 30"/>
                <a:gd name="T12" fmla="*/ 1 w 29"/>
                <a:gd name="T13" fmla="*/ 21 h 30"/>
                <a:gd name="T14" fmla="*/ 0 w 29"/>
                <a:gd name="T15" fmla="*/ 18 h 30"/>
                <a:gd name="T16" fmla="*/ 0 w 29"/>
                <a:gd name="T17" fmla="*/ 15 h 30"/>
                <a:gd name="T18" fmla="*/ 0 w 29"/>
                <a:gd name="T19" fmla="*/ 13 h 30"/>
                <a:gd name="T20" fmla="*/ 1 w 29"/>
                <a:gd name="T21" fmla="*/ 10 h 30"/>
                <a:gd name="T22" fmla="*/ 2 w 29"/>
                <a:gd name="T23" fmla="*/ 7 h 30"/>
                <a:gd name="T24" fmla="*/ 4 w 29"/>
                <a:gd name="T25" fmla="*/ 5 h 30"/>
                <a:gd name="T26" fmla="*/ 7 w 29"/>
                <a:gd name="T27" fmla="*/ 3 h 30"/>
                <a:gd name="T28" fmla="*/ 9 w 29"/>
                <a:gd name="T29" fmla="*/ 1 h 30"/>
                <a:gd name="T30" fmla="*/ 11 w 29"/>
                <a:gd name="T31" fmla="*/ 0 h 30"/>
                <a:gd name="T32" fmla="*/ 15 w 29"/>
                <a:gd name="T33" fmla="*/ 0 h 30"/>
                <a:gd name="T34" fmla="*/ 17 w 29"/>
                <a:gd name="T35" fmla="*/ 0 h 30"/>
                <a:gd name="T36" fmla="*/ 21 w 29"/>
                <a:gd name="T37" fmla="*/ 1 h 30"/>
                <a:gd name="T38" fmla="*/ 23 w 29"/>
                <a:gd name="T39" fmla="*/ 3 h 30"/>
                <a:gd name="T40" fmla="*/ 25 w 29"/>
                <a:gd name="T41" fmla="*/ 5 h 30"/>
                <a:gd name="T42" fmla="*/ 26 w 29"/>
                <a:gd name="T43" fmla="*/ 7 h 30"/>
                <a:gd name="T44" fmla="*/ 28 w 29"/>
                <a:gd name="T45" fmla="*/ 10 h 30"/>
                <a:gd name="T46" fmla="*/ 29 w 29"/>
                <a:gd name="T47" fmla="*/ 13 h 30"/>
                <a:gd name="T48" fmla="*/ 29 w 29"/>
                <a:gd name="T49" fmla="*/ 15 h 30"/>
                <a:gd name="T50" fmla="*/ 28 w 29"/>
                <a:gd name="T51" fmla="*/ 21 h 30"/>
                <a:gd name="T52" fmla="*/ 25 w 29"/>
                <a:gd name="T53" fmla="*/ 26 h 30"/>
                <a:gd name="T54" fmla="*/ 21 w 29"/>
                <a:gd name="T55" fmla="*/ 29 h 30"/>
                <a:gd name="T56" fmla="*/ 15 w 29"/>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30">
                  <a:moveTo>
                    <a:pt x="15" y="30"/>
                  </a:moveTo>
                  <a:lnTo>
                    <a:pt x="11" y="30"/>
                  </a:lnTo>
                  <a:lnTo>
                    <a:pt x="9" y="29"/>
                  </a:lnTo>
                  <a:lnTo>
                    <a:pt x="7" y="27"/>
                  </a:lnTo>
                  <a:lnTo>
                    <a:pt x="4" y="26"/>
                  </a:lnTo>
                  <a:lnTo>
                    <a:pt x="2" y="23"/>
                  </a:lnTo>
                  <a:lnTo>
                    <a:pt x="1" y="21"/>
                  </a:lnTo>
                  <a:lnTo>
                    <a:pt x="0" y="18"/>
                  </a:lnTo>
                  <a:lnTo>
                    <a:pt x="0" y="15"/>
                  </a:lnTo>
                  <a:lnTo>
                    <a:pt x="0" y="13"/>
                  </a:lnTo>
                  <a:lnTo>
                    <a:pt x="1" y="10"/>
                  </a:lnTo>
                  <a:lnTo>
                    <a:pt x="2" y="7"/>
                  </a:lnTo>
                  <a:lnTo>
                    <a:pt x="4" y="5"/>
                  </a:lnTo>
                  <a:lnTo>
                    <a:pt x="7" y="3"/>
                  </a:lnTo>
                  <a:lnTo>
                    <a:pt x="9" y="1"/>
                  </a:lnTo>
                  <a:lnTo>
                    <a:pt x="11" y="0"/>
                  </a:lnTo>
                  <a:lnTo>
                    <a:pt x="15" y="0"/>
                  </a:lnTo>
                  <a:lnTo>
                    <a:pt x="17" y="0"/>
                  </a:lnTo>
                  <a:lnTo>
                    <a:pt x="21" y="1"/>
                  </a:lnTo>
                  <a:lnTo>
                    <a:pt x="23" y="3"/>
                  </a:lnTo>
                  <a:lnTo>
                    <a:pt x="25" y="5"/>
                  </a:lnTo>
                  <a:lnTo>
                    <a:pt x="26" y="7"/>
                  </a:lnTo>
                  <a:lnTo>
                    <a:pt x="28" y="10"/>
                  </a:lnTo>
                  <a:lnTo>
                    <a:pt x="29" y="13"/>
                  </a:lnTo>
                  <a:lnTo>
                    <a:pt x="29" y="15"/>
                  </a:lnTo>
                  <a:lnTo>
                    <a:pt x="28"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515" name="Freeform 517"/>
            <p:cNvSpPr>
              <a:spLocks/>
            </p:cNvSpPr>
            <p:nvPr/>
          </p:nvSpPr>
          <p:spPr bwMode="auto">
            <a:xfrm>
              <a:off x="2336" y="1607"/>
              <a:ext cx="30" cy="29"/>
            </a:xfrm>
            <a:custGeom>
              <a:avLst/>
              <a:gdLst>
                <a:gd name="T0" fmla="*/ 60 w 60"/>
                <a:gd name="T1" fmla="*/ 30 h 59"/>
                <a:gd name="T2" fmla="*/ 58 w 60"/>
                <a:gd name="T3" fmla="*/ 24 h 59"/>
                <a:gd name="T4" fmla="*/ 57 w 60"/>
                <a:gd name="T5" fmla="*/ 19 h 59"/>
                <a:gd name="T6" fmla="*/ 54 w 60"/>
                <a:gd name="T7" fmla="*/ 13 h 59"/>
                <a:gd name="T8" fmla="*/ 50 w 60"/>
                <a:gd name="T9" fmla="*/ 8 h 59"/>
                <a:gd name="T10" fmla="*/ 46 w 60"/>
                <a:gd name="T11" fmla="*/ 5 h 59"/>
                <a:gd name="T12" fmla="*/ 41 w 60"/>
                <a:gd name="T13" fmla="*/ 3 h 59"/>
                <a:gd name="T14" fmla="*/ 35 w 60"/>
                <a:gd name="T15" fmla="*/ 0 h 59"/>
                <a:gd name="T16" fmla="*/ 30 w 60"/>
                <a:gd name="T17" fmla="*/ 0 h 59"/>
                <a:gd name="T18" fmla="*/ 18 w 60"/>
                <a:gd name="T19" fmla="*/ 3 h 59"/>
                <a:gd name="T20" fmla="*/ 9 w 60"/>
                <a:gd name="T21" fmla="*/ 8 h 59"/>
                <a:gd name="T22" fmla="*/ 2 w 60"/>
                <a:gd name="T23" fmla="*/ 19 h 59"/>
                <a:gd name="T24" fmla="*/ 0 w 60"/>
                <a:gd name="T25" fmla="*/ 30 h 59"/>
                <a:gd name="T26" fmla="*/ 1 w 60"/>
                <a:gd name="T27" fmla="*/ 36 h 59"/>
                <a:gd name="T28" fmla="*/ 2 w 60"/>
                <a:gd name="T29" fmla="*/ 41 h 59"/>
                <a:gd name="T30" fmla="*/ 5 w 60"/>
                <a:gd name="T31" fmla="*/ 46 h 59"/>
                <a:gd name="T32" fmla="*/ 9 w 60"/>
                <a:gd name="T33" fmla="*/ 51 h 59"/>
                <a:gd name="T34" fmla="*/ 13 w 60"/>
                <a:gd name="T35" fmla="*/ 54 h 59"/>
                <a:gd name="T36" fmla="*/ 18 w 60"/>
                <a:gd name="T37" fmla="*/ 57 h 59"/>
                <a:gd name="T38" fmla="*/ 24 w 60"/>
                <a:gd name="T39" fmla="*/ 59 h 59"/>
                <a:gd name="T40" fmla="*/ 30 w 60"/>
                <a:gd name="T41" fmla="*/ 59 h 59"/>
                <a:gd name="T42" fmla="*/ 35 w 60"/>
                <a:gd name="T43" fmla="*/ 59 h 59"/>
                <a:gd name="T44" fmla="*/ 41 w 60"/>
                <a:gd name="T45" fmla="*/ 57 h 59"/>
                <a:gd name="T46" fmla="*/ 46 w 60"/>
                <a:gd name="T47" fmla="*/ 54 h 59"/>
                <a:gd name="T48" fmla="*/ 50 w 60"/>
                <a:gd name="T49" fmla="*/ 51 h 59"/>
                <a:gd name="T50" fmla="*/ 54 w 60"/>
                <a:gd name="T51" fmla="*/ 46 h 59"/>
                <a:gd name="T52" fmla="*/ 57 w 60"/>
                <a:gd name="T53" fmla="*/ 41 h 59"/>
                <a:gd name="T54" fmla="*/ 58 w 60"/>
                <a:gd name="T55" fmla="*/ 36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8" y="24"/>
                  </a:lnTo>
                  <a:lnTo>
                    <a:pt x="57" y="19"/>
                  </a:lnTo>
                  <a:lnTo>
                    <a:pt x="54" y="13"/>
                  </a:lnTo>
                  <a:lnTo>
                    <a:pt x="50" y="8"/>
                  </a:lnTo>
                  <a:lnTo>
                    <a:pt x="46" y="5"/>
                  </a:lnTo>
                  <a:lnTo>
                    <a:pt x="41" y="3"/>
                  </a:lnTo>
                  <a:lnTo>
                    <a:pt x="35" y="0"/>
                  </a:lnTo>
                  <a:lnTo>
                    <a:pt x="30" y="0"/>
                  </a:lnTo>
                  <a:lnTo>
                    <a:pt x="18" y="3"/>
                  </a:lnTo>
                  <a:lnTo>
                    <a:pt x="9" y="8"/>
                  </a:lnTo>
                  <a:lnTo>
                    <a:pt x="2" y="19"/>
                  </a:lnTo>
                  <a:lnTo>
                    <a:pt x="0" y="30"/>
                  </a:lnTo>
                  <a:lnTo>
                    <a:pt x="1" y="36"/>
                  </a:lnTo>
                  <a:lnTo>
                    <a:pt x="2" y="41"/>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1"/>
                  </a:lnTo>
                  <a:lnTo>
                    <a:pt x="58"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516" name="Freeform 518"/>
            <p:cNvSpPr>
              <a:spLocks/>
            </p:cNvSpPr>
            <p:nvPr/>
          </p:nvSpPr>
          <p:spPr bwMode="auto">
            <a:xfrm>
              <a:off x="2343" y="1614"/>
              <a:ext cx="15" cy="15"/>
            </a:xfrm>
            <a:custGeom>
              <a:avLst/>
              <a:gdLst>
                <a:gd name="T0" fmla="*/ 15 w 30"/>
                <a:gd name="T1" fmla="*/ 29 h 29"/>
                <a:gd name="T2" fmla="*/ 11 w 30"/>
                <a:gd name="T3" fmla="*/ 29 h 29"/>
                <a:gd name="T4" fmla="*/ 9 w 30"/>
                <a:gd name="T5" fmla="*/ 28 h 29"/>
                <a:gd name="T6" fmla="*/ 7 w 30"/>
                <a:gd name="T7" fmla="*/ 27 h 29"/>
                <a:gd name="T8" fmla="*/ 4 w 30"/>
                <a:gd name="T9" fmla="*/ 26 h 29"/>
                <a:gd name="T10" fmla="*/ 2 w 30"/>
                <a:gd name="T11" fmla="*/ 23 h 29"/>
                <a:gd name="T12" fmla="*/ 1 w 30"/>
                <a:gd name="T13" fmla="*/ 20 h 29"/>
                <a:gd name="T14" fmla="*/ 0 w 30"/>
                <a:gd name="T15" fmla="*/ 18 h 29"/>
                <a:gd name="T16" fmla="*/ 0 w 30"/>
                <a:gd name="T17" fmla="*/ 15 h 29"/>
                <a:gd name="T18" fmla="*/ 0 w 30"/>
                <a:gd name="T19" fmla="*/ 12 h 29"/>
                <a:gd name="T20" fmla="*/ 1 w 30"/>
                <a:gd name="T21" fmla="*/ 9 h 29"/>
                <a:gd name="T22" fmla="*/ 2 w 30"/>
                <a:gd name="T23" fmla="*/ 6 h 29"/>
                <a:gd name="T24" fmla="*/ 4 w 30"/>
                <a:gd name="T25" fmla="*/ 4 h 29"/>
                <a:gd name="T26" fmla="*/ 7 w 30"/>
                <a:gd name="T27" fmla="*/ 3 h 29"/>
                <a:gd name="T28" fmla="*/ 9 w 30"/>
                <a:gd name="T29" fmla="*/ 1 h 29"/>
                <a:gd name="T30" fmla="*/ 11 w 30"/>
                <a:gd name="T31" fmla="*/ 0 h 29"/>
                <a:gd name="T32" fmla="*/ 15 w 30"/>
                <a:gd name="T33" fmla="*/ 0 h 29"/>
                <a:gd name="T34" fmla="*/ 17 w 30"/>
                <a:gd name="T35" fmla="*/ 0 h 29"/>
                <a:gd name="T36" fmla="*/ 20 w 30"/>
                <a:gd name="T37" fmla="*/ 1 h 29"/>
                <a:gd name="T38" fmla="*/ 23 w 30"/>
                <a:gd name="T39" fmla="*/ 3 h 29"/>
                <a:gd name="T40" fmla="*/ 25 w 30"/>
                <a:gd name="T41" fmla="*/ 4 h 29"/>
                <a:gd name="T42" fmla="*/ 26 w 30"/>
                <a:gd name="T43" fmla="*/ 6 h 29"/>
                <a:gd name="T44" fmla="*/ 28 w 30"/>
                <a:gd name="T45" fmla="*/ 9 h 29"/>
                <a:gd name="T46" fmla="*/ 30 w 30"/>
                <a:gd name="T47" fmla="*/ 12 h 29"/>
                <a:gd name="T48" fmla="*/ 30 w 30"/>
                <a:gd name="T49" fmla="*/ 15 h 29"/>
                <a:gd name="T50" fmla="*/ 28 w 30"/>
                <a:gd name="T51" fmla="*/ 21 h 29"/>
                <a:gd name="T52" fmla="*/ 25 w 30"/>
                <a:gd name="T53" fmla="*/ 26 h 29"/>
                <a:gd name="T54" fmla="*/ 20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1" y="29"/>
                  </a:lnTo>
                  <a:lnTo>
                    <a:pt x="9" y="28"/>
                  </a:lnTo>
                  <a:lnTo>
                    <a:pt x="7" y="27"/>
                  </a:lnTo>
                  <a:lnTo>
                    <a:pt x="4" y="26"/>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1"/>
                  </a:lnTo>
                  <a:lnTo>
                    <a:pt x="25" y="26"/>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517" name="Freeform 519"/>
            <p:cNvSpPr>
              <a:spLocks/>
            </p:cNvSpPr>
            <p:nvPr/>
          </p:nvSpPr>
          <p:spPr bwMode="auto">
            <a:xfrm>
              <a:off x="2456" y="1929"/>
              <a:ext cx="30" cy="30"/>
            </a:xfrm>
            <a:custGeom>
              <a:avLst/>
              <a:gdLst>
                <a:gd name="T0" fmla="*/ 60 w 60"/>
                <a:gd name="T1" fmla="*/ 30 h 60"/>
                <a:gd name="T2" fmla="*/ 59 w 60"/>
                <a:gd name="T3" fmla="*/ 24 h 60"/>
                <a:gd name="T4" fmla="*/ 58 w 60"/>
                <a:gd name="T5" fmla="*/ 19 h 60"/>
                <a:gd name="T6" fmla="*/ 55 w 60"/>
                <a:gd name="T7" fmla="*/ 13 h 60"/>
                <a:gd name="T8" fmla="*/ 52 w 60"/>
                <a:gd name="T9" fmla="*/ 8 h 60"/>
                <a:gd name="T10" fmla="*/ 47 w 60"/>
                <a:gd name="T11" fmla="*/ 5 h 60"/>
                <a:gd name="T12" fmla="*/ 42 w 60"/>
                <a:gd name="T13" fmla="*/ 3 h 60"/>
                <a:gd name="T14" fmla="*/ 36 w 60"/>
                <a:gd name="T15" fmla="*/ 0 h 60"/>
                <a:gd name="T16" fmla="*/ 30 w 60"/>
                <a:gd name="T17" fmla="*/ 0 h 60"/>
                <a:gd name="T18" fmla="*/ 19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6 h 60"/>
                <a:gd name="T32" fmla="*/ 9 w 60"/>
                <a:gd name="T33" fmla="*/ 51 h 60"/>
                <a:gd name="T34" fmla="*/ 14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7 w 60"/>
                <a:gd name="T47" fmla="*/ 54 h 60"/>
                <a:gd name="T48" fmla="*/ 52 w 60"/>
                <a:gd name="T49" fmla="*/ 51 h 60"/>
                <a:gd name="T50" fmla="*/ 55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518" name="Freeform 520"/>
            <p:cNvSpPr>
              <a:spLocks/>
            </p:cNvSpPr>
            <p:nvPr/>
          </p:nvSpPr>
          <p:spPr bwMode="auto">
            <a:xfrm>
              <a:off x="2463" y="1937"/>
              <a:ext cx="15" cy="15"/>
            </a:xfrm>
            <a:custGeom>
              <a:avLst/>
              <a:gdLst>
                <a:gd name="T0" fmla="*/ 15 w 30"/>
                <a:gd name="T1" fmla="*/ 30 h 30"/>
                <a:gd name="T2" fmla="*/ 13 w 30"/>
                <a:gd name="T3" fmla="*/ 30 h 30"/>
                <a:gd name="T4" fmla="*/ 11 w 30"/>
                <a:gd name="T5" fmla="*/ 29 h 30"/>
                <a:gd name="T6" fmla="*/ 7 w 30"/>
                <a:gd name="T7" fmla="*/ 27 h 30"/>
                <a:gd name="T8" fmla="*/ 5 w 30"/>
                <a:gd name="T9" fmla="*/ 26 h 30"/>
                <a:gd name="T10" fmla="*/ 4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4 w 30"/>
                <a:gd name="T23" fmla="*/ 7 h 30"/>
                <a:gd name="T24" fmla="*/ 5 w 30"/>
                <a:gd name="T25" fmla="*/ 5 h 30"/>
                <a:gd name="T26" fmla="*/ 7 w 30"/>
                <a:gd name="T27" fmla="*/ 3 h 30"/>
                <a:gd name="T28" fmla="*/ 11 w 30"/>
                <a:gd name="T29" fmla="*/ 1 h 30"/>
                <a:gd name="T30" fmla="*/ 13 w 30"/>
                <a:gd name="T31" fmla="*/ 0 h 30"/>
                <a:gd name="T32" fmla="*/ 15 w 30"/>
                <a:gd name="T33" fmla="*/ 0 h 30"/>
                <a:gd name="T34" fmla="*/ 19 w 30"/>
                <a:gd name="T35" fmla="*/ 0 h 30"/>
                <a:gd name="T36" fmla="*/ 21 w 30"/>
                <a:gd name="T37" fmla="*/ 1 h 30"/>
                <a:gd name="T38" fmla="*/ 23 w 30"/>
                <a:gd name="T39" fmla="*/ 3 h 30"/>
                <a:gd name="T40" fmla="*/ 26 w 30"/>
                <a:gd name="T41" fmla="*/ 5 h 30"/>
                <a:gd name="T42" fmla="*/ 28 w 30"/>
                <a:gd name="T43" fmla="*/ 7 h 30"/>
                <a:gd name="T44" fmla="*/ 29 w 30"/>
                <a:gd name="T45" fmla="*/ 9 h 30"/>
                <a:gd name="T46" fmla="*/ 30 w 30"/>
                <a:gd name="T47" fmla="*/ 12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519" name="Freeform 521"/>
            <p:cNvSpPr>
              <a:spLocks/>
            </p:cNvSpPr>
            <p:nvPr/>
          </p:nvSpPr>
          <p:spPr bwMode="auto">
            <a:xfrm>
              <a:off x="2357" y="1988"/>
              <a:ext cx="30" cy="29"/>
            </a:xfrm>
            <a:custGeom>
              <a:avLst/>
              <a:gdLst>
                <a:gd name="T0" fmla="*/ 60 w 60"/>
                <a:gd name="T1" fmla="*/ 30 h 59"/>
                <a:gd name="T2" fmla="*/ 59 w 60"/>
                <a:gd name="T3" fmla="*/ 24 h 59"/>
                <a:gd name="T4" fmla="*/ 58 w 60"/>
                <a:gd name="T5" fmla="*/ 18 h 59"/>
                <a:gd name="T6" fmla="*/ 54 w 60"/>
                <a:gd name="T7" fmla="*/ 12 h 59"/>
                <a:gd name="T8" fmla="*/ 51 w 60"/>
                <a:gd name="T9" fmla="*/ 8 h 59"/>
                <a:gd name="T10" fmla="*/ 46 w 60"/>
                <a:gd name="T11" fmla="*/ 4 h 59"/>
                <a:gd name="T12" fmla="*/ 42 w 60"/>
                <a:gd name="T13" fmla="*/ 2 h 59"/>
                <a:gd name="T14" fmla="*/ 36 w 60"/>
                <a:gd name="T15" fmla="*/ 0 h 59"/>
                <a:gd name="T16" fmla="*/ 30 w 60"/>
                <a:gd name="T17" fmla="*/ 0 h 59"/>
                <a:gd name="T18" fmla="*/ 19 w 60"/>
                <a:gd name="T19" fmla="*/ 2 h 59"/>
                <a:gd name="T20" fmla="*/ 9 w 60"/>
                <a:gd name="T21" fmla="*/ 8 h 59"/>
                <a:gd name="T22" fmla="*/ 3 w 60"/>
                <a:gd name="T23" fmla="*/ 18 h 59"/>
                <a:gd name="T24" fmla="*/ 0 w 60"/>
                <a:gd name="T25" fmla="*/ 30 h 59"/>
                <a:gd name="T26" fmla="*/ 1 w 60"/>
                <a:gd name="T27" fmla="*/ 35 h 59"/>
                <a:gd name="T28" fmla="*/ 3 w 60"/>
                <a:gd name="T29" fmla="*/ 40 h 59"/>
                <a:gd name="T30" fmla="*/ 6 w 60"/>
                <a:gd name="T31" fmla="*/ 46 h 59"/>
                <a:gd name="T32" fmla="*/ 9 w 60"/>
                <a:gd name="T33" fmla="*/ 50 h 59"/>
                <a:gd name="T34" fmla="*/ 14 w 60"/>
                <a:gd name="T35" fmla="*/ 54 h 59"/>
                <a:gd name="T36" fmla="*/ 19 w 60"/>
                <a:gd name="T37" fmla="*/ 56 h 59"/>
                <a:gd name="T38" fmla="*/ 24 w 60"/>
                <a:gd name="T39" fmla="*/ 59 h 59"/>
                <a:gd name="T40" fmla="*/ 30 w 60"/>
                <a:gd name="T41" fmla="*/ 59 h 59"/>
                <a:gd name="T42" fmla="*/ 36 w 60"/>
                <a:gd name="T43" fmla="*/ 59 h 59"/>
                <a:gd name="T44" fmla="*/ 42 w 60"/>
                <a:gd name="T45" fmla="*/ 56 h 59"/>
                <a:gd name="T46" fmla="*/ 46 w 60"/>
                <a:gd name="T47" fmla="*/ 54 h 59"/>
                <a:gd name="T48" fmla="*/ 51 w 60"/>
                <a:gd name="T49" fmla="*/ 50 h 59"/>
                <a:gd name="T50" fmla="*/ 54 w 60"/>
                <a:gd name="T51" fmla="*/ 46 h 59"/>
                <a:gd name="T52" fmla="*/ 58 w 60"/>
                <a:gd name="T53" fmla="*/ 40 h 59"/>
                <a:gd name="T54" fmla="*/ 59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520" name="Freeform 522"/>
            <p:cNvSpPr>
              <a:spLocks/>
            </p:cNvSpPr>
            <p:nvPr/>
          </p:nvSpPr>
          <p:spPr bwMode="auto">
            <a:xfrm>
              <a:off x="2365" y="1995"/>
              <a:ext cx="15" cy="15"/>
            </a:xfrm>
            <a:custGeom>
              <a:avLst/>
              <a:gdLst>
                <a:gd name="T0" fmla="*/ 15 w 30"/>
                <a:gd name="T1" fmla="*/ 29 h 29"/>
                <a:gd name="T2" fmla="*/ 13 w 30"/>
                <a:gd name="T3" fmla="*/ 29 h 29"/>
                <a:gd name="T4" fmla="*/ 9 w 30"/>
                <a:gd name="T5" fmla="*/ 27 h 29"/>
                <a:gd name="T6" fmla="*/ 7 w 30"/>
                <a:gd name="T7" fmla="*/ 26 h 29"/>
                <a:gd name="T8" fmla="*/ 5 w 30"/>
                <a:gd name="T9" fmla="*/ 25 h 29"/>
                <a:gd name="T10" fmla="*/ 3 w 30"/>
                <a:gd name="T11" fmla="*/ 23 h 29"/>
                <a:gd name="T12" fmla="*/ 1 w 30"/>
                <a:gd name="T13" fmla="*/ 19 h 29"/>
                <a:gd name="T14" fmla="*/ 0 w 30"/>
                <a:gd name="T15" fmla="*/ 17 h 29"/>
                <a:gd name="T16" fmla="*/ 0 w 30"/>
                <a:gd name="T17" fmla="*/ 15 h 29"/>
                <a:gd name="T18" fmla="*/ 0 w 30"/>
                <a:gd name="T19" fmla="*/ 11 h 29"/>
                <a:gd name="T20" fmla="*/ 1 w 30"/>
                <a:gd name="T21" fmla="*/ 9 h 29"/>
                <a:gd name="T22" fmla="*/ 3 w 30"/>
                <a:gd name="T23" fmla="*/ 6 h 29"/>
                <a:gd name="T24" fmla="*/ 5 w 30"/>
                <a:gd name="T25" fmla="*/ 3 h 29"/>
                <a:gd name="T26" fmla="*/ 7 w 30"/>
                <a:gd name="T27" fmla="*/ 2 h 29"/>
                <a:gd name="T28" fmla="*/ 9 w 30"/>
                <a:gd name="T29" fmla="*/ 1 h 29"/>
                <a:gd name="T30" fmla="*/ 13 w 30"/>
                <a:gd name="T31" fmla="*/ 0 h 29"/>
                <a:gd name="T32" fmla="*/ 15 w 30"/>
                <a:gd name="T33" fmla="*/ 0 h 29"/>
                <a:gd name="T34" fmla="*/ 18 w 30"/>
                <a:gd name="T35" fmla="*/ 0 h 29"/>
                <a:gd name="T36" fmla="*/ 21 w 30"/>
                <a:gd name="T37" fmla="*/ 1 h 29"/>
                <a:gd name="T38" fmla="*/ 23 w 30"/>
                <a:gd name="T39" fmla="*/ 2 h 29"/>
                <a:gd name="T40" fmla="*/ 26 w 30"/>
                <a:gd name="T41" fmla="*/ 3 h 29"/>
                <a:gd name="T42" fmla="*/ 27 w 30"/>
                <a:gd name="T43" fmla="*/ 6 h 29"/>
                <a:gd name="T44" fmla="*/ 29 w 30"/>
                <a:gd name="T45" fmla="*/ 9 h 29"/>
                <a:gd name="T46" fmla="*/ 30 w 30"/>
                <a:gd name="T47" fmla="*/ 11 h 29"/>
                <a:gd name="T48" fmla="*/ 30 w 30"/>
                <a:gd name="T49" fmla="*/ 15 h 29"/>
                <a:gd name="T50" fmla="*/ 29 w 30"/>
                <a:gd name="T51" fmla="*/ 20 h 29"/>
                <a:gd name="T52" fmla="*/ 26 w 30"/>
                <a:gd name="T53" fmla="*/ 25 h 29"/>
                <a:gd name="T54" fmla="*/ 21 w 30"/>
                <a:gd name="T55" fmla="*/ 27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521" name="Freeform 523"/>
            <p:cNvSpPr>
              <a:spLocks/>
            </p:cNvSpPr>
            <p:nvPr/>
          </p:nvSpPr>
          <p:spPr bwMode="auto">
            <a:xfrm>
              <a:off x="2658" y="2044"/>
              <a:ext cx="30" cy="30"/>
            </a:xfrm>
            <a:custGeom>
              <a:avLst/>
              <a:gdLst>
                <a:gd name="T0" fmla="*/ 59 w 59"/>
                <a:gd name="T1" fmla="*/ 30 h 60"/>
                <a:gd name="T2" fmla="*/ 58 w 59"/>
                <a:gd name="T3" fmla="*/ 25 h 60"/>
                <a:gd name="T4" fmla="*/ 57 w 59"/>
                <a:gd name="T5" fmla="*/ 19 h 60"/>
                <a:gd name="T6" fmla="*/ 54 w 59"/>
                <a:gd name="T7" fmla="*/ 13 h 60"/>
                <a:gd name="T8" fmla="*/ 50 w 59"/>
                <a:gd name="T9" fmla="*/ 9 h 60"/>
                <a:gd name="T10" fmla="*/ 46 w 59"/>
                <a:gd name="T11" fmla="*/ 5 h 60"/>
                <a:gd name="T12" fmla="*/ 41 w 59"/>
                <a:gd name="T13" fmla="*/ 3 h 60"/>
                <a:gd name="T14" fmla="*/ 35 w 59"/>
                <a:gd name="T15" fmla="*/ 2 h 60"/>
                <a:gd name="T16" fmla="*/ 30 w 59"/>
                <a:gd name="T17" fmla="*/ 0 h 60"/>
                <a:gd name="T18" fmla="*/ 18 w 59"/>
                <a:gd name="T19" fmla="*/ 3 h 60"/>
                <a:gd name="T20" fmla="*/ 9 w 59"/>
                <a:gd name="T21" fmla="*/ 9 h 60"/>
                <a:gd name="T22" fmla="*/ 2 w 59"/>
                <a:gd name="T23" fmla="*/ 19 h 60"/>
                <a:gd name="T24" fmla="*/ 0 w 59"/>
                <a:gd name="T25" fmla="*/ 30 h 60"/>
                <a:gd name="T26" fmla="*/ 1 w 59"/>
                <a:gd name="T27" fmla="*/ 36 h 60"/>
                <a:gd name="T28" fmla="*/ 2 w 59"/>
                <a:gd name="T29" fmla="*/ 42 h 60"/>
                <a:gd name="T30" fmla="*/ 5 w 59"/>
                <a:gd name="T31" fmla="*/ 47 h 60"/>
                <a:gd name="T32" fmla="*/ 9 w 59"/>
                <a:gd name="T33" fmla="*/ 51 h 60"/>
                <a:gd name="T34" fmla="*/ 13 w 59"/>
                <a:gd name="T35" fmla="*/ 55 h 60"/>
                <a:gd name="T36" fmla="*/ 18 w 59"/>
                <a:gd name="T37" fmla="*/ 58 h 60"/>
                <a:gd name="T38" fmla="*/ 24 w 59"/>
                <a:gd name="T39" fmla="*/ 59 h 60"/>
                <a:gd name="T40" fmla="*/ 30 w 59"/>
                <a:gd name="T41" fmla="*/ 60 h 60"/>
                <a:gd name="T42" fmla="*/ 35 w 59"/>
                <a:gd name="T43" fmla="*/ 59 h 60"/>
                <a:gd name="T44" fmla="*/ 41 w 59"/>
                <a:gd name="T45" fmla="*/ 58 h 60"/>
                <a:gd name="T46" fmla="*/ 46 w 59"/>
                <a:gd name="T47" fmla="*/ 55 h 60"/>
                <a:gd name="T48" fmla="*/ 50 w 59"/>
                <a:gd name="T49" fmla="*/ 51 h 60"/>
                <a:gd name="T50" fmla="*/ 54 w 59"/>
                <a:gd name="T51" fmla="*/ 47 h 60"/>
                <a:gd name="T52" fmla="*/ 57 w 59"/>
                <a:gd name="T53" fmla="*/ 42 h 60"/>
                <a:gd name="T54" fmla="*/ 58 w 59"/>
                <a:gd name="T55" fmla="*/ 36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522" name="Freeform 524"/>
            <p:cNvSpPr>
              <a:spLocks/>
            </p:cNvSpPr>
            <p:nvPr/>
          </p:nvSpPr>
          <p:spPr bwMode="auto">
            <a:xfrm>
              <a:off x="2666" y="2051"/>
              <a:ext cx="15" cy="15"/>
            </a:xfrm>
            <a:custGeom>
              <a:avLst/>
              <a:gdLst>
                <a:gd name="T0" fmla="*/ 15 w 30"/>
                <a:gd name="T1" fmla="*/ 30 h 30"/>
                <a:gd name="T2" fmla="*/ 12 w 30"/>
                <a:gd name="T3" fmla="*/ 30 h 30"/>
                <a:gd name="T4" fmla="*/ 9 w 30"/>
                <a:gd name="T5" fmla="*/ 29 h 30"/>
                <a:gd name="T6" fmla="*/ 6 w 30"/>
                <a:gd name="T7" fmla="*/ 27 h 30"/>
                <a:gd name="T8" fmla="*/ 4 w 30"/>
                <a:gd name="T9" fmla="*/ 26 h 30"/>
                <a:gd name="T10" fmla="*/ 3 w 30"/>
                <a:gd name="T11" fmla="*/ 24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4 w 30"/>
                <a:gd name="T25" fmla="*/ 5 h 30"/>
                <a:gd name="T26" fmla="*/ 6 w 30"/>
                <a:gd name="T27" fmla="*/ 3 h 30"/>
                <a:gd name="T28" fmla="*/ 9 w 30"/>
                <a:gd name="T29" fmla="*/ 2 h 30"/>
                <a:gd name="T30" fmla="*/ 12 w 30"/>
                <a:gd name="T31" fmla="*/ 0 h 30"/>
                <a:gd name="T32" fmla="*/ 15 w 30"/>
                <a:gd name="T33" fmla="*/ 0 h 30"/>
                <a:gd name="T34" fmla="*/ 18 w 30"/>
                <a:gd name="T35" fmla="*/ 0 h 30"/>
                <a:gd name="T36" fmla="*/ 20 w 30"/>
                <a:gd name="T37" fmla="*/ 2 h 30"/>
                <a:gd name="T38" fmla="*/ 23 w 30"/>
                <a:gd name="T39" fmla="*/ 3 h 30"/>
                <a:gd name="T40" fmla="*/ 25 w 30"/>
                <a:gd name="T41" fmla="*/ 5 h 30"/>
                <a:gd name="T42" fmla="*/ 27 w 30"/>
                <a:gd name="T43" fmla="*/ 7 h 30"/>
                <a:gd name="T44" fmla="*/ 28 w 30"/>
                <a:gd name="T45" fmla="*/ 10 h 30"/>
                <a:gd name="T46" fmla="*/ 30 w 30"/>
                <a:gd name="T47" fmla="*/ 12 h 30"/>
                <a:gd name="T48" fmla="*/ 30 w 30"/>
                <a:gd name="T49" fmla="*/ 15 h 30"/>
                <a:gd name="T50" fmla="*/ 28 w 30"/>
                <a:gd name="T51" fmla="*/ 21 h 30"/>
                <a:gd name="T52" fmla="*/ 25 w 30"/>
                <a:gd name="T53" fmla="*/ 26 h 30"/>
                <a:gd name="T54" fmla="*/ 20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523" name="Freeform 525"/>
            <p:cNvSpPr>
              <a:spLocks/>
            </p:cNvSpPr>
            <p:nvPr/>
          </p:nvSpPr>
          <p:spPr bwMode="auto">
            <a:xfrm>
              <a:off x="2674" y="1787"/>
              <a:ext cx="30" cy="30"/>
            </a:xfrm>
            <a:custGeom>
              <a:avLst/>
              <a:gdLst>
                <a:gd name="T0" fmla="*/ 60 w 60"/>
                <a:gd name="T1" fmla="*/ 30 h 60"/>
                <a:gd name="T2" fmla="*/ 59 w 60"/>
                <a:gd name="T3" fmla="*/ 24 h 60"/>
                <a:gd name="T4" fmla="*/ 57 w 60"/>
                <a:gd name="T5" fmla="*/ 18 h 60"/>
                <a:gd name="T6" fmla="*/ 54 w 60"/>
                <a:gd name="T7" fmla="*/ 14 h 60"/>
                <a:gd name="T8" fmla="*/ 51 w 60"/>
                <a:gd name="T9" fmla="*/ 9 h 60"/>
                <a:gd name="T10" fmla="*/ 46 w 60"/>
                <a:gd name="T11" fmla="*/ 6 h 60"/>
                <a:gd name="T12" fmla="*/ 41 w 60"/>
                <a:gd name="T13" fmla="*/ 2 h 60"/>
                <a:gd name="T14" fmla="*/ 36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6 h 60"/>
                <a:gd name="T28" fmla="*/ 2 w 60"/>
                <a:gd name="T29" fmla="*/ 41 h 60"/>
                <a:gd name="T30" fmla="*/ 6 w 60"/>
                <a:gd name="T31" fmla="*/ 47 h 60"/>
                <a:gd name="T32" fmla="*/ 9 w 60"/>
                <a:gd name="T33" fmla="*/ 52 h 60"/>
                <a:gd name="T34" fmla="*/ 14 w 60"/>
                <a:gd name="T35" fmla="*/ 55 h 60"/>
                <a:gd name="T36" fmla="*/ 18 w 60"/>
                <a:gd name="T37" fmla="*/ 58 h 60"/>
                <a:gd name="T38" fmla="*/ 24 w 60"/>
                <a:gd name="T39" fmla="*/ 60 h 60"/>
                <a:gd name="T40" fmla="*/ 30 w 60"/>
                <a:gd name="T41" fmla="*/ 60 h 60"/>
                <a:gd name="T42" fmla="*/ 36 w 60"/>
                <a:gd name="T43" fmla="*/ 60 h 60"/>
                <a:gd name="T44" fmla="*/ 41 w 60"/>
                <a:gd name="T45" fmla="*/ 58 h 60"/>
                <a:gd name="T46" fmla="*/ 46 w 60"/>
                <a:gd name="T47" fmla="*/ 55 h 60"/>
                <a:gd name="T48" fmla="*/ 51 w 60"/>
                <a:gd name="T49" fmla="*/ 52 h 60"/>
                <a:gd name="T50" fmla="*/ 54 w 60"/>
                <a:gd name="T51" fmla="*/ 47 h 60"/>
                <a:gd name="T52" fmla="*/ 57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4"/>
                  </a:lnTo>
                  <a:lnTo>
                    <a:pt x="51" y="9"/>
                  </a:lnTo>
                  <a:lnTo>
                    <a:pt x="46" y="6"/>
                  </a:lnTo>
                  <a:lnTo>
                    <a:pt x="41" y="2"/>
                  </a:lnTo>
                  <a:lnTo>
                    <a:pt x="36" y="1"/>
                  </a:lnTo>
                  <a:lnTo>
                    <a:pt x="30" y="0"/>
                  </a:lnTo>
                  <a:lnTo>
                    <a:pt x="18" y="2"/>
                  </a:lnTo>
                  <a:lnTo>
                    <a:pt x="9" y="9"/>
                  </a:lnTo>
                  <a:lnTo>
                    <a:pt x="2" y="18"/>
                  </a:lnTo>
                  <a:lnTo>
                    <a:pt x="0" y="30"/>
                  </a:lnTo>
                  <a:lnTo>
                    <a:pt x="1" y="36"/>
                  </a:lnTo>
                  <a:lnTo>
                    <a:pt x="2" y="41"/>
                  </a:lnTo>
                  <a:lnTo>
                    <a:pt x="6" y="47"/>
                  </a:lnTo>
                  <a:lnTo>
                    <a:pt x="9" y="52"/>
                  </a:lnTo>
                  <a:lnTo>
                    <a:pt x="14" y="55"/>
                  </a:lnTo>
                  <a:lnTo>
                    <a:pt x="18" y="58"/>
                  </a:lnTo>
                  <a:lnTo>
                    <a:pt x="24" y="60"/>
                  </a:lnTo>
                  <a:lnTo>
                    <a:pt x="30" y="60"/>
                  </a:lnTo>
                  <a:lnTo>
                    <a:pt x="36" y="60"/>
                  </a:lnTo>
                  <a:lnTo>
                    <a:pt x="41" y="58"/>
                  </a:lnTo>
                  <a:lnTo>
                    <a:pt x="46" y="55"/>
                  </a:lnTo>
                  <a:lnTo>
                    <a:pt x="51" y="52"/>
                  </a:lnTo>
                  <a:lnTo>
                    <a:pt x="54" y="47"/>
                  </a:lnTo>
                  <a:lnTo>
                    <a:pt x="57"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524" name="Freeform 526"/>
            <p:cNvSpPr>
              <a:spLocks/>
            </p:cNvSpPr>
            <p:nvPr/>
          </p:nvSpPr>
          <p:spPr bwMode="auto">
            <a:xfrm>
              <a:off x="2682" y="1795"/>
              <a:ext cx="15" cy="15"/>
            </a:xfrm>
            <a:custGeom>
              <a:avLst/>
              <a:gdLst>
                <a:gd name="T0" fmla="*/ 15 w 30"/>
                <a:gd name="T1" fmla="*/ 30 h 30"/>
                <a:gd name="T2" fmla="*/ 11 w 30"/>
                <a:gd name="T3" fmla="*/ 30 h 30"/>
                <a:gd name="T4" fmla="*/ 9 w 30"/>
                <a:gd name="T5" fmla="*/ 29 h 30"/>
                <a:gd name="T6" fmla="*/ 7 w 30"/>
                <a:gd name="T7" fmla="*/ 28 h 30"/>
                <a:gd name="T8" fmla="*/ 4 w 30"/>
                <a:gd name="T9" fmla="*/ 25 h 30"/>
                <a:gd name="T10" fmla="*/ 2 w 30"/>
                <a:gd name="T11" fmla="*/ 23 h 30"/>
                <a:gd name="T12" fmla="*/ 1 w 30"/>
                <a:gd name="T13" fmla="*/ 21 h 30"/>
                <a:gd name="T14" fmla="*/ 0 w 30"/>
                <a:gd name="T15" fmla="*/ 18 h 30"/>
                <a:gd name="T16" fmla="*/ 0 w 30"/>
                <a:gd name="T17" fmla="*/ 15 h 30"/>
                <a:gd name="T18" fmla="*/ 0 w 30"/>
                <a:gd name="T19" fmla="*/ 13 h 30"/>
                <a:gd name="T20" fmla="*/ 1 w 30"/>
                <a:gd name="T21" fmla="*/ 9 h 30"/>
                <a:gd name="T22" fmla="*/ 2 w 30"/>
                <a:gd name="T23" fmla="*/ 7 h 30"/>
                <a:gd name="T24" fmla="*/ 4 w 30"/>
                <a:gd name="T25" fmla="*/ 5 h 30"/>
                <a:gd name="T26" fmla="*/ 7 w 30"/>
                <a:gd name="T27" fmla="*/ 3 h 30"/>
                <a:gd name="T28" fmla="*/ 9 w 30"/>
                <a:gd name="T29" fmla="*/ 1 h 30"/>
                <a:gd name="T30" fmla="*/ 11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6 w 30"/>
                <a:gd name="T43" fmla="*/ 7 h 30"/>
                <a:gd name="T44" fmla="*/ 29 w 30"/>
                <a:gd name="T45" fmla="*/ 9 h 30"/>
                <a:gd name="T46" fmla="*/ 30 w 30"/>
                <a:gd name="T47" fmla="*/ 13 h 30"/>
                <a:gd name="T48" fmla="*/ 30 w 30"/>
                <a:gd name="T49" fmla="*/ 15 h 30"/>
                <a:gd name="T50" fmla="*/ 29 w 30"/>
                <a:gd name="T51" fmla="*/ 21 h 30"/>
                <a:gd name="T52" fmla="*/ 25 w 30"/>
                <a:gd name="T53" fmla="*/ 25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9"/>
                  </a:lnTo>
                  <a:lnTo>
                    <a:pt x="7" y="28"/>
                  </a:lnTo>
                  <a:lnTo>
                    <a:pt x="4" y="25"/>
                  </a:lnTo>
                  <a:lnTo>
                    <a:pt x="2" y="23"/>
                  </a:lnTo>
                  <a:lnTo>
                    <a:pt x="1" y="21"/>
                  </a:lnTo>
                  <a:lnTo>
                    <a:pt x="0" y="18"/>
                  </a:lnTo>
                  <a:lnTo>
                    <a:pt x="0" y="15"/>
                  </a:lnTo>
                  <a:lnTo>
                    <a:pt x="0" y="13"/>
                  </a:lnTo>
                  <a:lnTo>
                    <a:pt x="1" y="9"/>
                  </a:lnTo>
                  <a:lnTo>
                    <a:pt x="2" y="7"/>
                  </a:lnTo>
                  <a:lnTo>
                    <a:pt x="4" y="5"/>
                  </a:lnTo>
                  <a:lnTo>
                    <a:pt x="7" y="3"/>
                  </a:lnTo>
                  <a:lnTo>
                    <a:pt x="9" y="1"/>
                  </a:lnTo>
                  <a:lnTo>
                    <a:pt x="11" y="0"/>
                  </a:lnTo>
                  <a:lnTo>
                    <a:pt x="15" y="0"/>
                  </a:lnTo>
                  <a:lnTo>
                    <a:pt x="17" y="0"/>
                  </a:lnTo>
                  <a:lnTo>
                    <a:pt x="21" y="1"/>
                  </a:lnTo>
                  <a:lnTo>
                    <a:pt x="23" y="3"/>
                  </a:lnTo>
                  <a:lnTo>
                    <a:pt x="25" y="5"/>
                  </a:lnTo>
                  <a:lnTo>
                    <a:pt x="26" y="7"/>
                  </a:lnTo>
                  <a:lnTo>
                    <a:pt x="29" y="9"/>
                  </a:lnTo>
                  <a:lnTo>
                    <a:pt x="30" y="13"/>
                  </a:lnTo>
                  <a:lnTo>
                    <a:pt x="30" y="15"/>
                  </a:lnTo>
                  <a:lnTo>
                    <a:pt x="29" y="21"/>
                  </a:lnTo>
                  <a:lnTo>
                    <a:pt x="25"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525" name="Freeform 527"/>
            <p:cNvSpPr>
              <a:spLocks/>
            </p:cNvSpPr>
            <p:nvPr/>
          </p:nvSpPr>
          <p:spPr bwMode="auto">
            <a:xfrm>
              <a:off x="2677" y="2164"/>
              <a:ext cx="30" cy="29"/>
            </a:xfrm>
            <a:custGeom>
              <a:avLst/>
              <a:gdLst>
                <a:gd name="T0" fmla="*/ 58 w 58"/>
                <a:gd name="T1" fmla="*/ 30 h 60"/>
                <a:gd name="T2" fmla="*/ 58 w 58"/>
                <a:gd name="T3" fmla="*/ 24 h 60"/>
                <a:gd name="T4" fmla="*/ 56 w 58"/>
                <a:gd name="T5" fmla="*/ 18 h 60"/>
                <a:gd name="T6" fmla="*/ 54 w 58"/>
                <a:gd name="T7" fmla="*/ 14 h 60"/>
                <a:gd name="T8" fmla="*/ 50 w 58"/>
                <a:gd name="T9" fmla="*/ 9 h 60"/>
                <a:gd name="T10" fmla="*/ 46 w 58"/>
                <a:gd name="T11" fmla="*/ 6 h 60"/>
                <a:gd name="T12" fmla="*/ 40 w 58"/>
                <a:gd name="T13" fmla="*/ 2 h 60"/>
                <a:gd name="T14" fmla="*/ 34 w 58"/>
                <a:gd name="T15" fmla="*/ 1 h 60"/>
                <a:gd name="T16" fmla="*/ 28 w 58"/>
                <a:gd name="T17" fmla="*/ 0 h 60"/>
                <a:gd name="T18" fmla="*/ 17 w 58"/>
                <a:gd name="T19" fmla="*/ 2 h 60"/>
                <a:gd name="T20" fmla="*/ 8 w 58"/>
                <a:gd name="T21" fmla="*/ 9 h 60"/>
                <a:gd name="T22" fmla="*/ 2 w 58"/>
                <a:gd name="T23" fmla="*/ 18 h 60"/>
                <a:gd name="T24" fmla="*/ 0 w 58"/>
                <a:gd name="T25" fmla="*/ 30 h 60"/>
                <a:gd name="T26" fmla="*/ 0 w 58"/>
                <a:gd name="T27" fmla="*/ 36 h 60"/>
                <a:gd name="T28" fmla="*/ 2 w 58"/>
                <a:gd name="T29" fmla="*/ 42 h 60"/>
                <a:gd name="T30" fmla="*/ 4 w 58"/>
                <a:gd name="T31" fmla="*/ 46 h 60"/>
                <a:gd name="T32" fmla="*/ 8 w 58"/>
                <a:gd name="T33" fmla="*/ 51 h 60"/>
                <a:gd name="T34" fmla="*/ 12 w 58"/>
                <a:gd name="T35" fmla="*/ 54 h 60"/>
                <a:gd name="T36" fmla="*/ 18 w 58"/>
                <a:gd name="T37" fmla="*/ 58 h 60"/>
                <a:gd name="T38" fmla="*/ 23 w 58"/>
                <a:gd name="T39" fmla="*/ 59 h 60"/>
                <a:gd name="T40" fmla="*/ 28 w 58"/>
                <a:gd name="T41" fmla="*/ 60 h 60"/>
                <a:gd name="T42" fmla="*/ 34 w 58"/>
                <a:gd name="T43" fmla="*/ 59 h 60"/>
                <a:gd name="T44" fmla="*/ 40 w 58"/>
                <a:gd name="T45" fmla="*/ 58 h 60"/>
                <a:gd name="T46" fmla="*/ 46 w 58"/>
                <a:gd name="T47" fmla="*/ 54 h 60"/>
                <a:gd name="T48" fmla="*/ 50 w 58"/>
                <a:gd name="T49" fmla="*/ 51 h 60"/>
                <a:gd name="T50" fmla="*/ 54 w 58"/>
                <a:gd name="T51" fmla="*/ 46 h 60"/>
                <a:gd name="T52" fmla="*/ 56 w 58"/>
                <a:gd name="T53" fmla="*/ 42 h 60"/>
                <a:gd name="T54" fmla="*/ 58 w 58"/>
                <a:gd name="T55" fmla="*/ 36 h 60"/>
                <a:gd name="T56" fmla="*/ 58 w 58"/>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526" name="Freeform 528"/>
            <p:cNvSpPr>
              <a:spLocks/>
            </p:cNvSpPr>
            <p:nvPr/>
          </p:nvSpPr>
          <p:spPr bwMode="auto">
            <a:xfrm>
              <a:off x="2685" y="2171"/>
              <a:ext cx="14" cy="15"/>
            </a:xfrm>
            <a:custGeom>
              <a:avLst/>
              <a:gdLst>
                <a:gd name="T0" fmla="*/ 13 w 28"/>
                <a:gd name="T1" fmla="*/ 30 h 30"/>
                <a:gd name="T2" fmla="*/ 11 w 28"/>
                <a:gd name="T3" fmla="*/ 30 h 30"/>
                <a:gd name="T4" fmla="*/ 9 w 28"/>
                <a:gd name="T5" fmla="*/ 29 h 30"/>
                <a:gd name="T6" fmla="*/ 5 w 28"/>
                <a:gd name="T7" fmla="*/ 28 h 30"/>
                <a:gd name="T8" fmla="*/ 3 w 28"/>
                <a:gd name="T9" fmla="*/ 25 h 30"/>
                <a:gd name="T10" fmla="*/ 2 w 28"/>
                <a:gd name="T11" fmla="*/ 23 h 30"/>
                <a:gd name="T12" fmla="*/ 1 w 28"/>
                <a:gd name="T13" fmla="*/ 21 h 30"/>
                <a:gd name="T14" fmla="*/ 0 w 28"/>
                <a:gd name="T15" fmla="*/ 18 h 30"/>
                <a:gd name="T16" fmla="*/ 0 w 28"/>
                <a:gd name="T17" fmla="*/ 15 h 30"/>
                <a:gd name="T18" fmla="*/ 0 w 28"/>
                <a:gd name="T19" fmla="*/ 13 h 30"/>
                <a:gd name="T20" fmla="*/ 1 w 28"/>
                <a:gd name="T21" fmla="*/ 9 h 30"/>
                <a:gd name="T22" fmla="*/ 2 w 28"/>
                <a:gd name="T23" fmla="*/ 7 h 30"/>
                <a:gd name="T24" fmla="*/ 3 w 28"/>
                <a:gd name="T25" fmla="*/ 5 h 30"/>
                <a:gd name="T26" fmla="*/ 5 w 28"/>
                <a:gd name="T27" fmla="*/ 3 h 30"/>
                <a:gd name="T28" fmla="*/ 9 w 28"/>
                <a:gd name="T29" fmla="*/ 1 h 30"/>
                <a:gd name="T30" fmla="*/ 11 w 28"/>
                <a:gd name="T31" fmla="*/ 0 h 30"/>
                <a:gd name="T32" fmla="*/ 13 w 28"/>
                <a:gd name="T33" fmla="*/ 0 h 30"/>
                <a:gd name="T34" fmla="*/ 17 w 28"/>
                <a:gd name="T35" fmla="*/ 0 h 30"/>
                <a:gd name="T36" fmla="*/ 19 w 28"/>
                <a:gd name="T37" fmla="*/ 1 h 30"/>
                <a:gd name="T38" fmla="*/ 23 w 28"/>
                <a:gd name="T39" fmla="*/ 3 h 30"/>
                <a:gd name="T40" fmla="*/ 25 w 28"/>
                <a:gd name="T41" fmla="*/ 5 h 30"/>
                <a:gd name="T42" fmla="*/ 26 w 28"/>
                <a:gd name="T43" fmla="*/ 7 h 30"/>
                <a:gd name="T44" fmla="*/ 27 w 28"/>
                <a:gd name="T45" fmla="*/ 9 h 30"/>
                <a:gd name="T46" fmla="*/ 28 w 28"/>
                <a:gd name="T47" fmla="*/ 13 h 30"/>
                <a:gd name="T48" fmla="*/ 28 w 28"/>
                <a:gd name="T49" fmla="*/ 15 h 30"/>
                <a:gd name="T50" fmla="*/ 27 w 28"/>
                <a:gd name="T51" fmla="*/ 21 h 30"/>
                <a:gd name="T52" fmla="*/ 25 w 28"/>
                <a:gd name="T53" fmla="*/ 25 h 30"/>
                <a:gd name="T54" fmla="*/ 19 w 28"/>
                <a:gd name="T55" fmla="*/ 29 h 30"/>
                <a:gd name="T56" fmla="*/ 13 w 28"/>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527" name="Freeform 529"/>
            <p:cNvSpPr>
              <a:spLocks/>
            </p:cNvSpPr>
            <p:nvPr/>
          </p:nvSpPr>
          <p:spPr bwMode="auto">
            <a:xfrm>
              <a:off x="2539" y="2259"/>
              <a:ext cx="29" cy="30"/>
            </a:xfrm>
            <a:custGeom>
              <a:avLst/>
              <a:gdLst>
                <a:gd name="T0" fmla="*/ 60 w 60"/>
                <a:gd name="T1" fmla="*/ 30 h 60"/>
                <a:gd name="T2" fmla="*/ 59 w 60"/>
                <a:gd name="T3" fmla="*/ 24 h 60"/>
                <a:gd name="T4" fmla="*/ 58 w 60"/>
                <a:gd name="T5" fmla="*/ 19 h 60"/>
                <a:gd name="T6" fmla="*/ 54 w 60"/>
                <a:gd name="T7" fmla="*/ 13 h 60"/>
                <a:gd name="T8" fmla="*/ 51 w 60"/>
                <a:gd name="T9" fmla="*/ 8 h 60"/>
                <a:gd name="T10" fmla="*/ 46 w 60"/>
                <a:gd name="T11" fmla="*/ 5 h 60"/>
                <a:gd name="T12" fmla="*/ 42 w 60"/>
                <a:gd name="T13" fmla="*/ 3 h 60"/>
                <a:gd name="T14" fmla="*/ 36 w 60"/>
                <a:gd name="T15" fmla="*/ 1 h 60"/>
                <a:gd name="T16" fmla="*/ 30 w 60"/>
                <a:gd name="T17" fmla="*/ 0 h 60"/>
                <a:gd name="T18" fmla="*/ 18 w 60"/>
                <a:gd name="T19" fmla="*/ 3 h 60"/>
                <a:gd name="T20" fmla="*/ 8 w 60"/>
                <a:gd name="T21" fmla="*/ 8 h 60"/>
                <a:gd name="T22" fmla="*/ 2 w 60"/>
                <a:gd name="T23" fmla="*/ 19 h 60"/>
                <a:gd name="T24" fmla="*/ 0 w 60"/>
                <a:gd name="T25" fmla="*/ 30 h 60"/>
                <a:gd name="T26" fmla="*/ 1 w 60"/>
                <a:gd name="T27" fmla="*/ 36 h 60"/>
                <a:gd name="T28" fmla="*/ 2 w 60"/>
                <a:gd name="T29" fmla="*/ 42 h 60"/>
                <a:gd name="T30" fmla="*/ 5 w 60"/>
                <a:gd name="T31" fmla="*/ 46 h 60"/>
                <a:gd name="T32" fmla="*/ 8 w 60"/>
                <a:gd name="T33" fmla="*/ 51 h 60"/>
                <a:gd name="T34" fmla="*/ 13 w 60"/>
                <a:gd name="T35" fmla="*/ 54 h 60"/>
                <a:gd name="T36" fmla="*/ 18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4" y="13"/>
                  </a:lnTo>
                  <a:lnTo>
                    <a:pt x="51" y="8"/>
                  </a:lnTo>
                  <a:lnTo>
                    <a:pt x="46" y="5"/>
                  </a:lnTo>
                  <a:lnTo>
                    <a:pt x="42" y="3"/>
                  </a:lnTo>
                  <a:lnTo>
                    <a:pt x="36" y="1"/>
                  </a:lnTo>
                  <a:lnTo>
                    <a:pt x="30" y="0"/>
                  </a:lnTo>
                  <a:lnTo>
                    <a:pt x="18" y="3"/>
                  </a:lnTo>
                  <a:lnTo>
                    <a:pt x="8" y="8"/>
                  </a:lnTo>
                  <a:lnTo>
                    <a:pt x="2" y="19"/>
                  </a:lnTo>
                  <a:lnTo>
                    <a:pt x="0" y="30"/>
                  </a:lnTo>
                  <a:lnTo>
                    <a:pt x="1" y="36"/>
                  </a:lnTo>
                  <a:lnTo>
                    <a:pt x="2" y="42"/>
                  </a:lnTo>
                  <a:lnTo>
                    <a:pt x="5" y="46"/>
                  </a:lnTo>
                  <a:lnTo>
                    <a:pt x="8" y="51"/>
                  </a:lnTo>
                  <a:lnTo>
                    <a:pt x="13" y="54"/>
                  </a:lnTo>
                  <a:lnTo>
                    <a:pt x="18" y="58"/>
                  </a:lnTo>
                  <a:lnTo>
                    <a:pt x="24" y="59"/>
                  </a:lnTo>
                  <a:lnTo>
                    <a:pt x="30" y="60"/>
                  </a:lnTo>
                  <a:lnTo>
                    <a:pt x="36" y="59"/>
                  </a:lnTo>
                  <a:lnTo>
                    <a:pt x="42" y="58"/>
                  </a:lnTo>
                  <a:lnTo>
                    <a:pt x="46" y="54"/>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528" name="Freeform 530"/>
            <p:cNvSpPr>
              <a:spLocks/>
            </p:cNvSpPr>
            <p:nvPr/>
          </p:nvSpPr>
          <p:spPr bwMode="auto">
            <a:xfrm>
              <a:off x="2546" y="2267"/>
              <a:ext cx="15" cy="15"/>
            </a:xfrm>
            <a:custGeom>
              <a:avLst/>
              <a:gdLst>
                <a:gd name="T0" fmla="*/ 15 w 30"/>
                <a:gd name="T1" fmla="*/ 30 h 30"/>
                <a:gd name="T2" fmla="*/ 12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2 w 30"/>
                <a:gd name="T23" fmla="*/ 7 h 30"/>
                <a:gd name="T24" fmla="*/ 5 w 30"/>
                <a:gd name="T25" fmla="*/ 5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7 w 30"/>
                <a:gd name="T43" fmla="*/ 7 h 30"/>
                <a:gd name="T44" fmla="*/ 29 w 30"/>
                <a:gd name="T45" fmla="*/ 9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9"/>
                  </a:lnTo>
                  <a:lnTo>
                    <a:pt x="2" y="7"/>
                  </a:lnTo>
                  <a:lnTo>
                    <a:pt x="5" y="5"/>
                  </a:lnTo>
                  <a:lnTo>
                    <a:pt x="7" y="3"/>
                  </a:lnTo>
                  <a:lnTo>
                    <a:pt x="9" y="1"/>
                  </a:lnTo>
                  <a:lnTo>
                    <a:pt x="12" y="0"/>
                  </a:lnTo>
                  <a:lnTo>
                    <a:pt x="15" y="0"/>
                  </a:lnTo>
                  <a:lnTo>
                    <a:pt x="17" y="0"/>
                  </a:lnTo>
                  <a:lnTo>
                    <a:pt x="21" y="1"/>
                  </a:lnTo>
                  <a:lnTo>
                    <a:pt x="23" y="3"/>
                  </a:lnTo>
                  <a:lnTo>
                    <a:pt x="25" y="5"/>
                  </a:lnTo>
                  <a:lnTo>
                    <a:pt x="27" y="7"/>
                  </a:lnTo>
                  <a:lnTo>
                    <a:pt x="29" y="9"/>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529" name="Freeform 531"/>
            <p:cNvSpPr>
              <a:spLocks/>
            </p:cNvSpPr>
            <p:nvPr/>
          </p:nvSpPr>
          <p:spPr bwMode="auto">
            <a:xfrm>
              <a:off x="2416" y="2291"/>
              <a:ext cx="30" cy="30"/>
            </a:xfrm>
            <a:custGeom>
              <a:avLst/>
              <a:gdLst>
                <a:gd name="T0" fmla="*/ 60 w 60"/>
                <a:gd name="T1" fmla="*/ 30 h 59"/>
                <a:gd name="T2" fmla="*/ 58 w 60"/>
                <a:gd name="T3" fmla="*/ 24 h 59"/>
                <a:gd name="T4" fmla="*/ 57 w 60"/>
                <a:gd name="T5" fmla="*/ 18 h 59"/>
                <a:gd name="T6" fmla="*/ 54 w 60"/>
                <a:gd name="T7" fmla="*/ 13 h 59"/>
                <a:gd name="T8" fmla="*/ 50 w 60"/>
                <a:gd name="T9" fmla="*/ 9 h 59"/>
                <a:gd name="T10" fmla="*/ 46 w 60"/>
                <a:gd name="T11" fmla="*/ 5 h 59"/>
                <a:gd name="T12" fmla="*/ 41 w 60"/>
                <a:gd name="T13" fmla="*/ 2 h 59"/>
                <a:gd name="T14" fmla="*/ 35 w 60"/>
                <a:gd name="T15" fmla="*/ 1 h 59"/>
                <a:gd name="T16" fmla="*/ 30 w 60"/>
                <a:gd name="T17" fmla="*/ 0 h 59"/>
                <a:gd name="T18" fmla="*/ 18 w 60"/>
                <a:gd name="T19" fmla="*/ 2 h 59"/>
                <a:gd name="T20" fmla="*/ 9 w 60"/>
                <a:gd name="T21" fmla="*/ 9 h 59"/>
                <a:gd name="T22" fmla="*/ 2 w 60"/>
                <a:gd name="T23" fmla="*/ 18 h 59"/>
                <a:gd name="T24" fmla="*/ 0 w 60"/>
                <a:gd name="T25" fmla="*/ 30 h 59"/>
                <a:gd name="T26" fmla="*/ 1 w 60"/>
                <a:gd name="T27" fmla="*/ 35 h 59"/>
                <a:gd name="T28" fmla="*/ 2 w 60"/>
                <a:gd name="T29" fmla="*/ 41 h 59"/>
                <a:gd name="T30" fmla="*/ 4 w 60"/>
                <a:gd name="T31" fmla="*/ 47 h 59"/>
                <a:gd name="T32" fmla="*/ 8 w 60"/>
                <a:gd name="T33" fmla="*/ 51 h 59"/>
                <a:gd name="T34" fmla="*/ 12 w 60"/>
                <a:gd name="T35" fmla="*/ 55 h 59"/>
                <a:gd name="T36" fmla="*/ 18 w 60"/>
                <a:gd name="T37" fmla="*/ 57 h 59"/>
                <a:gd name="T38" fmla="*/ 24 w 60"/>
                <a:gd name="T39" fmla="*/ 59 h 59"/>
                <a:gd name="T40" fmla="*/ 30 w 60"/>
                <a:gd name="T41" fmla="*/ 59 h 59"/>
                <a:gd name="T42" fmla="*/ 35 w 60"/>
                <a:gd name="T43" fmla="*/ 59 h 59"/>
                <a:gd name="T44" fmla="*/ 41 w 60"/>
                <a:gd name="T45" fmla="*/ 57 h 59"/>
                <a:gd name="T46" fmla="*/ 46 w 60"/>
                <a:gd name="T47" fmla="*/ 55 h 59"/>
                <a:gd name="T48" fmla="*/ 50 w 60"/>
                <a:gd name="T49" fmla="*/ 51 h 59"/>
                <a:gd name="T50" fmla="*/ 54 w 60"/>
                <a:gd name="T51" fmla="*/ 47 h 59"/>
                <a:gd name="T52" fmla="*/ 57 w 60"/>
                <a:gd name="T53" fmla="*/ 41 h 59"/>
                <a:gd name="T54" fmla="*/ 58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8" y="24"/>
                  </a:lnTo>
                  <a:lnTo>
                    <a:pt x="57" y="18"/>
                  </a:lnTo>
                  <a:lnTo>
                    <a:pt x="54" y="13"/>
                  </a:lnTo>
                  <a:lnTo>
                    <a:pt x="50" y="9"/>
                  </a:lnTo>
                  <a:lnTo>
                    <a:pt x="46" y="5"/>
                  </a:lnTo>
                  <a:lnTo>
                    <a:pt x="41" y="2"/>
                  </a:lnTo>
                  <a:lnTo>
                    <a:pt x="35" y="1"/>
                  </a:lnTo>
                  <a:lnTo>
                    <a:pt x="30" y="0"/>
                  </a:lnTo>
                  <a:lnTo>
                    <a:pt x="18" y="2"/>
                  </a:lnTo>
                  <a:lnTo>
                    <a:pt x="9" y="9"/>
                  </a:lnTo>
                  <a:lnTo>
                    <a:pt x="2" y="18"/>
                  </a:lnTo>
                  <a:lnTo>
                    <a:pt x="0" y="30"/>
                  </a:lnTo>
                  <a:lnTo>
                    <a:pt x="1" y="35"/>
                  </a:lnTo>
                  <a:lnTo>
                    <a:pt x="2" y="41"/>
                  </a:lnTo>
                  <a:lnTo>
                    <a:pt x="4" y="47"/>
                  </a:lnTo>
                  <a:lnTo>
                    <a:pt x="8" y="51"/>
                  </a:lnTo>
                  <a:lnTo>
                    <a:pt x="12" y="55"/>
                  </a:lnTo>
                  <a:lnTo>
                    <a:pt x="18" y="57"/>
                  </a:lnTo>
                  <a:lnTo>
                    <a:pt x="24" y="59"/>
                  </a:lnTo>
                  <a:lnTo>
                    <a:pt x="30" y="59"/>
                  </a:lnTo>
                  <a:lnTo>
                    <a:pt x="35" y="59"/>
                  </a:lnTo>
                  <a:lnTo>
                    <a:pt x="41" y="57"/>
                  </a:lnTo>
                  <a:lnTo>
                    <a:pt x="46" y="55"/>
                  </a:lnTo>
                  <a:lnTo>
                    <a:pt x="50" y="51"/>
                  </a:lnTo>
                  <a:lnTo>
                    <a:pt x="54" y="47"/>
                  </a:lnTo>
                  <a:lnTo>
                    <a:pt x="57" y="41"/>
                  </a:lnTo>
                  <a:lnTo>
                    <a:pt x="58"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530" name="Freeform 532"/>
            <p:cNvSpPr>
              <a:spLocks/>
            </p:cNvSpPr>
            <p:nvPr/>
          </p:nvSpPr>
          <p:spPr bwMode="auto">
            <a:xfrm>
              <a:off x="2423" y="2298"/>
              <a:ext cx="15" cy="15"/>
            </a:xfrm>
            <a:custGeom>
              <a:avLst/>
              <a:gdLst>
                <a:gd name="T0" fmla="*/ 15 w 30"/>
                <a:gd name="T1" fmla="*/ 30 h 30"/>
                <a:gd name="T2" fmla="*/ 11 w 30"/>
                <a:gd name="T3" fmla="*/ 30 h 30"/>
                <a:gd name="T4" fmla="*/ 9 w 30"/>
                <a:gd name="T5" fmla="*/ 28 h 30"/>
                <a:gd name="T6" fmla="*/ 7 w 30"/>
                <a:gd name="T7" fmla="*/ 27 h 30"/>
                <a:gd name="T8" fmla="*/ 4 w 30"/>
                <a:gd name="T9" fmla="*/ 25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2 w 30"/>
                <a:gd name="T23" fmla="*/ 6 h 30"/>
                <a:gd name="T24" fmla="*/ 4 w 30"/>
                <a:gd name="T25" fmla="*/ 4 h 30"/>
                <a:gd name="T26" fmla="*/ 7 w 30"/>
                <a:gd name="T27" fmla="*/ 3 h 30"/>
                <a:gd name="T28" fmla="*/ 9 w 30"/>
                <a:gd name="T29" fmla="*/ 1 h 30"/>
                <a:gd name="T30" fmla="*/ 11 w 30"/>
                <a:gd name="T31" fmla="*/ 0 h 30"/>
                <a:gd name="T32" fmla="*/ 15 w 30"/>
                <a:gd name="T33" fmla="*/ 0 h 30"/>
                <a:gd name="T34" fmla="*/ 17 w 30"/>
                <a:gd name="T35" fmla="*/ 0 h 30"/>
                <a:gd name="T36" fmla="*/ 20 w 30"/>
                <a:gd name="T37" fmla="*/ 1 h 30"/>
                <a:gd name="T38" fmla="*/ 23 w 30"/>
                <a:gd name="T39" fmla="*/ 3 h 30"/>
                <a:gd name="T40" fmla="*/ 25 w 30"/>
                <a:gd name="T41" fmla="*/ 4 h 30"/>
                <a:gd name="T42" fmla="*/ 26 w 30"/>
                <a:gd name="T43" fmla="*/ 6 h 30"/>
                <a:gd name="T44" fmla="*/ 28 w 30"/>
                <a:gd name="T45" fmla="*/ 9 h 30"/>
                <a:gd name="T46" fmla="*/ 30 w 30"/>
                <a:gd name="T47" fmla="*/ 12 h 30"/>
                <a:gd name="T48" fmla="*/ 30 w 30"/>
                <a:gd name="T49" fmla="*/ 15 h 30"/>
                <a:gd name="T50" fmla="*/ 28 w 30"/>
                <a:gd name="T51" fmla="*/ 20 h 30"/>
                <a:gd name="T52" fmla="*/ 25 w 30"/>
                <a:gd name="T53" fmla="*/ 25 h 30"/>
                <a:gd name="T54" fmla="*/ 20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8"/>
                  </a:lnTo>
                  <a:lnTo>
                    <a:pt x="7" y="27"/>
                  </a:lnTo>
                  <a:lnTo>
                    <a:pt x="4" y="25"/>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0"/>
                  </a:lnTo>
                  <a:lnTo>
                    <a:pt x="25" y="25"/>
                  </a:lnTo>
                  <a:lnTo>
                    <a:pt x="20"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531" name="Freeform 533"/>
            <p:cNvSpPr>
              <a:spLocks/>
            </p:cNvSpPr>
            <p:nvPr/>
          </p:nvSpPr>
          <p:spPr bwMode="auto">
            <a:xfrm>
              <a:off x="2344" y="2212"/>
              <a:ext cx="30" cy="29"/>
            </a:xfrm>
            <a:custGeom>
              <a:avLst/>
              <a:gdLst>
                <a:gd name="T0" fmla="*/ 60 w 60"/>
                <a:gd name="T1" fmla="*/ 27 h 57"/>
                <a:gd name="T2" fmla="*/ 59 w 60"/>
                <a:gd name="T3" fmla="*/ 23 h 57"/>
                <a:gd name="T4" fmla="*/ 57 w 60"/>
                <a:gd name="T5" fmla="*/ 17 h 57"/>
                <a:gd name="T6" fmla="*/ 54 w 60"/>
                <a:gd name="T7" fmla="*/ 12 h 57"/>
                <a:gd name="T8" fmla="*/ 50 w 60"/>
                <a:gd name="T9" fmla="*/ 8 h 57"/>
                <a:gd name="T10" fmla="*/ 46 w 60"/>
                <a:gd name="T11" fmla="*/ 4 h 57"/>
                <a:gd name="T12" fmla="*/ 41 w 60"/>
                <a:gd name="T13" fmla="*/ 2 h 57"/>
                <a:gd name="T14" fmla="*/ 35 w 60"/>
                <a:gd name="T15" fmla="*/ 0 h 57"/>
                <a:gd name="T16" fmla="*/ 30 w 60"/>
                <a:gd name="T17" fmla="*/ 0 h 57"/>
                <a:gd name="T18" fmla="*/ 18 w 60"/>
                <a:gd name="T19" fmla="*/ 2 h 57"/>
                <a:gd name="T20" fmla="*/ 9 w 60"/>
                <a:gd name="T21" fmla="*/ 8 h 57"/>
                <a:gd name="T22" fmla="*/ 2 w 60"/>
                <a:gd name="T23" fmla="*/ 17 h 57"/>
                <a:gd name="T24" fmla="*/ 0 w 60"/>
                <a:gd name="T25" fmla="*/ 27 h 57"/>
                <a:gd name="T26" fmla="*/ 1 w 60"/>
                <a:gd name="T27" fmla="*/ 33 h 57"/>
                <a:gd name="T28" fmla="*/ 2 w 60"/>
                <a:gd name="T29" fmla="*/ 39 h 57"/>
                <a:gd name="T30" fmla="*/ 4 w 60"/>
                <a:gd name="T31" fmla="*/ 45 h 57"/>
                <a:gd name="T32" fmla="*/ 8 w 60"/>
                <a:gd name="T33" fmla="*/ 49 h 57"/>
                <a:gd name="T34" fmla="*/ 12 w 60"/>
                <a:gd name="T35" fmla="*/ 53 h 57"/>
                <a:gd name="T36" fmla="*/ 18 w 60"/>
                <a:gd name="T37" fmla="*/ 55 h 57"/>
                <a:gd name="T38" fmla="*/ 24 w 60"/>
                <a:gd name="T39" fmla="*/ 57 h 57"/>
                <a:gd name="T40" fmla="*/ 30 w 60"/>
                <a:gd name="T41" fmla="*/ 57 h 57"/>
                <a:gd name="T42" fmla="*/ 35 w 60"/>
                <a:gd name="T43" fmla="*/ 57 h 57"/>
                <a:gd name="T44" fmla="*/ 41 w 60"/>
                <a:gd name="T45" fmla="*/ 55 h 57"/>
                <a:gd name="T46" fmla="*/ 46 w 60"/>
                <a:gd name="T47" fmla="*/ 53 h 57"/>
                <a:gd name="T48" fmla="*/ 50 w 60"/>
                <a:gd name="T49" fmla="*/ 49 h 57"/>
                <a:gd name="T50" fmla="*/ 54 w 60"/>
                <a:gd name="T51" fmla="*/ 45 h 57"/>
                <a:gd name="T52" fmla="*/ 57 w 60"/>
                <a:gd name="T53" fmla="*/ 39 h 57"/>
                <a:gd name="T54" fmla="*/ 59 w 60"/>
                <a:gd name="T55" fmla="*/ 33 h 57"/>
                <a:gd name="T56" fmla="*/ 60 w 60"/>
                <a:gd name="T57"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532" name="Freeform 534"/>
            <p:cNvSpPr>
              <a:spLocks/>
            </p:cNvSpPr>
            <p:nvPr/>
          </p:nvSpPr>
          <p:spPr bwMode="auto">
            <a:xfrm>
              <a:off x="2351" y="2219"/>
              <a:ext cx="15" cy="14"/>
            </a:xfrm>
            <a:custGeom>
              <a:avLst/>
              <a:gdLst>
                <a:gd name="T0" fmla="*/ 15 w 30"/>
                <a:gd name="T1" fmla="*/ 27 h 27"/>
                <a:gd name="T2" fmla="*/ 11 w 30"/>
                <a:gd name="T3" fmla="*/ 27 h 27"/>
                <a:gd name="T4" fmla="*/ 9 w 30"/>
                <a:gd name="T5" fmla="*/ 26 h 27"/>
                <a:gd name="T6" fmla="*/ 7 w 30"/>
                <a:gd name="T7" fmla="*/ 25 h 27"/>
                <a:gd name="T8" fmla="*/ 4 w 30"/>
                <a:gd name="T9" fmla="*/ 23 h 27"/>
                <a:gd name="T10" fmla="*/ 2 w 30"/>
                <a:gd name="T11" fmla="*/ 21 h 27"/>
                <a:gd name="T12" fmla="*/ 1 w 30"/>
                <a:gd name="T13" fmla="*/ 18 h 27"/>
                <a:gd name="T14" fmla="*/ 0 w 30"/>
                <a:gd name="T15" fmla="*/ 16 h 27"/>
                <a:gd name="T16" fmla="*/ 0 w 30"/>
                <a:gd name="T17" fmla="*/ 12 h 27"/>
                <a:gd name="T18" fmla="*/ 0 w 30"/>
                <a:gd name="T19" fmla="*/ 10 h 27"/>
                <a:gd name="T20" fmla="*/ 1 w 30"/>
                <a:gd name="T21" fmla="*/ 7 h 27"/>
                <a:gd name="T22" fmla="*/ 2 w 30"/>
                <a:gd name="T23" fmla="*/ 4 h 27"/>
                <a:gd name="T24" fmla="*/ 4 w 30"/>
                <a:gd name="T25" fmla="*/ 2 h 27"/>
                <a:gd name="T26" fmla="*/ 7 w 30"/>
                <a:gd name="T27" fmla="*/ 1 h 27"/>
                <a:gd name="T28" fmla="*/ 9 w 30"/>
                <a:gd name="T29" fmla="*/ 0 h 27"/>
                <a:gd name="T30" fmla="*/ 11 w 30"/>
                <a:gd name="T31" fmla="*/ 0 h 27"/>
                <a:gd name="T32" fmla="*/ 15 w 30"/>
                <a:gd name="T33" fmla="*/ 0 h 27"/>
                <a:gd name="T34" fmla="*/ 17 w 30"/>
                <a:gd name="T35" fmla="*/ 0 h 27"/>
                <a:gd name="T36" fmla="*/ 20 w 30"/>
                <a:gd name="T37" fmla="*/ 0 h 27"/>
                <a:gd name="T38" fmla="*/ 23 w 30"/>
                <a:gd name="T39" fmla="*/ 1 h 27"/>
                <a:gd name="T40" fmla="*/ 25 w 30"/>
                <a:gd name="T41" fmla="*/ 2 h 27"/>
                <a:gd name="T42" fmla="*/ 26 w 30"/>
                <a:gd name="T43" fmla="*/ 4 h 27"/>
                <a:gd name="T44" fmla="*/ 29 w 30"/>
                <a:gd name="T45" fmla="*/ 7 h 27"/>
                <a:gd name="T46" fmla="*/ 30 w 30"/>
                <a:gd name="T47" fmla="*/ 10 h 27"/>
                <a:gd name="T48" fmla="*/ 30 w 30"/>
                <a:gd name="T49" fmla="*/ 12 h 27"/>
                <a:gd name="T50" fmla="*/ 29 w 30"/>
                <a:gd name="T51" fmla="*/ 18 h 27"/>
                <a:gd name="T52" fmla="*/ 25 w 30"/>
                <a:gd name="T53" fmla="*/ 23 h 27"/>
                <a:gd name="T54" fmla="*/ 20 w 30"/>
                <a:gd name="T55" fmla="*/ 26 h 27"/>
                <a:gd name="T56" fmla="*/ 15 w 30"/>
                <a:gd name="T5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533" name="Freeform 535"/>
            <p:cNvSpPr>
              <a:spLocks/>
            </p:cNvSpPr>
            <p:nvPr/>
          </p:nvSpPr>
          <p:spPr bwMode="auto">
            <a:xfrm>
              <a:off x="2458" y="2403"/>
              <a:ext cx="30" cy="30"/>
            </a:xfrm>
            <a:custGeom>
              <a:avLst/>
              <a:gdLst>
                <a:gd name="T0" fmla="*/ 60 w 60"/>
                <a:gd name="T1" fmla="*/ 30 h 60"/>
                <a:gd name="T2" fmla="*/ 59 w 60"/>
                <a:gd name="T3" fmla="*/ 24 h 60"/>
                <a:gd name="T4" fmla="*/ 58 w 60"/>
                <a:gd name="T5" fmla="*/ 19 h 60"/>
                <a:gd name="T6" fmla="*/ 54 w 60"/>
                <a:gd name="T7" fmla="*/ 13 h 60"/>
                <a:gd name="T8" fmla="*/ 51 w 60"/>
                <a:gd name="T9" fmla="*/ 8 h 60"/>
                <a:gd name="T10" fmla="*/ 46 w 60"/>
                <a:gd name="T11" fmla="*/ 5 h 60"/>
                <a:gd name="T12" fmla="*/ 41 w 60"/>
                <a:gd name="T13" fmla="*/ 3 h 60"/>
                <a:gd name="T14" fmla="*/ 36 w 60"/>
                <a:gd name="T15" fmla="*/ 1 h 60"/>
                <a:gd name="T16" fmla="*/ 30 w 60"/>
                <a:gd name="T17" fmla="*/ 0 h 60"/>
                <a:gd name="T18" fmla="*/ 18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6 h 60"/>
                <a:gd name="T32" fmla="*/ 9 w 60"/>
                <a:gd name="T33" fmla="*/ 51 h 60"/>
                <a:gd name="T34" fmla="*/ 14 w 60"/>
                <a:gd name="T35" fmla="*/ 54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4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4" y="13"/>
                  </a:lnTo>
                  <a:lnTo>
                    <a:pt x="51" y="8"/>
                  </a:lnTo>
                  <a:lnTo>
                    <a:pt x="46" y="5"/>
                  </a:lnTo>
                  <a:lnTo>
                    <a:pt x="41" y="3"/>
                  </a:lnTo>
                  <a:lnTo>
                    <a:pt x="36" y="1"/>
                  </a:lnTo>
                  <a:lnTo>
                    <a:pt x="30" y="0"/>
                  </a:lnTo>
                  <a:lnTo>
                    <a:pt x="18" y="3"/>
                  </a:lnTo>
                  <a:lnTo>
                    <a:pt x="9" y="8"/>
                  </a:lnTo>
                  <a:lnTo>
                    <a:pt x="2" y="19"/>
                  </a:lnTo>
                  <a:lnTo>
                    <a:pt x="0" y="30"/>
                  </a:lnTo>
                  <a:lnTo>
                    <a:pt x="1" y="36"/>
                  </a:lnTo>
                  <a:lnTo>
                    <a:pt x="2" y="42"/>
                  </a:lnTo>
                  <a:lnTo>
                    <a:pt x="6" y="46"/>
                  </a:lnTo>
                  <a:lnTo>
                    <a:pt x="9" y="51"/>
                  </a:lnTo>
                  <a:lnTo>
                    <a:pt x="14" y="54"/>
                  </a:lnTo>
                  <a:lnTo>
                    <a:pt x="18" y="58"/>
                  </a:lnTo>
                  <a:lnTo>
                    <a:pt x="24" y="59"/>
                  </a:lnTo>
                  <a:lnTo>
                    <a:pt x="30" y="60"/>
                  </a:lnTo>
                  <a:lnTo>
                    <a:pt x="36" y="59"/>
                  </a:lnTo>
                  <a:lnTo>
                    <a:pt x="41" y="58"/>
                  </a:lnTo>
                  <a:lnTo>
                    <a:pt x="46" y="54"/>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534" name="Freeform 536"/>
            <p:cNvSpPr>
              <a:spLocks/>
            </p:cNvSpPr>
            <p:nvPr/>
          </p:nvSpPr>
          <p:spPr bwMode="auto">
            <a:xfrm>
              <a:off x="2466" y="2411"/>
              <a:ext cx="15" cy="15"/>
            </a:xfrm>
            <a:custGeom>
              <a:avLst/>
              <a:gdLst>
                <a:gd name="T0" fmla="*/ 15 w 30"/>
                <a:gd name="T1" fmla="*/ 30 h 30"/>
                <a:gd name="T2" fmla="*/ 11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7 h 30"/>
                <a:gd name="T16" fmla="*/ 0 w 30"/>
                <a:gd name="T17" fmla="*/ 15 h 30"/>
                <a:gd name="T18" fmla="*/ 0 w 30"/>
                <a:gd name="T19" fmla="*/ 12 h 30"/>
                <a:gd name="T20" fmla="*/ 1 w 30"/>
                <a:gd name="T21" fmla="*/ 9 h 30"/>
                <a:gd name="T22" fmla="*/ 2 w 30"/>
                <a:gd name="T23" fmla="*/ 7 h 30"/>
                <a:gd name="T24" fmla="*/ 5 w 30"/>
                <a:gd name="T25" fmla="*/ 5 h 30"/>
                <a:gd name="T26" fmla="*/ 7 w 30"/>
                <a:gd name="T27" fmla="*/ 2 h 30"/>
                <a:gd name="T28" fmla="*/ 9 w 30"/>
                <a:gd name="T29" fmla="*/ 1 h 30"/>
                <a:gd name="T30" fmla="*/ 11 w 30"/>
                <a:gd name="T31" fmla="*/ 0 h 30"/>
                <a:gd name="T32" fmla="*/ 15 w 30"/>
                <a:gd name="T33" fmla="*/ 0 h 30"/>
                <a:gd name="T34" fmla="*/ 17 w 30"/>
                <a:gd name="T35" fmla="*/ 0 h 30"/>
                <a:gd name="T36" fmla="*/ 21 w 30"/>
                <a:gd name="T37" fmla="*/ 1 h 30"/>
                <a:gd name="T38" fmla="*/ 23 w 30"/>
                <a:gd name="T39" fmla="*/ 2 h 30"/>
                <a:gd name="T40" fmla="*/ 25 w 30"/>
                <a:gd name="T41" fmla="*/ 5 h 30"/>
                <a:gd name="T42" fmla="*/ 26 w 30"/>
                <a:gd name="T43" fmla="*/ 7 h 30"/>
                <a:gd name="T44" fmla="*/ 29 w 30"/>
                <a:gd name="T45" fmla="*/ 9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9"/>
                  </a:lnTo>
                  <a:lnTo>
                    <a:pt x="7" y="27"/>
                  </a:lnTo>
                  <a:lnTo>
                    <a:pt x="5" y="26"/>
                  </a:lnTo>
                  <a:lnTo>
                    <a:pt x="2" y="23"/>
                  </a:lnTo>
                  <a:lnTo>
                    <a:pt x="1" y="20"/>
                  </a:lnTo>
                  <a:lnTo>
                    <a:pt x="0" y="17"/>
                  </a:lnTo>
                  <a:lnTo>
                    <a:pt x="0" y="15"/>
                  </a:lnTo>
                  <a:lnTo>
                    <a:pt x="0" y="12"/>
                  </a:lnTo>
                  <a:lnTo>
                    <a:pt x="1" y="9"/>
                  </a:lnTo>
                  <a:lnTo>
                    <a:pt x="2" y="7"/>
                  </a:lnTo>
                  <a:lnTo>
                    <a:pt x="5" y="5"/>
                  </a:lnTo>
                  <a:lnTo>
                    <a:pt x="7" y="2"/>
                  </a:lnTo>
                  <a:lnTo>
                    <a:pt x="9" y="1"/>
                  </a:lnTo>
                  <a:lnTo>
                    <a:pt x="11" y="0"/>
                  </a:lnTo>
                  <a:lnTo>
                    <a:pt x="15" y="0"/>
                  </a:lnTo>
                  <a:lnTo>
                    <a:pt x="17" y="0"/>
                  </a:lnTo>
                  <a:lnTo>
                    <a:pt x="21" y="1"/>
                  </a:lnTo>
                  <a:lnTo>
                    <a:pt x="23" y="2"/>
                  </a:lnTo>
                  <a:lnTo>
                    <a:pt x="25" y="5"/>
                  </a:lnTo>
                  <a:lnTo>
                    <a:pt x="26" y="7"/>
                  </a:lnTo>
                  <a:lnTo>
                    <a:pt x="29" y="9"/>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535" name="Freeform 537"/>
            <p:cNvSpPr>
              <a:spLocks/>
            </p:cNvSpPr>
            <p:nvPr/>
          </p:nvSpPr>
          <p:spPr bwMode="auto">
            <a:xfrm>
              <a:off x="2403" y="2539"/>
              <a:ext cx="30" cy="30"/>
            </a:xfrm>
            <a:custGeom>
              <a:avLst/>
              <a:gdLst>
                <a:gd name="T0" fmla="*/ 60 w 60"/>
                <a:gd name="T1" fmla="*/ 30 h 60"/>
                <a:gd name="T2" fmla="*/ 59 w 60"/>
                <a:gd name="T3" fmla="*/ 24 h 60"/>
                <a:gd name="T4" fmla="*/ 58 w 60"/>
                <a:gd name="T5" fmla="*/ 18 h 60"/>
                <a:gd name="T6" fmla="*/ 54 w 60"/>
                <a:gd name="T7" fmla="*/ 14 h 60"/>
                <a:gd name="T8" fmla="*/ 51 w 60"/>
                <a:gd name="T9" fmla="*/ 9 h 60"/>
                <a:gd name="T10" fmla="*/ 46 w 60"/>
                <a:gd name="T11" fmla="*/ 6 h 60"/>
                <a:gd name="T12" fmla="*/ 42 w 60"/>
                <a:gd name="T13" fmla="*/ 2 h 60"/>
                <a:gd name="T14" fmla="*/ 36 w 60"/>
                <a:gd name="T15" fmla="*/ 1 h 60"/>
                <a:gd name="T16" fmla="*/ 30 w 60"/>
                <a:gd name="T17" fmla="*/ 0 h 60"/>
                <a:gd name="T18" fmla="*/ 19 w 60"/>
                <a:gd name="T19" fmla="*/ 2 h 60"/>
                <a:gd name="T20" fmla="*/ 8 w 60"/>
                <a:gd name="T21" fmla="*/ 9 h 60"/>
                <a:gd name="T22" fmla="*/ 3 w 60"/>
                <a:gd name="T23" fmla="*/ 18 h 60"/>
                <a:gd name="T24" fmla="*/ 0 w 60"/>
                <a:gd name="T25" fmla="*/ 30 h 60"/>
                <a:gd name="T26" fmla="*/ 0 w 60"/>
                <a:gd name="T27" fmla="*/ 36 h 60"/>
                <a:gd name="T28" fmla="*/ 3 w 60"/>
                <a:gd name="T29" fmla="*/ 41 h 60"/>
                <a:gd name="T30" fmla="*/ 5 w 60"/>
                <a:gd name="T31" fmla="*/ 46 h 60"/>
                <a:gd name="T32" fmla="*/ 8 w 60"/>
                <a:gd name="T33" fmla="*/ 51 h 60"/>
                <a:gd name="T34" fmla="*/ 13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8" y="9"/>
                  </a:lnTo>
                  <a:lnTo>
                    <a:pt x="3" y="18"/>
                  </a:lnTo>
                  <a:lnTo>
                    <a:pt x="0" y="30"/>
                  </a:lnTo>
                  <a:lnTo>
                    <a:pt x="0" y="36"/>
                  </a:lnTo>
                  <a:lnTo>
                    <a:pt x="3" y="41"/>
                  </a:lnTo>
                  <a:lnTo>
                    <a:pt x="5" y="46"/>
                  </a:lnTo>
                  <a:lnTo>
                    <a:pt x="8" y="51"/>
                  </a:lnTo>
                  <a:lnTo>
                    <a:pt x="13"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536" name="Freeform 538"/>
            <p:cNvSpPr>
              <a:spLocks/>
            </p:cNvSpPr>
            <p:nvPr/>
          </p:nvSpPr>
          <p:spPr bwMode="auto">
            <a:xfrm>
              <a:off x="2410" y="2546"/>
              <a:ext cx="15" cy="15"/>
            </a:xfrm>
            <a:custGeom>
              <a:avLst/>
              <a:gdLst>
                <a:gd name="T0" fmla="*/ 15 w 29"/>
                <a:gd name="T1" fmla="*/ 30 h 30"/>
                <a:gd name="T2" fmla="*/ 12 w 29"/>
                <a:gd name="T3" fmla="*/ 30 h 30"/>
                <a:gd name="T4" fmla="*/ 9 w 29"/>
                <a:gd name="T5" fmla="*/ 29 h 30"/>
                <a:gd name="T6" fmla="*/ 7 w 29"/>
                <a:gd name="T7" fmla="*/ 26 h 30"/>
                <a:gd name="T8" fmla="*/ 5 w 29"/>
                <a:gd name="T9" fmla="*/ 25 h 30"/>
                <a:gd name="T10" fmla="*/ 3 w 29"/>
                <a:gd name="T11" fmla="*/ 23 h 30"/>
                <a:gd name="T12" fmla="*/ 1 w 29"/>
                <a:gd name="T13" fmla="*/ 21 h 30"/>
                <a:gd name="T14" fmla="*/ 0 w 29"/>
                <a:gd name="T15" fmla="*/ 17 h 30"/>
                <a:gd name="T16" fmla="*/ 0 w 29"/>
                <a:gd name="T17" fmla="*/ 15 h 30"/>
                <a:gd name="T18" fmla="*/ 0 w 29"/>
                <a:gd name="T19" fmla="*/ 12 h 30"/>
                <a:gd name="T20" fmla="*/ 1 w 29"/>
                <a:gd name="T21" fmla="*/ 9 h 30"/>
                <a:gd name="T22" fmla="*/ 3 w 29"/>
                <a:gd name="T23" fmla="*/ 7 h 30"/>
                <a:gd name="T24" fmla="*/ 5 w 29"/>
                <a:gd name="T25" fmla="*/ 5 h 30"/>
                <a:gd name="T26" fmla="*/ 7 w 29"/>
                <a:gd name="T27" fmla="*/ 2 h 30"/>
                <a:gd name="T28" fmla="*/ 9 w 29"/>
                <a:gd name="T29" fmla="*/ 1 h 30"/>
                <a:gd name="T30" fmla="*/ 12 w 29"/>
                <a:gd name="T31" fmla="*/ 0 h 30"/>
                <a:gd name="T32" fmla="*/ 15 w 29"/>
                <a:gd name="T33" fmla="*/ 0 h 30"/>
                <a:gd name="T34" fmla="*/ 17 w 29"/>
                <a:gd name="T35" fmla="*/ 0 h 30"/>
                <a:gd name="T36" fmla="*/ 21 w 29"/>
                <a:gd name="T37" fmla="*/ 1 h 30"/>
                <a:gd name="T38" fmla="*/ 23 w 29"/>
                <a:gd name="T39" fmla="*/ 2 h 30"/>
                <a:gd name="T40" fmla="*/ 26 w 29"/>
                <a:gd name="T41" fmla="*/ 5 h 30"/>
                <a:gd name="T42" fmla="*/ 27 w 29"/>
                <a:gd name="T43" fmla="*/ 7 h 30"/>
                <a:gd name="T44" fmla="*/ 28 w 29"/>
                <a:gd name="T45" fmla="*/ 9 h 30"/>
                <a:gd name="T46" fmla="*/ 29 w 29"/>
                <a:gd name="T47" fmla="*/ 12 h 30"/>
                <a:gd name="T48" fmla="*/ 29 w 29"/>
                <a:gd name="T49" fmla="*/ 15 h 30"/>
                <a:gd name="T50" fmla="*/ 28 w 29"/>
                <a:gd name="T51" fmla="*/ 21 h 30"/>
                <a:gd name="T52" fmla="*/ 26 w 29"/>
                <a:gd name="T53" fmla="*/ 25 h 30"/>
                <a:gd name="T54" fmla="*/ 21 w 29"/>
                <a:gd name="T55" fmla="*/ 29 h 30"/>
                <a:gd name="T56" fmla="*/ 15 w 29"/>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30">
                  <a:moveTo>
                    <a:pt x="15" y="30"/>
                  </a:moveTo>
                  <a:lnTo>
                    <a:pt x="12" y="30"/>
                  </a:lnTo>
                  <a:lnTo>
                    <a:pt x="9" y="29"/>
                  </a:lnTo>
                  <a:lnTo>
                    <a:pt x="7" y="26"/>
                  </a:lnTo>
                  <a:lnTo>
                    <a:pt x="5" y="25"/>
                  </a:lnTo>
                  <a:lnTo>
                    <a:pt x="3" y="23"/>
                  </a:lnTo>
                  <a:lnTo>
                    <a:pt x="1" y="21"/>
                  </a:lnTo>
                  <a:lnTo>
                    <a:pt x="0" y="17"/>
                  </a:lnTo>
                  <a:lnTo>
                    <a:pt x="0" y="15"/>
                  </a:lnTo>
                  <a:lnTo>
                    <a:pt x="0" y="12"/>
                  </a:lnTo>
                  <a:lnTo>
                    <a:pt x="1" y="9"/>
                  </a:lnTo>
                  <a:lnTo>
                    <a:pt x="3" y="7"/>
                  </a:lnTo>
                  <a:lnTo>
                    <a:pt x="5" y="5"/>
                  </a:lnTo>
                  <a:lnTo>
                    <a:pt x="7" y="2"/>
                  </a:lnTo>
                  <a:lnTo>
                    <a:pt x="9" y="1"/>
                  </a:lnTo>
                  <a:lnTo>
                    <a:pt x="12" y="0"/>
                  </a:lnTo>
                  <a:lnTo>
                    <a:pt x="15" y="0"/>
                  </a:lnTo>
                  <a:lnTo>
                    <a:pt x="17" y="0"/>
                  </a:lnTo>
                  <a:lnTo>
                    <a:pt x="21" y="1"/>
                  </a:lnTo>
                  <a:lnTo>
                    <a:pt x="23" y="2"/>
                  </a:lnTo>
                  <a:lnTo>
                    <a:pt x="26" y="5"/>
                  </a:lnTo>
                  <a:lnTo>
                    <a:pt x="27" y="7"/>
                  </a:lnTo>
                  <a:lnTo>
                    <a:pt x="28" y="9"/>
                  </a:lnTo>
                  <a:lnTo>
                    <a:pt x="29" y="12"/>
                  </a:lnTo>
                  <a:lnTo>
                    <a:pt x="29" y="15"/>
                  </a:lnTo>
                  <a:lnTo>
                    <a:pt x="28" y="21"/>
                  </a:lnTo>
                  <a:lnTo>
                    <a:pt x="26"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537" name="Freeform 539"/>
            <p:cNvSpPr>
              <a:spLocks/>
            </p:cNvSpPr>
            <p:nvPr/>
          </p:nvSpPr>
          <p:spPr bwMode="auto">
            <a:xfrm>
              <a:off x="2480" y="2665"/>
              <a:ext cx="30" cy="29"/>
            </a:xfrm>
            <a:custGeom>
              <a:avLst/>
              <a:gdLst>
                <a:gd name="T0" fmla="*/ 59 w 59"/>
                <a:gd name="T1" fmla="*/ 29 h 59"/>
                <a:gd name="T2" fmla="*/ 58 w 59"/>
                <a:gd name="T3" fmla="*/ 23 h 59"/>
                <a:gd name="T4" fmla="*/ 57 w 59"/>
                <a:gd name="T5" fmla="*/ 19 h 59"/>
                <a:gd name="T6" fmla="*/ 54 w 59"/>
                <a:gd name="T7" fmla="*/ 13 h 59"/>
                <a:gd name="T8" fmla="*/ 50 w 59"/>
                <a:gd name="T9" fmla="*/ 8 h 59"/>
                <a:gd name="T10" fmla="*/ 46 w 59"/>
                <a:gd name="T11" fmla="*/ 5 h 59"/>
                <a:gd name="T12" fmla="*/ 41 w 59"/>
                <a:gd name="T13" fmla="*/ 2 h 59"/>
                <a:gd name="T14" fmla="*/ 35 w 59"/>
                <a:gd name="T15" fmla="*/ 0 h 59"/>
                <a:gd name="T16" fmla="*/ 30 w 59"/>
                <a:gd name="T17" fmla="*/ 0 h 59"/>
                <a:gd name="T18" fmla="*/ 18 w 59"/>
                <a:gd name="T19" fmla="*/ 2 h 59"/>
                <a:gd name="T20" fmla="*/ 9 w 59"/>
                <a:gd name="T21" fmla="*/ 8 h 59"/>
                <a:gd name="T22" fmla="*/ 2 w 59"/>
                <a:gd name="T23" fmla="*/ 17 h 59"/>
                <a:gd name="T24" fmla="*/ 0 w 59"/>
                <a:gd name="T25" fmla="*/ 29 h 59"/>
                <a:gd name="T26" fmla="*/ 1 w 59"/>
                <a:gd name="T27" fmla="*/ 35 h 59"/>
                <a:gd name="T28" fmla="*/ 2 w 59"/>
                <a:gd name="T29" fmla="*/ 40 h 59"/>
                <a:gd name="T30" fmla="*/ 5 w 59"/>
                <a:gd name="T31" fmla="*/ 46 h 59"/>
                <a:gd name="T32" fmla="*/ 9 w 59"/>
                <a:gd name="T33" fmla="*/ 51 h 59"/>
                <a:gd name="T34" fmla="*/ 13 w 59"/>
                <a:gd name="T35" fmla="*/ 54 h 59"/>
                <a:gd name="T36" fmla="*/ 18 w 59"/>
                <a:gd name="T37" fmla="*/ 57 h 59"/>
                <a:gd name="T38" fmla="*/ 24 w 59"/>
                <a:gd name="T39" fmla="*/ 59 h 59"/>
                <a:gd name="T40" fmla="*/ 30 w 59"/>
                <a:gd name="T41" fmla="*/ 59 h 59"/>
                <a:gd name="T42" fmla="*/ 35 w 59"/>
                <a:gd name="T43" fmla="*/ 59 h 59"/>
                <a:gd name="T44" fmla="*/ 41 w 59"/>
                <a:gd name="T45" fmla="*/ 57 h 59"/>
                <a:gd name="T46" fmla="*/ 46 w 59"/>
                <a:gd name="T47" fmla="*/ 54 h 59"/>
                <a:gd name="T48" fmla="*/ 50 w 59"/>
                <a:gd name="T49" fmla="*/ 51 h 59"/>
                <a:gd name="T50" fmla="*/ 54 w 59"/>
                <a:gd name="T51" fmla="*/ 46 h 59"/>
                <a:gd name="T52" fmla="*/ 57 w 59"/>
                <a:gd name="T53" fmla="*/ 40 h 59"/>
                <a:gd name="T54" fmla="*/ 58 w 59"/>
                <a:gd name="T55" fmla="*/ 35 h 59"/>
                <a:gd name="T56" fmla="*/ 59 w 59"/>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59">
                  <a:moveTo>
                    <a:pt x="59" y="29"/>
                  </a:moveTo>
                  <a:lnTo>
                    <a:pt x="58" y="23"/>
                  </a:lnTo>
                  <a:lnTo>
                    <a:pt x="57" y="19"/>
                  </a:lnTo>
                  <a:lnTo>
                    <a:pt x="54" y="13"/>
                  </a:lnTo>
                  <a:lnTo>
                    <a:pt x="50" y="8"/>
                  </a:lnTo>
                  <a:lnTo>
                    <a:pt x="46" y="5"/>
                  </a:lnTo>
                  <a:lnTo>
                    <a:pt x="41" y="2"/>
                  </a:lnTo>
                  <a:lnTo>
                    <a:pt x="35" y="0"/>
                  </a:lnTo>
                  <a:lnTo>
                    <a:pt x="30" y="0"/>
                  </a:lnTo>
                  <a:lnTo>
                    <a:pt x="18" y="2"/>
                  </a:lnTo>
                  <a:lnTo>
                    <a:pt x="9" y="8"/>
                  </a:lnTo>
                  <a:lnTo>
                    <a:pt x="2" y="17"/>
                  </a:lnTo>
                  <a:lnTo>
                    <a:pt x="0" y="29"/>
                  </a:lnTo>
                  <a:lnTo>
                    <a:pt x="1" y="35"/>
                  </a:lnTo>
                  <a:lnTo>
                    <a:pt x="2" y="40"/>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0"/>
                  </a:lnTo>
                  <a:lnTo>
                    <a:pt x="58" y="35"/>
                  </a:lnTo>
                  <a:lnTo>
                    <a:pt x="59"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538" name="Freeform 540"/>
            <p:cNvSpPr>
              <a:spLocks/>
            </p:cNvSpPr>
            <p:nvPr/>
          </p:nvSpPr>
          <p:spPr bwMode="auto">
            <a:xfrm>
              <a:off x="2487" y="2672"/>
              <a:ext cx="15" cy="14"/>
            </a:xfrm>
            <a:custGeom>
              <a:avLst/>
              <a:gdLst>
                <a:gd name="T0" fmla="*/ 15 w 29"/>
                <a:gd name="T1" fmla="*/ 29 h 29"/>
                <a:gd name="T2" fmla="*/ 11 w 29"/>
                <a:gd name="T3" fmla="*/ 29 h 29"/>
                <a:gd name="T4" fmla="*/ 9 w 29"/>
                <a:gd name="T5" fmla="*/ 28 h 29"/>
                <a:gd name="T6" fmla="*/ 6 w 29"/>
                <a:gd name="T7" fmla="*/ 27 h 29"/>
                <a:gd name="T8" fmla="*/ 4 w 29"/>
                <a:gd name="T9" fmla="*/ 25 h 29"/>
                <a:gd name="T10" fmla="*/ 2 w 29"/>
                <a:gd name="T11" fmla="*/ 23 h 29"/>
                <a:gd name="T12" fmla="*/ 1 w 29"/>
                <a:gd name="T13" fmla="*/ 20 h 29"/>
                <a:gd name="T14" fmla="*/ 0 w 29"/>
                <a:gd name="T15" fmla="*/ 17 h 29"/>
                <a:gd name="T16" fmla="*/ 0 w 29"/>
                <a:gd name="T17" fmla="*/ 14 h 29"/>
                <a:gd name="T18" fmla="*/ 0 w 29"/>
                <a:gd name="T19" fmla="*/ 12 h 29"/>
                <a:gd name="T20" fmla="*/ 1 w 29"/>
                <a:gd name="T21" fmla="*/ 8 h 29"/>
                <a:gd name="T22" fmla="*/ 2 w 29"/>
                <a:gd name="T23" fmla="*/ 6 h 29"/>
                <a:gd name="T24" fmla="*/ 4 w 29"/>
                <a:gd name="T25" fmla="*/ 4 h 29"/>
                <a:gd name="T26" fmla="*/ 6 w 29"/>
                <a:gd name="T27" fmla="*/ 2 h 29"/>
                <a:gd name="T28" fmla="*/ 9 w 29"/>
                <a:gd name="T29" fmla="*/ 1 h 29"/>
                <a:gd name="T30" fmla="*/ 11 w 29"/>
                <a:gd name="T31" fmla="*/ 0 h 29"/>
                <a:gd name="T32" fmla="*/ 15 w 29"/>
                <a:gd name="T33" fmla="*/ 0 h 29"/>
                <a:gd name="T34" fmla="*/ 17 w 29"/>
                <a:gd name="T35" fmla="*/ 0 h 29"/>
                <a:gd name="T36" fmla="*/ 20 w 29"/>
                <a:gd name="T37" fmla="*/ 1 h 29"/>
                <a:gd name="T38" fmla="*/ 23 w 29"/>
                <a:gd name="T39" fmla="*/ 2 h 29"/>
                <a:gd name="T40" fmla="*/ 25 w 29"/>
                <a:gd name="T41" fmla="*/ 4 h 29"/>
                <a:gd name="T42" fmla="*/ 26 w 29"/>
                <a:gd name="T43" fmla="*/ 6 h 29"/>
                <a:gd name="T44" fmla="*/ 28 w 29"/>
                <a:gd name="T45" fmla="*/ 8 h 29"/>
                <a:gd name="T46" fmla="*/ 29 w 29"/>
                <a:gd name="T47" fmla="*/ 12 h 29"/>
                <a:gd name="T48" fmla="*/ 29 w 29"/>
                <a:gd name="T49" fmla="*/ 14 h 29"/>
                <a:gd name="T50" fmla="*/ 28 w 29"/>
                <a:gd name="T51" fmla="*/ 20 h 29"/>
                <a:gd name="T52" fmla="*/ 25 w 29"/>
                <a:gd name="T53" fmla="*/ 24 h 29"/>
                <a:gd name="T54" fmla="*/ 20 w 29"/>
                <a:gd name="T55" fmla="*/ 28 h 29"/>
                <a:gd name="T56" fmla="*/ 15 w 29"/>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9">
                  <a:moveTo>
                    <a:pt x="15" y="29"/>
                  </a:moveTo>
                  <a:lnTo>
                    <a:pt x="11" y="29"/>
                  </a:lnTo>
                  <a:lnTo>
                    <a:pt x="9" y="28"/>
                  </a:lnTo>
                  <a:lnTo>
                    <a:pt x="6" y="27"/>
                  </a:lnTo>
                  <a:lnTo>
                    <a:pt x="4" y="25"/>
                  </a:lnTo>
                  <a:lnTo>
                    <a:pt x="2" y="23"/>
                  </a:lnTo>
                  <a:lnTo>
                    <a:pt x="1" y="20"/>
                  </a:lnTo>
                  <a:lnTo>
                    <a:pt x="0" y="17"/>
                  </a:lnTo>
                  <a:lnTo>
                    <a:pt x="0" y="14"/>
                  </a:lnTo>
                  <a:lnTo>
                    <a:pt x="0" y="12"/>
                  </a:lnTo>
                  <a:lnTo>
                    <a:pt x="1" y="8"/>
                  </a:lnTo>
                  <a:lnTo>
                    <a:pt x="2" y="6"/>
                  </a:lnTo>
                  <a:lnTo>
                    <a:pt x="4" y="4"/>
                  </a:lnTo>
                  <a:lnTo>
                    <a:pt x="6" y="2"/>
                  </a:lnTo>
                  <a:lnTo>
                    <a:pt x="9" y="1"/>
                  </a:lnTo>
                  <a:lnTo>
                    <a:pt x="11" y="0"/>
                  </a:lnTo>
                  <a:lnTo>
                    <a:pt x="15" y="0"/>
                  </a:lnTo>
                  <a:lnTo>
                    <a:pt x="17" y="0"/>
                  </a:lnTo>
                  <a:lnTo>
                    <a:pt x="20" y="1"/>
                  </a:lnTo>
                  <a:lnTo>
                    <a:pt x="23" y="2"/>
                  </a:lnTo>
                  <a:lnTo>
                    <a:pt x="25" y="4"/>
                  </a:lnTo>
                  <a:lnTo>
                    <a:pt x="26" y="6"/>
                  </a:lnTo>
                  <a:lnTo>
                    <a:pt x="28" y="8"/>
                  </a:lnTo>
                  <a:lnTo>
                    <a:pt x="29" y="12"/>
                  </a:lnTo>
                  <a:lnTo>
                    <a:pt x="29" y="14"/>
                  </a:lnTo>
                  <a:lnTo>
                    <a:pt x="28" y="20"/>
                  </a:lnTo>
                  <a:lnTo>
                    <a:pt x="25" y="24"/>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539" name="Freeform 541"/>
            <p:cNvSpPr>
              <a:spLocks/>
            </p:cNvSpPr>
            <p:nvPr/>
          </p:nvSpPr>
          <p:spPr bwMode="auto">
            <a:xfrm>
              <a:off x="2624" y="2585"/>
              <a:ext cx="30" cy="29"/>
            </a:xfrm>
            <a:custGeom>
              <a:avLst/>
              <a:gdLst>
                <a:gd name="T0" fmla="*/ 60 w 60"/>
                <a:gd name="T1" fmla="*/ 30 h 59"/>
                <a:gd name="T2" fmla="*/ 59 w 60"/>
                <a:gd name="T3" fmla="*/ 24 h 59"/>
                <a:gd name="T4" fmla="*/ 58 w 60"/>
                <a:gd name="T5" fmla="*/ 18 h 59"/>
                <a:gd name="T6" fmla="*/ 55 w 60"/>
                <a:gd name="T7" fmla="*/ 13 h 59"/>
                <a:gd name="T8" fmla="*/ 51 w 60"/>
                <a:gd name="T9" fmla="*/ 8 h 59"/>
                <a:gd name="T10" fmla="*/ 47 w 60"/>
                <a:gd name="T11" fmla="*/ 5 h 59"/>
                <a:gd name="T12" fmla="*/ 42 w 60"/>
                <a:gd name="T13" fmla="*/ 2 h 59"/>
                <a:gd name="T14" fmla="*/ 36 w 60"/>
                <a:gd name="T15" fmla="*/ 0 h 59"/>
                <a:gd name="T16" fmla="*/ 30 w 60"/>
                <a:gd name="T17" fmla="*/ 0 h 59"/>
                <a:gd name="T18" fmla="*/ 19 w 60"/>
                <a:gd name="T19" fmla="*/ 2 h 59"/>
                <a:gd name="T20" fmla="*/ 10 w 60"/>
                <a:gd name="T21" fmla="*/ 8 h 59"/>
                <a:gd name="T22" fmla="*/ 3 w 60"/>
                <a:gd name="T23" fmla="*/ 18 h 59"/>
                <a:gd name="T24" fmla="*/ 0 w 60"/>
                <a:gd name="T25" fmla="*/ 30 h 59"/>
                <a:gd name="T26" fmla="*/ 2 w 60"/>
                <a:gd name="T27" fmla="*/ 36 h 59"/>
                <a:gd name="T28" fmla="*/ 3 w 60"/>
                <a:gd name="T29" fmla="*/ 40 h 59"/>
                <a:gd name="T30" fmla="*/ 6 w 60"/>
                <a:gd name="T31" fmla="*/ 46 h 59"/>
                <a:gd name="T32" fmla="*/ 10 w 60"/>
                <a:gd name="T33" fmla="*/ 51 h 59"/>
                <a:gd name="T34" fmla="*/ 14 w 60"/>
                <a:gd name="T35" fmla="*/ 54 h 59"/>
                <a:gd name="T36" fmla="*/ 19 w 60"/>
                <a:gd name="T37" fmla="*/ 56 h 59"/>
                <a:gd name="T38" fmla="*/ 25 w 60"/>
                <a:gd name="T39" fmla="*/ 59 h 59"/>
                <a:gd name="T40" fmla="*/ 30 w 60"/>
                <a:gd name="T41" fmla="*/ 59 h 59"/>
                <a:gd name="T42" fmla="*/ 36 w 60"/>
                <a:gd name="T43" fmla="*/ 59 h 59"/>
                <a:gd name="T44" fmla="*/ 42 w 60"/>
                <a:gd name="T45" fmla="*/ 56 h 59"/>
                <a:gd name="T46" fmla="*/ 47 w 60"/>
                <a:gd name="T47" fmla="*/ 54 h 59"/>
                <a:gd name="T48" fmla="*/ 51 w 60"/>
                <a:gd name="T49" fmla="*/ 51 h 59"/>
                <a:gd name="T50" fmla="*/ 55 w 60"/>
                <a:gd name="T51" fmla="*/ 46 h 59"/>
                <a:gd name="T52" fmla="*/ 58 w 60"/>
                <a:gd name="T53" fmla="*/ 40 h 59"/>
                <a:gd name="T54" fmla="*/ 59 w 60"/>
                <a:gd name="T55" fmla="*/ 36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5" y="13"/>
                  </a:lnTo>
                  <a:lnTo>
                    <a:pt x="51" y="8"/>
                  </a:lnTo>
                  <a:lnTo>
                    <a:pt x="47" y="5"/>
                  </a:lnTo>
                  <a:lnTo>
                    <a:pt x="42" y="2"/>
                  </a:lnTo>
                  <a:lnTo>
                    <a:pt x="36" y="0"/>
                  </a:lnTo>
                  <a:lnTo>
                    <a:pt x="30" y="0"/>
                  </a:lnTo>
                  <a:lnTo>
                    <a:pt x="19" y="2"/>
                  </a:lnTo>
                  <a:lnTo>
                    <a:pt x="10" y="8"/>
                  </a:lnTo>
                  <a:lnTo>
                    <a:pt x="3" y="18"/>
                  </a:lnTo>
                  <a:lnTo>
                    <a:pt x="0" y="30"/>
                  </a:lnTo>
                  <a:lnTo>
                    <a:pt x="2" y="36"/>
                  </a:lnTo>
                  <a:lnTo>
                    <a:pt x="3" y="40"/>
                  </a:lnTo>
                  <a:lnTo>
                    <a:pt x="6" y="46"/>
                  </a:lnTo>
                  <a:lnTo>
                    <a:pt x="10" y="51"/>
                  </a:lnTo>
                  <a:lnTo>
                    <a:pt x="14" y="54"/>
                  </a:lnTo>
                  <a:lnTo>
                    <a:pt x="19" y="56"/>
                  </a:lnTo>
                  <a:lnTo>
                    <a:pt x="25" y="59"/>
                  </a:lnTo>
                  <a:lnTo>
                    <a:pt x="30" y="59"/>
                  </a:lnTo>
                  <a:lnTo>
                    <a:pt x="36" y="59"/>
                  </a:lnTo>
                  <a:lnTo>
                    <a:pt x="42" y="56"/>
                  </a:lnTo>
                  <a:lnTo>
                    <a:pt x="47" y="54"/>
                  </a:lnTo>
                  <a:lnTo>
                    <a:pt x="51" y="51"/>
                  </a:lnTo>
                  <a:lnTo>
                    <a:pt x="55" y="46"/>
                  </a:lnTo>
                  <a:lnTo>
                    <a:pt x="58" y="40"/>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540" name="Freeform 542"/>
            <p:cNvSpPr>
              <a:spLocks/>
            </p:cNvSpPr>
            <p:nvPr/>
          </p:nvSpPr>
          <p:spPr bwMode="auto">
            <a:xfrm>
              <a:off x="2631" y="2592"/>
              <a:ext cx="15" cy="14"/>
            </a:xfrm>
            <a:custGeom>
              <a:avLst/>
              <a:gdLst>
                <a:gd name="T0" fmla="*/ 15 w 30"/>
                <a:gd name="T1" fmla="*/ 29 h 29"/>
                <a:gd name="T2" fmla="*/ 12 w 30"/>
                <a:gd name="T3" fmla="*/ 29 h 29"/>
                <a:gd name="T4" fmla="*/ 10 w 30"/>
                <a:gd name="T5" fmla="*/ 28 h 29"/>
                <a:gd name="T6" fmla="*/ 7 w 30"/>
                <a:gd name="T7" fmla="*/ 26 h 29"/>
                <a:gd name="T8" fmla="*/ 5 w 30"/>
                <a:gd name="T9" fmla="*/ 25 h 29"/>
                <a:gd name="T10" fmla="*/ 3 w 30"/>
                <a:gd name="T11" fmla="*/ 23 h 29"/>
                <a:gd name="T12" fmla="*/ 2 w 30"/>
                <a:gd name="T13" fmla="*/ 20 h 29"/>
                <a:gd name="T14" fmla="*/ 0 w 30"/>
                <a:gd name="T15" fmla="*/ 17 h 29"/>
                <a:gd name="T16" fmla="*/ 0 w 30"/>
                <a:gd name="T17" fmla="*/ 15 h 29"/>
                <a:gd name="T18" fmla="*/ 0 w 30"/>
                <a:gd name="T19" fmla="*/ 11 h 29"/>
                <a:gd name="T20" fmla="*/ 2 w 30"/>
                <a:gd name="T21" fmla="*/ 9 h 29"/>
                <a:gd name="T22" fmla="*/ 3 w 30"/>
                <a:gd name="T23" fmla="*/ 7 h 29"/>
                <a:gd name="T24" fmla="*/ 5 w 30"/>
                <a:gd name="T25" fmla="*/ 5 h 29"/>
                <a:gd name="T26" fmla="*/ 7 w 30"/>
                <a:gd name="T27" fmla="*/ 2 h 29"/>
                <a:gd name="T28" fmla="*/ 10 w 30"/>
                <a:gd name="T29" fmla="*/ 1 h 29"/>
                <a:gd name="T30" fmla="*/ 12 w 30"/>
                <a:gd name="T31" fmla="*/ 0 h 29"/>
                <a:gd name="T32" fmla="*/ 15 w 30"/>
                <a:gd name="T33" fmla="*/ 0 h 29"/>
                <a:gd name="T34" fmla="*/ 18 w 30"/>
                <a:gd name="T35" fmla="*/ 0 h 29"/>
                <a:gd name="T36" fmla="*/ 21 w 30"/>
                <a:gd name="T37" fmla="*/ 1 h 29"/>
                <a:gd name="T38" fmla="*/ 23 w 30"/>
                <a:gd name="T39" fmla="*/ 2 h 29"/>
                <a:gd name="T40" fmla="*/ 26 w 30"/>
                <a:gd name="T41" fmla="*/ 5 h 29"/>
                <a:gd name="T42" fmla="*/ 27 w 30"/>
                <a:gd name="T43" fmla="*/ 7 h 29"/>
                <a:gd name="T44" fmla="*/ 29 w 30"/>
                <a:gd name="T45" fmla="*/ 9 h 29"/>
                <a:gd name="T46" fmla="*/ 30 w 30"/>
                <a:gd name="T47" fmla="*/ 11 h 29"/>
                <a:gd name="T48" fmla="*/ 30 w 30"/>
                <a:gd name="T49" fmla="*/ 15 h 29"/>
                <a:gd name="T50" fmla="*/ 29 w 30"/>
                <a:gd name="T51" fmla="*/ 21 h 29"/>
                <a:gd name="T52" fmla="*/ 26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10" y="28"/>
                  </a:lnTo>
                  <a:lnTo>
                    <a:pt x="7" y="26"/>
                  </a:lnTo>
                  <a:lnTo>
                    <a:pt x="5" y="25"/>
                  </a:lnTo>
                  <a:lnTo>
                    <a:pt x="3" y="23"/>
                  </a:lnTo>
                  <a:lnTo>
                    <a:pt x="2" y="20"/>
                  </a:lnTo>
                  <a:lnTo>
                    <a:pt x="0" y="17"/>
                  </a:lnTo>
                  <a:lnTo>
                    <a:pt x="0" y="15"/>
                  </a:lnTo>
                  <a:lnTo>
                    <a:pt x="0" y="11"/>
                  </a:lnTo>
                  <a:lnTo>
                    <a:pt x="2" y="9"/>
                  </a:lnTo>
                  <a:lnTo>
                    <a:pt x="3" y="7"/>
                  </a:lnTo>
                  <a:lnTo>
                    <a:pt x="5" y="5"/>
                  </a:lnTo>
                  <a:lnTo>
                    <a:pt x="7" y="2"/>
                  </a:lnTo>
                  <a:lnTo>
                    <a:pt x="10" y="1"/>
                  </a:lnTo>
                  <a:lnTo>
                    <a:pt x="12" y="0"/>
                  </a:lnTo>
                  <a:lnTo>
                    <a:pt x="15" y="0"/>
                  </a:lnTo>
                  <a:lnTo>
                    <a:pt x="18" y="0"/>
                  </a:lnTo>
                  <a:lnTo>
                    <a:pt x="21" y="1"/>
                  </a:lnTo>
                  <a:lnTo>
                    <a:pt x="23" y="2"/>
                  </a:lnTo>
                  <a:lnTo>
                    <a:pt x="26" y="5"/>
                  </a:lnTo>
                  <a:lnTo>
                    <a:pt x="27" y="7"/>
                  </a:lnTo>
                  <a:lnTo>
                    <a:pt x="29" y="9"/>
                  </a:lnTo>
                  <a:lnTo>
                    <a:pt x="30" y="11"/>
                  </a:lnTo>
                  <a:lnTo>
                    <a:pt x="30" y="15"/>
                  </a:lnTo>
                  <a:lnTo>
                    <a:pt x="29" y="21"/>
                  </a:lnTo>
                  <a:lnTo>
                    <a:pt x="26"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541" name="Freeform 543"/>
            <p:cNvSpPr>
              <a:spLocks/>
            </p:cNvSpPr>
            <p:nvPr/>
          </p:nvSpPr>
          <p:spPr bwMode="auto">
            <a:xfrm>
              <a:off x="2621" y="2333"/>
              <a:ext cx="30" cy="30"/>
            </a:xfrm>
            <a:custGeom>
              <a:avLst/>
              <a:gdLst>
                <a:gd name="T0" fmla="*/ 60 w 60"/>
                <a:gd name="T1" fmla="*/ 30 h 60"/>
                <a:gd name="T2" fmla="*/ 58 w 60"/>
                <a:gd name="T3" fmla="*/ 24 h 60"/>
                <a:gd name="T4" fmla="*/ 57 w 60"/>
                <a:gd name="T5" fmla="*/ 18 h 60"/>
                <a:gd name="T6" fmla="*/ 55 w 60"/>
                <a:gd name="T7" fmla="*/ 14 h 60"/>
                <a:gd name="T8" fmla="*/ 52 w 60"/>
                <a:gd name="T9" fmla="*/ 9 h 60"/>
                <a:gd name="T10" fmla="*/ 47 w 60"/>
                <a:gd name="T11" fmla="*/ 6 h 60"/>
                <a:gd name="T12" fmla="*/ 41 w 60"/>
                <a:gd name="T13" fmla="*/ 2 h 60"/>
                <a:gd name="T14" fmla="*/ 35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6 h 60"/>
                <a:gd name="T28" fmla="*/ 2 w 60"/>
                <a:gd name="T29" fmla="*/ 41 h 60"/>
                <a:gd name="T30" fmla="*/ 5 w 60"/>
                <a:gd name="T31" fmla="*/ 47 h 60"/>
                <a:gd name="T32" fmla="*/ 9 w 60"/>
                <a:gd name="T33" fmla="*/ 52 h 60"/>
                <a:gd name="T34" fmla="*/ 14 w 60"/>
                <a:gd name="T35" fmla="*/ 55 h 60"/>
                <a:gd name="T36" fmla="*/ 18 w 60"/>
                <a:gd name="T37" fmla="*/ 57 h 60"/>
                <a:gd name="T38" fmla="*/ 24 w 60"/>
                <a:gd name="T39" fmla="*/ 60 h 60"/>
                <a:gd name="T40" fmla="*/ 30 w 60"/>
                <a:gd name="T41" fmla="*/ 60 h 60"/>
                <a:gd name="T42" fmla="*/ 35 w 60"/>
                <a:gd name="T43" fmla="*/ 60 h 60"/>
                <a:gd name="T44" fmla="*/ 41 w 60"/>
                <a:gd name="T45" fmla="*/ 57 h 60"/>
                <a:gd name="T46" fmla="*/ 47 w 60"/>
                <a:gd name="T47" fmla="*/ 55 h 60"/>
                <a:gd name="T48" fmla="*/ 52 w 60"/>
                <a:gd name="T49" fmla="*/ 52 h 60"/>
                <a:gd name="T50" fmla="*/ 55 w 60"/>
                <a:gd name="T51" fmla="*/ 47 h 60"/>
                <a:gd name="T52" fmla="*/ 57 w 60"/>
                <a:gd name="T53" fmla="*/ 41 h 60"/>
                <a:gd name="T54" fmla="*/ 58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8" y="24"/>
                  </a:lnTo>
                  <a:lnTo>
                    <a:pt x="57" y="18"/>
                  </a:lnTo>
                  <a:lnTo>
                    <a:pt x="55" y="14"/>
                  </a:lnTo>
                  <a:lnTo>
                    <a:pt x="52" y="9"/>
                  </a:lnTo>
                  <a:lnTo>
                    <a:pt x="47" y="6"/>
                  </a:lnTo>
                  <a:lnTo>
                    <a:pt x="41" y="2"/>
                  </a:lnTo>
                  <a:lnTo>
                    <a:pt x="35" y="1"/>
                  </a:lnTo>
                  <a:lnTo>
                    <a:pt x="30" y="0"/>
                  </a:lnTo>
                  <a:lnTo>
                    <a:pt x="18" y="2"/>
                  </a:lnTo>
                  <a:lnTo>
                    <a:pt x="9" y="9"/>
                  </a:lnTo>
                  <a:lnTo>
                    <a:pt x="2" y="18"/>
                  </a:lnTo>
                  <a:lnTo>
                    <a:pt x="0" y="30"/>
                  </a:lnTo>
                  <a:lnTo>
                    <a:pt x="1" y="36"/>
                  </a:lnTo>
                  <a:lnTo>
                    <a:pt x="2" y="41"/>
                  </a:lnTo>
                  <a:lnTo>
                    <a:pt x="5" y="47"/>
                  </a:lnTo>
                  <a:lnTo>
                    <a:pt x="9" y="52"/>
                  </a:lnTo>
                  <a:lnTo>
                    <a:pt x="14" y="55"/>
                  </a:lnTo>
                  <a:lnTo>
                    <a:pt x="18" y="57"/>
                  </a:lnTo>
                  <a:lnTo>
                    <a:pt x="24" y="60"/>
                  </a:lnTo>
                  <a:lnTo>
                    <a:pt x="30" y="60"/>
                  </a:lnTo>
                  <a:lnTo>
                    <a:pt x="35" y="60"/>
                  </a:lnTo>
                  <a:lnTo>
                    <a:pt x="41" y="57"/>
                  </a:lnTo>
                  <a:lnTo>
                    <a:pt x="47" y="55"/>
                  </a:lnTo>
                  <a:lnTo>
                    <a:pt x="52" y="52"/>
                  </a:lnTo>
                  <a:lnTo>
                    <a:pt x="55" y="47"/>
                  </a:lnTo>
                  <a:lnTo>
                    <a:pt x="57" y="41"/>
                  </a:lnTo>
                  <a:lnTo>
                    <a:pt x="58"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542" name="Freeform 544"/>
            <p:cNvSpPr>
              <a:spLocks/>
            </p:cNvSpPr>
            <p:nvPr/>
          </p:nvSpPr>
          <p:spPr bwMode="auto">
            <a:xfrm>
              <a:off x="2628" y="2341"/>
              <a:ext cx="15" cy="15"/>
            </a:xfrm>
            <a:custGeom>
              <a:avLst/>
              <a:gdLst>
                <a:gd name="T0" fmla="*/ 15 w 30"/>
                <a:gd name="T1" fmla="*/ 29 h 29"/>
                <a:gd name="T2" fmla="*/ 12 w 30"/>
                <a:gd name="T3" fmla="*/ 29 h 29"/>
                <a:gd name="T4" fmla="*/ 10 w 30"/>
                <a:gd name="T5" fmla="*/ 28 h 29"/>
                <a:gd name="T6" fmla="*/ 7 w 30"/>
                <a:gd name="T7" fmla="*/ 26 h 29"/>
                <a:gd name="T8" fmla="*/ 4 w 30"/>
                <a:gd name="T9" fmla="*/ 24 h 29"/>
                <a:gd name="T10" fmla="*/ 3 w 30"/>
                <a:gd name="T11" fmla="*/ 22 h 29"/>
                <a:gd name="T12" fmla="*/ 1 w 30"/>
                <a:gd name="T13" fmla="*/ 20 h 29"/>
                <a:gd name="T14" fmla="*/ 0 w 30"/>
                <a:gd name="T15" fmla="*/ 17 h 29"/>
                <a:gd name="T16" fmla="*/ 0 w 30"/>
                <a:gd name="T17" fmla="*/ 14 h 29"/>
                <a:gd name="T18" fmla="*/ 0 w 30"/>
                <a:gd name="T19" fmla="*/ 11 h 29"/>
                <a:gd name="T20" fmla="*/ 1 w 30"/>
                <a:gd name="T21" fmla="*/ 8 h 29"/>
                <a:gd name="T22" fmla="*/ 3 w 30"/>
                <a:gd name="T23" fmla="*/ 6 h 29"/>
                <a:gd name="T24" fmla="*/ 4 w 30"/>
                <a:gd name="T25" fmla="*/ 3 h 29"/>
                <a:gd name="T26" fmla="*/ 7 w 30"/>
                <a:gd name="T27" fmla="*/ 2 h 29"/>
                <a:gd name="T28" fmla="*/ 10 w 30"/>
                <a:gd name="T29" fmla="*/ 1 h 29"/>
                <a:gd name="T30" fmla="*/ 12 w 30"/>
                <a:gd name="T31" fmla="*/ 0 h 29"/>
                <a:gd name="T32" fmla="*/ 15 w 30"/>
                <a:gd name="T33" fmla="*/ 0 h 29"/>
                <a:gd name="T34" fmla="*/ 18 w 30"/>
                <a:gd name="T35" fmla="*/ 0 h 29"/>
                <a:gd name="T36" fmla="*/ 20 w 30"/>
                <a:gd name="T37" fmla="*/ 1 h 29"/>
                <a:gd name="T38" fmla="*/ 23 w 30"/>
                <a:gd name="T39" fmla="*/ 2 h 29"/>
                <a:gd name="T40" fmla="*/ 25 w 30"/>
                <a:gd name="T41" fmla="*/ 3 h 29"/>
                <a:gd name="T42" fmla="*/ 27 w 30"/>
                <a:gd name="T43" fmla="*/ 6 h 29"/>
                <a:gd name="T44" fmla="*/ 28 w 30"/>
                <a:gd name="T45" fmla="*/ 8 h 29"/>
                <a:gd name="T46" fmla="*/ 30 w 30"/>
                <a:gd name="T47" fmla="*/ 11 h 29"/>
                <a:gd name="T48" fmla="*/ 30 w 30"/>
                <a:gd name="T49" fmla="*/ 14 h 29"/>
                <a:gd name="T50" fmla="*/ 28 w 30"/>
                <a:gd name="T51" fmla="*/ 20 h 29"/>
                <a:gd name="T52" fmla="*/ 25 w 30"/>
                <a:gd name="T53" fmla="*/ 24 h 29"/>
                <a:gd name="T54" fmla="*/ 20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10" y="28"/>
                  </a:lnTo>
                  <a:lnTo>
                    <a:pt x="7" y="26"/>
                  </a:lnTo>
                  <a:lnTo>
                    <a:pt x="4" y="24"/>
                  </a:lnTo>
                  <a:lnTo>
                    <a:pt x="3" y="22"/>
                  </a:lnTo>
                  <a:lnTo>
                    <a:pt x="1" y="20"/>
                  </a:lnTo>
                  <a:lnTo>
                    <a:pt x="0" y="17"/>
                  </a:lnTo>
                  <a:lnTo>
                    <a:pt x="0" y="14"/>
                  </a:lnTo>
                  <a:lnTo>
                    <a:pt x="0" y="11"/>
                  </a:lnTo>
                  <a:lnTo>
                    <a:pt x="1" y="8"/>
                  </a:lnTo>
                  <a:lnTo>
                    <a:pt x="3" y="6"/>
                  </a:lnTo>
                  <a:lnTo>
                    <a:pt x="4" y="3"/>
                  </a:lnTo>
                  <a:lnTo>
                    <a:pt x="7" y="2"/>
                  </a:lnTo>
                  <a:lnTo>
                    <a:pt x="10" y="1"/>
                  </a:lnTo>
                  <a:lnTo>
                    <a:pt x="12" y="0"/>
                  </a:lnTo>
                  <a:lnTo>
                    <a:pt x="15" y="0"/>
                  </a:lnTo>
                  <a:lnTo>
                    <a:pt x="18" y="0"/>
                  </a:lnTo>
                  <a:lnTo>
                    <a:pt x="20" y="1"/>
                  </a:lnTo>
                  <a:lnTo>
                    <a:pt x="23" y="2"/>
                  </a:lnTo>
                  <a:lnTo>
                    <a:pt x="25" y="3"/>
                  </a:lnTo>
                  <a:lnTo>
                    <a:pt x="27" y="6"/>
                  </a:lnTo>
                  <a:lnTo>
                    <a:pt x="28" y="8"/>
                  </a:lnTo>
                  <a:lnTo>
                    <a:pt x="30" y="11"/>
                  </a:lnTo>
                  <a:lnTo>
                    <a:pt x="30" y="14"/>
                  </a:lnTo>
                  <a:lnTo>
                    <a:pt x="28" y="20"/>
                  </a:lnTo>
                  <a:lnTo>
                    <a:pt x="25" y="24"/>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543" name="Freeform 545"/>
            <p:cNvSpPr>
              <a:spLocks/>
            </p:cNvSpPr>
            <p:nvPr/>
          </p:nvSpPr>
          <p:spPr bwMode="auto">
            <a:xfrm>
              <a:off x="2709" y="2526"/>
              <a:ext cx="30" cy="30"/>
            </a:xfrm>
            <a:custGeom>
              <a:avLst/>
              <a:gdLst>
                <a:gd name="T0" fmla="*/ 60 w 60"/>
                <a:gd name="T1" fmla="*/ 29 h 59"/>
                <a:gd name="T2" fmla="*/ 59 w 60"/>
                <a:gd name="T3" fmla="*/ 24 h 59"/>
                <a:gd name="T4" fmla="*/ 58 w 60"/>
                <a:gd name="T5" fmla="*/ 18 h 59"/>
                <a:gd name="T6" fmla="*/ 54 w 60"/>
                <a:gd name="T7" fmla="*/ 12 h 59"/>
                <a:gd name="T8" fmla="*/ 51 w 60"/>
                <a:gd name="T9" fmla="*/ 8 h 59"/>
                <a:gd name="T10" fmla="*/ 46 w 60"/>
                <a:gd name="T11" fmla="*/ 4 h 59"/>
                <a:gd name="T12" fmla="*/ 41 w 60"/>
                <a:gd name="T13" fmla="*/ 2 h 59"/>
                <a:gd name="T14" fmla="*/ 36 w 60"/>
                <a:gd name="T15" fmla="*/ 1 h 59"/>
                <a:gd name="T16" fmla="*/ 30 w 60"/>
                <a:gd name="T17" fmla="*/ 0 h 59"/>
                <a:gd name="T18" fmla="*/ 18 w 60"/>
                <a:gd name="T19" fmla="*/ 2 h 59"/>
                <a:gd name="T20" fmla="*/ 9 w 60"/>
                <a:gd name="T21" fmla="*/ 8 h 59"/>
                <a:gd name="T22" fmla="*/ 2 w 60"/>
                <a:gd name="T23" fmla="*/ 18 h 59"/>
                <a:gd name="T24" fmla="*/ 0 w 60"/>
                <a:gd name="T25" fmla="*/ 29 h 59"/>
                <a:gd name="T26" fmla="*/ 1 w 60"/>
                <a:gd name="T27" fmla="*/ 35 h 59"/>
                <a:gd name="T28" fmla="*/ 2 w 60"/>
                <a:gd name="T29" fmla="*/ 41 h 59"/>
                <a:gd name="T30" fmla="*/ 6 w 60"/>
                <a:gd name="T31" fmla="*/ 46 h 59"/>
                <a:gd name="T32" fmla="*/ 9 w 60"/>
                <a:gd name="T33" fmla="*/ 50 h 59"/>
                <a:gd name="T34" fmla="*/ 14 w 60"/>
                <a:gd name="T35" fmla="*/ 54 h 59"/>
                <a:gd name="T36" fmla="*/ 18 w 60"/>
                <a:gd name="T37" fmla="*/ 57 h 59"/>
                <a:gd name="T38" fmla="*/ 24 w 60"/>
                <a:gd name="T39" fmla="*/ 58 h 59"/>
                <a:gd name="T40" fmla="*/ 30 w 60"/>
                <a:gd name="T41" fmla="*/ 59 h 59"/>
                <a:gd name="T42" fmla="*/ 36 w 60"/>
                <a:gd name="T43" fmla="*/ 58 h 59"/>
                <a:gd name="T44" fmla="*/ 41 w 60"/>
                <a:gd name="T45" fmla="*/ 57 h 59"/>
                <a:gd name="T46" fmla="*/ 46 w 60"/>
                <a:gd name="T47" fmla="*/ 54 h 59"/>
                <a:gd name="T48" fmla="*/ 51 w 60"/>
                <a:gd name="T49" fmla="*/ 50 h 59"/>
                <a:gd name="T50" fmla="*/ 54 w 60"/>
                <a:gd name="T51" fmla="*/ 46 h 59"/>
                <a:gd name="T52" fmla="*/ 58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8" y="18"/>
                  </a:lnTo>
                  <a:lnTo>
                    <a:pt x="54" y="12"/>
                  </a:lnTo>
                  <a:lnTo>
                    <a:pt x="51" y="8"/>
                  </a:lnTo>
                  <a:lnTo>
                    <a:pt x="46" y="4"/>
                  </a:lnTo>
                  <a:lnTo>
                    <a:pt x="41" y="2"/>
                  </a:lnTo>
                  <a:lnTo>
                    <a:pt x="36" y="1"/>
                  </a:lnTo>
                  <a:lnTo>
                    <a:pt x="30" y="0"/>
                  </a:lnTo>
                  <a:lnTo>
                    <a:pt x="18" y="2"/>
                  </a:lnTo>
                  <a:lnTo>
                    <a:pt x="9" y="8"/>
                  </a:lnTo>
                  <a:lnTo>
                    <a:pt x="2" y="18"/>
                  </a:lnTo>
                  <a:lnTo>
                    <a:pt x="0" y="29"/>
                  </a:lnTo>
                  <a:lnTo>
                    <a:pt x="1" y="35"/>
                  </a:lnTo>
                  <a:lnTo>
                    <a:pt x="2" y="41"/>
                  </a:lnTo>
                  <a:lnTo>
                    <a:pt x="6" y="46"/>
                  </a:lnTo>
                  <a:lnTo>
                    <a:pt x="9" y="50"/>
                  </a:lnTo>
                  <a:lnTo>
                    <a:pt x="14" y="54"/>
                  </a:lnTo>
                  <a:lnTo>
                    <a:pt x="18" y="57"/>
                  </a:lnTo>
                  <a:lnTo>
                    <a:pt x="24" y="58"/>
                  </a:lnTo>
                  <a:lnTo>
                    <a:pt x="30" y="59"/>
                  </a:lnTo>
                  <a:lnTo>
                    <a:pt x="36" y="58"/>
                  </a:lnTo>
                  <a:lnTo>
                    <a:pt x="41" y="57"/>
                  </a:lnTo>
                  <a:lnTo>
                    <a:pt x="46" y="54"/>
                  </a:lnTo>
                  <a:lnTo>
                    <a:pt x="51" y="50"/>
                  </a:lnTo>
                  <a:lnTo>
                    <a:pt x="54" y="46"/>
                  </a:lnTo>
                  <a:lnTo>
                    <a:pt x="58"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544" name="Freeform 546"/>
            <p:cNvSpPr>
              <a:spLocks/>
            </p:cNvSpPr>
            <p:nvPr/>
          </p:nvSpPr>
          <p:spPr bwMode="auto">
            <a:xfrm>
              <a:off x="2716" y="2533"/>
              <a:ext cx="15" cy="15"/>
            </a:xfrm>
            <a:custGeom>
              <a:avLst/>
              <a:gdLst>
                <a:gd name="T0" fmla="*/ 15 w 30"/>
                <a:gd name="T1" fmla="*/ 30 h 30"/>
                <a:gd name="T2" fmla="*/ 13 w 30"/>
                <a:gd name="T3" fmla="*/ 30 h 30"/>
                <a:gd name="T4" fmla="*/ 9 w 30"/>
                <a:gd name="T5" fmla="*/ 29 h 30"/>
                <a:gd name="T6" fmla="*/ 7 w 30"/>
                <a:gd name="T7" fmla="*/ 27 h 30"/>
                <a:gd name="T8" fmla="*/ 5 w 30"/>
                <a:gd name="T9" fmla="*/ 26 h 30"/>
                <a:gd name="T10" fmla="*/ 3 w 30"/>
                <a:gd name="T11" fmla="*/ 24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5 w 30"/>
                <a:gd name="T25" fmla="*/ 5 h 30"/>
                <a:gd name="T26" fmla="*/ 7 w 30"/>
                <a:gd name="T27" fmla="*/ 3 h 30"/>
                <a:gd name="T28" fmla="*/ 9 w 30"/>
                <a:gd name="T29" fmla="*/ 2 h 30"/>
                <a:gd name="T30" fmla="*/ 13 w 30"/>
                <a:gd name="T31" fmla="*/ 0 h 30"/>
                <a:gd name="T32" fmla="*/ 15 w 30"/>
                <a:gd name="T33" fmla="*/ 0 h 30"/>
                <a:gd name="T34" fmla="*/ 17 w 30"/>
                <a:gd name="T35" fmla="*/ 0 h 30"/>
                <a:gd name="T36" fmla="*/ 21 w 30"/>
                <a:gd name="T37" fmla="*/ 2 h 30"/>
                <a:gd name="T38" fmla="*/ 23 w 30"/>
                <a:gd name="T39" fmla="*/ 3 h 30"/>
                <a:gd name="T40" fmla="*/ 25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9"/>
                  </a:lnTo>
                  <a:lnTo>
                    <a:pt x="7" y="27"/>
                  </a:lnTo>
                  <a:lnTo>
                    <a:pt x="5" y="26"/>
                  </a:lnTo>
                  <a:lnTo>
                    <a:pt x="3" y="24"/>
                  </a:lnTo>
                  <a:lnTo>
                    <a:pt x="1" y="20"/>
                  </a:lnTo>
                  <a:lnTo>
                    <a:pt x="0" y="18"/>
                  </a:lnTo>
                  <a:lnTo>
                    <a:pt x="0" y="15"/>
                  </a:lnTo>
                  <a:lnTo>
                    <a:pt x="0" y="12"/>
                  </a:lnTo>
                  <a:lnTo>
                    <a:pt x="1" y="10"/>
                  </a:lnTo>
                  <a:lnTo>
                    <a:pt x="3" y="7"/>
                  </a:lnTo>
                  <a:lnTo>
                    <a:pt x="5" y="5"/>
                  </a:lnTo>
                  <a:lnTo>
                    <a:pt x="7" y="3"/>
                  </a:lnTo>
                  <a:lnTo>
                    <a:pt x="9" y="2"/>
                  </a:lnTo>
                  <a:lnTo>
                    <a:pt x="13" y="0"/>
                  </a:lnTo>
                  <a:lnTo>
                    <a:pt x="15" y="0"/>
                  </a:lnTo>
                  <a:lnTo>
                    <a:pt x="17"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545" name="Freeform 547"/>
            <p:cNvSpPr>
              <a:spLocks/>
            </p:cNvSpPr>
            <p:nvPr/>
          </p:nvSpPr>
          <p:spPr bwMode="auto">
            <a:xfrm>
              <a:off x="2821" y="2427"/>
              <a:ext cx="30" cy="30"/>
            </a:xfrm>
            <a:custGeom>
              <a:avLst/>
              <a:gdLst>
                <a:gd name="T0" fmla="*/ 58 w 58"/>
                <a:gd name="T1" fmla="*/ 28 h 58"/>
                <a:gd name="T2" fmla="*/ 58 w 58"/>
                <a:gd name="T3" fmla="*/ 23 h 58"/>
                <a:gd name="T4" fmla="*/ 56 w 58"/>
                <a:gd name="T5" fmla="*/ 18 h 58"/>
                <a:gd name="T6" fmla="*/ 54 w 58"/>
                <a:gd name="T7" fmla="*/ 12 h 58"/>
                <a:gd name="T8" fmla="*/ 50 w 58"/>
                <a:gd name="T9" fmla="*/ 8 h 58"/>
                <a:gd name="T10" fmla="*/ 46 w 58"/>
                <a:gd name="T11" fmla="*/ 4 h 58"/>
                <a:gd name="T12" fmla="*/ 40 w 58"/>
                <a:gd name="T13" fmla="*/ 2 h 58"/>
                <a:gd name="T14" fmla="*/ 34 w 58"/>
                <a:gd name="T15" fmla="*/ 0 h 58"/>
                <a:gd name="T16" fmla="*/ 28 w 58"/>
                <a:gd name="T17" fmla="*/ 0 h 58"/>
                <a:gd name="T18" fmla="*/ 17 w 58"/>
                <a:gd name="T19" fmla="*/ 2 h 58"/>
                <a:gd name="T20" fmla="*/ 8 w 58"/>
                <a:gd name="T21" fmla="*/ 8 h 58"/>
                <a:gd name="T22" fmla="*/ 2 w 58"/>
                <a:gd name="T23" fmla="*/ 17 h 58"/>
                <a:gd name="T24" fmla="*/ 0 w 58"/>
                <a:gd name="T25" fmla="*/ 28 h 58"/>
                <a:gd name="T26" fmla="*/ 0 w 58"/>
                <a:gd name="T27" fmla="*/ 34 h 58"/>
                <a:gd name="T28" fmla="*/ 2 w 58"/>
                <a:gd name="T29" fmla="*/ 40 h 58"/>
                <a:gd name="T30" fmla="*/ 4 w 58"/>
                <a:gd name="T31" fmla="*/ 46 h 58"/>
                <a:gd name="T32" fmla="*/ 8 w 58"/>
                <a:gd name="T33" fmla="*/ 50 h 58"/>
                <a:gd name="T34" fmla="*/ 12 w 58"/>
                <a:gd name="T35" fmla="*/ 54 h 58"/>
                <a:gd name="T36" fmla="*/ 18 w 58"/>
                <a:gd name="T37" fmla="*/ 56 h 58"/>
                <a:gd name="T38" fmla="*/ 23 w 58"/>
                <a:gd name="T39" fmla="*/ 58 h 58"/>
                <a:gd name="T40" fmla="*/ 28 w 58"/>
                <a:gd name="T41" fmla="*/ 58 h 58"/>
                <a:gd name="T42" fmla="*/ 34 w 58"/>
                <a:gd name="T43" fmla="*/ 58 h 58"/>
                <a:gd name="T44" fmla="*/ 40 w 58"/>
                <a:gd name="T45" fmla="*/ 56 h 58"/>
                <a:gd name="T46" fmla="*/ 46 w 58"/>
                <a:gd name="T47" fmla="*/ 54 h 58"/>
                <a:gd name="T48" fmla="*/ 50 w 58"/>
                <a:gd name="T49" fmla="*/ 50 h 58"/>
                <a:gd name="T50" fmla="*/ 54 w 58"/>
                <a:gd name="T51" fmla="*/ 46 h 58"/>
                <a:gd name="T52" fmla="*/ 56 w 58"/>
                <a:gd name="T53" fmla="*/ 40 h 58"/>
                <a:gd name="T54" fmla="*/ 58 w 58"/>
                <a:gd name="T55" fmla="*/ 34 h 58"/>
                <a:gd name="T56" fmla="*/ 58 w 58"/>
                <a:gd name="T57"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8">
                  <a:moveTo>
                    <a:pt x="58" y="28"/>
                  </a:moveTo>
                  <a:lnTo>
                    <a:pt x="58" y="23"/>
                  </a:lnTo>
                  <a:lnTo>
                    <a:pt x="56" y="18"/>
                  </a:lnTo>
                  <a:lnTo>
                    <a:pt x="54" y="12"/>
                  </a:lnTo>
                  <a:lnTo>
                    <a:pt x="50" y="8"/>
                  </a:lnTo>
                  <a:lnTo>
                    <a:pt x="46" y="4"/>
                  </a:lnTo>
                  <a:lnTo>
                    <a:pt x="40" y="2"/>
                  </a:lnTo>
                  <a:lnTo>
                    <a:pt x="34" y="0"/>
                  </a:lnTo>
                  <a:lnTo>
                    <a:pt x="28" y="0"/>
                  </a:lnTo>
                  <a:lnTo>
                    <a:pt x="17" y="2"/>
                  </a:lnTo>
                  <a:lnTo>
                    <a:pt x="8" y="8"/>
                  </a:lnTo>
                  <a:lnTo>
                    <a:pt x="2" y="17"/>
                  </a:lnTo>
                  <a:lnTo>
                    <a:pt x="0" y="28"/>
                  </a:lnTo>
                  <a:lnTo>
                    <a:pt x="0" y="34"/>
                  </a:lnTo>
                  <a:lnTo>
                    <a:pt x="2" y="40"/>
                  </a:lnTo>
                  <a:lnTo>
                    <a:pt x="4" y="46"/>
                  </a:lnTo>
                  <a:lnTo>
                    <a:pt x="8" y="50"/>
                  </a:lnTo>
                  <a:lnTo>
                    <a:pt x="12" y="54"/>
                  </a:lnTo>
                  <a:lnTo>
                    <a:pt x="18" y="56"/>
                  </a:lnTo>
                  <a:lnTo>
                    <a:pt x="23" y="58"/>
                  </a:lnTo>
                  <a:lnTo>
                    <a:pt x="28" y="58"/>
                  </a:lnTo>
                  <a:lnTo>
                    <a:pt x="34" y="58"/>
                  </a:lnTo>
                  <a:lnTo>
                    <a:pt x="40" y="56"/>
                  </a:lnTo>
                  <a:lnTo>
                    <a:pt x="46" y="54"/>
                  </a:lnTo>
                  <a:lnTo>
                    <a:pt x="50" y="50"/>
                  </a:lnTo>
                  <a:lnTo>
                    <a:pt x="54" y="46"/>
                  </a:lnTo>
                  <a:lnTo>
                    <a:pt x="56" y="40"/>
                  </a:lnTo>
                  <a:lnTo>
                    <a:pt x="58" y="34"/>
                  </a:lnTo>
                  <a:lnTo>
                    <a:pt x="58"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546" name="Freeform 548"/>
            <p:cNvSpPr>
              <a:spLocks/>
            </p:cNvSpPr>
            <p:nvPr/>
          </p:nvSpPr>
          <p:spPr bwMode="auto">
            <a:xfrm>
              <a:off x="2829" y="2435"/>
              <a:ext cx="14" cy="14"/>
            </a:xfrm>
            <a:custGeom>
              <a:avLst/>
              <a:gdLst>
                <a:gd name="T0" fmla="*/ 14 w 29"/>
                <a:gd name="T1" fmla="*/ 28 h 28"/>
                <a:gd name="T2" fmla="*/ 12 w 29"/>
                <a:gd name="T3" fmla="*/ 28 h 28"/>
                <a:gd name="T4" fmla="*/ 10 w 29"/>
                <a:gd name="T5" fmla="*/ 27 h 28"/>
                <a:gd name="T6" fmla="*/ 6 w 29"/>
                <a:gd name="T7" fmla="*/ 26 h 28"/>
                <a:gd name="T8" fmla="*/ 4 w 29"/>
                <a:gd name="T9" fmla="*/ 24 h 28"/>
                <a:gd name="T10" fmla="*/ 3 w 29"/>
                <a:gd name="T11" fmla="*/ 21 h 28"/>
                <a:gd name="T12" fmla="*/ 2 w 29"/>
                <a:gd name="T13" fmla="*/ 19 h 28"/>
                <a:gd name="T14" fmla="*/ 0 w 29"/>
                <a:gd name="T15" fmla="*/ 17 h 28"/>
                <a:gd name="T16" fmla="*/ 0 w 29"/>
                <a:gd name="T17" fmla="*/ 13 h 28"/>
                <a:gd name="T18" fmla="*/ 0 w 29"/>
                <a:gd name="T19" fmla="*/ 11 h 28"/>
                <a:gd name="T20" fmla="*/ 2 w 29"/>
                <a:gd name="T21" fmla="*/ 8 h 28"/>
                <a:gd name="T22" fmla="*/ 3 w 29"/>
                <a:gd name="T23" fmla="*/ 5 h 28"/>
                <a:gd name="T24" fmla="*/ 4 w 29"/>
                <a:gd name="T25" fmla="*/ 3 h 28"/>
                <a:gd name="T26" fmla="*/ 6 w 29"/>
                <a:gd name="T27" fmla="*/ 2 h 28"/>
                <a:gd name="T28" fmla="*/ 10 w 29"/>
                <a:gd name="T29" fmla="*/ 1 h 28"/>
                <a:gd name="T30" fmla="*/ 12 w 29"/>
                <a:gd name="T31" fmla="*/ 0 h 28"/>
                <a:gd name="T32" fmla="*/ 14 w 29"/>
                <a:gd name="T33" fmla="*/ 0 h 28"/>
                <a:gd name="T34" fmla="*/ 18 w 29"/>
                <a:gd name="T35" fmla="*/ 0 h 28"/>
                <a:gd name="T36" fmla="*/ 20 w 29"/>
                <a:gd name="T37" fmla="*/ 1 h 28"/>
                <a:gd name="T38" fmla="*/ 24 w 29"/>
                <a:gd name="T39" fmla="*/ 2 h 28"/>
                <a:gd name="T40" fmla="*/ 26 w 29"/>
                <a:gd name="T41" fmla="*/ 3 h 28"/>
                <a:gd name="T42" fmla="*/ 27 w 29"/>
                <a:gd name="T43" fmla="*/ 5 h 28"/>
                <a:gd name="T44" fmla="*/ 28 w 29"/>
                <a:gd name="T45" fmla="*/ 8 h 28"/>
                <a:gd name="T46" fmla="*/ 29 w 29"/>
                <a:gd name="T47" fmla="*/ 11 h 28"/>
                <a:gd name="T48" fmla="*/ 29 w 29"/>
                <a:gd name="T49" fmla="*/ 13 h 28"/>
                <a:gd name="T50" fmla="*/ 28 w 29"/>
                <a:gd name="T51" fmla="*/ 19 h 28"/>
                <a:gd name="T52" fmla="*/ 26 w 29"/>
                <a:gd name="T53" fmla="*/ 24 h 28"/>
                <a:gd name="T54" fmla="*/ 20 w 29"/>
                <a:gd name="T55" fmla="*/ 27 h 28"/>
                <a:gd name="T56" fmla="*/ 14 w 29"/>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8">
                  <a:moveTo>
                    <a:pt x="14" y="28"/>
                  </a:moveTo>
                  <a:lnTo>
                    <a:pt x="12" y="28"/>
                  </a:lnTo>
                  <a:lnTo>
                    <a:pt x="10" y="27"/>
                  </a:lnTo>
                  <a:lnTo>
                    <a:pt x="6" y="26"/>
                  </a:lnTo>
                  <a:lnTo>
                    <a:pt x="4" y="24"/>
                  </a:lnTo>
                  <a:lnTo>
                    <a:pt x="3" y="21"/>
                  </a:lnTo>
                  <a:lnTo>
                    <a:pt x="2" y="19"/>
                  </a:lnTo>
                  <a:lnTo>
                    <a:pt x="0" y="17"/>
                  </a:lnTo>
                  <a:lnTo>
                    <a:pt x="0" y="13"/>
                  </a:lnTo>
                  <a:lnTo>
                    <a:pt x="0" y="11"/>
                  </a:lnTo>
                  <a:lnTo>
                    <a:pt x="2" y="8"/>
                  </a:lnTo>
                  <a:lnTo>
                    <a:pt x="3" y="5"/>
                  </a:lnTo>
                  <a:lnTo>
                    <a:pt x="4" y="3"/>
                  </a:lnTo>
                  <a:lnTo>
                    <a:pt x="6" y="2"/>
                  </a:lnTo>
                  <a:lnTo>
                    <a:pt x="10" y="1"/>
                  </a:lnTo>
                  <a:lnTo>
                    <a:pt x="12" y="0"/>
                  </a:lnTo>
                  <a:lnTo>
                    <a:pt x="14" y="0"/>
                  </a:lnTo>
                  <a:lnTo>
                    <a:pt x="18" y="0"/>
                  </a:lnTo>
                  <a:lnTo>
                    <a:pt x="20" y="1"/>
                  </a:lnTo>
                  <a:lnTo>
                    <a:pt x="24" y="2"/>
                  </a:lnTo>
                  <a:lnTo>
                    <a:pt x="26" y="3"/>
                  </a:lnTo>
                  <a:lnTo>
                    <a:pt x="27" y="5"/>
                  </a:lnTo>
                  <a:lnTo>
                    <a:pt x="28" y="8"/>
                  </a:lnTo>
                  <a:lnTo>
                    <a:pt x="29" y="11"/>
                  </a:lnTo>
                  <a:lnTo>
                    <a:pt x="29" y="13"/>
                  </a:lnTo>
                  <a:lnTo>
                    <a:pt x="28" y="19"/>
                  </a:lnTo>
                  <a:lnTo>
                    <a:pt x="26" y="24"/>
                  </a:lnTo>
                  <a:lnTo>
                    <a:pt x="20" y="27"/>
                  </a:lnTo>
                  <a:lnTo>
                    <a:pt x="14"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547" name="Freeform 549"/>
            <p:cNvSpPr>
              <a:spLocks/>
            </p:cNvSpPr>
            <p:nvPr/>
          </p:nvSpPr>
          <p:spPr bwMode="auto">
            <a:xfrm>
              <a:off x="2818" y="2606"/>
              <a:ext cx="30" cy="30"/>
            </a:xfrm>
            <a:custGeom>
              <a:avLst/>
              <a:gdLst>
                <a:gd name="T0" fmla="*/ 60 w 60"/>
                <a:gd name="T1" fmla="*/ 30 h 60"/>
                <a:gd name="T2" fmla="*/ 59 w 60"/>
                <a:gd name="T3" fmla="*/ 24 h 60"/>
                <a:gd name="T4" fmla="*/ 57 w 60"/>
                <a:gd name="T5" fmla="*/ 18 h 60"/>
                <a:gd name="T6" fmla="*/ 54 w 60"/>
                <a:gd name="T7" fmla="*/ 12 h 60"/>
                <a:gd name="T8" fmla="*/ 50 w 60"/>
                <a:gd name="T9" fmla="*/ 8 h 60"/>
                <a:gd name="T10" fmla="*/ 46 w 60"/>
                <a:gd name="T11" fmla="*/ 4 h 60"/>
                <a:gd name="T12" fmla="*/ 41 w 60"/>
                <a:gd name="T13" fmla="*/ 2 h 60"/>
                <a:gd name="T14" fmla="*/ 35 w 60"/>
                <a:gd name="T15" fmla="*/ 0 h 60"/>
                <a:gd name="T16" fmla="*/ 30 w 60"/>
                <a:gd name="T17" fmla="*/ 0 h 60"/>
                <a:gd name="T18" fmla="*/ 18 w 60"/>
                <a:gd name="T19" fmla="*/ 2 h 60"/>
                <a:gd name="T20" fmla="*/ 9 w 60"/>
                <a:gd name="T21" fmla="*/ 8 h 60"/>
                <a:gd name="T22" fmla="*/ 2 w 60"/>
                <a:gd name="T23" fmla="*/ 18 h 60"/>
                <a:gd name="T24" fmla="*/ 0 w 60"/>
                <a:gd name="T25" fmla="*/ 30 h 60"/>
                <a:gd name="T26" fmla="*/ 1 w 60"/>
                <a:gd name="T27" fmla="*/ 35 h 60"/>
                <a:gd name="T28" fmla="*/ 2 w 60"/>
                <a:gd name="T29" fmla="*/ 41 h 60"/>
                <a:gd name="T30" fmla="*/ 6 w 60"/>
                <a:gd name="T31" fmla="*/ 46 h 60"/>
                <a:gd name="T32" fmla="*/ 9 w 60"/>
                <a:gd name="T33" fmla="*/ 50 h 60"/>
                <a:gd name="T34" fmla="*/ 14 w 60"/>
                <a:gd name="T35" fmla="*/ 54 h 60"/>
                <a:gd name="T36" fmla="*/ 18 w 60"/>
                <a:gd name="T37" fmla="*/ 57 h 60"/>
                <a:gd name="T38" fmla="*/ 24 w 60"/>
                <a:gd name="T39" fmla="*/ 58 h 60"/>
                <a:gd name="T40" fmla="*/ 30 w 60"/>
                <a:gd name="T41" fmla="*/ 60 h 60"/>
                <a:gd name="T42" fmla="*/ 35 w 60"/>
                <a:gd name="T43" fmla="*/ 58 h 60"/>
                <a:gd name="T44" fmla="*/ 41 w 60"/>
                <a:gd name="T45" fmla="*/ 57 h 60"/>
                <a:gd name="T46" fmla="*/ 46 w 60"/>
                <a:gd name="T47" fmla="*/ 54 h 60"/>
                <a:gd name="T48" fmla="*/ 50 w 60"/>
                <a:gd name="T49" fmla="*/ 50 h 60"/>
                <a:gd name="T50" fmla="*/ 54 w 60"/>
                <a:gd name="T51" fmla="*/ 46 h 60"/>
                <a:gd name="T52" fmla="*/ 57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2"/>
                  </a:lnTo>
                  <a:lnTo>
                    <a:pt x="50" y="8"/>
                  </a:lnTo>
                  <a:lnTo>
                    <a:pt x="46" y="4"/>
                  </a:lnTo>
                  <a:lnTo>
                    <a:pt x="41" y="2"/>
                  </a:lnTo>
                  <a:lnTo>
                    <a:pt x="35" y="0"/>
                  </a:lnTo>
                  <a:lnTo>
                    <a:pt x="30" y="0"/>
                  </a:lnTo>
                  <a:lnTo>
                    <a:pt x="18" y="2"/>
                  </a:lnTo>
                  <a:lnTo>
                    <a:pt x="9" y="8"/>
                  </a:lnTo>
                  <a:lnTo>
                    <a:pt x="2" y="18"/>
                  </a:lnTo>
                  <a:lnTo>
                    <a:pt x="0" y="30"/>
                  </a:lnTo>
                  <a:lnTo>
                    <a:pt x="1" y="35"/>
                  </a:lnTo>
                  <a:lnTo>
                    <a:pt x="2" y="41"/>
                  </a:lnTo>
                  <a:lnTo>
                    <a:pt x="6" y="46"/>
                  </a:lnTo>
                  <a:lnTo>
                    <a:pt x="9" y="50"/>
                  </a:lnTo>
                  <a:lnTo>
                    <a:pt x="14" y="54"/>
                  </a:lnTo>
                  <a:lnTo>
                    <a:pt x="18" y="57"/>
                  </a:lnTo>
                  <a:lnTo>
                    <a:pt x="24" y="58"/>
                  </a:lnTo>
                  <a:lnTo>
                    <a:pt x="30" y="60"/>
                  </a:lnTo>
                  <a:lnTo>
                    <a:pt x="35" y="58"/>
                  </a:lnTo>
                  <a:lnTo>
                    <a:pt x="41" y="57"/>
                  </a:lnTo>
                  <a:lnTo>
                    <a:pt x="46" y="54"/>
                  </a:lnTo>
                  <a:lnTo>
                    <a:pt x="50" y="50"/>
                  </a:lnTo>
                  <a:lnTo>
                    <a:pt x="54" y="46"/>
                  </a:lnTo>
                  <a:lnTo>
                    <a:pt x="57"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548" name="Freeform 550"/>
            <p:cNvSpPr>
              <a:spLocks/>
            </p:cNvSpPr>
            <p:nvPr/>
          </p:nvSpPr>
          <p:spPr bwMode="auto">
            <a:xfrm>
              <a:off x="2826" y="2613"/>
              <a:ext cx="15" cy="15"/>
            </a:xfrm>
            <a:custGeom>
              <a:avLst/>
              <a:gdLst>
                <a:gd name="T0" fmla="*/ 15 w 30"/>
                <a:gd name="T1" fmla="*/ 28 h 28"/>
                <a:gd name="T2" fmla="*/ 11 w 30"/>
                <a:gd name="T3" fmla="*/ 28 h 28"/>
                <a:gd name="T4" fmla="*/ 9 w 30"/>
                <a:gd name="T5" fmla="*/ 27 h 28"/>
                <a:gd name="T6" fmla="*/ 7 w 30"/>
                <a:gd name="T7" fmla="*/ 26 h 28"/>
                <a:gd name="T8" fmla="*/ 4 w 30"/>
                <a:gd name="T9" fmla="*/ 25 h 28"/>
                <a:gd name="T10" fmla="*/ 2 w 30"/>
                <a:gd name="T11" fmla="*/ 23 h 28"/>
                <a:gd name="T12" fmla="*/ 1 w 30"/>
                <a:gd name="T13" fmla="*/ 19 h 28"/>
                <a:gd name="T14" fmla="*/ 0 w 30"/>
                <a:gd name="T15" fmla="*/ 17 h 28"/>
                <a:gd name="T16" fmla="*/ 0 w 30"/>
                <a:gd name="T17" fmla="*/ 15 h 28"/>
                <a:gd name="T18" fmla="*/ 0 w 30"/>
                <a:gd name="T19" fmla="*/ 11 h 28"/>
                <a:gd name="T20" fmla="*/ 1 w 30"/>
                <a:gd name="T21" fmla="*/ 9 h 28"/>
                <a:gd name="T22" fmla="*/ 2 w 30"/>
                <a:gd name="T23" fmla="*/ 7 h 28"/>
                <a:gd name="T24" fmla="*/ 4 w 30"/>
                <a:gd name="T25" fmla="*/ 4 h 28"/>
                <a:gd name="T26" fmla="*/ 7 w 30"/>
                <a:gd name="T27" fmla="*/ 2 h 28"/>
                <a:gd name="T28" fmla="*/ 9 w 30"/>
                <a:gd name="T29" fmla="*/ 1 h 28"/>
                <a:gd name="T30" fmla="*/ 11 w 30"/>
                <a:gd name="T31" fmla="*/ 0 h 28"/>
                <a:gd name="T32" fmla="*/ 15 w 30"/>
                <a:gd name="T33" fmla="*/ 0 h 28"/>
                <a:gd name="T34" fmla="*/ 17 w 30"/>
                <a:gd name="T35" fmla="*/ 0 h 28"/>
                <a:gd name="T36" fmla="*/ 20 w 30"/>
                <a:gd name="T37" fmla="*/ 1 h 28"/>
                <a:gd name="T38" fmla="*/ 23 w 30"/>
                <a:gd name="T39" fmla="*/ 2 h 28"/>
                <a:gd name="T40" fmla="*/ 25 w 30"/>
                <a:gd name="T41" fmla="*/ 4 h 28"/>
                <a:gd name="T42" fmla="*/ 26 w 30"/>
                <a:gd name="T43" fmla="*/ 7 h 28"/>
                <a:gd name="T44" fmla="*/ 29 w 30"/>
                <a:gd name="T45" fmla="*/ 9 h 28"/>
                <a:gd name="T46" fmla="*/ 30 w 30"/>
                <a:gd name="T47" fmla="*/ 11 h 28"/>
                <a:gd name="T48" fmla="*/ 30 w 30"/>
                <a:gd name="T49" fmla="*/ 15 h 28"/>
                <a:gd name="T50" fmla="*/ 29 w 30"/>
                <a:gd name="T51" fmla="*/ 20 h 28"/>
                <a:gd name="T52" fmla="*/ 25 w 30"/>
                <a:gd name="T53" fmla="*/ 25 h 28"/>
                <a:gd name="T54" fmla="*/ 20 w 30"/>
                <a:gd name="T55" fmla="*/ 27 h 28"/>
                <a:gd name="T56" fmla="*/ 15 w 30"/>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7"/>
                  </a:lnTo>
                  <a:lnTo>
                    <a:pt x="4" y="4"/>
                  </a:lnTo>
                  <a:lnTo>
                    <a:pt x="7" y="2"/>
                  </a:lnTo>
                  <a:lnTo>
                    <a:pt x="9" y="1"/>
                  </a:lnTo>
                  <a:lnTo>
                    <a:pt x="11" y="0"/>
                  </a:lnTo>
                  <a:lnTo>
                    <a:pt x="15" y="0"/>
                  </a:lnTo>
                  <a:lnTo>
                    <a:pt x="17" y="0"/>
                  </a:lnTo>
                  <a:lnTo>
                    <a:pt x="20" y="1"/>
                  </a:lnTo>
                  <a:lnTo>
                    <a:pt x="23" y="2"/>
                  </a:lnTo>
                  <a:lnTo>
                    <a:pt x="25" y="4"/>
                  </a:lnTo>
                  <a:lnTo>
                    <a:pt x="26" y="7"/>
                  </a:lnTo>
                  <a:lnTo>
                    <a:pt x="29" y="9"/>
                  </a:lnTo>
                  <a:lnTo>
                    <a:pt x="30" y="11"/>
                  </a:lnTo>
                  <a:lnTo>
                    <a:pt x="30" y="15"/>
                  </a:lnTo>
                  <a:lnTo>
                    <a:pt x="29" y="20"/>
                  </a:lnTo>
                  <a:lnTo>
                    <a:pt x="25" y="25"/>
                  </a:lnTo>
                  <a:lnTo>
                    <a:pt x="20"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549" name="Freeform 551"/>
            <p:cNvSpPr>
              <a:spLocks/>
            </p:cNvSpPr>
            <p:nvPr/>
          </p:nvSpPr>
          <p:spPr bwMode="auto">
            <a:xfrm>
              <a:off x="2802" y="2723"/>
              <a:ext cx="30" cy="30"/>
            </a:xfrm>
            <a:custGeom>
              <a:avLst/>
              <a:gdLst>
                <a:gd name="T0" fmla="*/ 59 w 59"/>
                <a:gd name="T1" fmla="*/ 30 h 60"/>
                <a:gd name="T2" fmla="*/ 58 w 59"/>
                <a:gd name="T3" fmla="*/ 25 h 60"/>
                <a:gd name="T4" fmla="*/ 57 w 59"/>
                <a:gd name="T5" fmla="*/ 19 h 60"/>
                <a:gd name="T6" fmla="*/ 54 w 59"/>
                <a:gd name="T7" fmla="*/ 14 h 60"/>
                <a:gd name="T8" fmla="*/ 50 w 59"/>
                <a:gd name="T9" fmla="*/ 10 h 60"/>
                <a:gd name="T10" fmla="*/ 46 w 59"/>
                <a:gd name="T11" fmla="*/ 6 h 60"/>
                <a:gd name="T12" fmla="*/ 41 w 59"/>
                <a:gd name="T13" fmla="*/ 3 h 60"/>
                <a:gd name="T14" fmla="*/ 35 w 59"/>
                <a:gd name="T15" fmla="*/ 2 h 60"/>
                <a:gd name="T16" fmla="*/ 29 w 59"/>
                <a:gd name="T17" fmla="*/ 0 h 60"/>
                <a:gd name="T18" fmla="*/ 18 w 59"/>
                <a:gd name="T19" fmla="*/ 3 h 60"/>
                <a:gd name="T20" fmla="*/ 9 w 59"/>
                <a:gd name="T21" fmla="*/ 10 h 60"/>
                <a:gd name="T22" fmla="*/ 2 w 59"/>
                <a:gd name="T23" fmla="*/ 19 h 60"/>
                <a:gd name="T24" fmla="*/ 0 w 59"/>
                <a:gd name="T25" fmla="*/ 30 h 60"/>
                <a:gd name="T26" fmla="*/ 1 w 59"/>
                <a:gd name="T27" fmla="*/ 36 h 60"/>
                <a:gd name="T28" fmla="*/ 2 w 59"/>
                <a:gd name="T29" fmla="*/ 42 h 60"/>
                <a:gd name="T30" fmla="*/ 5 w 59"/>
                <a:gd name="T31" fmla="*/ 48 h 60"/>
                <a:gd name="T32" fmla="*/ 9 w 59"/>
                <a:gd name="T33" fmla="*/ 52 h 60"/>
                <a:gd name="T34" fmla="*/ 13 w 59"/>
                <a:gd name="T35" fmla="*/ 56 h 60"/>
                <a:gd name="T36" fmla="*/ 18 w 59"/>
                <a:gd name="T37" fmla="*/ 58 h 60"/>
                <a:gd name="T38" fmla="*/ 24 w 59"/>
                <a:gd name="T39" fmla="*/ 60 h 60"/>
                <a:gd name="T40" fmla="*/ 29 w 59"/>
                <a:gd name="T41" fmla="*/ 60 h 60"/>
                <a:gd name="T42" fmla="*/ 35 w 59"/>
                <a:gd name="T43" fmla="*/ 60 h 60"/>
                <a:gd name="T44" fmla="*/ 41 w 59"/>
                <a:gd name="T45" fmla="*/ 58 h 60"/>
                <a:gd name="T46" fmla="*/ 46 w 59"/>
                <a:gd name="T47" fmla="*/ 56 h 60"/>
                <a:gd name="T48" fmla="*/ 50 w 59"/>
                <a:gd name="T49" fmla="*/ 52 h 60"/>
                <a:gd name="T50" fmla="*/ 54 w 59"/>
                <a:gd name="T51" fmla="*/ 48 h 60"/>
                <a:gd name="T52" fmla="*/ 57 w 59"/>
                <a:gd name="T53" fmla="*/ 42 h 60"/>
                <a:gd name="T54" fmla="*/ 58 w 59"/>
                <a:gd name="T55" fmla="*/ 36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8" y="25"/>
                  </a:lnTo>
                  <a:lnTo>
                    <a:pt x="57" y="19"/>
                  </a:lnTo>
                  <a:lnTo>
                    <a:pt x="54" y="14"/>
                  </a:lnTo>
                  <a:lnTo>
                    <a:pt x="50" y="10"/>
                  </a:lnTo>
                  <a:lnTo>
                    <a:pt x="46" y="6"/>
                  </a:lnTo>
                  <a:lnTo>
                    <a:pt x="41" y="3"/>
                  </a:lnTo>
                  <a:lnTo>
                    <a:pt x="35" y="2"/>
                  </a:lnTo>
                  <a:lnTo>
                    <a:pt x="29" y="0"/>
                  </a:lnTo>
                  <a:lnTo>
                    <a:pt x="18" y="3"/>
                  </a:lnTo>
                  <a:lnTo>
                    <a:pt x="9" y="10"/>
                  </a:lnTo>
                  <a:lnTo>
                    <a:pt x="2" y="19"/>
                  </a:lnTo>
                  <a:lnTo>
                    <a:pt x="0" y="30"/>
                  </a:lnTo>
                  <a:lnTo>
                    <a:pt x="1" y="36"/>
                  </a:lnTo>
                  <a:lnTo>
                    <a:pt x="2" y="42"/>
                  </a:lnTo>
                  <a:lnTo>
                    <a:pt x="5" y="48"/>
                  </a:lnTo>
                  <a:lnTo>
                    <a:pt x="9" y="52"/>
                  </a:lnTo>
                  <a:lnTo>
                    <a:pt x="13" y="56"/>
                  </a:lnTo>
                  <a:lnTo>
                    <a:pt x="18" y="58"/>
                  </a:lnTo>
                  <a:lnTo>
                    <a:pt x="24" y="60"/>
                  </a:lnTo>
                  <a:lnTo>
                    <a:pt x="29" y="60"/>
                  </a:lnTo>
                  <a:lnTo>
                    <a:pt x="35" y="60"/>
                  </a:lnTo>
                  <a:lnTo>
                    <a:pt x="41" y="58"/>
                  </a:lnTo>
                  <a:lnTo>
                    <a:pt x="46" y="56"/>
                  </a:lnTo>
                  <a:lnTo>
                    <a:pt x="50" y="52"/>
                  </a:lnTo>
                  <a:lnTo>
                    <a:pt x="54" y="48"/>
                  </a:lnTo>
                  <a:lnTo>
                    <a:pt x="57" y="42"/>
                  </a:lnTo>
                  <a:lnTo>
                    <a:pt x="58" y="36"/>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550" name="Freeform 552"/>
            <p:cNvSpPr>
              <a:spLocks/>
            </p:cNvSpPr>
            <p:nvPr/>
          </p:nvSpPr>
          <p:spPr bwMode="auto">
            <a:xfrm>
              <a:off x="2810" y="2730"/>
              <a:ext cx="15" cy="15"/>
            </a:xfrm>
            <a:custGeom>
              <a:avLst/>
              <a:gdLst>
                <a:gd name="T0" fmla="*/ 15 w 30"/>
                <a:gd name="T1" fmla="*/ 30 h 30"/>
                <a:gd name="T2" fmla="*/ 13 w 30"/>
                <a:gd name="T3" fmla="*/ 30 h 30"/>
                <a:gd name="T4" fmla="*/ 10 w 30"/>
                <a:gd name="T5" fmla="*/ 29 h 30"/>
                <a:gd name="T6" fmla="*/ 7 w 30"/>
                <a:gd name="T7" fmla="*/ 28 h 30"/>
                <a:gd name="T8" fmla="*/ 5 w 30"/>
                <a:gd name="T9" fmla="*/ 26 h 30"/>
                <a:gd name="T10" fmla="*/ 4 w 30"/>
                <a:gd name="T11" fmla="*/ 23 h 30"/>
                <a:gd name="T12" fmla="*/ 2 w 30"/>
                <a:gd name="T13" fmla="*/ 21 h 30"/>
                <a:gd name="T14" fmla="*/ 0 w 30"/>
                <a:gd name="T15" fmla="*/ 19 h 30"/>
                <a:gd name="T16" fmla="*/ 0 w 30"/>
                <a:gd name="T17" fmla="*/ 15 h 30"/>
                <a:gd name="T18" fmla="*/ 0 w 30"/>
                <a:gd name="T19" fmla="*/ 13 h 30"/>
                <a:gd name="T20" fmla="*/ 2 w 30"/>
                <a:gd name="T21" fmla="*/ 10 h 30"/>
                <a:gd name="T22" fmla="*/ 4 w 30"/>
                <a:gd name="T23" fmla="*/ 7 h 30"/>
                <a:gd name="T24" fmla="*/ 5 w 30"/>
                <a:gd name="T25" fmla="*/ 5 h 30"/>
                <a:gd name="T26" fmla="*/ 7 w 30"/>
                <a:gd name="T27" fmla="*/ 4 h 30"/>
                <a:gd name="T28" fmla="*/ 10 w 30"/>
                <a:gd name="T29" fmla="*/ 2 h 30"/>
                <a:gd name="T30" fmla="*/ 13 w 30"/>
                <a:gd name="T31" fmla="*/ 0 h 30"/>
                <a:gd name="T32" fmla="*/ 15 w 30"/>
                <a:gd name="T33" fmla="*/ 0 h 30"/>
                <a:gd name="T34" fmla="*/ 19 w 30"/>
                <a:gd name="T35" fmla="*/ 0 h 30"/>
                <a:gd name="T36" fmla="*/ 21 w 30"/>
                <a:gd name="T37" fmla="*/ 2 h 30"/>
                <a:gd name="T38" fmla="*/ 24 w 30"/>
                <a:gd name="T39" fmla="*/ 4 h 30"/>
                <a:gd name="T40" fmla="*/ 26 w 30"/>
                <a:gd name="T41" fmla="*/ 5 h 30"/>
                <a:gd name="T42" fmla="*/ 28 w 30"/>
                <a:gd name="T43" fmla="*/ 7 h 30"/>
                <a:gd name="T44" fmla="*/ 29 w 30"/>
                <a:gd name="T45" fmla="*/ 10 h 30"/>
                <a:gd name="T46" fmla="*/ 30 w 30"/>
                <a:gd name="T47" fmla="*/ 13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0" y="29"/>
                  </a:lnTo>
                  <a:lnTo>
                    <a:pt x="7" y="28"/>
                  </a:lnTo>
                  <a:lnTo>
                    <a:pt x="5" y="26"/>
                  </a:lnTo>
                  <a:lnTo>
                    <a:pt x="4" y="23"/>
                  </a:lnTo>
                  <a:lnTo>
                    <a:pt x="2" y="21"/>
                  </a:lnTo>
                  <a:lnTo>
                    <a:pt x="0" y="19"/>
                  </a:lnTo>
                  <a:lnTo>
                    <a:pt x="0" y="15"/>
                  </a:lnTo>
                  <a:lnTo>
                    <a:pt x="0" y="13"/>
                  </a:lnTo>
                  <a:lnTo>
                    <a:pt x="2" y="10"/>
                  </a:lnTo>
                  <a:lnTo>
                    <a:pt x="4" y="7"/>
                  </a:lnTo>
                  <a:lnTo>
                    <a:pt x="5" y="5"/>
                  </a:lnTo>
                  <a:lnTo>
                    <a:pt x="7" y="4"/>
                  </a:lnTo>
                  <a:lnTo>
                    <a:pt x="10" y="2"/>
                  </a:lnTo>
                  <a:lnTo>
                    <a:pt x="13" y="0"/>
                  </a:lnTo>
                  <a:lnTo>
                    <a:pt x="15" y="0"/>
                  </a:lnTo>
                  <a:lnTo>
                    <a:pt x="19" y="0"/>
                  </a:lnTo>
                  <a:lnTo>
                    <a:pt x="21" y="2"/>
                  </a:lnTo>
                  <a:lnTo>
                    <a:pt x="24" y="4"/>
                  </a:lnTo>
                  <a:lnTo>
                    <a:pt x="26" y="5"/>
                  </a:lnTo>
                  <a:lnTo>
                    <a:pt x="28" y="7"/>
                  </a:lnTo>
                  <a:lnTo>
                    <a:pt x="29" y="10"/>
                  </a:lnTo>
                  <a:lnTo>
                    <a:pt x="30" y="13"/>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551" name="Freeform 553"/>
            <p:cNvSpPr>
              <a:spLocks/>
            </p:cNvSpPr>
            <p:nvPr/>
          </p:nvSpPr>
          <p:spPr bwMode="auto">
            <a:xfrm>
              <a:off x="3018" y="2652"/>
              <a:ext cx="30" cy="30"/>
            </a:xfrm>
            <a:custGeom>
              <a:avLst/>
              <a:gdLst>
                <a:gd name="T0" fmla="*/ 60 w 60"/>
                <a:gd name="T1" fmla="*/ 30 h 60"/>
                <a:gd name="T2" fmla="*/ 59 w 60"/>
                <a:gd name="T3" fmla="*/ 24 h 60"/>
                <a:gd name="T4" fmla="*/ 58 w 60"/>
                <a:gd name="T5" fmla="*/ 18 h 60"/>
                <a:gd name="T6" fmla="*/ 54 w 60"/>
                <a:gd name="T7" fmla="*/ 14 h 60"/>
                <a:gd name="T8" fmla="*/ 51 w 60"/>
                <a:gd name="T9" fmla="*/ 9 h 60"/>
                <a:gd name="T10" fmla="*/ 46 w 60"/>
                <a:gd name="T11" fmla="*/ 6 h 60"/>
                <a:gd name="T12" fmla="*/ 42 w 60"/>
                <a:gd name="T13" fmla="*/ 2 h 60"/>
                <a:gd name="T14" fmla="*/ 36 w 60"/>
                <a:gd name="T15" fmla="*/ 1 h 60"/>
                <a:gd name="T16" fmla="*/ 30 w 60"/>
                <a:gd name="T17" fmla="*/ 0 h 60"/>
                <a:gd name="T18" fmla="*/ 19 w 60"/>
                <a:gd name="T19" fmla="*/ 2 h 60"/>
                <a:gd name="T20" fmla="*/ 9 w 60"/>
                <a:gd name="T21" fmla="*/ 9 h 60"/>
                <a:gd name="T22" fmla="*/ 3 w 60"/>
                <a:gd name="T23" fmla="*/ 18 h 60"/>
                <a:gd name="T24" fmla="*/ 0 w 60"/>
                <a:gd name="T25" fmla="*/ 30 h 60"/>
                <a:gd name="T26" fmla="*/ 1 w 60"/>
                <a:gd name="T27" fmla="*/ 36 h 60"/>
                <a:gd name="T28" fmla="*/ 3 w 60"/>
                <a:gd name="T29" fmla="*/ 41 h 60"/>
                <a:gd name="T30" fmla="*/ 6 w 60"/>
                <a:gd name="T31" fmla="*/ 46 h 60"/>
                <a:gd name="T32" fmla="*/ 9 w 60"/>
                <a:gd name="T33" fmla="*/ 51 h 60"/>
                <a:gd name="T34" fmla="*/ 14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9" y="9"/>
                  </a:lnTo>
                  <a:lnTo>
                    <a:pt x="3" y="18"/>
                  </a:lnTo>
                  <a:lnTo>
                    <a:pt x="0" y="30"/>
                  </a:lnTo>
                  <a:lnTo>
                    <a:pt x="1" y="36"/>
                  </a:lnTo>
                  <a:lnTo>
                    <a:pt x="3" y="41"/>
                  </a:lnTo>
                  <a:lnTo>
                    <a:pt x="6" y="46"/>
                  </a:lnTo>
                  <a:lnTo>
                    <a:pt x="9" y="51"/>
                  </a:lnTo>
                  <a:lnTo>
                    <a:pt x="14"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552" name="Freeform 554"/>
            <p:cNvSpPr>
              <a:spLocks/>
            </p:cNvSpPr>
            <p:nvPr/>
          </p:nvSpPr>
          <p:spPr bwMode="auto">
            <a:xfrm>
              <a:off x="3025" y="2660"/>
              <a:ext cx="15" cy="15"/>
            </a:xfrm>
            <a:custGeom>
              <a:avLst/>
              <a:gdLst>
                <a:gd name="T0" fmla="*/ 15 w 30"/>
                <a:gd name="T1" fmla="*/ 30 h 30"/>
                <a:gd name="T2" fmla="*/ 13 w 30"/>
                <a:gd name="T3" fmla="*/ 30 h 30"/>
                <a:gd name="T4" fmla="*/ 9 w 30"/>
                <a:gd name="T5" fmla="*/ 29 h 30"/>
                <a:gd name="T6" fmla="*/ 7 w 30"/>
                <a:gd name="T7" fmla="*/ 26 h 30"/>
                <a:gd name="T8" fmla="*/ 5 w 30"/>
                <a:gd name="T9" fmla="*/ 25 h 30"/>
                <a:gd name="T10" fmla="*/ 4 w 30"/>
                <a:gd name="T11" fmla="*/ 23 h 30"/>
                <a:gd name="T12" fmla="*/ 1 w 30"/>
                <a:gd name="T13" fmla="*/ 19 h 30"/>
                <a:gd name="T14" fmla="*/ 0 w 30"/>
                <a:gd name="T15" fmla="*/ 17 h 30"/>
                <a:gd name="T16" fmla="*/ 0 w 30"/>
                <a:gd name="T17" fmla="*/ 15 h 30"/>
                <a:gd name="T18" fmla="*/ 0 w 30"/>
                <a:gd name="T19" fmla="*/ 11 h 30"/>
                <a:gd name="T20" fmla="*/ 1 w 30"/>
                <a:gd name="T21" fmla="*/ 9 h 30"/>
                <a:gd name="T22" fmla="*/ 4 w 30"/>
                <a:gd name="T23" fmla="*/ 7 h 30"/>
                <a:gd name="T24" fmla="*/ 5 w 30"/>
                <a:gd name="T25" fmla="*/ 4 h 30"/>
                <a:gd name="T26" fmla="*/ 7 w 30"/>
                <a:gd name="T27" fmla="*/ 2 h 30"/>
                <a:gd name="T28" fmla="*/ 9 w 30"/>
                <a:gd name="T29" fmla="*/ 1 h 30"/>
                <a:gd name="T30" fmla="*/ 13 w 30"/>
                <a:gd name="T31" fmla="*/ 0 h 30"/>
                <a:gd name="T32" fmla="*/ 15 w 30"/>
                <a:gd name="T33" fmla="*/ 0 h 30"/>
                <a:gd name="T34" fmla="*/ 19 w 30"/>
                <a:gd name="T35" fmla="*/ 0 h 30"/>
                <a:gd name="T36" fmla="*/ 21 w 30"/>
                <a:gd name="T37" fmla="*/ 1 h 30"/>
                <a:gd name="T38" fmla="*/ 23 w 30"/>
                <a:gd name="T39" fmla="*/ 2 h 30"/>
                <a:gd name="T40" fmla="*/ 26 w 30"/>
                <a:gd name="T41" fmla="*/ 4 h 30"/>
                <a:gd name="T42" fmla="*/ 28 w 30"/>
                <a:gd name="T43" fmla="*/ 7 h 30"/>
                <a:gd name="T44" fmla="*/ 29 w 30"/>
                <a:gd name="T45" fmla="*/ 9 h 30"/>
                <a:gd name="T46" fmla="*/ 30 w 30"/>
                <a:gd name="T47" fmla="*/ 11 h 30"/>
                <a:gd name="T48" fmla="*/ 30 w 30"/>
                <a:gd name="T49" fmla="*/ 15 h 30"/>
                <a:gd name="T50" fmla="*/ 29 w 30"/>
                <a:gd name="T51" fmla="*/ 21 h 30"/>
                <a:gd name="T52" fmla="*/ 26 w 30"/>
                <a:gd name="T53" fmla="*/ 25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9"/>
                  </a:lnTo>
                  <a:lnTo>
                    <a:pt x="7" y="26"/>
                  </a:lnTo>
                  <a:lnTo>
                    <a:pt x="5" y="25"/>
                  </a:lnTo>
                  <a:lnTo>
                    <a:pt x="4" y="23"/>
                  </a:lnTo>
                  <a:lnTo>
                    <a:pt x="1" y="19"/>
                  </a:lnTo>
                  <a:lnTo>
                    <a:pt x="0" y="17"/>
                  </a:lnTo>
                  <a:lnTo>
                    <a:pt x="0" y="15"/>
                  </a:lnTo>
                  <a:lnTo>
                    <a:pt x="0" y="11"/>
                  </a:lnTo>
                  <a:lnTo>
                    <a:pt x="1" y="9"/>
                  </a:lnTo>
                  <a:lnTo>
                    <a:pt x="4" y="7"/>
                  </a:lnTo>
                  <a:lnTo>
                    <a:pt x="5" y="4"/>
                  </a:lnTo>
                  <a:lnTo>
                    <a:pt x="7" y="2"/>
                  </a:lnTo>
                  <a:lnTo>
                    <a:pt x="9" y="1"/>
                  </a:lnTo>
                  <a:lnTo>
                    <a:pt x="13" y="0"/>
                  </a:lnTo>
                  <a:lnTo>
                    <a:pt x="15" y="0"/>
                  </a:lnTo>
                  <a:lnTo>
                    <a:pt x="19" y="0"/>
                  </a:lnTo>
                  <a:lnTo>
                    <a:pt x="21" y="1"/>
                  </a:lnTo>
                  <a:lnTo>
                    <a:pt x="23" y="2"/>
                  </a:lnTo>
                  <a:lnTo>
                    <a:pt x="26" y="4"/>
                  </a:lnTo>
                  <a:lnTo>
                    <a:pt x="28" y="7"/>
                  </a:lnTo>
                  <a:lnTo>
                    <a:pt x="29" y="9"/>
                  </a:lnTo>
                  <a:lnTo>
                    <a:pt x="30" y="11"/>
                  </a:lnTo>
                  <a:lnTo>
                    <a:pt x="30" y="15"/>
                  </a:lnTo>
                  <a:lnTo>
                    <a:pt x="29" y="21"/>
                  </a:lnTo>
                  <a:lnTo>
                    <a:pt x="26"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553" name="Freeform 555"/>
            <p:cNvSpPr>
              <a:spLocks/>
            </p:cNvSpPr>
            <p:nvPr/>
          </p:nvSpPr>
          <p:spPr bwMode="auto">
            <a:xfrm>
              <a:off x="3124" y="2731"/>
              <a:ext cx="30" cy="30"/>
            </a:xfrm>
            <a:custGeom>
              <a:avLst/>
              <a:gdLst>
                <a:gd name="T0" fmla="*/ 60 w 60"/>
                <a:gd name="T1" fmla="*/ 30 h 59"/>
                <a:gd name="T2" fmla="*/ 59 w 60"/>
                <a:gd name="T3" fmla="*/ 24 h 59"/>
                <a:gd name="T4" fmla="*/ 58 w 60"/>
                <a:gd name="T5" fmla="*/ 18 h 59"/>
                <a:gd name="T6" fmla="*/ 56 w 60"/>
                <a:gd name="T7" fmla="*/ 13 h 59"/>
                <a:gd name="T8" fmla="*/ 52 w 60"/>
                <a:gd name="T9" fmla="*/ 9 h 59"/>
                <a:gd name="T10" fmla="*/ 48 w 60"/>
                <a:gd name="T11" fmla="*/ 5 h 59"/>
                <a:gd name="T12" fmla="*/ 42 w 60"/>
                <a:gd name="T13" fmla="*/ 2 h 59"/>
                <a:gd name="T14" fmla="*/ 36 w 60"/>
                <a:gd name="T15" fmla="*/ 1 h 59"/>
                <a:gd name="T16" fmla="*/ 30 w 60"/>
                <a:gd name="T17" fmla="*/ 0 h 59"/>
                <a:gd name="T18" fmla="*/ 19 w 60"/>
                <a:gd name="T19" fmla="*/ 2 h 59"/>
                <a:gd name="T20" fmla="*/ 10 w 60"/>
                <a:gd name="T21" fmla="*/ 9 h 59"/>
                <a:gd name="T22" fmla="*/ 3 w 60"/>
                <a:gd name="T23" fmla="*/ 18 h 59"/>
                <a:gd name="T24" fmla="*/ 0 w 60"/>
                <a:gd name="T25" fmla="*/ 30 h 59"/>
                <a:gd name="T26" fmla="*/ 1 w 60"/>
                <a:gd name="T27" fmla="*/ 35 h 59"/>
                <a:gd name="T28" fmla="*/ 3 w 60"/>
                <a:gd name="T29" fmla="*/ 41 h 59"/>
                <a:gd name="T30" fmla="*/ 6 w 60"/>
                <a:gd name="T31" fmla="*/ 47 h 59"/>
                <a:gd name="T32" fmla="*/ 10 w 60"/>
                <a:gd name="T33" fmla="*/ 51 h 59"/>
                <a:gd name="T34" fmla="*/ 14 w 60"/>
                <a:gd name="T35" fmla="*/ 55 h 59"/>
                <a:gd name="T36" fmla="*/ 19 w 60"/>
                <a:gd name="T37" fmla="*/ 57 h 59"/>
                <a:gd name="T38" fmla="*/ 25 w 60"/>
                <a:gd name="T39" fmla="*/ 58 h 59"/>
                <a:gd name="T40" fmla="*/ 30 w 60"/>
                <a:gd name="T41" fmla="*/ 59 h 59"/>
                <a:gd name="T42" fmla="*/ 36 w 60"/>
                <a:gd name="T43" fmla="*/ 58 h 59"/>
                <a:gd name="T44" fmla="*/ 42 w 60"/>
                <a:gd name="T45" fmla="*/ 57 h 59"/>
                <a:gd name="T46" fmla="*/ 48 w 60"/>
                <a:gd name="T47" fmla="*/ 55 h 59"/>
                <a:gd name="T48" fmla="*/ 52 w 60"/>
                <a:gd name="T49" fmla="*/ 51 h 59"/>
                <a:gd name="T50" fmla="*/ 56 w 60"/>
                <a:gd name="T51" fmla="*/ 47 h 59"/>
                <a:gd name="T52" fmla="*/ 58 w 60"/>
                <a:gd name="T53" fmla="*/ 41 h 59"/>
                <a:gd name="T54" fmla="*/ 59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6" y="13"/>
                  </a:lnTo>
                  <a:lnTo>
                    <a:pt x="52" y="9"/>
                  </a:lnTo>
                  <a:lnTo>
                    <a:pt x="48" y="5"/>
                  </a:lnTo>
                  <a:lnTo>
                    <a:pt x="42" y="2"/>
                  </a:lnTo>
                  <a:lnTo>
                    <a:pt x="36" y="1"/>
                  </a:lnTo>
                  <a:lnTo>
                    <a:pt x="30" y="0"/>
                  </a:lnTo>
                  <a:lnTo>
                    <a:pt x="19" y="2"/>
                  </a:lnTo>
                  <a:lnTo>
                    <a:pt x="10" y="9"/>
                  </a:lnTo>
                  <a:lnTo>
                    <a:pt x="3" y="18"/>
                  </a:lnTo>
                  <a:lnTo>
                    <a:pt x="0" y="30"/>
                  </a:lnTo>
                  <a:lnTo>
                    <a:pt x="1" y="35"/>
                  </a:lnTo>
                  <a:lnTo>
                    <a:pt x="3" y="41"/>
                  </a:lnTo>
                  <a:lnTo>
                    <a:pt x="6" y="47"/>
                  </a:lnTo>
                  <a:lnTo>
                    <a:pt x="10" y="51"/>
                  </a:lnTo>
                  <a:lnTo>
                    <a:pt x="14" y="55"/>
                  </a:lnTo>
                  <a:lnTo>
                    <a:pt x="19" y="57"/>
                  </a:lnTo>
                  <a:lnTo>
                    <a:pt x="25" y="58"/>
                  </a:lnTo>
                  <a:lnTo>
                    <a:pt x="30" y="59"/>
                  </a:lnTo>
                  <a:lnTo>
                    <a:pt x="36" y="58"/>
                  </a:lnTo>
                  <a:lnTo>
                    <a:pt x="42" y="57"/>
                  </a:lnTo>
                  <a:lnTo>
                    <a:pt x="48" y="55"/>
                  </a:lnTo>
                  <a:lnTo>
                    <a:pt x="52" y="51"/>
                  </a:lnTo>
                  <a:lnTo>
                    <a:pt x="56" y="47"/>
                  </a:lnTo>
                  <a:lnTo>
                    <a:pt x="58"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554" name="Freeform 556"/>
            <p:cNvSpPr>
              <a:spLocks/>
            </p:cNvSpPr>
            <p:nvPr/>
          </p:nvSpPr>
          <p:spPr bwMode="auto">
            <a:xfrm>
              <a:off x="3132" y="2738"/>
              <a:ext cx="15" cy="15"/>
            </a:xfrm>
            <a:custGeom>
              <a:avLst/>
              <a:gdLst>
                <a:gd name="T0" fmla="*/ 15 w 30"/>
                <a:gd name="T1" fmla="*/ 29 h 29"/>
                <a:gd name="T2" fmla="*/ 13 w 30"/>
                <a:gd name="T3" fmla="*/ 29 h 29"/>
                <a:gd name="T4" fmla="*/ 11 w 30"/>
                <a:gd name="T5" fmla="*/ 28 h 29"/>
                <a:gd name="T6" fmla="*/ 7 w 30"/>
                <a:gd name="T7" fmla="*/ 27 h 29"/>
                <a:gd name="T8" fmla="*/ 5 w 30"/>
                <a:gd name="T9" fmla="*/ 25 h 29"/>
                <a:gd name="T10" fmla="*/ 4 w 30"/>
                <a:gd name="T11" fmla="*/ 23 h 29"/>
                <a:gd name="T12" fmla="*/ 1 w 30"/>
                <a:gd name="T13" fmla="*/ 20 h 29"/>
                <a:gd name="T14" fmla="*/ 0 w 30"/>
                <a:gd name="T15" fmla="*/ 18 h 29"/>
                <a:gd name="T16" fmla="*/ 0 w 30"/>
                <a:gd name="T17" fmla="*/ 15 h 29"/>
                <a:gd name="T18" fmla="*/ 0 w 30"/>
                <a:gd name="T19" fmla="*/ 12 h 29"/>
                <a:gd name="T20" fmla="*/ 1 w 30"/>
                <a:gd name="T21" fmla="*/ 9 h 29"/>
                <a:gd name="T22" fmla="*/ 4 w 30"/>
                <a:gd name="T23" fmla="*/ 6 h 29"/>
                <a:gd name="T24" fmla="*/ 5 w 30"/>
                <a:gd name="T25" fmla="*/ 4 h 29"/>
                <a:gd name="T26" fmla="*/ 7 w 30"/>
                <a:gd name="T27" fmla="*/ 3 h 29"/>
                <a:gd name="T28" fmla="*/ 11 w 30"/>
                <a:gd name="T29" fmla="*/ 1 h 29"/>
                <a:gd name="T30" fmla="*/ 13 w 30"/>
                <a:gd name="T31" fmla="*/ 0 h 29"/>
                <a:gd name="T32" fmla="*/ 15 w 30"/>
                <a:gd name="T33" fmla="*/ 0 h 29"/>
                <a:gd name="T34" fmla="*/ 19 w 30"/>
                <a:gd name="T35" fmla="*/ 0 h 29"/>
                <a:gd name="T36" fmla="*/ 21 w 30"/>
                <a:gd name="T37" fmla="*/ 1 h 29"/>
                <a:gd name="T38" fmla="*/ 23 w 30"/>
                <a:gd name="T39" fmla="*/ 3 h 29"/>
                <a:gd name="T40" fmla="*/ 26 w 30"/>
                <a:gd name="T41" fmla="*/ 4 h 29"/>
                <a:gd name="T42" fmla="*/ 28 w 30"/>
                <a:gd name="T43" fmla="*/ 6 h 29"/>
                <a:gd name="T44" fmla="*/ 29 w 30"/>
                <a:gd name="T45" fmla="*/ 9 h 29"/>
                <a:gd name="T46" fmla="*/ 30 w 30"/>
                <a:gd name="T47" fmla="*/ 12 h 29"/>
                <a:gd name="T48" fmla="*/ 30 w 30"/>
                <a:gd name="T49" fmla="*/ 15 h 29"/>
                <a:gd name="T50" fmla="*/ 29 w 30"/>
                <a:gd name="T51" fmla="*/ 20 h 29"/>
                <a:gd name="T52" fmla="*/ 26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3" y="29"/>
                  </a:lnTo>
                  <a:lnTo>
                    <a:pt x="11" y="28"/>
                  </a:lnTo>
                  <a:lnTo>
                    <a:pt x="7" y="27"/>
                  </a:lnTo>
                  <a:lnTo>
                    <a:pt x="5" y="25"/>
                  </a:lnTo>
                  <a:lnTo>
                    <a:pt x="4" y="23"/>
                  </a:lnTo>
                  <a:lnTo>
                    <a:pt x="1" y="20"/>
                  </a:lnTo>
                  <a:lnTo>
                    <a:pt x="0" y="18"/>
                  </a:lnTo>
                  <a:lnTo>
                    <a:pt x="0" y="15"/>
                  </a:lnTo>
                  <a:lnTo>
                    <a:pt x="0" y="12"/>
                  </a:lnTo>
                  <a:lnTo>
                    <a:pt x="1" y="9"/>
                  </a:lnTo>
                  <a:lnTo>
                    <a:pt x="4" y="6"/>
                  </a:lnTo>
                  <a:lnTo>
                    <a:pt x="5" y="4"/>
                  </a:lnTo>
                  <a:lnTo>
                    <a:pt x="7" y="3"/>
                  </a:lnTo>
                  <a:lnTo>
                    <a:pt x="11" y="1"/>
                  </a:lnTo>
                  <a:lnTo>
                    <a:pt x="13" y="0"/>
                  </a:lnTo>
                  <a:lnTo>
                    <a:pt x="15" y="0"/>
                  </a:lnTo>
                  <a:lnTo>
                    <a:pt x="19" y="0"/>
                  </a:lnTo>
                  <a:lnTo>
                    <a:pt x="21" y="1"/>
                  </a:lnTo>
                  <a:lnTo>
                    <a:pt x="23" y="3"/>
                  </a:lnTo>
                  <a:lnTo>
                    <a:pt x="26" y="4"/>
                  </a:lnTo>
                  <a:lnTo>
                    <a:pt x="28" y="6"/>
                  </a:lnTo>
                  <a:lnTo>
                    <a:pt x="29" y="9"/>
                  </a:lnTo>
                  <a:lnTo>
                    <a:pt x="30" y="12"/>
                  </a:lnTo>
                  <a:lnTo>
                    <a:pt x="30" y="15"/>
                  </a:lnTo>
                  <a:lnTo>
                    <a:pt x="29" y="20"/>
                  </a:lnTo>
                  <a:lnTo>
                    <a:pt x="26"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555" name="Freeform 557"/>
            <p:cNvSpPr>
              <a:spLocks/>
            </p:cNvSpPr>
            <p:nvPr/>
          </p:nvSpPr>
          <p:spPr bwMode="auto">
            <a:xfrm>
              <a:off x="3079" y="2462"/>
              <a:ext cx="30" cy="30"/>
            </a:xfrm>
            <a:custGeom>
              <a:avLst/>
              <a:gdLst>
                <a:gd name="T0" fmla="*/ 59 w 59"/>
                <a:gd name="T1" fmla="*/ 30 h 60"/>
                <a:gd name="T2" fmla="*/ 59 w 59"/>
                <a:gd name="T3" fmla="*/ 24 h 60"/>
                <a:gd name="T4" fmla="*/ 57 w 59"/>
                <a:gd name="T5" fmla="*/ 18 h 60"/>
                <a:gd name="T6" fmla="*/ 55 w 59"/>
                <a:gd name="T7" fmla="*/ 12 h 60"/>
                <a:gd name="T8" fmla="*/ 51 w 59"/>
                <a:gd name="T9" fmla="*/ 8 h 60"/>
                <a:gd name="T10" fmla="*/ 47 w 59"/>
                <a:gd name="T11" fmla="*/ 4 h 60"/>
                <a:gd name="T12" fmla="*/ 41 w 59"/>
                <a:gd name="T13" fmla="*/ 2 h 60"/>
                <a:gd name="T14" fmla="*/ 36 w 59"/>
                <a:gd name="T15" fmla="*/ 0 h 60"/>
                <a:gd name="T16" fmla="*/ 30 w 59"/>
                <a:gd name="T17" fmla="*/ 0 h 60"/>
                <a:gd name="T18" fmla="*/ 19 w 59"/>
                <a:gd name="T19" fmla="*/ 2 h 60"/>
                <a:gd name="T20" fmla="*/ 9 w 59"/>
                <a:gd name="T21" fmla="*/ 8 h 60"/>
                <a:gd name="T22" fmla="*/ 3 w 59"/>
                <a:gd name="T23" fmla="*/ 18 h 60"/>
                <a:gd name="T24" fmla="*/ 0 w 59"/>
                <a:gd name="T25" fmla="*/ 30 h 60"/>
                <a:gd name="T26" fmla="*/ 0 w 59"/>
                <a:gd name="T27" fmla="*/ 35 h 60"/>
                <a:gd name="T28" fmla="*/ 3 w 59"/>
                <a:gd name="T29" fmla="*/ 41 h 60"/>
                <a:gd name="T30" fmla="*/ 5 w 59"/>
                <a:gd name="T31" fmla="*/ 46 h 60"/>
                <a:gd name="T32" fmla="*/ 9 w 59"/>
                <a:gd name="T33" fmla="*/ 50 h 60"/>
                <a:gd name="T34" fmla="*/ 13 w 59"/>
                <a:gd name="T35" fmla="*/ 54 h 60"/>
                <a:gd name="T36" fmla="*/ 19 w 59"/>
                <a:gd name="T37" fmla="*/ 57 h 60"/>
                <a:gd name="T38" fmla="*/ 25 w 59"/>
                <a:gd name="T39" fmla="*/ 58 h 60"/>
                <a:gd name="T40" fmla="*/ 30 w 59"/>
                <a:gd name="T41" fmla="*/ 60 h 60"/>
                <a:gd name="T42" fmla="*/ 36 w 59"/>
                <a:gd name="T43" fmla="*/ 58 h 60"/>
                <a:gd name="T44" fmla="*/ 41 w 59"/>
                <a:gd name="T45" fmla="*/ 57 h 60"/>
                <a:gd name="T46" fmla="*/ 47 w 59"/>
                <a:gd name="T47" fmla="*/ 54 h 60"/>
                <a:gd name="T48" fmla="*/ 51 w 59"/>
                <a:gd name="T49" fmla="*/ 50 h 60"/>
                <a:gd name="T50" fmla="*/ 55 w 59"/>
                <a:gd name="T51" fmla="*/ 46 h 60"/>
                <a:gd name="T52" fmla="*/ 57 w 59"/>
                <a:gd name="T53" fmla="*/ 41 h 60"/>
                <a:gd name="T54" fmla="*/ 59 w 59"/>
                <a:gd name="T55" fmla="*/ 35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9" y="24"/>
                  </a:lnTo>
                  <a:lnTo>
                    <a:pt x="57" y="18"/>
                  </a:lnTo>
                  <a:lnTo>
                    <a:pt x="55" y="12"/>
                  </a:lnTo>
                  <a:lnTo>
                    <a:pt x="51" y="8"/>
                  </a:lnTo>
                  <a:lnTo>
                    <a:pt x="47" y="4"/>
                  </a:lnTo>
                  <a:lnTo>
                    <a:pt x="41" y="2"/>
                  </a:lnTo>
                  <a:lnTo>
                    <a:pt x="36" y="0"/>
                  </a:lnTo>
                  <a:lnTo>
                    <a:pt x="30" y="0"/>
                  </a:lnTo>
                  <a:lnTo>
                    <a:pt x="19" y="2"/>
                  </a:lnTo>
                  <a:lnTo>
                    <a:pt x="9" y="8"/>
                  </a:lnTo>
                  <a:lnTo>
                    <a:pt x="3" y="18"/>
                  </a:lnTo>
                  <a:lnTo>
                    <a:pt x="0" y="30"/>
                  </a:lnTo>
                  <a:lnTo>
                    <a:pt x="0" y="35"/>
                  </a:lnTo>
                  <a:lnTo>
                    <a:pt x="3" y="41"/>
                  </a:lnTo>
                  <a:lnTo>
                    <a:pt x="5" y="46"/>
                  </a:lnTo>
                  <a:lnTo>
                    <a:pt x="9" y="50"/>
                  </a:lnTo>
                  <a:lnTo>
                    <a:pt x="13" y="54"/>
                  </a:lnTo>
                  <a:lnTo>
                    <a:pt x="19" y="57"/>
                  </a:lnTo>
                  <a:lnTo>
                    <a:pt x="25" y="58"/>
                  </a:lnTo>
                  <a:lnTo>
                    <a:pt x="30" y="60"/>
                  </a:lnTo>
                  <a:lnTo>
                    <a:pt x="36" y="58"/>
                  </a:lnTo>
                  <a:lnTo>
                    <a:pt x="41" y="57"/>
                  </a:lnTo>
                  <a:lnTo>
                    <a:pt x="47" y="54"/>
                  </a:lnTo>
                  <a:lnTo>
                    <a:pt x="51" y="50"/>
                  </a:lnTo>
                  <a:lnTo>
                    <a:pt x="55" y="46"/>
                  </a:lnTo>
                  <a:lnTo>
                    <a:pt x="57" y="41"/>
                  </a:lnTo>
                  <a:lnTo>
                    <a:pt x="59" y="35"/>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556" name="Freeform 558"/>
            <p:cNvSpPr>
              <a:spLocks/>
            </p:cNvSpPr>
            <p:nvPr/>
          </p:nvSpPr>
          <p:spPr bwMode="auto">
            <a:xfrm>
              <a:off x="3087" y="2469"/>
              <a:ext cx="14" cy="15"/>
            </a:xfrm>
            <a:custGeom>
              <a:avLst/>
              <a:gdLst>
                <a:gd name="T0" fmla="*/ 15 w 29"/>
                <a:gd name="T1" fmla="*/ 28 h 28"/>
                <a:gd name="T2" fmla="*/ 12 w 29"/>
                <a:gd name="T3" fmla="*/ 28 h 28"/>
                <a:gd name="T4" fmla="*/ 10 w 29"/>
                <a:gd name="T5" fmla="*/ 27 h 28"/>
                <a:gd name="T6" fmla="*/ 6 w 29"/>
                <a:gd name="T7" fmla="*/ 26 h 28"/>
                <a:gd name="T8" fmla="*/ 4 w 29"/>
                <a:gd name="T9" fmla="*/ 25 h 28"/>
                <a:gd name="T10" fmla="*/ 3 w 29"/>
                <a:gd name="T11" fmla="*/ 23 h 28"/>
                <a:gd name="T12" fmla="*/ 2 w 29"/>
                <a:gd name="T13" fmla="*/ 19 h 28"/>
                <a:gd name="T14" fmla="*/ 0 w 29"/>
                <a:gd name="T15" fmla="*/ 17 h 28"/>
                <a:gd name="T16" fmla="*/ 0 w 29"/>
                <a:gd name="T17" fmla="*/ 15 h 28"/>
                <a:gd name="T18" fmla="*/ 0 w 29"/>
                <a:gd name="T19" fmla="*/ 11 h 28"/>
                <a:gd name="T20" fmla="*/ 2 w 29"/>
                <a:gd name="T21" fmla="*/ 9 h 28"/>
                <a:gd name="T22" fmla="*/ 3 w 29"/>
                <a:gd name="T23" fmla="*/ 7 h 28"/>
                <a:gd name="T24" fmla="*/ 4 w 29"/>
                <a:gd name="T25" fmla="*/ 4 h 28"/>
                <a:gd name="T26" fmla="*/ 6 w 29"/>
                <a:gd name="T27" fmla="*/ 2 h 28"/>
                <a:gd name="T28" fmla="*/ 10 w 29"/>
                <a:gd name="T29" fmla="*/ 1 h 28"/>
                <a:gd name="T30" fmla="*/ 12 w 29"/>
                <a:gd name="T31" fmla="*/ 0 h 28"/>
                <a:gd name="T32" fmla="*/ 15 w 29"/>
                <a:gd name="T33" fmla="*/ 0 h 28"/>
                <a:gd name="T34" fmla="*/ 18 w 29"/>
                <a:gd name="T35" fmla="*/ 0 h 28"/>
                <a:gd name="T36" fmla="*/ 21 w 29"/>
                <a:gd name="T37" fmla="*/ 1 h 28"/>
                <a:gd name="T38" fmla="*/ 23 w 29"/>
                <a:gd name="T39" fmla="*/ 2 h 28"/>
                <a:gd name="T40" fmla="*/ 26 w 29"/>
                <a:gd name="T41" fmla="*/ 4 h 28"/>
                <a:gd name="T42" fmla="*/ 27 w 29"/>
                <a:gd name="T43" fmla="*/ 7 h 28"/>
                <a:gd name="T44" fmla="*/ 28 w 29"/>
                <a:gd name="T45" fmla="*/ 9 h 28"/>
                <a:gd name="T46" fmla="*/ 29 w 29"/>
                <a:gd name="T47" fmla="*/ 11 h 28"/>
                <a:gd name="T48" fmla="*/ 29 w 29"/>
                <a:gd name="T49" fmla="*/ 15 h 28"/>
                <a:gd name="T50" fmla="*/ 28 w 29"/>
                <a:gd name="T51" fmla="*/ 20 h 28"/>
                <a:gd name="T52" fmla="*/ 26 w 29"/>
                <a:gd name="T53" fmla="*/ 25 h 28"/>
                <a:gd name="T54" fmla="*/ 21 w 29"/>
                <a:gd name="T55" fmla="*/ 27 h 28"/>
                <a:gd name="T56" fmla="*/ 15 w 29"/>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8">
                  <a:moveTo>
                    <a:pt x="15" y="28"/>
                  </a:moveTo>
                  <a:lnTo>
                    <a:pt x="12" y="28"/>
                  </a:lnTo>
                  <a:lnTo>
                    <a:pt x="10" y="27"/>
                  </a:lnTo>
                  <a:lnTo>
                    <a:pt x="6" y="26"/>
                  </a:lnTo>
                  <a:lnTo>
                    <a:pt x="4" y="25"/>
                  </a:lnTo>
                  <a:lnTo>
                    <a:pt x="3" y="23"/>
                  </a:lnTo>
                  <a:lnTo>
                    <a:pt x="2" y="19"/>
                  </a:lnTo>
                  <a:lnTo>
                    <a:pt x="0" y="17"/>
                  </a:lnTo>
                  <a:lnTo>
                    <a:pt x="0" y="15"/>
                  </a:lnTo>
                  <a:lnTo>
                    <a:pt x="0" y="11"/>
                  </a:lnTo>
                  <a:lnTo>
                    <a:pt x="2" y="9"/>
                  </a:lnTo>
                  <a:lnTo>
                    <a:pt x="3" y="7"/>
                  </a:lnTo>
                  <a:lnTo>
                    <a:pt x="4" y="4"/>
                  </a:lnTo>
                  <a:lnTo>
                    <a:pt x="6" y="2"/>
                  </a:lnTo>
                  <a:lnTo>
                    <a:pt x="10" y="1"/>
                  </a:lnTo>
                  <a:lnTo>
                    <a:pt x="12" y="0"/>
                  </a:lnTo>
                  <a:lnTo>
                    <a:pt x="15" y="0"/>
                  </a:lnTo>
                  <a:lnTo>
                    <a:pt x="18" y="0"/>
                  </a:lnTo>
                  <a:lnTo>
                    <a:pt x="21" y="1"/>
                  </a:lnTo>
                  <a:lnTo>
                    <a:pt x="23" y="2"/>
                  </a:lnTo>
                  <a:lnTo>
                    <a:pt x="26" y="4"/>
                  </a:lnTo>
                  <a:lnTo>
                    <a:pt x="27" y="7"/>
                  </a:lnTo>
                  <a:lnTo>
                    <a:pt x="28" y="9"/>
                  </a:lnTo>
                  <a:lnTo>
                    <a:pt x="29" y="11"/>
                  </a:lnTo>
                  <a:lnTo>
                    <a:pt x="29" y="15"/>
                  </a:lnTo>
                  <a:lnTo>
                    <a:pt x="28" y="20"/>
                  </a:lnTo>
                  <a:lnTo>
                    <a:pt x="26" y="25"/>
                  </a:lnTo>
                  <a:lnTo>
                    <a:pt x="21"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557" name="Freeform 559"/>
            <p:cNvSpPr>
              <a:spLocks/>
            </p:cNvSpPr>
            <p:nvPr/>
          </p:nvSpPr>
          <p:spPr bwMode="auto">
            <a:xfrm>
              <a:off x="3234" y="2443"/>
              <a:ext cx="30" cy="30"/>
            </a:xfrm>
            <a:custGeom>
              <a:avLst/>
              <a:gdLst>
                <a:gd name="T0" fmla="*/ 60 w 60"/>
                <a:gd name="T1" fmla="*/ 30 h 60"/>
                <a:gd name="T2" fmla="*/ 59 w 60"/>
                <a:gd name="T3" fmla="*/ 24 h 60"/>
                <a:gd name="T4" fmla="*/ 58 w 60"/>
                <a:gd name="T5" fmla="*/ 18 h 60"/>
                <a:gd name="T6" fmla="*/ 54 w 60"/>
                <a:gd name="T7" fmla="*/ 13 h 60"/>
                <a:gd name="T8" fmla="*/ 51 w 60"/>
                <a:gd name="T9" fmla="*/ 9 h 60"/>
                <a:gd name="T10" fmla="*/ 46 w 60"/>
                <a:gd name="T11" fmla="*/ 5 h 60"/>
                <a:gd name="T12" fmla="*/ 42 w 60"/>
                <a:gd name="T13" fmla="*/ 2 h 60"/>
                <a:gd name="T14" fmla="*/ 36 w 60"/>
                <a:gd name="T15" fmla="*/ 1 h 60"/>
                <a:gd name="T16" fmla="*/ 30 w 60"/>
                <a:gd name="T17" fmla="*/ 0 h 60"/>
                <a:gd name="T18" fmla="*/ 19 w 60"/>
                <a:gd name="T19" fmla="*/ 2 h 60"/>
                <a:gd name="T20" fmla="*/ 9 w 60"/>
                <a:gd name="T21" fmla="*/ 9 h 60"/>
                <a:gd name="T22" fmla="*/ 2 w 60"/>
                <a:gd name="T23" fmla="*/ 18 h 60"/>
                <a:gd name="T24" fmla="*/ 0 w 60"/>
                <a:gd name="T25" fmla="*/ 30 h 60"/>
                <a:gd name="T26" fmla="*/ 1 w 60"/>
                <a:gd name="T27" fmla="*/ 35 h 60"/>
                <a:gd name="T28" fmla="*/ 2 w 60"/>
                <a:gd name="T29" fmla="*/ 41 h 60"/>
                <a:gd name="T30" fmla="*/ 6 w 60"/>
                <a:gd name="T31" fmla="*/ 47 h 60"/>
                <a:gd name="T32" fmla="*/ 9 w 60"/>
                <a:gd name="T33" fmla="*/ 52 h 60"/>
                <a:gd name="T34" fmla="*/ 14 w 60"/>
                <a:gd name="T35" fmla="*/ 55 h 60"/>
                <a:gd name="T36" fmla="*/ 19 w 60"/>
                <a:gd name="T37" fmla="*/ 57 h 60"/>
                <a:gd name="T38" fmla="*/ 24 w 60"/>
                <a:gd name="T39" fmla="*/ 58 h 60"/>
                <a:gd name="T40" fmla="*/ 30 w 60"/>
                <a:gd name="T41" fmla="*/ 60 h 60"/>
                <a:gd name="T42" fmla="*/ 36 w 60"/>
                <a:gd name="T43" fmla="*/ 58 h 60"/>
                <a:gd name="T44" fmla="*/ 42 w 60"/>
                <a:gd name="T45" fmla="*/ 57 h 60"/>
                <a:gd name="T46" fmla="*/ 46 w 60"/>
                <a:gd name="T47" fmla="*/ 55 h 60"/>
                <a:gd name="T48" fmla="*/ 51 w 60"/>
                <a:gd name="T49" fmla="*/ 52 h 60"/>
                <a:gd name="T50" fmla="*/ 54 w 60"/>
                <a:gd name="T51" fmla="*/ 47 h 60"/>
                <a:gd name="T52" fmla="*/ 58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3"/>
                  </a:lnTo>
                  <a:lnTo>
                    <a:pt x="51" y="9"/>
                  </a:lnTo>
                  <a:lnTo>
                    <a:pt x="46" y="5"/>
                  </a:lnTo>
                  <a:lnTo>
                    <a:pt x="42" y="2"/>
                  </a:lnTo>
                  <a:lnTo>
                    <a:pt x="36" y="1"/>
                  </a:lnTo>
                  <a:lnTo>
                    <a:pt x="30" y="0"/>
                  </a:lnTo>
                  <a:lnTo>
                    <a:pt x="19" y="2"/>
                  </a:lnTo>
                  <a:lnTo>
                    <a:pt x="9" y="9"/>
                  </a:lnTo>
                  <a:lnTo>
                    <a:pt x="2" y="18"/>
                  </a:lnTo>
                  <a:lnTo>
                    <a:pt x="0" y="30"/>
                  </a:lnTo>
                  <a:lnTo>
                    <a:pt x="1" y="35"/>
                  </a:lnTo>
                  <a:lnTo>
                    <a:pt x="2" y="41"/>
                  </a:lnTo>
                  <a:lnTo>
                    <a:pt x="6" y="47"/>
                  </a:lnTo>
                  <a:lnTo>
                    <a:pt x="9" y="52"/>
                  </a:lnTo>
                  <a:lnTo>
                    <a:pt x="14" y="55"/>
                  </a:lnTo>
                  <a:lnTo>
                    <a:pt x="19" y="57"/>
                  </a:lnTo>
                  <a:lnTo>
                    <a:pt x="24" y="58"/>
                  </a:lnTo>
                  <a:lnTo>
                    <a:pt x="30" y="60"/>
                  </a:lnTo>
                  <a:lnTo>
                    <a:pt x="36" y="58"/>
                  </a:lnTo>
                  <a:lnTo>
                    <a:pt x="42" y="57"/>
                  </a:lnTo>
                  <a:lnTo>
                    <a:pt x="46" y="55"/>
                  </a:lnTo>
                  <a:lnTo>
                    <a:pt x="51" y="52"/>
                  </a:lnTo>
                  <a:lnTo>
                    <a:pt x="54" y="47"/>
                  </a:lnTo>
                  <a:lnTo>
                    <a:pt x="58"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558" name="Freeform 560"/>
            <p:cNvSpPr>
              <a:spLocks/>
            </p:cNvSpPr>
            <p:nvPr/>
          </p:nvSpPr>
          <p:spPr bwMode="auto">
            <a:xfrm>
              <a:off x="3241" y="2450"/>
              <a:ext cx="15" cy="15"/>
            </a:xfrm>
            <a:custGeom>
              <a:avLst/>
              <a:gdLst>
                <a:gd name="T0" fmla="*/ 15 w 30"/>
                <a:gd name="T1" fmla="*/ 30 h 30"/>
                <a:gd name="T2" fmla="*/ 13 w 30"/>
                <a:gd name="T3" fmla="*/ 30 h 30"/>
                <a:gd name="T4" fmla="*/ 9 w 30"/>
                <a:gd name="T5" fmla="*/ 28 h 30"/>
                <a:gd name="T6" fmla="*/ 7 w 30"/>
                <a:gd name="T7" fmla="*/ 27 h 30"/>
                <a:gd name="T8" fmla="*/ 5 w 30"/>
                <a:gd name="T9" fmla="*/ 25 h 30"/>
                <a:gd name="T10" fmla="*/ 4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4 w 30"/>
                <a:gd name="T23" fmla="*/ 7 h 30"/>
                <a:gd name="T24" fmla="*/ 5 w 30"/>
                <a:gd name="T25" fmla="*/ 4 h 30"/>
                <a:gd name="T26" fmla="*/ 7 w 30"/>
                <a:gd name="T27" fmla="*/ 3 h 30"/>
                <a:gd name="T28" fmla="*/ 9 w 30"/>
                <a:gd name="T29" fmla="*/ 1 h 30"/>
                <a:gd name="T30" fmla="*/ 13 w 30"/>
                <a:gd name="T31" fmla="*/ 0 h 30"/>
                <a:gd name="T32" fmla="*/ 15 w 30"/>
                <a:gd name="T33" fmla="*/ 0 h 30"/>
                <a:gd name="T34" fmla="*/ 19 w 30"/>
                <a:gd name="T35" fmla="*/ 0 h 30"/>
                <a:gd name="T36" fmla="*/ 21 w 30"/>
                <a:gd name="T37" fmla="*/ 1 h 30"/>
                <a:gd name="T38" fmla="*/ 23 w 30"/>
                <a:gd name="T39" fmla="*/ 3 h 30"/>
                <a:gd name="T40" fmla="*/ 25 w 30"/>
                <a:gd name="T41" fmla="*/ 4 h 30"/>
                <a:gd name="T42" fmla="*/ 28 w 30"/>
                <a:gd name="T43" fmla="*/ 7 h 30"/>
                <a:gd name="T44" fmla="*/ 29 w 30"/>
                <a:gd name="T45" fmla="*/ 9 h 30"/>
                <a:gd name="T46" fmla="*/ 30 w 30"/>
                <a:gd name="T47" fmla="*/ 12 h 30"/>
                <a:gd name="T48" fmla="*/ 30 w 30"/>
                <a:gd name="T49" fmla="*/ 15 h 30"/>
                <a:gd name="T50" fmla="*/ 29 w 30"/>
                <a:gd name="T51" fmla="*/ 20 h 30"/>
                <a:gd name="T52" fmla="*/ 25 w 30"/>
                <a:gd name="T53" fmla="*/ 25 h 30"/>
                <a:gd name="T54" fmla="*/ 21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8"/>
                  </a:lnTo>
                  <a:lnTo>
                    <a:pt x="7" y="27"/>
                  </a:lnTo>
                  <a:lnTo>
                    <a:pt x="5" y="25"/>
                  </a:lnTo>
                  <a:lnTo>
                    <a:pt x="4" y="23"/>
                  </a:lnTo>
                  <a:lnTo>
                    <a:pt x="1" y="20"/>
                  </a:lnTo>
                  <a:lnTo>
                    <a:pt x="0" y="18"/>
                  </a:lnTo>
                  <a:lnTo>
                    <a:pt x="0" y="15"/>
                  </a:lnTo>
                  <a:lnTo>
                    <a:pt x="0" y="12"/>
                  </a:lnTo>
                  <a:lnTo>
                    <a:pt x="1" y="9"/>
                  </a:lnTo>
                  <a:lnTo>
                    <a:pt x="4" y="7"/>
                  </a:lnTo>
                  <a:lnTo>
                    <a:pt x="5" y="4"/>
                  </a:lnTo>
                  <a:lnTo>
                    <a:pt x="7" y="3"/>
                  </a:lnTo>
                  <a:lnTo>
                    <a:pt x="9" y="1"/>
                  </a:lnTo>
                  <a:lnTo>
                    <a:pt x="13" y="0"/>
                  </a:lnTo>
                  <a:lnTo>
                    <a:pt x="15" y="0"/>
                  </a:lnTo>
                  <a:lnTo>
                    <a:pt x="19" y="0"/>
                  </a:lnTo>
                  <a:lnTo>
                    <a:pt x="21" y="1"/>
                  </a:lnTo>
                  <a:lnTo>
                    <a:pt x="23" y="3"/>
                  </a:lnTo>
                  <a:lnTo>
                    <a:pt x="25" y="4"/>
                  </a:lnTo>
                  <a:lnTo>
                    <a:pt x="28" y="7"/>
                  </a:lnTo>
                  <a:lnTo>
                    <a:pt x="29" y="9"/>
                  </a:lnTo>
                  <a:lnTo>
                    <a:pt x="30" y="12"/>
                  </a:lnTo>
                  <a:lnTo>
                    <a:pt x="30" y="15"/>
                  </a:lnTo>
                  <a:lnTo>
                    <a:pt x="29" y="20"/>
                  </a:lnTo>
                  <a:lnTo>
                    <a:pt x="25" y="25"/>
                  </a:lnTo>
                  <a:lnTo>
                    <a:pt x="21"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559" name="Freeform 561"/>
            <p:cNvSpPr>
              <a:spLocks/>
            </p:cNvSpPr>
            <p:nvPr/>
          </p:nvSpPr>
          <p:spPr bwMode="auto">
            <a:xfrm>
              <a:off x="3207" y="2590"/>
              <a:ext cx="30" cy="30"/>
            </a:xfrm>
            <a:custGeom>
              <a:avLst/>
              <a:gdLst>
                <a:gd name="T0" fmla="*/ 60 w 60"/>
                <a:gd name="T1" fmla="*/ 30 h 60"/>
                <a:gd name="T2" fmla="*/ 59 w 60"/>
                <a:gd name="T3" fmla="*/ 25 h 60"/>
                <a:gd name="T4" fmla="*/ 58 w 60"/>
                <a:gd name="T5" fmla="*/ 19 h 60"/>
                <a:gd name="T6" fmla="*/ 54 w 60"/>
                <a:gd name="T7" fmla="*/ 14 h 60"/>
                <a:gd name="T8" fmla="*/ 51 w 60"/>
                <a:gd name="T9" fmla="*/ 10 h 60"/>
                <a:gd name="T10" fmla="*/ 46 w 60"/>
                <a:gd name="T11" fmla="*/ 6 h 60"/>
                <a:gd name="T12" fmla="*/ 42 w 60"/>
                <a:gd name="T13" fmla="*/ 3 h 60"/>
                <a:gd name="T14" fmla="*/ 36 w 60"/>
                <a:gd name="T15" fmla="*/ 2 h 60"/>
                <a:gd name="T16" fmla="*/ 30 w 60"/>
                <a:gd name="T17" fmla="*/ 0 h 60"/>
                <a:gd name="T18" fmla="*/ 19 w 60"/>
                <a:gd name="T19" fmla="*/ 3 h 60"/>
                <a:gd name="T20" fmla="*/ 9 w 60"/>
                <a:gd name="T21" fmla="*/ 10 h 60"/>
                <a:gd name="T22" fmla="*/ 2 w 60"/>
                <a:gd name="T23" fmla="*/ 19 h 60"/>
                <a:gd name="T24" fmla="*/ 0 w 60"/>
                <a:gd name="T25" fmla="*/ 30 h 60"/>
                <a:gd name="T26" fmla="*/ 1 w 60"/>
                <a:gd name="T27" fmla="*/ 36 h 60"/>
                <a:gd name="T28" fmla="*/ 2 w 60"/>
                <a:gd name="T29" fmla="*/ 42 h 60"/>
                <a:gd name="T30" fmla="*/ 5 w 60"/>
                <a:gd name="T31" fmla="*/ 46 h 60"/>
                <a:gd name="T32" fmla="*/ 8 w 60"/>
                <a:gd name="T33" fmla="*/ 51 h 60"/>
                <a:gd name="T34" fmla="*/ 13 w 60"/>
                <a:gd name="T35" fmla="*/ 55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5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8" y="19"/>
                  </a:lnTo>
                  <a:lnTo>
                    <a:pt x="54" y="14"/>
                  </a:lnTo>
                  <a:lnTo>
                    <a:pt x="51" y="10"/>
                  </a:lnTo>
                  <a:lnTo>
                    <a:pt x="46" y="6"/>
                  </a:lnTo>
                  <a:lnTo>
                    <a:pt x="42" y="3"/>
                  </a:lnTo>
                  <a:lnTo>
                    <a:pt x="36" y="2"/>
                  </a:lnTo>
                  <a:lnTo>
                    <a:pt x="30" y="0"/>
                  </a:lnTo>
                  <a:lnTo>
                    <a:pt x="19" y="3"/>
                  </a:lnTo>
                  <a:lnTo>
                    <a:pt x="9" y="10"/>
                  </a:lnTo>
                  <a:lnTo>
                    <a:pt x="2" y="19"/>
                  </a:lnTo>
                  <a:lnTo>
                    <a:pt x="0" y="30"/>
                  </a:lnTo>
                  <a:lnTo>
                    <a:pt x="1" y="36"/>
                  </a:lnTo>
                  <a:lnTo>
                    <a:pt x="2" y="42"/>
                  </a:lnTo>
                  <a:lnTo>
                    <a:pt x="5" y="46"/>
                  </a:lnTo>
                  <a:lnTo>
                    <a:pt x="8" y="51"/>
                  </a:lnTo>
                  <a:lnTo>
                    <a:pt x="13" y="55"/>
                  </a:lnTo>
                  <a:lnTo>
                    <a:pt x="19" y="58"/>
                  </a:lnTo>
                  <a:lnTo>
                    <a:pt x="24" y="59"/>
                  </a:lnTo>
                  <a:lnTo>
                    <a:pt x="30" y="60"/>
                  </a:lnTo>
                  <a:lnTo>
                    <a:pt x="36" y="59"/>
                  </a:lnTo>
                  <a:lnTo>
                    <a:pt x="42" y="58"/>
                  </a:lnTo>
                  <a:lnTo>
                    <a:pt x="46" y="55"/>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560" name="Freeform 562"/>
            <p:cNvSpPr>
              <a:spLocks/>
            </p:cNvSpPr>
            <p:nvPr/>
          </p:nvSpPr>
          <p:spPr bwMode="auto">
            <a:xfrm>
              <a:off x="3215" y="2597"/>
              <a:ext cx="15" cy="15"/>
            </a:xfrm>
            <a:custGeom>
              <a:avLst/>
              <a:gdLst>
                <a:gd name="T0" fmla="*/ 15 w 30"/>
                <a:gd name="T1" fmla="*/ 30 h 30"/>
                <a:gd name="T2" fmla="*/ 12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10 h 30"/>
                <a:gd name="T22" fmla="*/ 2 w 30"/>
                <a:gd name="T23" fmla="*/ 7 h 30"/>
                <a:gd name="T24" fmla="*/ 5 w 30"/>
                <a:gd name="T25" fmla="*/ 5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7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10"/>
                  </a:lnTo>
                  <a:lnTo>
                    <a:pt x="2" y="7"/>
                  </a:lnTo>
                  <a:lnTo>
                    <a:pt x="5" y="5"/>
                  </a:lnTo>
                  <a:lnTo>
                    <a:pt x="7" y="3"/>
                  </a:lnTo>
                  <a:lnTo>
                    <a:pt x="9" y="1"/>
                  </a:lnTo>
                  <a:lnTo>
                    <a:pt x="12" y="0"/>
                  </a:lnTo>
                  <a:lnTo>
                    <a:pt x="15" y="0"/>
                  </a:lnTo>
                  <a:lnTo>
                    <a:pt x="17" y="0"/>
                  </a:lnTo>
                  <a:lnTo>
                    <a:pt x="21" y="1"/>
                  </a:lnTo>
                  <a:lnTo>
                    <a:pt x="23" y="3"/>
                  </a:lnTo>
                  <a:lnTo>
                    <a:pt x="25" y="5"/>
                  </a:lnTo>
                  <a:lnTo>
                    <a:pt x="27"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561" name="Freeform 563"/>
            <p:cNvSpPr>
              <a:spLocks/>
            </p:cNvSpPr>
            <p:nvPr/>
          </p:nvSpPr>
          <p:spPr bwMode="auto">
            <a:xfrm>
              <a:off x="3231" y="2715"/>
              <a:ext cx="30" cy="30"/>
            </a:xfrm>
            <a:custGeom>
              <a:avLst/>
              <a:gdLst>
                <a:gd name="T0" fmla="*/ 58 w 58"/>
                <a:gd name="T1" fmla="*/ 29 h 59"/>
                <a:gd name="T2" fmla="*/ 58 w 58"/>
                <a:gd name="T3" fmla="*/ 23 h 59"/>
                <a:gd name="T4" fmla="*/ 56 w 58"/>
                <a:gd name="T5" fmla="*/ 19 h 59"/>
                <a:gd name="T6" fmla="*/ 54 w 58"/>
                <a:gd name="T7" fmla="*/ 13 h 59"/>
                <a:gd name="T8" fmla="*/ 50 w 58"/>
                <a:gd name="T9" fmla="*/ 9 h 59"/>
                <a:gd name="T10" fmla="*/ 46 w 58"/>
                <a:gd name="T11" fmla="*/ 5 h 59"/>
                <a:gd name="T12" fmla="*/ 40 w 58"/>
                <a:gd name="T13" fmla="*/ 3 h 59"/>
                <a:gd name="T14" fmla="*/ 34 w 58"/>
                <a:gd name="T15" fmla="*/ 0 h 59"/>
                <a:gd name="T16" fmla="*/ 28 w 58"/>
                <a:gd name="T17" fmla="*/ 0 h 59"/>
                <a:gd name="T18" fmla="*/ 17 w 58"/>
                <a:gd name="T19" fmla="*/ 3 h 59"/>
                <a:gd name="T20" fmla="*/ 8 w 58"/>
                <a:gd name="T21" fmla="*/ 9 h 59"/>
                <a:gd name="T22" fmla="*/ 2 w 58"/>
                <a:gd name="T23" fmla="*/ 18 h 59"/>
                <a:gd name="T24" fmla="*/ 0 w 58"/>
                <a:gd name="T25" fmla="*/ 29 h 59"/>
                <a:gd name="T26" fmla="*/ 0 w 58"/>
                <a:gd name="T27" fmla="*/ 35 h 59"/>
                <a:gd name="T28" fmla="*/ 2 w 58"/>
                <a:gd name="T29" fmla="*/ 41 h 59"/>
                <a:gd name="T30" fmla="*/ 4 w 58"/>
                <a:gd name="T31" fmla="*/ 47 h 59"/>
                <a:gd name="T32" fmla="*/ 8 w 58"/>
                <a:gd name="T33" fmla="*/ 51 h 59"/>
                <a:gd name="T34" fmla="*/ 12 w 58"/>
                <a:gd name="T35" fmla="*/ 55 h 59"/>
                <a:gd name="T36" fmla="*/ 18 w 58"/>
                <a:gd name="T37" fmla="*/ 57 h 59"/>
                <a:gd name="T38" fmla="*/ 23 w 58"/>
                <a:gd name="T39" fmla="*/ 59 h 59"/>
                <a:gd name="T40" fmla="*/ 28 w 58"/>
                <a:gd name="T41" fmla="*/ 59 h 59"/>
                <a:gd name="T42" fmla="*/ 34 w 58"/>
                <a:gd name="T43" fmla="*/ 59 h 59"/>
                <a:gd name="T44" fmla="*/ 40 w 58"/>
                <a:gd name="T45" fmla="*/ 57 h 59"/>
                <a:gd name="T46" fmla="*/ 46 w 58"/>
                <a:gd name="T47" fmla="*/ 55 h 59"/>
                <a:gd name="T48" fmla="*/ 50 w 58"/>
                <a:gd name="T49" fmla="*/ 51 h 59"/>
                <a:gd name="T50" fmla="*/ 54 w 58"/>
                <a:gd name="T51" fmla="*/ 47 h 59"/>
                <a:gd name="T52" fmla="*/ 56 w 58"/>
                <a:gd name="T53" fmla="*/ 41 h 59"/>
                <a:gd name="T54" fmla="*/ 58 w 58"/>
                <a:gd name="T55" fmla="*/ 35 h 59"/>
                <a:gd name="T56" fmla="*/ 58 w 58"/>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9">
                  <a:moveTo>
                    <a:pt x="58" y="29"/>
                  </a:moveTo>
                  <a:lnTo>
                    <a:pt x="58" y="23"/>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8"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562" name="Freeform 564"/>
            <p:cNvSpPr>
              <a:spLocks/>
            </p:cNvSpPr>
            <p:nvPr/>
          </p:nvSpPr>
          <p:spPr bwMode="auto">
            <a:xfrm>
              <a:off x="3239" y="2723"/>
              <a:ext cx="14" cy="14"/>
            </a:xfrm>
            <a:custGeom>
              <a:avLst/>
              <a:gdLst>
                <a:gd name="T0" fmla="*/ 13 w 28"/>
                <a:gd name="T1" fmla="*/ 29 h 29"/>
                <a:gd name="T2" fmla="*/ 11 w 28"/>
                <a:gd name="T3" fmla="*/ 29 h 29"/>
                <a:gd name="T4" fmla="*/ 9 w 28"/>
                <a:gd name="T5" fmla="*/ 28 h 29"/>
                <a:gd name="T6" fmla="*/ 5 w 28"/>
                <a:gd name="T7" fmla="*/ 27 h 29"/>
                <a:gd name="T8" fmla="*/ 3 w 28"/>
                <a:gd name="T9" fmla="*/ 25 h 29"/>
                <a:gd name="T10" fmla="*/ 2 w 28"/>
                <a:gd name="T11" fmla="*/ 22 h 29"/>
                <a:gd name="T12" fmla="*/ 1 w 28"/>
                <a:gd name="T13" fmla="*/ 20 h 29"/>
                <a:gd name="T14" fmla="*/ 0 w 28"/>
                <a:gd name="T15" fmla="*/ 18 h 29"/>
                <a:gd name="T16" fmla="*/ 0 w 28"/>
                <a:gd name="T17" fmla="*/ 14 h 29"/>
                <a:gd name="T18" fmla="*/ 0 w 28"/>
                <a:gd name="T19" fmla="*/ 12 h 29"/>
                <a:gd name="T20" fmla="*/ 1 w 28"/>
                <a:gd name="T21" fmla="*/ 8 h 29"/>
                <a:gd name="T22" fmla="*/ 2 w 28"/>
                <a:gd name="T23" fmla="*/ 6 h 29"/>
                <a:gd name="T24" fmla="*/ 3 w 28"/>
                <a:gd name="T25" fmla="*/ 4 h 29"/>
                <a:gd name="T26" fmla="*/ 5 w 28"/>
                <a:gd name="T27" fmla="*/ 3 h 29"/>
                <a:gd name="T28" fmla="*/ 9 w 28"/>
                <a:gd name="T29" fmla="*/ 2 h 29"/>
                <a:gd name="T30" fmla="*/ 11 w 28"/>
                <a:gd name="T31" fmla="*/ 0 h 29"/>
                <a:gd name="T32" fmla="*/ 13 w 28"/>
                <a:gd name="T33" fmla="*/ 0 h 29"/>
                <a:gd name="T34" fmla="*/ 17 w 28"/>
                <a:gd name="T35" fmla="*/ 0 h 29"/>
                <a:gd name="T36" fmla="*/ 19 w 28"/>
                <a:gd name="T37" fmla="*/ 2 h 29"/>
                <a:gd name="T38" fmla="*/ 23 w 28"/>
                <a:gd name="T39" fmla="*/ 3 h 29"/>
                <a:gd name="T40" fmla="*/ 25 w 28"/>
                <a:gd name="T41" fmla="*/ 4 h 29"/>
                <a:gd name="T42" fmla="*/ 26 w 28"/>
                <a:gd name="T43" fmla="*/ 6 h 29"/>
                <a:gd name="T44" fmla="*/ 27 w 28"/>
                <a:gd name="T45" fmla="*/ 8 h 29"/>
                <a:gd name="T46" fmla="*/ 28 w 28"/>
                <a:gd name="T47" fmla="*/ 12 h 29"/>
                <a:gd name="T48" fmla="*/ 28 w 28"/>
                <a:gd name="T49" fmla="*/ 14 h 29"/>
                <a:gd name="T50" fmla="*/ 27 w 28"/>
                <a:gd name="T51" fmla="*/ 20 h 29"/>
                <a:gd name="T52" fmla="*/ 25 w 28"/>
                <a:gd name="T53" fmla="*/ 25 h 29"/>
                <a:gd name="T54" fmla="*/ 19 w 28"/>
                <a:gd name="T55" fmla="*/ 28 h 29"/>
                <a:gd name="T56" fmla="*/ 13 w 28"/>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 h="29">
                  <a:moveTo>
                    <a:pt x="13" y="29"/>
                  </a:moveTo>
                  <a:lnTo>
                    <a:pt x="11" y="29"/>
                  </a:lnTo>
                  <a:lnTo>
                    <a:pt x="9" y="28"/>
                  </a:lnTo>
                  <a:lnTo>
                    <a:pt x="5" y="27"/>
                  </a:lnTo>
                  <a:lnTo>
                    <a:pt x="3" y="25"/>
                  </a:lnTo>
                  <a:lnTo>
                    <a:pt x="2" y="22"/>
                  </a:lnTo>
                  <a:lnTo>
                    <a:pt x="1" y="20"/>
                  </a:lnTo>
                  <a:lnTo>
                    <a:pt x="0" y="18"/>
                  </a:lnTo>
                  <a:lnTo>
                    <a:pt x="0" y="14"/>
                  </a:lnTo>
                  <a:lnTo>
                    <a:pt x="0" y="12"/>
                  </a:lnTo>
                  <a:lnTo>
                    <a:pt x="1" y="8"/>
                  </a:lnTo>
                  <a:lnTo>
                    <a:pt x="2" y="6"/>
                  </a:lnTo>
                  <a:lnTo>
                    <a:pt x="3" y="4"/>
                  </a:lnTo>
                  <a:lnTo>
                    <a:pt x="5" y="3"/>
                  </a:lnTo>
                  <a:lnTo>
                    <a:pt x="9" y="2"/>
                  </a:lnTo>
                  <a:lnTo>
                    <a:pt x="11" y="0"/>
                  </a:lnTo>
                  <a:lnTo>
                    <a:pt x="13" y="0"/>
                  </a:lnTo>
                  <a:lnTo>
                    <a:pt x="17" y="0"/>
                  </a:lnTo>
                  <a:lnTo>
                    <a:pt x="19" y="2"/>
                  </a:lnTo>
                  <a:lnTo>
                    <a:pt x="23" y="3"/>
                  </a:lnTo>
                  <a:lnTo>
                    <a:pt x="25" y="4"/>
                  </a:lnTo>
                  <a:lnTo>
                    <a:pt x="26" y="6"/>
                  </a:lnTo>
                  <a:lnTo>
                    <a:pt x="27" y="8"/>
                  </a:lnTo>
                  <a:lnTo>
                    <a:pt x="28" y="12"/>
                  </a:lnTo>
                  <a:lnTo>
                    <a:pt x="28" y="14"/>
                  </a:lnTo>
                  <a:lnTo>
                    <a:pt x="27" y="20"/>
                  </a:lnTo>
                  <a:lnTo>
                    <a:pt x="25" y="25"/>
                  </a:lnTo>
                  <a:lnTo>
                    <a:pt x="19" y="28"/>
                  </a:lnTo>
                  <a:lnTo>
                    <a:pt x="13"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563" name="Freeform 565"/>
            <p:cNvSpPr>
              <a:spLocks/>
            </p:cNvSpPr>
            <p:nvPr/>
          </p:nvSpPr>
          <p:spPr bwMode="auto">
            <a:xfrm>
              <a:off x="3380" y="2742"/>
              <a:ext cx="30" cy="30"/>
            </a:xfrm>
            <a:custGeom>
              <a:avLst/>
              <a:gdLst>
                <a:gd name="T0" fmla="*/ 60 w 60"/>
                <a:gd name="T1" fmla="*/ 30 h 58"/>
                <a:gd name="T2" fmla="*/ 59 w 60"/>
                <a:gd name="T3" fmla="*/ 24 h 58"/>
                <a:gd name="T4" fmla="*/ 57 w 60"/>
                <a:gd name="T5" fmla="*/ 18 h 58"/>
                <a:gd name="T6" fmla="*/ 54 w 60"/>
                <a:gd name="T7" fmla="*/ 12 h 58"/>
                <a:gd name="T8" fmla="*/ 51 w 60"/>
                <a:gd name="T9" fmla="*/ 8 h 58"/>
                <a:gd name="T10" fmla="*/ 46 w 60"/>
                <a:gd name="T11" fmla="*/ 4 h 58"/>
                <a:gd name="T12" fmla="*/ 41 w 60"/>
                <a:gd name="T13" fmla="*/ 2 h 58"/>
                <a:gd name="T14" fmla="*/ 36 w 60"/>
                <a:gd name="T15" fmla="*/ 0 h 58"/>
                <a:gd name="T16" fmla="*/ 30 w 60"/>
                <a:gd name="T17" fmla="*/ 0 h 58"/>
                <a:gd name="T18" fmla="*/ 18 w 60"/>
                <a:gd name="T19" fmla="*/ 2 h 58"/>
                <a:gd name="T20" fmla="*/ 8 w 60"/>
                <a:gd name="T21" fmla="*/ 8 h 58"/>
                <a:gd name="T22" fmla="*/ 2 w 60"/>
                <a:gd name="T23" fmla="*/ 18 h 58"/>
                <a:gd name="T24" fmla="*/ 0 w 60"/>
                <a:gd name="T25" fmla="*/ 30 h 58"/>
                <a:gd name="T26" fmla="*/ 1 w 60"/>
                <a:gd name="T27" fmla="*/ 35 h 58"/>
                <a:gd name="T28" fmla="*/ 2 w 60"/>
                <a:gd name="T29" fmla="*/ 40 h 58"/>
                <a:gd name="T30" fmla="*/ 4 w 60"/>
                <a:gd name="T31" fmla="*/ 46 h 58"/>
                <a:gd name="T32" fmla="*/ 8 w 60"/>
                <a:gd name="T33" fmla="*/ 50 h 58"/>
                <a:gd name="T34" fmla="*/ 12 w 60"/>
                <a:gd name="T35" fmla="*/ 54 h 58"/>
                <a:gd name="T36" fmla="*/ 18 w 60"/>
                <a:gd name="T37" fmla="*/ 56 h 58"/>
                <a:gd name="T38" fmla="*/ 24 w 60"/>
                <a:gd name="T39" fmla="*/ 58 h 58"/>
                <a:gd name="T40" fmla="*/ 30 w 60"/>
                <a:gd name="T41" fmla="*/ 58 h 58"/>
                <a:gd name="T42" fmla="*/ 36 w 60"/>
                <a:gd name="T43" fmla="*/ 58 h 58"/>
                <a:gd name="T44" fmla="*/ 41 w 60"/>
                <a:gd name="T45" fmla="*/ 56 h 58"/>
                <a:gd name="T46" fmla="*/ 46 w 60"/>
                <a:gd name="T47" fmla="*/ 54 h 58"/>
                <a:gd name="T48" fmla="*/ 51 w 60"/>
                <a:gd name="T49" fmla="*/ 50 h 58"/>
                <a:gd name="T50" fmla="*/ 54 w 60"/>
                <a:gd name="T51" fmla="*/ 46 h 58"/>
                <a:gd name="T52" fmla="*/ 57 w 60"/>
                <a:gd name="T53" fmla="*/ 40 h 58"/>
                <a:gd name="T54" fmla="*/ 59 w 60"/>
                <a:gd name="T55" fmla="*/ 35 h 58"/>
                <a:gd name="T56" fmla="*/ 60 w 60"/>
                <a:gd name="T57"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8">
                  <a:moveTo>
                    <a:pt x="60" y="30"/>
                  </a:moveTo>
                  <a:lnTo>
                    <a:pt x="59" y="24"/>
                  </a:lnTo>
                  <a:lnTo>
                    <a:pt x="57" y="18"/>
                  </a:lnTo>
                  <a:lnTo>
                    <a:pt x="54" y="12"/>
                  </a:lnTo>
                  <a:lnTo>
                    <a:pt x="51" y="8"/>
                  </a:lnTo>
                  <a:lnTo>
                    <a:pt x="46" y="4"/>
                  </a:lnTo>
                  <a:lnTo>
                    <a:pt x="41" y="2"/>
                  </a:lnTo>
                  <a:lnTo>
                    <a:pt x="36" y="0"/>
                  </a:lnTo>
                  <a:lnTo>
                    <a:pt x="30" y="0"/>
                  </a:lnTo>
                  <a:lnTo>
                    <a:pt x="18" y="2"/>
                  </a:lnTo>
                  <a:lnTo>
                    <a:pt x="8" y="8"/>
                  </a:lnTo>
                  <a:lnTo>
                    <a:pt x="2" y="18"/>
                  </a:lnTo>
                  <a:lnTo>
                    <a:pt x="0" y="30"/>
                  </a:lnTo>
                  <a:lnTo>
                    <a:pt x="1" y="35"/>
                  </a:lnTo>
                  <a:lnTo>
                    <a:pt x="2" y="40"/>
                  </a:lnTo>
                  <a:lnTo>
                    <a:pt x="4" y="46"/>
                  </a:lnTo>
                  <a:lnTo>
                    <a:pt x="8" y="50"/>
                  </a:lnTo>
                  <a:lnTo>
                    <a:pt x="12" y="54"/>
                  </a:lnTo>
                  <a:lnTo>
                    <a:pt x="18" y="56"/>
                  </a:lnTo>
                  <a:lnTo>
                    <a:pt x="24" y="58"/>
                  </a:lnTo>
                  <a:lnTo>
                    <a:pt x="30" y="58"/>
                  </a:lnTo>
                  <a:lnTo>
                    <a:pt x="36" y="58"/>
                  </a:lnTo>
                  <a:lnTo>
                    <a:pt x="41" y="56"/>
                  </a:lnTo>
                  <a:lnTo>
                    <a:pt x="46" y="54"/>
                  </a:lnTo>
                  <a:lnTo>
                    <a:pt x="51" y="50"/>
                  </a:lnTo>
                  <a:lnTo>
                    <a:pt x="54" y="46"/>
                  </a:lnTo>
                  <a:lnTo>
                    <a:pt x="57" y="40"/>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564" name="Freeform 566"/>
            <p:cNvSpPr>
              <a:spLocks/>
            </p:cNvSpPr>
            <p:nvPr/>
          </p:nvSpPr>
          <p:spPr bwMode="auto">
            <a:xfrm>
              <a:off x="3388" y="2750"/>
              <a:ext cx="15" cy="14"/>
            </a:xfrm>
            <a:custGeom>
              <a:avLst/>
              <a:gdLst>
                <a:gd name="T0" fmla="*/ 15 w 30"/>
                <a:gd name="T1" fmla="*/ 28 h 28"/>
                <a:gd name="T2" fmla="*/ 11 w 30"/>
                <a:gd name="T3" fmla="*/ 28 h 28"/>
                <a:gd name="T4" fmla="*/ 9 w 30"/>
                <a:gd name="T5" fmla="*/ 27 h 28"/>
                <a:gd name="T6" fmla="*/ 7 w 30"/>
                <a:gd name="T7" fmla="*/ 26 h 28"/>
                <a:gd name="T8" fmla="*/ 4 w 30"/>
                <a:gd name="T9" fmla="*/ 25 h 28"/>
                <a:gd name="T10" fmla="*/ 2 w 30"/>
                <a:gd name="T11" fmla="*/ 23 h 28"/>
                <a:gd name="T12" fmla="*/ 1 w 30"/>
                <a:gd name="T13" fmla="*/ 19 h 28"/>
                <a:gd name="T14" fmla="*/ 0 w 30"/>
                <a:gd name="T15" fmla="*/ 17 h 28"/>
                <a:gd name="T16" fmla="*/ 0 w 30"/>
                <a:gd name="T17" fmla="*/ 15 h 28"/>
                <a:gd name="T18" fmla="*/ 0 w 30"/>
                <a:gd name="T19" fmla="*/ 11 h 28"/>
                <a:gd name="T20" fmla="*/ 1 w 30"/>
                <a:gd name="T21" fmla="*/ 9 h 28"/>
                <a:gd name="T22" fmla="*/ 2 w 30"/>
                <a:gd name="T23" fmla="*/ 5 h 28"/>
                <a:gd name="T24" fmla="*/ 4 w 30"/>
                <a:gd name="T25" fmla="*/ 3 h 28"/>
                <a:gd name="T26" fmla="*/ 7 w 30"/>
                <a:gd name="T27" fmla="*/ 2 h 28"/>
                <a:gd name="T28" fmla="*/ 9 w 30"/>
                <a:gd name="T29" fmla="*/ 1 h 28"/>
                <a:gd name="T30" fmla="*/ 11 w 30"/>
                <a:gd name="T31" fmla="*/ 0 h 28"/>
                <a:gd name="T32" fmla="*/ 15 w 30"/>
                <a:gd name="T33" fmla="*/ 0 h 28"/>
                <a:gd name="T34" fmla="*/ 17 w 30"/>
                <a:gd name="T35" fmla="*/ 0 h 28"/>
                <a:gd name="T36" fmla="*/ 21 w 30"/>
                <a:gd name="T37" fmla="*/ 1 h 28"/>
                <a:gd name="T38" fmla="*/ 23 w 30"/>
                <a:gd name="T39" fmla="*/ 2 h 28"/>
                <a:gd name="T40" fmla="*/ 25 w 30"/>
                <a:gd name="T41" fmla="*/ 3 h 28"/>
                <a:gd name="T42" fmla="*/ 26 w 30"/>
                <a:gd name="T43" fmla="*/ 5 h 28"/>
                <a:gd name="T44" fmla="*/ 29 w 30"/>
                <a:gd name="T45" fmla="*/ 9 h 28"/>
                <a:gd name="T46" fmla="*/ 30 w 30"/>
                <a:gd name="T47" fmla="*/ 11 h 28"/>
                <a:gd name="T48" fmla="*/ 30 w 30"/>
                <a:gd name="T49" fmla="*/ 15 h 28"/>
                <a:gd name="T50" fmla="*/ 29 w 30"/>
                <a:gd name="T51" fmla="*/ 20 h 28"/>
                <a:gd name="T52" fmla="*/ 25 w 30"/>
                <a:gd name="T53" fmla="*/ 25 h 28"/>
                <a:gd name="T54" fmla="*/ 21 w 30"/>
                <a:gd name="T55" fmla="*/ 27 h 28"/>
                <a:gd name="T56" fmla="*/ 15 w 30"/>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5"/>
                  </a:lnTo>
                  <a:lnTo>
                    <a:pt x="4" y="3"/>
                  </a:lnTo>
                  <a:lnTo>
                    <a:pt x="7" y="2"/>
                  </a:lnTo>
                  <a:lnTo>
                    <a:pt x="9" y="1"/>
                  </a:lnTo>
                  <a:lnTo>
                    <a:pt x="11" y="0"/>
                  </a:lnTo>
                  <a:lnTo>
                    <a:pt x="15" y="0"/>
                  </a:lnTo>
                  <a:lnTo>
                    <a:pt x="17" y="0"/>
                  </a:lnTo>
                  <a:lnTo>
                    <a:pt x="21" y="1"/>
                  </a:lnTo>
                  <a:lnTo>
                    <a:pt x="23" y="2"/>
                  </a:lnTo>
                  <a:lnTo>
                    <a:pt x="25" y="3"/>
                  </a:lnTo>
                  <a:lnTo>
                    <a:pt x="26" y="5"/>
                  </a:lnTo>
                  <a:lnTo>
                    <a:pt x="29" y="9"/>
                  </a:lnTo>
                  <a:lnTo>
                    <a:pt x="30" y="11"/>
                  </a:lnTo>
                  <a:lnTo>
                    <a:pt x="30" y="15"/>
                  </a:lnTo>
                  <a:lnTo>
                    <a:pt x="29" y="20"/>
                  </a:lnTo>
                  <a:lnTo>
                    <a:pt x="25" y="25"/>
                  </a:lnTo>
                  <a:lnTo>
                    <a:pt x="21"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565" name="Freeform 567"/>
            <p:cNvSpPr>
              <a:spLocks/>
            </p:cNvSpPr>
            <p:nvPr/>
          </p:nvSpPr>
          <p:spPr bwMode="auto">
            <a:xfrm>
              <a:off x="3407" y="2643"/>
              <a:ext cx="30" cy="30"/>
            </a:xfrm>
            <a:custGeom>
              <a:avLst/>
              <a:gdLst>
                <a:gd name="T0" fmla="*/ 60 w 60"/>
                <a:gd name="T1" fmla="*/ 29 h 59"/>
                <a:gd name="T2" fmla="*/ 59 w 60"/>
                <a:gd name="T3" fmla="*/ 24 h 59"/>
                <a:gd name="T4" fmla="*/ 57 w 60"/>
                <a:gd name="T5" fmla="*/ 19 h 59"/>
                <a:gd name="T6" fmla="*/ 54 w 60"/>
                <a:gd name="T7" fmla="*/ 13 h 59"/>
                <a:gd name="T8" fmla="*/ 50 w 60"/>
                <a:gd name="T9" fmla="*/ 9 h 59"/>
                <a:gd name="T10" fmla="*/ 46 w 60"/>
                <a:gd name="T11" fmla="*/ 5 h 59"/>
                <a:gd name="T12" fmla="*/ 41 w 60"/>
                <a:gd name="T13" fmla="*/ 3 h 59"/>
                <a:gd name="T14" fmla="*/ 36 w 60"/>
                <a:gd name="T15" fmla="*/ 0 h 59"/>
                <a:gd name="T16" fmla="*/ 30 w 60"/>
                <a:gd name="T17" fmla="*/ 0 h 59"/>
                <a:gd name="T18" fmla="*/ 18 w 60"/>
                <a:gd name="T19" fmla="*/ 3 h 59"/>
                <a:gd name="T20" fmla="*/ 9 w 60"/>
                <a:gd name="T21" fmla="*/ 9 h 59"/>
                <a:gd name="T22" fmla="*/ 2 w 60"/>
                <a:gd name="T23" fmla="*/ 18 h 59"/>
                <a:gd name="T24" fmla="*/ 0 w 60"/>
                <a:gd name="T25" fmla="*/ 29 h 59"/>
                <a:gd name="T26" fmla="*/ 1 w 60"/>
                <a:gd name="T27" fmla="*/ 35 h 59"/>
                <a:gd name="T28" fmla="*/ 2 w 60"/>
                <a:gd name="T29" fmla="*/ 41 h 59"/>
                <a:gd name="T30" fmla="*/ 6 w 60"/>
                <a:gd name="T31" fmla="*/ 47 h 59"/>
                <a:gd name="T32" fmla="*/ 9 w 60"/>
                <a:gd name="T33" fmla="*/ 51 h 59"/>
                <a:gd name="T34" fmla="*/ 14 w 60"/>
                <a:gd name="T35" fmla="*/ 55 h 59"/>
                <a:gd name="T36" fmla="*/ 18 w 60"/>
                <a:gd name="T37" fmla="*/ 57 h 59"/>
                <a:gd name="T38" fmla="*/ 24 w 60"/>
                <a:gd name="T39" fmla="*/ 59 h 59"/>
                <a:gd name="T40" fmla="*/ 30 w 60"/>
                <a:gd name="T41" fmla="*/ 59 h 59"/>
                <a:gd name="T42" fmla="*/ 36 w 60"/>
                <a:gd name="T43" fmla="*/ 59 h 59"/>
                <a:gd name="T44" fmla="*/ 41 w 60"/>
                <a:gd name="T45" fmla="*/ 57 h 59"/>
                <a:gd name="T46" fmla="*/ 46 w 60"/>
                <a:gd name="T47" fmla="*/ 55 h 59"/>
                <a:gd name="T48" fmla="*/ 50 w 60"/>
                <a:gd name="T49" fmla="*/ 51 h 59"/>
                <a:gd name="T50" fmla="*/ 54 w 60"/>
                <a:gd name="T51" fmla="*/ 47 h 59"/>
                <a:gd name="T52" fmla="*/ 57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7" y="19"/>
                  </a:lnTo>
                  <a:lnTo>
                    <a:pt x="54" y="13"/>
                  </a:lnTo>
                  <a:lnTo>
                    <a:pt x="50" y="9"/>
                  </a:lnTo>
                  <a:lnTo>
                    <a:pt x="46" y="5"/>
                  </a:lnTo>
                  <a:lnTo>
                    <a:pt x="41" y="3"/>
                  </a:lnTo>
                  <a:lnTo>
                    <a:pt x="36" y="0"/>
                  </a:lnTo>
                  <a:lnTo>
                    <a:pt x="30" y="0"/>
                  </a:lnTo>
                  <a:lnTo>
                    <a:pt x="18" y="3"/>
                  </a:lnTo>
                  <a:lnTo>
                    <a:pt x="9" y="9"/>
                  </a:lnTo>
                  <a:lnTo>
                    <a:pt x="2" y="18"/>
                  </a:lnTo>
                  <a:lnTo>
                    <a:pt x="0" y="29"/>
                  </a:lnTo>
                  <a:lnTo>
                    <a:pt x="1" y="35"/>
                  </a:lnTo>
                  <a:lnTo>
                    <a:pt x="2" y="41"/>
                  </a:lnTo>
                  <a:lnTo>
                    <a:pt x="6" y="47"/>
                  </a:lnTo>
                  <a:lnTo>
                    <a:pt x="9" y="51"/>
                  </a:lnTo>
                  <a:lnTo>
                    <a:pt x="14" y="55"/>
                  </a:lnTo>
                  <a:lnTo>
                    <a:pt x="18" y="57"/>
                  </a:lnTo>
                  <a:lnTo>
                    <a:pt x="24" y="59"/>
                  </a:lnTo>
                  <a:lnTo>
                    <a:pt x="30" y="59"/>
                  </a:lnTo>
                  <a:lnTo>
                    <a:pt x="36" y="59"/>
                  </a:lnTo>
                  <a:lnTo>
                    <a:pt x="41" y="57"/>
                  </a:lnTo>
                  <a:lnTo>
                    <a:pt x="46" y="55"/>
                  </a:lnTo>
                  <a:lnTo>
                    <a:pt x="50" y="51"/>
                  </a:lnTo>
                  <a:lnTo>
                    <a:pt x="54" y="47"/>
                  </a:lnTo>
                  <a:lnTo>
                    <a:pt x="57"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566" name="Freeform 568"/>
            <p:cNvSpPr>
              <a:spLocks/>
            </p:cNvSpPr>
            <p:nvPr/>
          </p:nvSpPr>
          <p:spPr bwMode="auto">
            <a:xfrm>
              <a:off x="3414" y="2651"/>
              <a:ext cx="15" cy="14"/>
            </a:xfrm>
            <a:custGeom>
              <a:avLst/>
              <a:gdLst>
                <a:gd name="T0" fmla="*/ 15 w 30"/>
                <a:gd name="T1" fmla="*/ 29 h 29"/>
                <a:gd name="T2" fmla="*/ 12 w 30"/>
                <a:gd name="T3" fmla="*/ 29 h 29"/>
                <a:gd name="T4" fmla="*/ 9 w 30"/>
                <a:gd name="T5" fmla="*/ 28 h 29"/>
                <a:gd name="T6" fmla="*/ 7 w 30"/>
                <a:gd name="T7" fmla="*/ 27 h 29"/>
                <a:gd name="T8" fmla="*/ 4 w 30"/>
                <a:gd name="T9" fmla="*/ 25 h 29"/>
                <a:gd name="T10" fmla="*/ 3 w 30"/>
                <a:gd name="T11" fmla="*/ 22 h 29"/>
                <a:gd name="T12" fmla="*/ 1 w 30"/>
                <a:gd name="T13" fmla="*/ 20 h 29"/>
                <a:gd name="T14" fmla="*/ 0 w 30"/>
                <a:gd name="T15" fmla="*/ 18 h 29"/>
                <a:gd name="T16" fmla="*/ 0 w 30"/>
                <a:gd name="T17" fmla="*/ 14 h 29"/>
                <a:gd name="T18" fmla="*/ 0 w 30"/>
                <a:gd name="T19" fmla="*/ 12 h 29"/>
                <a:gd name="T20" fmla="*/ 1 w 30"/>
                <a:gd name="T21" fmla="*/ 9 h 29"/>
                <a:gd name="T22" fmla="*/ 3 w 30"/>
                <a:gd name="T23" fmla="*/ 6 h 29"/>
                <a:gd name="T24" fmla="*/ 4 w 30"/>
                <a:gd name="T25" fmla="*/ 4 h 29"/>
                <a:gd name="T26" fmla="*/ 7 w 30"/>
                <a:gd name="T27" fmla="*/ 3 h 29"/>
                <a:gd name="T28" fmla="*/ 9 w 30"/>
                <a:gd name="T29" fmla="*/ 2 h 29"/>
                <a:gd name="T30" fmla="*/ 12 w 30"/>
                <a:gd name="T31" fmla="*/ 0 h 29"/>
                <a:gd name="T32" fmla="*/ 15 w 30"/>
                <a:gd name="T33" fmla="*/ 0 h 29"/>
                <a:gd name="T34" fmla="*/ 17 w 30"/>
                <a:gd name="T35" fmla="*/ 0 h 29"/>
                <a:gd name="T36" fmla="*/ 21 w 30"/>
                <a:gd name="T37" fmla="*/ 2 h 29"/>
                <a:gd name="T38" fmla="*/ 23 w 30"/>
                <a:gd name="T39" fmla="*/ 3 h 29"/>
                <a:gd name="T40" fmla="*/ 25 w 30"/>
                <a:gd name="T41" fmla="*/ 4 h 29"/>
                <a:gd name="T42" fmla="*/ 26 w 30"/>
                <a:gd name="T43" fmla="*/ 6 h 29"/>
                <a:gd name="T44" fmla="*/ 29 w 30"/>
                <a:gd name="T45" fmla="*/ 9 h 29"/>
                <a:gd name="T46" fmla="*/ 30 w 30"/>
                <a:gd name="T47" fmla="*/ 12 h 29"/>
                <a:gd name="T48" fmla="*/ 30 w 30"/>
                <a:gd name="T49" fmla="*/ 14 h 29"/>
                <a:gd name="T50" fmla="*/ 29 w 30"/>
                <a:gd name="T51" fmla="*/ 20 h 29"/>
                <a:gd name="T52" fmla="*/ 25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9" y="28"/>
                  </a:lnTo>
                  <a:lnTo>
                    <a:pt x="7" y="27"/>
                  </a:lnTo>
                  <a:lnTo>
                    <a:pt x="4" y="25"/>
                  </a:lnTo>
                  <a:lnTo>
                    <a:pt x="3" y="22"/>
                  </a:lnTo>
                  <a:lnTo>
                    <a:pt x="1" y="20"/>
                  </a:lnTo>
                  <a:lnTo>
                    <a:pt x="0" y="18"/>
                  </a:lnTo>
                  <a:lnTo>
                    <a:pt x="0" y="14"/>
                  </a:lnTo>
                  <a:lnTo>
                    <a:pt x="0" y="12"/>
                  </a:lnTo>
                  <a:lnTo>
                    <a:pt x="1" y="9"/>
                  </a:lnTo>
                  <a:lnTo>
                    <a:pt x="3" y="6"/>
                  </a:lnTo>
                  <a:lnTo>
                    <a:pt x="4" y="4"/>
                  </a:lnTo>
                  <a:lnTo>
                    <a:pt x="7" y="3"/>
                  </a:lnTo>
                  <a:lnTo>
                    <a:pt x="9" y="2"/>
                  </a:lnTo>
                  <a:lnTo>
                    <a:pt x="12" y="0"/>
                  </a:lnTo>
                  <a:lnTo>
                    <a:pt x="15" y="0"/>
                  </a:lnTo>
                  <a:lnTo>
                    <a:pt x="17" y="0"/>
                  </a:lnTo>
                  <a:lnTo>
                    <a:pt x="21" y="2"/>
                  </a:lnTo>
                  <a:lnTo>
                    <a:pt x="23" y="3"/>
                  </a:lnTo>
                  <a:lnTo>
                    <a:pt x="25" y="4"/>
                  </a:lnTo>
                  <a:lnTo>
                    <a:pt x="26" y="6"/>
                  </a:lnTo>
                  <a:lnTo>
                    <a:pt x="29" y="9"/>
                  </a:lnTo>
                  <a:lnTo>
                    <a:pt x="30" y="12"/>
                  </a:lnTo>
                  <a:lnTo>
                    <a:pt x="30" y="14"/>
                  </a:lnTo>
                  <a:lnTo>
                    <a:pt x="29" y="20"/>
                  </a:lnTo>
                  <a:lnTo>
                    <a:pt x="25"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567" name="Freeform 569"/>
            <p:cNvSpPr>
              <a:spLocks/>
            </p:cNvSpPr>
            <p:nvPr/>
          </p:nvSpPr>
          <p:spPr bwMode="auto">
            <a:xfrm>
              <a:off x="3407" y="2515"/>
              <a:ext cx="30" cy="30"/>
            </a:xfrm>
            <a:custGeom>
              <a:avLst/>
              <a:gdLst>
                <a:gd name="T0" fmla="*/ 60 w 60"/>
                <a:gd name="T1" fmla="*/ 30 h 60"/>
                <a:gd name="T2" fmla="*/ 59 w 60"/>
                <a:gd name="T3" fmla="*/ 24 h 60"/>
                <a:gd name="T4" fmla="*/ 57 w 60"/>
                <a:gd name="T5" fmla="*/ 18 h 60"/>
                <a:gd name="T6" fmla="*/ 54 w 60"/>
                <a:gd name="T7" fmla="*/ 13 h 60"/>
                <a:gd name="T8" fmla="*/ 50 w 60"/>
                <a:gd name="T9" fmla="*/ 9 h 60"/>
                <a:gd name="T10" fmla="*/ 46 w 60"/>
                <a:gd name="T11" fmla="*/ 5 h 60"/>
                <a:gd name="T12" fmla="*/ 41 w 60"/>
                <a:gd name="T13" fmla="*/ 2 h 60"/>
                <a:gd name="T14" fmla="*/ 36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5 h 60"/>
                <a:gd name="T28" fmla="*/ 2 w 60"/>
                <a:gd name="T29" fmla="*/ 41 h 60"/>
                <a:gd name="T30" fmla="*/ 6 w 60"/>
                <a:gd name="T31" fmla="*/ 47 h 60"/>
                <a:gd name="T32" fmla="*/ 9 w 60"/>
                <a:gd name="T33" fmla="*/ 51 h 60"/>
                <a:gd name="T34" fmla="*/ 14 w 60"/>
                <a:gd name="T35" fmla="*/ 55 h 60"/>
                <a:gd name="T36" fmla="*/ 18 w 60"/>
                <a:gd name="T37" fmla="*/ 57 h 60"/>
                <a:gd name="T38" fmla="*/ 24 w 60"/>
                <a:gd name="T39" fmla="*/ 58 h 60"/>
                <a:gd name="T40" fmla="*/ 30 w 60"/>
                <a:gd name="T41" fmla="*/ 60 h 60"/>
                <a:gd name="T42" fmla="*/ 36 w 60"/>
                <a:gd name="T43" fmla="*/ 58 h 60"/>
                <a:gd name="T44" fmla="*/ 41 w 60"/>
                <a:gd name="T45" fmla="*/ 57 h 60"/>
                <a:gd name="T46" fmla="*/ 46 w 60"/>
                <a:gd name="T47" fmla="*/ 55 h 60"/>
                <a:gd name="T48" fmla="*/ 50 w 60"/>
                <a:gd name="T49" fmla="*/ 51 h 60"/>
                <a:gd name="T50" fmla="*/ 54 w 60"/>
                <a:gd name="T51" fmla="*/ 47 h 60"/>
                <a:gd name="T52" fmla="*/ 57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3"/>
                  </a:lnTo>
                  <a:lnTo>
                    <a:pt x="50" y="9"/>
                  </a:lnTo>
                  <a:lnTo>
                    <a:pt x="46" y="5"/>
                  </a:lnTo>
                  <a:lnTo>
                    <a:pt x="41" y="2"/>
                  </a:lnTo>
                  <a:lnTo>
                    <a:pt x="36" y="1"/>
                  </a:lnTo>
                  <a:lnTo>
                    <a:pt x="30" y="0"/>
                  </a:lnTo>
                  <a:lnTo>
                    <a:pt x="18" y="2"/>
                  </a:lnTo>
                  <a:lnTo>
                    <a:pt x="9" y="9"/>
                  </a:lnTo>
                  <a:lnTo>
                    <a:pt x="2" y="18"/>
                  </a:lnTo>
                  <a:lnTo>
                    <a:pt x="0" y="30"/>
                  </a:lnTo>
                  <a:lnTo>
                    <a:pt x="1" y="35"/>
                  </a:lnTo>
                  <a:lnTo>
                    <a:pt x="2" y="41"/>
                  </a:lnTo>
                  <a:lnTo>
                    <a:pt x="6" y="47"/>
                  </a:lnTo>
                  <a:lnTo>
                    <a:pt x="9" y="51"/>
                  </a:lnTo>
                  <a:lnTo>
                    <a:pt x="14" y="55"/>
                  </a:lnTo>
                  <a:lnTo>
                    <a:pt x="18" y="57"/>
                  </a:lnTo>
                  <a:lnTo>
                    <a:pt x="24" y="58"/>
                  </a:lnTo>
                  <a:lnTo>
                    <a:pt x="30" y="60"/>
                  </a:lnTo>
                  <a:lnTo>
                    <a:pt x="36" y="58"/>
                  </a:lnTo>
                  <a:lnTo>
                    <a:pt x="41" y="57"/>
                  </a:lnTo>
                  <a:lnTo>
                    <a:pt x="46" y="55"/>
                  </a:lnTo>
                  <a:lnTo>
                    <a:pt x="50" y="51"/>
                  </a:lnTo>
                  <a:lnTo>
                    <a:pt x="54" y="47"/>
                  </a:lnTo>
                  <a:lnTo>
                    <a:pt x="57"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568" name="Freeform 570"/>
            <p:cNvSpPr>
              <a:spLocks/>
            </p:cNvSpPr>
            <p:nvPr/>
          </p:nvSpPr>
          <p:spPr bwMode="auto">
            <a:xfrm>
              <a:off x="3414" y="2522"/>
              <a:ext cx="15" cy="15"/>
            </a:xfrm>
            <a:custGeom>
              <a:avLst/>
              <a:gdLst>
                <a:gd name="T0" fmla="*/ 15 w 30"/>
                <a:gd name="T1" fmla="*/ 30 h 30"/>
                <a:gd name="T2" fmla="*/ 12 w 30"/>
                <a:gd name="T3" fmla="*/ 30 h 30"/>
                <a:gd name="T4" fmla="*/ 9 w 30"/>
                <a:gd name="T5" fmla="*/ 28 h 30"/>
                <a:gd name="T6" fmla="*/ 7 w 30"/>
                <a:gd name="T7" fmla="*/ 27 h 30"/>
                <a:gd name="T8" fmla="*/ 4 w 30"/>
                <a:gd name="T9" fmla="*/ 25 h 30"/>
                <a:gd name="T10" fmla="*/ 3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3 w 30"/>
                <a:gd name="T23" fmla="*/ 7 h 30"/>
                <a:gd name="T24" fmla="*/ 4 w 30"/>
                <a:gd name="T25" fmla="*/ 4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4 h 30"/>
                <a:gd name="T42" fmla="*/ 26 w 30"/>
                <a:gd name="T43" fmla="*/ 7 h 30"/>
                <a:gd name="T44" fmla="*/ 29 w 30"/>
                <a:gd name="T45" fmla="*/ 9 h 30"/>
                <a:gd name="T46" fmla="*/ 30 w 30"/>
                <a:gd name="T47" fmla="*/ 12 h 30"/>
                <a:gd name="T48" fmla="*/ 30 w 30"/>
                <a:gd name="T49" fmla="*/ 15 h 30"/>
                <a:gd name="T50" fmla="*/ 29 w 30"/>
                <a:gd name="T51" fmla="*/ 20 h 30"/>
                <a:gd name="T52" fmla="*/ 25 w 30"/>
                <a:gd name="T53" fmla="*/ 25 h 30"/>
                <a:gd name="T54" fmla="*/ 21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7" y="0"/>
                  </a:lnTo>
                  <a:lnTo>
                    <a:pt x="21" y="1"/>
                  </a:lnTo>
                  <a:lnTo>
                    <a:pt x="23" y="3"/>
                  </a:lnTo>
                  <a:lnTo>
                    <a:pt x="25" y="4"/>
                  </a:lnTo>
                  <a:lnTo>
                    <a:pt x="26" y="7"/>
                  </a:lnTo>
                  <a:lnTo>
                    <a:pt x="29" y="9"/>
                  </a:lnTo>
                  <a:lnTo>
                    <a:pt x="30" y="12"/>
                  </a:lnTo>
                  <a:lnTo>
                    <a:pt x="30" y="15"/>
                  </a:lnTo>
                  <a:lnTo>
                    <a:pt x="29" y="20"/>
                  </a:lnTo>
                  <a:lnTo>
                    <a:pt x="25" y="25"/>
                  </a:lnTo>
                  <a:lnTo>
                    <a:pt x="21"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569" name="Freeform 571"/>
            <p:cNvSpPr>
              <a:spLocks/>
            </p:cNvSpPr>
            <p:nvPr/>
          </p:nvSpPr>
          <p:spPr bwMode="auto">
            <a:xfrm>
              <a:off x="2347" y="2643"/>
              <a:ext cx="29" cy="30"/>
            </a:xfrm>
            <a:custGeom>
              <a:avLst/>
              <a:gdLst>
                <a:gd name="T0" fmla="*/ 58 w 58"/>
                <a:gd name="T1" fmla="*/ 29 h 59"/>
                <a:gd name="T2" fmla="*/ 58 w 58"/>
                <a:gd name="T3" fmla="*/ 24 h 59"/>
                <a:gd name="T4" fmla="*/ 56 w 58"/>
                <a:gd name="T5" fmla="*/ 19 h 59"/>
                <a:gd name="T6" fmla="*/ 54 w 58"/>
                <a:gd name="T7" fmla="*/ 13 h 59"/>
                <a:gd name="T8" fmla="*/ 50 w 58"/>
                <a:gd name="T9" fmla="*/ 9 h 59"/>
                <a:gd name="T10" fmla="*/ 46 w 58"/>
                <a:gd name="T11" fmla="*/ 5 h 59"/>
                <a:gd name="T12" fmla="*/ 40 w 58"/>
                <a:gd name="T13" fmla="*/ 3 h 59"/>
                <a:gd name="T14" fmla="*/ 34 w 58"/>
                <a:gd name="T15" fmla="*/ 0 h 59"/>
                <a:gd name="T16" fmla="*/ 28 w 58"/>
                <a:gd name="T17" fmla="*/ 0 h 59"/>
                <a:gd name="T18" fmla="*/ 17 w 58"/>
                <a:gd name="T19" fmla="*/ 3 h 59"/>
                <a:gd name="T20" fmla="*/ 8 w 58"/>
                <a:gd name="T21" fmla="*/ 9 h 59"/>
                <a:gd name="T22" fmla="*/ 2 w 58"/>
                <a:gd name="T23" fmla="*/ 18 h 59"/>
                <a:gd name="T24" fmla="*/ 0 w 58"/>
                <a:gd name="T25" fmla="*/ 29 h 59"/>
                <a:gd name="T26" fmla="*/ 0 w 58"/>
                <a:gd name="T27" fmla="*/ 35 h 59"/>
                <a:gd name="T28" fmla="*/ 2 w 58"/>
                <a:gd name="T29" fmla="*/ 41 h 59"/>
                <a:gd name="T30" fmla="*/ 4 w 58"/>
                <a:gd name="T31" fmla="*/ 47 h 59"/>
                <a:gd name="T32" fmla="*/ 8 w 58"/>
                <a:gd name="T33" fmla="*/ 51 h 59"/>
                <a:gd name="T34" fmla="*/ 12 w 58"/>
                <a:gd name="T35" fmla="*/ 55 h 59"/>
                <a:gd name="T36" fmla="*/ 17 w 58"/>
                <a:gd name="T37" fmla="*/ 57 h 59"/>
                <a:gd name="T38" fmla="*/ 23 w 58"/>
                <a:gd name="T39" fmla="*/ 59 h 59"/>
                <a:gd name="T40" fmla="*/ 28 w 58"/>
                <a:gd name="T41" fmla="*/ 59 h 59"/>
                <a:gd name="T42" fmla="*/ 34 w 58"/>
                <a:gd name="T43" fmla="*/ 59 h 59"/>
                <a:gd name="T44" fmla="*/ 40 w 58"/>
                <a:gd name="T45" fmla="*/ 57 h 59"/>
                <a:gd name="T46" fmla="*/ 46 w 58"/>
                <a:gd name="T47" fmla="*/ 55 h 59"/>
                <a:gd name="T48" fmla="*/ 50 w 58"/>
                <a:gd name="T49" fmla="*/ 51 h 59"/>
                <a:gd name="T50" fmla="*/ 54 w 58"/>
                <a:gd name="T51" fmla="*/ 47 h 59"/>
                <a:gd name="T52" fmla="*/ 56 w 58"/>
                <a:gd name="T53" fmla="*/ 41 h 59"/>
                <a:gd name="T54" fmla="*/ 58 w 58"/>
                <a:gd name="T55" fmla="*/ 35 h 59"/>
                <a:gd name="T56" fmla="*/ 58 w 58"/>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9">
                  <a:moveTo>
                    <a:pt x="58" y="29"/>
                  </a:moveTo>
                  <a:lnTo>
                    <a:pt x="58" y="24"/>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7"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570" name="Freeform 572"/>
            <p:cNvSpPr>
              <a:spLocks/>
            </p:cNvSpPr>
            <p:nvPr/>
          </p:nvSpPr>
          <p:spPr bwMode="auto">
            <a:xfrm>
              <a:off x="2354" y="2651"/>
              <a:ext cx="15" cy="14"/>
            </a:xfrm>
            <a:custGeom>
              <a:avLst/>
              <a:gdLst>
                <a:gd name="T0" fmla="*/ 14 w 29"/>
                <a:gd name="T1" fmla="*/ 29 h 29"/>
                <a:gd name="T2" fmla="*/ 12 w 29"/>
                <a:gd name="T3" fmla="*/ 29 h 29"/>
                <a:gd name="T4" fmla="*/ 10 w 29"/>
                <a:gd name="T5" fmla="*/ 28 h 29"/>
                <a:gd name="T6" fmla="*/ 6 w 29"/>
                <a:gd name="T7" fmla="*/ 27 h 29"/>
                <a:gd name="T8" fmla="*/ 4 w 29"/>
                <a:gd name="T9" fmla="*/ 25 h 29"/>
                <a:gd name="T10" fmla="*/ 3 w 29"/>
                <a:gd name="T11" fmla="*/ 22 h 29"/>
                <a:gd name="T12" fmla="*/ 2 w 29"/>
                <a:gd name="T13" fmla="*/ 20 h 29"/>
                <a:gd name="T14" fmla="*/ 0 w 29"/>
                <a:gd name="T15" fmla="*/ 18 h 29"/>
                <a:gd name="T16" fmla="*/ 0 w 29"/>
                <a:gd name="T17" fmla="*/ 14 h 29"/>
                <a:gd name="T18" fmla="*/ 0 w 29"/>
                <a:gd name="T19" fmla="*/ 12 h 29"/>
                <a:gd name="T20" fmla="*/ 2 w 29"/>
                <a:gd name="T21" fmla="*/ 9 h 29"/>
                <a:gd name="T22" fmla="*/ 3 w 29"/>
                <a:gd name="T23" fmla="*/ 6 h 29"/>
                <a:gd name="T24" fmla="*/ 4 w 29"/>
                <a:gd name="T25" fmla="*/ 4 h 29"/>
                <a:gd name="T26" fmla="*/ 6 w 29"/>
                <a:gd name="T27" fmla="*/ 3 h 29"/>
                <a:gd name="T28" fmla="*/ 10 w 29"/>
                <a:gd name="T29" fmla="*/ 2 h 29"/>
                <a:gd name="T30" fmla="*/ 12 w 29"/>
                <a:gd name="T31" fmla="*/ 0 h 29"/>
                <a:gd name="T32" fmla="*/ 14 w 29"/>
                <a:gd name="T33" fmla="*/ 0 h 29"/>
                <a:gd name="T34" fmla="*/ 18 w 29"/>
                <a:gd name="T35" fmla="*/ 0 h 29"/>
                <a:gd name="T36" fmla="*/ 20 w 29"/>
                <a:gd name="T37" fmla="*/ 2 h 29"/>
                <a:gd name="T38" fmla="*/ 22 w 29"/>
                <a:gd name="T39" fmla="*/ 3 h 29"/>
                <a:gd name="T40" fmla="*/ 25 w 29"/>
                <a:gd name="T41" fmla="*/ 4 h 29"/>
                <a:gd name="T42" fmla="*/ 27 w 29"/>
                <a:gd name="T43" fmla="*/ 6 h 29"/>
                <a:gd name="T44" fmla="*/ 28 w 29"/>
                <a:gd name="T45" fmla="*/ 9 h 29"/>
                <a:gd name="T46" fmla="*/ 29 w 29"/>
                <a:gd name="T47" fmla="*/ 12 h 29"/>
                <a:gd name="T48" fmla="*/ 29 w 29"/>
                <a:gd name="T49" fmla="*/ 14 h 29"/>
                <a:gd name="T50" fmla="*/ 28 w 29"/>
                <a:gd name="T51" fmla="*/ 20 h 29"/>
                <a:gd name="T52" fmla="*/ 25 w 29"/>
                <a:gd name="T53" fmla="*/ 25 h 29"/>
                <a:gd name="T54" fmla="*/ 20 w 29"/>
                <a:gd name="T55" fmla="*/ 28 h 29"/>
                <a:gd name="T56" fmla="*/ 14 w 29"/>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9">
                  <a:moveTo>
                    <a:pt x="14" y="29"/>
                  </a:moveTo>
                  <a:lnTo>
                    <a:pt x="12" y="29"/>
                  </a:lnTo>
                  <a:lnTo>
                    <a:pt x="10" y="28"/>
                  </a:lnTo>
                  <a:lnTo>
                    <a:pt x="6" y="27"/>
                  </a:lnTo>
                  <a:lnTo>
                    <a:pt x="4" y="25"/>
                  </a:lnTo>
                  <a:lnTo>
                    <a:pt x="3" y="22"/>
                  </a:lnTo>
                  <a:lnTo>
                    <a:pt x="2" y="20"/>
                  </a:lnTo>
                  <a:lnTo>
                    <a:pt x="0" y="18"/>
                  </a:lnTo>
                  <a:lnTo>
                    <a:pt x="0" y="14"/>
                  </a:lnTo>
                  <a:lnTo>
                    <a:pt x="0" y="12"/>
                  </a:lnTo>
                  <a:lnTo>
                    <a:pt x="2" y="9"/>
                  </a:lnTo>
                  <a:lnTo>
                    <a:pt x="3" y="6"/>
                  </a:lnTo>
                  <a:lnTo>
                    <a:pt x="4" y="4"/>
                  </a:lnTo>
                  <a:lnTo>
                    <a:pt x="6" y="3"/>
                  </a:lnTo>
                  <a:lnTo>
                    <a:pt x="10" y="2"/>
                  </a:lnTo>
                  <a:lnTo>
                    <a:pt x="12" y="0"/>
                  </a:lnTo>
                  <a:lnTo>
                    <a:pt x="14" y="0"/>
                  </a:lnTo>
                  <a:lnTo>
                    <a:pt x="18" y="0"/>
                  </a:lnTo>
                  <a:lnTo>
                    <a:pt x="20" y="2"/>
                  </a:lnTo>
                  <a:lnTo>
                    <a:pt x="22" y="3"/>
                  </a:lnTo>
                  <a:lnTo>
                    <a:pt x="25" y="4"/>
                  </a:lnTo>
                  <a:lnTo>
                    <a:pt x="27" y="6"/>
                  </a:lnTo>
                  <a:lnTo>
                    <a:pt x="28" y="9"/>
                  </a:lnTo>
                  <a:lnTo>
                    <a:pt x="29" y="12"/>
                  </a:lnTo>
                  <a:lnTo>
                    <a:pt x="29" y="14"/>
                  </a:lnTo>
                  <a:lnTo>
                    <a:pt x="28" y="20"/>
                  </a:lnTo>
                  <a:lnTo>
                    <a:pt x="25" y="25"/>
                  </a:lnTo>
                  <a:lnTo>
                    <a:pt x="20" y="28"/>
                  </a:lnTo>
                  <a:lnTo>
                    <a:pt x="14"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571" name="Freeform 573"/>
            <p:cNvSpPr>
              <a:spLocks/>
            </p:cNvSpPr>
            <p:nvPr/>
          </p:nvSpPr>
          <p:spPr bwMode="auto">
            <a:xfrm>
              <a:off x="2485" y="1569"/>
              <a:ext cx="30" cy="30"/>
            </a:xfrm>
            <a:custGeom>
              <a:avLst/>
              <a:gdLst>
                <a:gd name="T0" fmla="*/ 60 w 60"/>
                <a:gd name="T1" fmla="*/ 30 h 60"/>
                <a:gd name="T2" fmla="*/ 59 w 60"/>
                <a:gd name="T3" fmla="*/ 25 h 60"/>
                <a:gd name="T4" fmla="*/ 58 w 60"/>
                <a:gd name="T5" fmla="*/ 19 h 60"/>
                <a:gd name="T6" fmla="*/ 54 w 60"/>
                <a:gd name="T7" fmla="*/ 13 h 60"/>
                <a:gd name="T8" fmla="*/ 51 w 60"/>
                <a:gd name="T9" fmla="*/ 8 h 60"/>
                <a:gd name="T10" fmla="*/ 46 w 60"/>
                <a:gd name="T11" fmla="*/ 5 h 60"/>
                <a:gd name="T12" fmla="*/ 41 w 60"/>
                <a:gd name="T13" fmla="*/ 3 h 60"/>
                <a:gd name="T14" fmla="*/ 36 w 60"/>
                <a:gd name="T15" fmla="*/ 0 h 60"/>
                <a:gd name="T16" fmla="*/ 30 w 60"/>
                <a:gd name="T17" fmla="*/ 0 h 60"/>
                <a:gd name="T18" fmla="*/ 18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7 h 60"/>
                <a:gd name="T32" fmla="*/ 9 w 60"/>
                <a:gd name="T33" fmla="*/ 51 h 60"/>
                <a:gd name="T34" fmla="*/ 14 w 60"/>
                <a:gd name="T35" fmla="*/ 55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5 h 60"/>
                <a:gd name="T48" fmla="*/ 51 w 60"/>
                <a:gd name="T49" fmla="*/ 51 h 60"/>
                <a:gd name="T50" fmla="*/ 54 w 60"/>
                <a:gd name="T51" fmla="*/ 47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8" y="19"/>
                  </a:lnTo>
                  <a:lnTo>
                    <a:pt x="54" y="13"/>
                  </a:lnTo>
                  <a:lnTo>
                    <a:pt x="51" y="8"/>
                  </a:lnTo>
                  <a:lnTo>
                    <a:pt x="46" y="5"/>
                  </a:lnTo>
                  <a:lnTo>
                    <a:pt x="41" y="3"/>
                  </a:lnTo>
                  <a:lnTo>
                    <a:pt x="36" y="0"/>
                  </a:lnTo>
                  <a:lnTo>
                    <a:pt x="30" y="0"/>
                  </a:lnTo>
                  <a:lnTo>
                    <a:pt x="18" y="3"/>
                  </a:lnTo>
                  <a:lnTo>
                    <a:pt x="9" y="8"/>
                  </a:lnTo>
                  <a:lnTo>
                    <a:pt x="2" y="19"/>
                  </a:lnTo>
                  <a:lnTo>
                    <a:pt x="0" y="30"/>
                  </a:lnTo>
                  <a:lnTo>
                    <a:pt x="1" y="36"/>
                  </a:lnTo>
                  <a:lnTo>
                    <a:pt x="2" y="42"/>
                  </a:lnTo>
                  <a:lnTo>
                    <a:pt x="6" y="47"/>
                  </a:lnTo>
                  <a:lnTo>
                    <a:pt x="9" y="51"/>
                  </a:lnTo>
                  <a:lnTo>
                    <a:pt x="14" y="55"/>
                  </a:lnTo>
                  <a:lnTo>
                    <a:pt x="18" y="58"/>
                  </a:lnTo>
                  <a:lnTo>
                    <a:pt x="24" y="59"/>
                  </a:lnTo>
                  <a:lnTo>
                    <a:pt x="30" y="60"/>
                  </a:lnTo>
                  <a:lnTo>
                    <a:pt x="36" y="59"/>
                  </a:lnTo>
                  <a:lnTo>
                    <a:pt x="41" y="58"/>
                  </a:lnTo>
                  <a:lnTo>
                    <a:pt x="46" y="55"/>
                  </a:lnTo>
                  <a:lnTo>
                    <a:pt x="51" y="51"/>
                  </a:lnTo>
                  <a:lnTo>
                    <a:pt x="54" y="47"/>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sp>
          <p:nvSpPr>
            <p:cNvPr id="572" name="Freeform 574"/>
            <p:cNvSpPr>
              <a:spLocks/>
            </p:cNvSpPr>
            <p:nvPr/>
          </p:nvSpPr>
          <p:spPr bwMode="auto">
            <a:xfrm>
              <a:off x="2492" y="1577"/>
              <a:ext cx="15" cy="15"/>
            </a:xfrm>
            <a:custGeom>
              <a:avLst/>
              <a:gdLst>
                <a:gd name="T0" fmla="*/ 15 w 30"/>
                <a:gd name="T1" fmla="*/ 30 h 30"/>
                <a:gd name="T2" fmla="*/ 13 w 30"/>
                <a:gd name="T3" fmla="*/ 30 h 30"/>
                <a:gd name="T4" fmla="*/ 10 w 30"/>
                <a:gd name="T5" fmla="*/ 29 h 30"/>
                <a:gd name="T6" fmla="*/ 7 w 30"/>
                <a:gd name="T7" fmla="*/ 27 h 30"/>
                <a:gd name="T8" fmla="*/ 5 w 30"/>
                <a:gd name="T9" fmla="*/ 26 h 30"/>
                <a:gd name="T10" fmla="*/ 3 w 30"/>
                <a:gd name="T11" fmla="*/ 23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5 w 30"/>
                <a:gd name="T25" fmla="*/ 5 h 30"/>
                <a:gd name="T26" fmla="*/ 7 w 30"/>
                <a:gd name="T27" fmla="*/ 3 h 30"/>
                <a:gd name="T28" fmla="*/ 10 w 30"/>
                <a:gd name="T29" fmla="*/ 2 h 30"/>
                <a:gd name="T30" fmla="*/ 13 w 30"/>
                <a:gd name="T31" fmla="*/ 0 h 30"/>
                <a:gd name="T32" fmla="*/ 15 w 30"/>
                <a:gd name="T33" fmla="*/ 0 h 30"/>
                <a:gd name="T34" fmla="*/ 18 w 30"/>
                <a:gd name="T35" fmla="*/ 0 h 30"/>
                <a:gd name="T36" fmla="*/ 21 w 30"/>
                <a:gd name="T37" fmla="*/ 2 h 30"/>
                <a:gd name="T38" fmla="*/ 23 w 30"/>
                <a:gd name="T39" fmla="*/ 3 h 30"/>
                <a:gd name="T40" fmla="*/ 25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0" y="29"/>
                  </a:lnTo>
                  <a:lnTo>
                    <a:pt x="7" y="27"/>
                  </a:lnTo>
                  <a:lnTo>
                    <a:pt x="5" y="26"/>
                  </a:lnTo>
                  <a:lnTo>
                    <a:pt x="3" y="23"/>
                  </a:lnTo>
                  <a:lnTo>
                    <a:pt x="1" y="20"/>
                  </a:lnTo>
                  <a:lnTo>
                    <a:pt x="0" y="18"/>
                  </a:lnTo>
                  <a:lnTo>
                    <a:pt x="0" y="15"/>
                  </a:lnTo>
                  <a:lnTo>
                    <a:pt x="0" y="12"/>
                  </a:lnTo>
                  <a:lnTo>
                    <a:pt x="1" y="10"/>
                  </a:lnTo>
                  <a:lnTo>
                    <a:pt x="3" y="7"/>
                  </a:lnTo>
                  <a:lnTo>
                    <a:pt x="5" y="5"/>
                  </a:lnTo>
                  <a:lnTo>
                    <a:pt x="7" y="3"/>
                  </a:lnTo>
                  <a:lnTo>
                    <a:pt x="10" y="2"/>
                  </a:lnTo>
                  <a:lnTo>
                    <a:pt x="13" y="0"/>
                  </a:lnTo>
                  <a:lnTo>
                    <a:pt x="15" y="0"/>
                  </a:lnTo>
                  <a:lnTo>
                    <a:pt x="18"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Times New Roman" pitchFamily="18" charset="0"/>
                <a:cs typeface="Times New Roman" pitchFamily="18" charset="0"/>
              </a:endParaRPr>
            </a:p>
          </p:txBody>
        </p:sp>
      </p:grpSp>
      <p:sp>
        <p:nvSpPr>
          <p:cNvPr id="2" name="Text Box 2"/>
          <p:cNvSpPr txBox="1">
            <a:spLocks noChangeArrowheads="1"/>
          </p:cNvSpPr>
          <p:nvPr/>
        </p:nvSpPr>
        <p:spPr bwMode="auto">
          <a:xfrm>
            <a:off x="72539" y="2289462"/>
            <a:ext cx="8629509" cy="2996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7275" tIns="43638" rIns="87275" bIns="43638">
            <a:spAutoFit/>
          </a:bodyPr>
          <a:lstStyle>
            <a:lvl1pPr defTabSz="873125">
              <a:defRPr>
                <a:solidFill>
                  <a:schemeClr val="tx1"/>
                </a:solidFill>
                <a:latin typeface="Arial" panose="020B0604020202020204" pitchFamily="34" charset="0"/>
              </a:defRPr>
            </a:lvl1pPr>
            <a:lvl2pPr marL="434975" defTabSz="873125">
              <a:defRPr>
                <a:solidFill>
                  <a:schemeClr val="tx1"/>
                </a:solidFill>
                <a:latin typeface="Arial" panose="020B0604020202020204" pitchFamily="34" charset="0"/>
              </a:defRPr>
            </a:lvl2pPr>
            <a:lvl3pPr marL="873125" defTabSz="873125">
              <a:defRPr>
                <a:solidFill>
                  <a:schemeClr val="tx1"/>
                </a:solidFill>
                <a:latin typeface="Arial" panose="020B0604020202020204" pitchFamily="34" charset="0"/>
              </a:defRPr>
            </a:lvl3pPr>
            <a:lvl4pPr marL="1308100" defTabSz="873125">
              <a:defRPr>
                <a:solidFill>
                  <a:schemeClr val="tx1"/>
                </a:solidFill>
                <a:latin typeface="Arial" panose="020B0604020202020204" pitchFamily="34" charset="0"/>
              </a:defRPr>
            </a:lvl4pPr>
            <a:lvl5pPr marL="1746250" defTabSz="873125">
              <a:defRPr>
                <a:solidFill>
                  <a:schemeClr val="tx1"/>
                </a:solidFill>
                <a:latin typeface="Arial" panose="020B0604020202020204" pitchFamily="34" charset="0"/>
              </a:defRPr>
            </a:lvl5pPr>
            <a:lvl6pPr marL="2203450" defTabSz="873125" fontAlgn="base">
              <a:spcBef>
                <a:spcPct val="0"/>
              </a:spcBef>
              <a:spcAft>
                <a:spcPct val="0"/>
              </a:spcAft>
              <a:defRPr>
                <a:solidFill>
                  <a:schemeClr val="tx1"/>
                </a:solidFill>
                <a:latin typeface="Arial" panose="020B0604020202020204" pitchFamily="34" charset="0"/>
              </a:defRPr>
            </a:lvl6pPr>
            <a:lvl7pPr marL="2660650" defTabSz="873125" fontAlgn="base">
              <a:spcBef>
                <a:spcPct val="0"/>
              </a:spcBef>
              <a:spcAft>
                <a:spcPct val="0"/>
              </a:spcAft>
              <a:defRPr>
                <a:solidFill>
                  <a:schemeClr val="tx1"/>
                </a:solidFill>
                <a:latin typeface="Arial" panose="020B0604020202020204" pitchFamily="34" charset="0"/>
              </a:defRPr>
            </a:lvl7pPr>
            <a:lvl8pPr marL="3117850" defTabSz="873125" fontAlgn="base">
              <a:spcBef>
                <a:spcPct val="0"/>
              </a:spcBef>
              <a:spcAft>
                <a:spcPct val="0"/>
              </a:spcAft>
              <a:defRPr>
                <a:solidFill>
                  <a:schemeClr val="tx1"/>
                </a:solidFill>
                <a:latin typeface="Arial" panose="020B0604020202020204" pitchFamily="34" charset="0"/>
              </a:defRPr>
            </a:lvl8pPr>
            <a:lvl9pPr marL="3575050" defTabSz="873125" fontAlgn="base">
              <a:spcBef>
                <a:spcPct val="0"/>
              </a:spcBef>
              <a:spcAft>
                <a:spcPct val="0"/>
              </a:spcAft>
              <a:defRPr>
                <a:solidFill>
                  <a:schemeClr val="tx1"/>
                </a:solidFill>
                <a:latin typeface="Arial" panose="020B0604020202020204" pitchFamily="34" charset="0"/>
              </a:defRPr>
            </a:lvl9pPr>
          </a:lstStyle>
          <a:p>
            <a:pPr algn="just"/>
            <a:r>
              <a:rPr lang="en-US" altLang="en-US" sz="2700" dirty="0">
                <a:solidFill>
                  <a:prstClr val="black"/>
                </a:solidFill>
                <a:latin typeface="Times New Roman" pitchFamily="18" charset="0"/>
                <a:cs typeface="Times New Roman" pitchFamily="18" charset="0"/>
              </a:rPr>
              <a:t>     </a:t>
            </a:r>
            <a:r>
              <a:rPr lang="en-US" altLang="en-US" sz="2700" dirty="0" err="1">
                <a:solidFill>
                  <a:prstClr val="black"/>
                </a:solidFill>
                <a:latin typeface="Times New Roman" pitchFamily="18" charset="0"/>
                <a:cs typeface="Times New Roman" pitchFamily="18" charset="0"/>
              </a:rPr>
              <a:t>Từ</a:t>
            </a:r>
            <a:r>
              <a:rPr lang="en-US" altLang="en-US" sz="2700" dirty="0">
                <a:solidFill>
                  <a:prstClr val="black"/>
                </a:solidFill>
                <a:latin typeface="Times New Roman" pitchFamily="18" charset="0"/>
                <a:cs typeface="Times New Roman" pitchFamily="18" charset="0"/>
              </a:rPr>
              <a:t> </a:t>
            </a:r>
            <a:r>
              <a:rPr lang="en-US" altLang="en-US" sz="2700" dirty="0" err="1">
                <a:solidFill>
                  <a:prstClr val="black"/>
                </a:solidFill>
                <a:latin typeface="Times New Roman" pitchFamily="18" charset="0"/>
                <a:cs typeface="Times New Roman" pitchFamily="18" charset="0"/>
              </a:rPr>
              <a:t>ngày</a:t>
            </a:r>
            <a:r>
              <a:rPr lang="en-US" altLang="en-US" sz="2700" dirty="0">
                <a:solidFill>
                  <a:prstClr val="black"/>
                </a:solidFill>
                <a:latin typeface="Times New Roman" pitchFamily="18" charset="0"/>
                <a:cs typeface="Times New Roman" pitchFamily="18" charset="0"/>
              </a:rPr>
              <a:t> </a:t>
            </a:r>
            <a:r>
              <a:rPr lang="en-US" altLang="en-US" sz="2700" dirty="0" err="1">
                <a:solidFill>
                  <a:prstClr val="black"/>
                </a:solidFill>
                <a:latin typeface="Times New Roman" pitchFamily="18" charset="0"/>
                <a:cs typeface="Times New Roman" pitchFamily="18" charset="0"/>
              </a:rPr>
              <a:t>còn</a:t>
            </a:r>
            <a:r>
              <a:rPr lang="en-US" altLang="en-US" sz="2700" dirty="0">
                <a:solidFill>
                  <a:prstClr val="black"/>
                </a:solidFill>
                <a:latin typeface="Times New Roman" pitchFamily="18" charset="0"/>
                <a:cs typeface="Times New Roman" pitchFamily="18" charset="0"/>
              </a:rPr>
              <a:t> </a:t>
            </a:r>
            <a:r>
              <a:rPr lang="en-US" altLang="en-US" sz="2700" dirty="0" err="1">
                <a:solidFill>
                  <a:prstClr val="black"/>
                </a:solidFill>
                <a:latin typeface="Times New Roman" pitchFamily="18" charset="0"/>
                <a:cs typeface="Times New Roman" pitchFamily="18" charset="0"/>
              </a:rPr>
              <a:t>ít</a:t>
            </a:r>
            <a:r>
              <a:rPr lang="en-US" altLang="en-US" sz="2700" dirty="0">
                <a:solidFill>
                  <a:prstClr val="black"/>
                </a:solidFill>
                <a:latin typeface="Times New Roman" pitchFamily="18" charset="0"/>
                <a:cs typeface="Times New Roman" pitchFamily="18" charset="0"/>
              </a:rPr>
              <a:t> </a:t>
            </a:r>
            <a:r>
              <a:rPr lang="en-US" altLang="en-US" sz="2700" dirty="0" err="1">
                <a:solidFill>
                  <a:prstClr val="black"/>
                </a:solidFill>
                <a:latin typeface="Times New Roman" pitchFamily="18" charset="0"/>
                <a:cs typeface="Times New Roman" pitchFamily="18" charset="0"/>
              </a:rPr>
              <a:t>tuổi</a:t>
            </a:r>
            <a:r>
              <a:rPr lang="en-US" altLang="en-US" sz="2700" dirty="0">
                <a:solidFill>
                  <a:prstClr val="black"/>
                </a:solidFill>
                <a:latin typeface="Times New Roman" pitchFamily="18" charset="0"/>
                <a:cs typeface="Times New Roman" pitchFamily="18" charset="0"/>
              </a:rPr>
              <a:t>, </a:t>
            </a:r>
            <a:r>
              <a:rPr lang="en-US" altLang="en-US" sz="2700" dirty="0" err="1">
                <a:solidFill>
                  <a:prstClr val="black"/>
                </a:solidFill>
                <a:latin typeface="Times New Roman" pitchFamily="18" charset="0"/>
                <a:cs typeface="Times New Roman" pitchFamily="18" charset="0"/>
              </a:rPr>
              <a:t>tôi</a:t>
            </a:r>
            <a:r>
              <a:rPr lang="en-US" altLang="en-US" sz="2700" dirty="0">
                <a:solidFill>
                  <a:prstClr val="black"/>
                </a:solidFill>
                <a:latin typeface="Times New Roman" pitchFamily="18" charset="0"/>
                <a:cs typeface="Times New Roman" pitchFamily="18" charset="0"/>
              </a:rPr>
              <a:t> </a:t>
            </a:r>
            <a:r>
              <a:rPr lang="en-US" altLang="en-US" sz="2700" dirty="0" err="1">
                <a:solidFill>
                  <a:prstClr val="black"/>
                </a:solidFill>
                <a:latin typeface="Times New Roman" pitchFamily="18" charset="0"/>
                <a:cs typeface="Times New Roman" pitchFamily="18" charset="0"/>
              </a:rPr>
              <a:t>đã</a:t>
            </a:r>
            <a:r>
              <a:rPr lang="en-US" altLang="en-US" sz="2700" dirty="0">
                <a:solidFill>
                  <a:prstClr val="black"/>
                </a:solidFill>
                <a:latin typeface="Times New Roman" pitchFamily="18" charset="0"/>
                <a:cs typeface="Times New Roman" pitchFamily="18" charset="0"/>
              </a:rPr>
              <a:t> </a:t>
            </a:r>
            <a:r>
              <a:rPr lang="en-US" altLang="en-US" sz="2700" dirty="0" err="1">
                <a:solidFill>
                  <a:prstClr val="black"/>
                </a:solidFill>
                <a:latin typeface="Times New Roman" pitchFamily="18" charset="0"/>
                <a:cs typeface="Times New Roman" pitchFamily="18" charset="0"/>
              </a:rPr>
              <a:t>thích</a:t>
            </a:r>
            <a:r>
              <a:rPr lang="en-US" altLang="en-US" sz="2700" dirty="0">
                <a:solidFill>
                  <a:prstClr val="black"/>
                </a:solidFill>
                <a:latin typeface="Times New Roman" pitchFamily="18" charset="0"/>
                <a:cs typeface="Times New Roman" pitchFamily="18" charset="0"/>
              </a:rPr>
              <a:t> </a:t>
            </a:r>
            <a:r>
              <a:rPr lang="en-US" altLang="en-US" sz="2700" dirty="0" err="1">
                <a:solidFill>
                  <a:prstClr val="black"/>
                </a:solidFill>
                <a:latin typeface="Times New Roman" pitchFamily="18" charset="0"/>
                <a:cs typeface="Times New Roman" pitchFamily="18" charset="0"/>
              </a:rPr>
              <a:t>những</a:t>
            </a:r>
            <a:r>
              <a:rPr lang="en-US" altLang="en-US" sz="2700" dirty="0">
                <a:solidFill>
                  <a:prstClr val="black"/>
                </a:solidFill>
                <a:latin typeface="Times New Roman" pitchFamily="18" charset="0"/>
                <a:cs typeface="Times New Roman" pitchFamily="18" charset="0"/>
              </a:rPr>
              <a:t> </a:t>
            </a:r>
            <a:r>
              <a:rPr lang="en-US" altLang="en-US" sz="2700" dirty="0" err="1">
                <a:solidFill>
                  <a:prstClr val="black"/>
                </a:solidFill>
                <a:latin typeface="Times New Roman" pitchFamily="18" charset="0"/>
                <a:cs typeface="Times New Roman" pitchFamily="18" charset="0"/>
              </a:rPr>
              <a:t>tranh</a:t>
            </a:r>
            <a:r>
              <a:rPr lang="en-US" altLang="en-US" sz="2700" dirty="0">
                <a:solidFill>
                  <a:prstClr val="black"/>
                </a:solidFill>
                <a:latin typeface="Times New Roman" pitchFamily="18" charset="0"/>
                <a:cs typeface="Times New Roman" pitchFamily="18" charset="0"/>
              </a:rPr>
              <a:t> </a:t>
            </a:r>
            <a:r>
              <a:rPr lang="en-US" altLang="en-US" sz="2700" dirty="0" err="1">
                <a:solidFill>
                  <a:prstClr val="black"/>
                </a:solidFill>
                <a:latin typeface="Times New Roman" pitchFamily="18" charset="0"/>
                <a:cs typeface="Times New Roman" pitchFamily="18" charset="0"/>
              </a:rPr>
              <a:t>lợn</a:t>
            </a:r>
            <a:r>
              <a:rPr lang="en-US" altLang="en-US" sz="2700" dirty="0">
                <a:solidFill>
                  <a:prstClr val="black"/>
                </a:solidFill>
                <a:latin typeface="Times New Roman" pitchFamily="18" charset="0"/>
                <a:cs typeface="Times New Roman" pitchFamily="18" charset="0"/>
              </a:rPr>
              <a:t>, </a:t>
            </a:r>
            <a:r>
              <a:rPr lang="en-US" altLang="en-US" sz="2700" dirty="0" err="1">
                <a:solidFill>
                  <a:prstClr val="black"/>
                </a:solidFill>
                <a:latin typeface="Times New Roman" pitchFamily="18" charset="0"/>
                <a:cs typeface="Times New Roman" pitchFamily="18" charset="0"/>
              </a:rPr>
              <a:t>gà</a:t>
            </a:r>
            <a:r>
              <a:rPr lang="en-US" altLang="en-US" sz="2700" dirty="0">
                <a:solidFill>
                  <a:prstClr val="black"/>
                </a:solidFill>
                <a:latin typeface="Times New Roman" pitchFamily="18" charset="0"/>
                <a:cs typeface="Times New Roman" pitchFamily="18" charset="0"/>
              </a:rPr>
              <a:t>, </a:t>
            </a:r>
            <a:r>
              <a:rPr lang="en-US" altLang="en-US" sz="2700" dirty="0" err="1" smtClean="0">
                <a:solidFill>
                  <a:prstClr val="black"/>
                </a:solidFill>
                <a:latin typeface="Times New Roman" pitchFamily="18" charset="0"/>
                <a:cs typeface="Times New Roman" pitchFamily="18" charset="0"/>
              </a:rPr>
              <a:t>chuột</a:t>
            </a:r>
            <a:r>
              <a:rPr lang="en-US" altLang="en-US" sz="2700" dirty="0">
                <a:solidFill>
                  <a:prstClr val="black"/>
                </a:solidFill>
                <a:latin typeface="Times New Roman" pitchFamily="18" charset="0"/>
                <a:cs typeface="Times New Roman" pitchFamily="18" charset="0"/>
              </a:rPr>
              <a:t>, </a:t>
            </a:r>
            <a:r>
              <a:rPr lang="en-US" altLang="en-US" sz="2700" dirty="0" err="1">
                <a:solidFill>
                  <a:prstClr val="black"/>
                </a:solidFill>
                <a:latin typeface="Times New Roman" pitchFamily="18" charset="0"/>
                <a:cs typeface="Times New Roman" pitchFamily="18" charset="0"/>
              </a:rPr>
              <a:t>ếch</a:t>
            </a:r>
            <a:r>
              <a:rPr lang="en-US" altLang="en-US" sz="2700" dirty="0">
                <a:solidFill>
                  <a:prstClr val="black"/>
                </a:solidFill>
                <a:latin typeface="Times New Roman" pitchFamily="18" charset="0"/>
                <a:cs typeface="Times New Roman" pitchFamily="18" charset="0"/>
              </a:rPr>
              <a:t>, </a:t>
            </a:r>
            <a:r>
              <a:rPr lang="en-US" altLang="en-US" sz="2700" dirty="0" err="1">
                <a:solidFill>
                  <a:prstClr val="black"/>
                </a:solidFill>
                <a:latin typeface="Times New Roman" pitchFamily="18" charset="0"/>
                <a:cs typeface="Times New Roman" pitchFamily="18" charset="0"/>
              </a:rPr>
              <a:t>tranh</a:t>
            </a:r>
            <a:r>
              <a:rPr lang="en-US" altLang="en-US" sz="2700" dirty="0">
                <a:solidFill>
                  <a:prstClr val="black"/>
                </a:solidFill>
                <a:latin typeface="Times New Roman" pitchFamily="18" charset="0"/>
                <a:cs typeface="Times New Roman" pitchFamily="18" charset="0"/>
              </a:rPr>
              <a:t> </a:t>
            </a:r>
            <a:r>
              <a:rPr lang="en-US" altLang="en-US" sz="2700" dirty="0" err="1">
                <a:solidFill>
                  <a:prstClr val="black"/>
                </a:solidFill>
                <a:latin typeface="Times New Roman" pitchFamily="18" charset="0"/>
                <a:cs typeface="Times New Roman" pitchFamily="18" charset="0"/>
              </a:rPr>
              <a:t>cây</a:t>
            </a:r>
            <a:r>
              <a:rPr lang="en-US" altLang="en-US" sz="2700" dirty="0">
                <a:solidFill>
                  <a:prstClr val="black"/>
                </a:solidFill>
                <a:latin typeface="Times New Roman" pitchFamily="18" charset="0"/>
                <a:cs typeface="Times New Roman" pitchFamily="18" charset="0"/>
              </a:rPr>
              <a:t> </a:t>
            </a:r>
            <a:r>
              <a:rPr lang="en-US" altLang="en-US" sz="2700" dirty="0" err="1">
                <a:solidFill>
                  <a:prstClr val="black"/>
                </a:solidFill>
                <a:latin typeface="Times New Roman" pitchFamily="18" charset="0"/>
                <a:cs typeface="Times New Roman" pitchFamily="18" charset="0"/>
              </a:rPr>
              <a:t>dừa</a:t>
            </a:r>
            <a:r>
              <a:rPr lang="en-US" altLang="en-US" sz="2700" dirty="0">
                <a:solidFill>
                  <a:prstClr val="black"/>
                </a:solidFill>
                <a:latin typeface="Times New Roman" pitchFamily="18" charset="0"/>
                <a:cs typeface="Times New Roman" pitchFamily="18" charset="0"/>
              </a:rPr>
              <a:t>, </a:t>
            </a:r>
            <a:r>
              <a:rPr lang="en-US" altLang="en-US" sz="2700" dirty="0" err="1">
                <a:solidFill>
                  <a:prstClr val="black"/>
                </a:solidFill>
                <a:latin typeface="Times New Roman" pitchFamily="18" charset="0"/>
                <a:cs typeface="Times New Roman" pitchFamily="18" charset="0"/>
              </a:rPr>
              <a:t>tranh</a:t>
            </a:r>
            <a:r>
              <a:rPr lang="en-US" altLang="en-US" sz="2700" dirty="0">
                <a:solidFill>
                  <a:prstClr val="black"/>
                </a:solidFill>
                <a:latin typeface="Times New Roman" pitchFamily="18" charset="0"/>
                <a:cs typeface="Times New Roman" pitchFamily="18" charset="0"/>
              </a:rPr>
              <a:t> </a:t>
            </a:r>
            <a:r>
              <a:rPr lang="en-US" altLang="en-US" sz="2700" dirty="0" err="1">
                <a:solidFill>
                  <a:prstClr val="black"/>
                </a:solidFill>
                <a:latin typeface="Times New Roman" pitchFamily="18" charset="0"/>
                <a:cs typeface="Times New Roman" pitchFamily="18" charset="0"/>
              </a:rPr>
              <a:t>tố</a:t>
            </a:r>
            <a:r>
              <a:rPr lang="en-US" altLang="en-US" sz="2700" dirty="0">
                <a:solidFill>
                  <a:prstClr val="black"/>
                </a:solidFill>
                <a:latin typeface="Times New Roman" pitchFamily="18" charset="0"/>
                <a:cs typeface="Times New Roman" pitchFamily="18" charset="0"/>
              </a:rPr>
              <a:t> </a:t>
            </a:r>
            <a:r>
              <a:rPr lang="en-US" altLang="en-US" sz="2700" dirty="0" err="1">
                <a:solidFill>
                  <a:prstClr val="black"/>
                </a:solidFill>
                <a:latin typeface="Times New Roman" pitchFamily="18" charset="0"/>
                <a:cs typeface="Times New Roman" pitchFamily="18" charset="0"/>
              </a:rPr>
              <a:t>nữ</a:t>
            </a:r>
            <a:r>
              <a:rPr lang="en-US" altLang="en-US" sz="2700" dirty="0">
                <a:solidFill>
                  <a:prstClr val="black"/>
                </a:solidFill>
                <a:latin typeface="Times New Roman" pitchFamily="18" charset="0"/>
                <a:cs typeface="Times New Roman" pitchFamily="18" charset="0"/>
              </a:rPr>
              <a:t> </a:t>
            </a:r>
            <a:r>
              <a:rPr lang="en-US" altLang="en-US" sz="2700" dirty="0" err="1">
                <a:solidFill>
                  <a:prstClr val="black"/>
                </a:solidFill>
                <a:latin typeface="Times New Roman" pitchFamily="18" charset="0"/>
                <a:cs typeface="Times New Roman" pitchFamily="18" charset="0"/>
              </a:rPr>
              <a:t>của</a:t>
            </a:r>
            <a:r>
              <a:rPr lang="en-US" altLang="en-US" sz="2700" dirty="0">
                <a:solidFill>
                  <a:prstClr val="black"/>
                </a:solidFill>
                <a:latin typeface="Times New Roman" pitchFamily="18" charset="0"/>
                <a:cs typeface="Times New Roman" pitchFamily="18" charset="0"/>
              </a:rPr>
              <a:t> </a:t>
            </a:r>
            <a:r>
              <a:rPr lang="en-US" altLang="en-US" sz="2700" dirty="0" err="1">
                <a:solidFill>
                  <a:prstClr val="black"/>
                </a:solidFill>
                <a:latin typeface="Times New Roman" pitchFamily="18" charset="0"/>
                <a:cs typeface="Times New Roman" pitchFamily="18" charset="0"/>
              </a:rPr>
              <a:t>làng</a:t>
            </a:r>
            <a:r>
              <a:rPr lang="en-US" altLang="en-US" sz="2700" dirty="0">
                <a:solidFill>
                  <a:prstClr val="black"/>
                </a:solidFill>
                <a:latin typeface="Times New Roman" pitchFamily="18" charset="0"/>
                <a:cs typeface="Times New Roman" pitchFamily="18" charset="0"/>
              </a:rPr>
              <a:t> </a:t>
            </a:r>
            <a:r>
              <a:rPr lang="en-US" altLang="en-US" sz="2700" dirty="0" err="1">
                <a:solidFill>
                  <a:prstClr val="black"/>
                </a:solidFill>
                <a:latin typeface="Times New Roman" pitchFamily="18" charset="0"/>
                <a:cs typeface="Times New Roman" pitchFamily="18" charset="0"/>
              </a:rPr>
              <a:t>Hồ</a:t>
            </a:r>
            <a:r>
              <a:rPr lang="en-US" altLang="en-US" sz="2700" dirty="0">
                <a:solidFill>
                  <a:prstClr val="black"/>
                </a:solidFill>
                <a:latin typeface="Times New Roman" pitchFamily="18" charset="0"/>
                <a:cs typeface="Times New Roman" pitchFamily="18" charset="0"/>
              </a:rPr>
              <a:t>.  </a:t>
            </a:r>
            <a:r>
              <a:rPr lang="en-US" altLang="en-US" sz="2700" dirty="0" err="1">
                <a:solidFill>
                  <a:prstClr val="black"/>
                </a:solidFill>
                <a:latin typeface="Times New Roman" pitchFamily="18" charset="0"/>
                <a:cs typeface="Times New Roman" pitchFamily="18" charset="0"/>
              </a:rPr>
              <a:t>Mỗi</a:t>
            </a:r>
            <a:r>
              <a:rPr lang="en-US" altLang="en-US" sz="2700" dirty="0">
                <a:solidFill>
                  <a:prstClr val="black"/>
                </a:solidFill>
                <a:latin typeface="Times New Roman" pitchFamily="18" charset="0"/>
                <a:cs typeface="Times New Roman" pitchFamily="18" charset="0"/>
              </a:rPr>
              <a:t> </a:t>
            </a:r>
            <a:r>
              <a:rPr lang="en-US" altLang="en-US" sz="2700" dirty="0" err="1">
                <a:solidFill>
                  <a:prstClr val="black"/>
                </a:solidFill>
                <a:latin typeface="Times New Roman" pitchFamily="18" charset="0"/>
                <a:cs typeface="Times New Roman" pitchFamily="18" charset="0"/>
              </a:rPr>
              <a:t>lần</a:t>
            </a:r>
            <a:r>
              <a:rPr lang="en-US" altLang="en-US" sz="2700" dirty="0">
                <a:solidFill>
                  <a:prstClr val="black"/>
                </a:solidFill>
                <a:latin typeface="Times New Roman" pitchFamily="18" charset="0"/>
                <a:cs typeface="Times New Roman" pitchFamily="18" charset="0"/>
              </a:rPr>
              <a:t> </a:t>
            </a:r>
            <a:r>
              <a:rPr lang="en-US" altLang="en-US" sz="2700" dirty="0" err="1">
                <a:solidFill>
                  <a:prstClr val="black"/>
                </a:solidFill>
                <a:latin typeface="Times New Roman" pitchFamily="18" charset="0"/>
                <a:cs typeface="Times New Roman" pitchFamily="18" charset="0"/>
              </a:rPr>
              <a:t>Tết</a:t>
            </a:r>
            <a:r>
              <a:rPr lang="en-US" altLang="en-US" sz="2700" dirty="0">
                <a:solidFill>
                  <a:prstClr val="black"/>
                </a:solidFill>
                <a:latin typeface="Times New Roman" pitchFamily="18" charset="0"/>
                <a:cs typeface="Times New Roman" pitchFamily="18" charset="0"/>
              </a:rPr>
              <a:t>  </a:t>
            </a:r>
            <a:r>
              <a:rPr lang="en-US" altLang="en-US" sz="2700" dirty="0" err="1">
                <a:solidFill>
                  <a:prstClr val="black"/>
                </a:solidFill>
                <a:latin typeface="Times New Roman" pitchFamily="18" charset="0"/>
                <a:cs typeface="Times New Roman" pitchFamily="18" charset="0"/>
              </a:rPr>
              <a:t>đến</a:t>
            </a:r>
            <a:r>
              <a:rPr lang="en-US" altLang="en-US" sz="2700" dirty="0">
                <a:solidFill>
                  <a:prstClr val="black"/>
                </a:solidFill>
                <a:latin typeface="Times New Roman" pitchFamily="18" charset="0"/>
                <a:cs typeface="Times New Roman" pitchFamily="18" charset="0"/>
              </a:rPr>
              <a:t>, </a:t>
            </a:r>
            <a:r>
              <a:rPr lang="en-US" altLang="en-US" sz="2700" dirty="0" err="1">
                <a:solidFill>
                  <a:prstClr val="black"/>
                </a:solidFill>
                <a:latin typeface="Times New Roman" pitchFamily="18" charset="0"/>
                <a:cs typeface="Times New Roman" pitchFamily="18" charset="0"/>
              </a:rPr>
              <a:t>đứng</a:t>
            </a:r>
            <a:r>
              <a:rPr lang="en-US" altLang="en-US" sz="2700" dirty="0">
                <a:solidFill>
                  <a:prstClr val="black"/>
                </a:solidFill>
                <a:latin typeface="Times New Roman" pitchFamily="18" charset="0"/>
                <a:cs typeface="Times New Roman" pitchFamily="18" charset="0"/>
              </a:rPr>
              <a:t> </a:t>
            </a:r>
            <a:r>
              <a:rPr lang="en-US" altLang="en-US" sz="2700" dirty="0" err="1">
                <a:solidFill>
                  <a:prstClr val="black"/>
                </a:solidFill>
                <a:latin typeface="Times New Roman" pitchFamily="18" charset="0"/>
                <a:cs typeface="Times New Roman" pitchFamily="18" charset="0"/>
              </a:rPr>
              <a:t>trước</a:t>
            </a:r>
            <a:r>
              <a:rPr lang="en-US" altLang="en-US" sz="2700" dirty="0">
                <a:solidFill>
                  <a:prstClr val="black"/>
                </a:solidFill>
                <a:latin typeface="Times New Roman" pitchFamily="18" charset="0"/>
                <a:cs typeface="Times New Roman" pitchFamily="18" charset="0"/>
              </a:rPr>
              <a:t> </a:t>
            </a:r>
            <a:r>
              <a:rPr lang="en-US" altLang="en-US" sz="2700" dirty="0" err="1">
                <a:solidFill>
                  <a:prstClr val="black"/>
                </a:solidFill>
                <a:latin typeface="Times New Roman" pitchFamily="18" charset="0"/>
                <a:cs typeface="Times New Roman" pitchFamily="18" charset="0"/>
              </a:rPr>
              <a:t>những</a:t>
            </a:r>
            <a:r>
              <a:rPr lang="en-US" altLang="en-US" sz="2700" dirty="0">
                <a:solidFill>
                  <a:prstClr val="black"/>
                </a:solidFill>
                <a:latin typeface="Times New Roman" pitchFamily="18" charset="0"/>
                <a:cs typeface="Times New Roman" pitchFamily="18" charset="0"/>
              </a:rPr>
              <a:t> </a:t>
            </a:r>
            <a:r>
              <a:rPr lang="en-US" altLang="en-US" sz="2700" dirty="0" err="1">
                <a:solidFill>
                  <a:prstClr val="black"/>
                </a:solidFill>
                <a:latin typeface="Times New Roman" pitchFamily="18" charset="0"/>
                <a:cs typeface="Times New Roman" pitchFamily="18" charset="0"/>
              </a:rPr>
              <a:t>cái</a:t>
            </a:r>
            <a:r>
              <a:rPr lang="en-US" altLang="en-US" sz="2700" dirty="0">
                <a:solidFill>
                  <a:prstClr val="black"/>
                </a:solidFill>
                <a:latin typeface="Times New Roman" pitchFamily="18" charset="0"/>
                <a:cs typeface="Times New Roman" pitchFamily="18" charset="0"/>
              </a:rPr>
              <a:t> </a:t>
            </a:r>
            <a:r>
              <a:rPr lang="en-US" altLang="en-US" sz="2700" dirty="0" err="1">
                <a:solidFill>
                  <a:prstClr val="black"/>
                </a:solidFill>
                <a:latin typeface="Times New Roman" pitchFamily="18" charset="0"/>
                <a:cs typeface="Times New Roman" pitchFamily="18" charset="0"/>
              </a:rPr>
              <a:t>chiếu</a:t>
            </a:r>
            <a:r>
              <a:rPr lang="en-US" altLang="en-US" sz="2700" dirty="0">
                <a:solidFill>
                  <a:prstClr val="black"/>
                </a:solidFill>
                <a:latin typeface="Times New Roman" pitchFamily="18" charset="0"/>
                <a:cs typeface="Times New Roman" pitchFamily="18" charset="0"/>
              </a:rPr>
              <a:t> </a:t>
            </a:r>
            <a:r>
              <a:rPr lang="en-US" altLang="en-US" sz="2700" dirty="0" err="1">
                <a:solidFill>
                  <a:prstClr val="black"/>
                </a:solidFill>
                <a:latin typeface="Times New Roman" pitchFamily="18" charset="0"/>
                <a:cs typeface="Times New Roman" pitchFamily="18" charset="0"/>
              </a:rPr>
              <a:t>bày</a:t>
            </a:r>
            <a:r>
              <a:rPr lang="en-US" altLang="en-US" sz="2700" dirty="0">
                <a:solidFill>
                  <a:prstClr val="black"/>
                </a:solidFill>
                <a:latin typeface="Times New Roman" pitchFamily="18" charset="0"/>
                <a:cs typeface="Times New Roman" pitchFamily="18" charset="0"/>
              </a:rPr>
              <a:t> </a:t>
            </a:r>
            <a:r>
              <a:rPr lang="en-US" altLang="en-US" sz="2700" dirty="0" err="1">
                <a:solidFill>
                  <a:prstClr val="black"/>
                </a:solidFill>
                <a:latin typeface="Times New Roman" pitchFamily="18" charset="0"/>
                <a:cs typeface="Times New Roman" pitchFamily="18" charset="0"/>
              </a:rPr>
              <a:t>tranh</a:t>
            </a:r>
            <a:r>
              <a:rPr lang="en-US" altLang="en-US" sz="2700" dirty="0">
                <a:solidFill>
                  <a:prstClr val="black"/>
                </a:solidFill>
                <a:latin typeface="Times New Roman" pitchFamily="18" charset="0"/>
                <a:cs typeface="Times New Roman" pitchFamily="18" charset="0"/>
              </a:rPr>
              <a:t> </a:t>
            </a:r>
            <a:r>
              <a:rPr lang="en-US" altLang="en-US" sz="2700" dirty="0" err="1">
                <a:solidFill>
                  <a:prstClr val="black"/>
                </a:solidFill>
                <a:latin typeface="Times New Roman" pitchFamily="18" charset="0"/>
                <a:cs typeface="Times New Roman" pitchFamily="18" charset="0"/>
              </a:rPr>
              <a:t>làng</a:t>
            </a:r>
            <a:r>
              <a:rPr lang="en-US" altLang="en-US" sz="2700" dirty="0">
                <a:solidFill>
                  <a:prstClr val="black"/>
                </a:solidFill>
                <a:latin typeface="Times New Roman" pitchFamily="18" charset="0"/>
                <a:cs typeface="Times New Roman" pitchFamily="18" charset="0"/>
              </a:rPr>
              <a:t> </a:t>
            </a:r>
            <a:r>
              <a:rPr lang="en-US" altLang="en-US" sz="2700" dirty="0" err="1">
                <a:solidFill>
                  <a:prstClr val="black"/>
                </a:solidFill>
                <a:latin typeface="Times New Roman" pitchFamily="18" charset="0"/>
                <a:cs typeface="Times New Roman" pitchFamily="18" charset="0"/>
              </a:rPr>
              <a:t>Hồ</a:t>
            </a:r>
            <a:r>
              <a:rPr lang="en-US" altLang="en-US" sz="2700" dirty="0">
                <a:solidFill>
                  <a:prstClr val="black"/>
                </a:solidFill>
                <a:latin typeface="Times New Roman" pitchFamily="18" charset="0"/>
                <a:cs typeface="Times New Roman" pitchFamily="18" charset="0"/>
              </a:rPr>
              <a:t>  </a:t>
            </a:r>
            <a:r>
              <a:rPr lang="en-US" altLang="en-US" sz="2700" dirty="0" err="1">
                <a:solidFill>
                  <a:prstClr val="black"/>
                </a:solidFill>
                <a:latin typeface="Times New Roman" pitchFamily="18" charset="0"/>
                <a:cs typeface="Times New Roman" pitchFamily="18" charset="0"/>
              </a:rPr>
              <a:t>giải</a:t>
            </a:r>
            <a:r>
              <a:rPr lang="en-US" altLang="en-US" sz="2700" dirty="0">
                <a:solidFill>
                  <a:prstClr val="black"/>
                </a:solidFill>
                <a:latin typeface="Times New Roman" pitchFamily="18" charset="0"/>
                <a:cs typeface="Times New Roman" pitchFamily="18" charset="0"/>
              </a:rPr>
              <a:t> </a:t>
            </a:r>
            <a:r>
              <a:rPr lang="en-US" altLang="en-US" sz="2700" dirty="0" err="1">
                <a:solidFill>
                  <a:prstClr val="black"/>
                </a:solidFill>
                <a:latin typeface="Times New Roman" pitchFamily="18" charset="0"/>
                <a:cs typeface="Times New Roman" pitchFamily="18" charset="0"/>
              </a:rPr>
              <a:t>trên</a:t>
            </a:r>
            <a:r>
              <a:rPr lang="en-US" altLang="en-US" sz="2700" dirty="0">
                <a:solidFill>
                  <a:prstClr val="black"/>
                </a:solidFill>
                <a:latin typeface="Times New Roman" pitchFamily="18" charset="0"/>
                <a:cs typeface="Times New Roman" pitchFamily="18" charset="0"/>
              </a:rPr>
              <a:t> </a:t>
            </a:r>
            <a:r>
              <a:rPr lang="en-US" altLang="en-US" sz="2700" dirty="0" err="1">
                <a:solidFill>
                  <a:prstClr val="black"/>
                </a:solidFill>
                <a:latin typeface="Times New Roman" pitchFamily="18" charset="0"/>
                <a:cs typeface="Times New Roman" pitchFamily="18" charset="0"/>
              </a:rPr>
              <a:t>các</a:t>
            </a:r>
            <a:r>
              <a:rPr lang="en-US" altLang="en-US" sz="2700" dirty="0">
                <a:solidFill>
                  <a:prstClr val="black"/>
                </a:solidFill>
                <a:latin typeface="Times New Roman" pitchFamily="18" charset="0"/>
                <a:cs typeface="Times New Roman" pitchFamily="18" charset="0"/>
              </a:rPr>
              <a:t> </a:t>
            </a:r>
            <a:r>
              <a:rPr lang="en-US" altLang="en-US" sz="2700" dirty="0" err="1" smtClean="0">
                <a:solidFill>
                  <a:prstClr val="black"/>
                </a:solidFill>
                <a:latin typeface="Times New Roman" pitchFamily="18" charset="0"/>
                <a:cs typeface="Times New Roman" pitchFamily="18" charset="0"/>
              </a:rPr>
              <a:t>lề</a:t>
            </a:r>
            <a:r>
              <a:rPr lang="en-US" altLang="en-US" sz="2700" dirty="0" smtClean="0">
                <a:solidFill>
                  <a:prstClr val="black"/>
                </a:solidFill>
                <a:latin typeface="Times New Roman" pitchFamily="18" charset="0"/>
                <a:cs typeface="Times New Roman" pitchFamily="18" charset="0"/>
              </a:rPr>
              <a:t> </a:t>
            </a:r>
            <a:r>
              <a:rPr lang="en-US" altLang="en-US" sz="2700" dirty="0" err="1">
                <a:solidFill>
                  <a:prstClr val="black"/>
                </a:solidFill>
                <a:latin typeface="Times New Roman" pitchFamily="18" charset="0"/>
                <a:cs typeface="Times New Roman" pitchFamily="18" charset="0"/>
              </a:rPr>
              <a:t>phố</a:t>
            </a:r>
            <a:r>
              <a:rPr lang="en-US" altLang="en-US" sz="2700" dirty="0">
                <a:solidFill>
                  <a:prstClr val="black"/>
                </a:solidFill>
                <a:latin typeface="Times New Roman" pitchFamily="18" charset="0"/>
                <a:cs typeface="Times New Roman" pitchFamily="18" charset="0"/>
              </a:rPr>
              <a:t> </a:t>
            </a:r>
            <a:r>
              <a:rPr lang="en-US" altLang="en-US" sz="2700" dirty="0" err="1">
                <a:solidFill>
                  <a:prstClr val="black"/>
                </a:solidFill>
                <a:latin typeface="Times New Roman" pitchFamily="18" charset="0"/>
                <a:cs typeface="Times New Roman" pitchFamily="18" charset="0"/>
              </a:rPr>
              <a:t>Hà</a:t>
            </a:r>
            <a:r>
              <a:rPr lang="en-US" altLang="en-US" sz="2700" dirty="0">
                <a:solidFill>
                  <a:prstClr val="black"/>
                </a:solidFill>
                <a:latin typeface="Times New Roman" pitchFamily="18" charset="0"/>
                <a:cs typeface="Times New Roman" pitchFamily="18" charset="0"/>
              </a:rPr>
              <a:t> </a:t>
            </a:r>
            <a:r>
              <a:rPr lang="en-US" altLang="en-US" sz="2700" dirty="0" err="1">
                <a:solidFill>
                  <a:prstClr val="black"/>
                </a:solidFill>
                <a:latin typeface="Times New Roman" pitchFamily="18" charset="0"/>
                <a:cs typeface="Times New Roman" pitchFamily="18" charset="0"/>
              </a:rPr>
              <a:t>Nội</a:t>
            </a:r>
            <a:r>
              <a:rPr lang="en-US" altLang="en-US" sz="2700" dirty="0">
                <a:solidFill>
                  <a:prstClr val="black"/>
                </a:solidFill>
                <a:latin typeface="Times New Roman" pitchFamily="18" charset="0"/>
                <a:cs typeface="Times New Roman" pitchFamily="18" charset="0"/>
              </a:rPr>
              <a:t>, </a:t>
            </a:r>
            <a:r>
              <a:rPr lang="en-US" altLang="en-US" sz="2700" dirty="0" err="1">
                <a:solidFill>
                  <a:prstClr val="black"/>
                </a:solidFill>
                <a:latin typeface="Times New Roman" pitchFamily="18" charset="0"/>
                <a:cs typeface="Times New Roman" pitchFamily="18" charset="0"/>
              </a:rPr>
              <a:t>lòng</a:t>
            </a:r>
            <a:r>
              <a:rPr lang="en-US" altLang="en-US" sz="2700" dirty="0">
                <a:solidFill>
                  <a:prstClr val="black"/>
                </a:solidFill>
                <a:latin typeface="Times New Roman" pitchFamily="18" charset="0"/>
                <a:cs typeface="Times New Roman" pitchFamily="18" charset="0"/>
              </a:rPr>
              <a:t> </a:t>
            </a:r>
            <a:r>
              <a:rPr lang="en-US" altLang="en-US" sz="2700" dirty="0" err="1">
                <a:solidFill>
                  <a:prstClr val="black"/>
                </a:solidFill>
                <a:latin typeface="Times New Roman" pitchFamily="18" charset="0"/>
                <a:cs typeface="Times New Roman" pitchFamily="18" charset="0"/>
              </a:rPr>
              <a:t>tôi</a:t>
            </a:r>
            <a:r>
              <a:rPr lang="en-US" altLang="en-US" sz="2700" dirty="0">
                <a:solidFill>
                  <a:prstClr val="black"/>
                </a:solidFill>
                <a:latin typeface="Times New Roman" pitchFamily="18" charset="0"/>
                <a:cs typeface="Times New Roman" pitchFamily="18" charset="0"/>
              </a:rPr>
              <a:t>  </a:t>
            </a:r>
            <a:r>
              <a:rPr lang="en-US" altLang="en-US" sz="2700" dirty="0" err="1">
                <a:solidFill>
                  <a:prstClr val="black"/>
                </a:solidFill>
                <a:latin typeface="Times New Roman" pitchFamily="18" charset="0"/>
                <a:cs typeface="Times New Roman" pitchFamily="18" charset="0"/>
              </a:rPr>
              <a:t>thấm</a:t>
            </a:r>
            <a:r>
              <a:rPr lang="en-US" altLang="en-US" sz="2700" dirty="0">
                <a:solidFill>
                  <a:prstClr val="black"/>
                </a:solidFill>
                <a:latin typeface="Times New Roman" pitchFamily="18" charset="0"/>
                <a:cs typeface="Times New Roman" pitchFamily="18" charset="0"/>
              </a:rPr>
              <a:t> </a:t>
            </a:r>
            <a:r>
              <a:rPr lang="en-US" altLang="en-US" sz="2700" dirty="0" err="1">
                <a:solidFill>
                  <a:prstClr val="black"/>
                </a:solidFill>
                <a:latin typeface="Times New Roman" pitchFamily="18" charset="0"/>
                <a:cs typeface="Times New Roman" pitchFamily="18" charset="0"/>
              </a:rPr>
              <a:t>thía</a:t>
            </a:r>
            <a:r>
              <a:rPr lang="en-US" altLang="en-US" sz="2700" dirty="0">
                <a:solidFill>
                  <a:prstClr val="black"/>
                </a:solidFill>
                <a:latin typeface="Times New Roman" pitchFamily="18" charset="0"/>
                <a:cs typeface="Times New Roman" pitchFamily="18" charset="0"/>
              </a:rPr>
              <a:t> </a:t>
            </a:r>
            <a:r>
              <a:rPr lang="en-US" altLang="en-US" sz="2700" dirty="0" err="1" smtClean="0">
                <a:solidFill>
                  <a:prstClr val="black"/>
                </a:solidFill>
                <a:latin typeface="Times New Roman" pitchFamily="18" charset="0"/>
                <a:cs typeface="Times New Roman" pitchFamily="18" charset="0"/>
              </a:rPr>
              <a:t>một</a:t>
            </a:r>
            <a:r>
              <a:rPr lang="en-US" altLang="en-US" sz="2700" dirty="0" smtClean="0">
                <a:solidFill>
                  <a:prstClr val="black"/>
                </a:solidFill>
                <a:latin typeface="Times New Roman" pitchFamily="18" charset="0"/>
                <a:cs typeface="Times New Roman" pitchFamily="18" charset="0"/>
              </a:rPr>
              <a:t> </a:t>
            </a:r>
            <a:r>
              <a:rPr lang="en-US" altLang="en-US" sz="2700" dirty="0" err="1" smtClean="0">
                <a:solidFill>
                  <a:prstClr val="black"/>
                </a:solidFill>
                <a:latin typeface="Times New Roman" pitchFamily="18" charset="0"/>
                <a:cs typeface="Times New Roman" pitchFamily="18" charset="0"/>
              </a:rPr>
              <a:t>nỗi</a:t>
            </a:r>
            <a:r>
              <a:rPr lang="en-US" altLang="en-US" sz="2700" dirty="0" smtClean="0">
                <a:solidFill>
                  <a:prstClr val="black"/>
                </a:solidFill>
                <a:latin typeface="Times New Roman" pitchFamily="18" charset="0"/>
                <a:cs typeface="Times New Roman" pitchFamily="18" charset="0"/>
              </a:rPr>
              <a:t> </a:t>
            </a:r>
            <a:r>
              <a:rPr lang="en-US" altLang="en-US" sz="2700" dirty="0" err="1" smtClean="0">
                <a:solidFill>
                  <a:prstClr val="black"/>
                </a:solidFill>
                <a:latin typeface="Times New Roman" pitchFamily="18" charset="0"/>
                <a:cs typeface="Times New Roman" pitchFamily="18" charset="0"/>
              </a:rPr>
              <a:t>biết</a:t>
            </a:r>
            <a:r>
              <a:rPr lang="en-US" altLang="en-US" sz="2700" dirty="0" smtClean="0">
                <a:solidFill>
                  <a:prstClr val="black"/>
                </a:solidFill>
                <a:latin typeface="Times New Roman" pitchFamily="18" charset="0"/>
                <a:cs typeface="Times New Roman" pitchFamily="18" charset="0"/>
              </a:rPr>
              <a:t> </a:t>
            </a:r>
            <a:r>
              <a:rPr lang="en-US" altLang="en-US" sz="2700" dirty="0" err="1" smtClean="0">
                <a:solidFill>
                  <a:prstClr val="black"/>
                </a:solidFill>
                <a:latin typeface="Times New Roman" pitchFamily="18" charset="0"/>
                <a:cs typeface="Times New Roman" pitchFamily="18" charset="0"/>
              </a:rPr>
              <a:t>ơn</a:t>
            </a:r>
            <a:r>
              <a:rPr lang="en-US" altLang="en-US" sz="2700" dirty="0" smtClean="0">
                <a:solidFill>
                  <a:prstClr val="black"/>
                </a:solidFill>
                <a:latin typeface="Times New Roman" pitchFamily="18" charset="0"/>
                <a:cs typeface="Times New Roman" pitchFamily="18" charset="0"/>
              </a:rPr>
              <a:t>  </a:t>
            </a:r>
            <a:r>
              <a:rPr lang="en-US" altLang="en-US" sz="2700" dirty="0" err="1">
                <a:solidFill>
                  <a:prstClr val="black"/>
                </a:solidFill>
                <a:latin typeface="Times New Roman" pitchFamily="18" charset="0"/>
                <a:cs typeface="Times New Roman" pitchFamily="18" charset="0"/>
              </a:rPr>
              <a:t>đối</a:t>
            </a:r>
            <a:r>
              <a:rPr lang="en-US" altLang="en-US" sz="2700" dirty="0">
                <a:solidFill>
                  <a:prstClr val="black"/>
                </a:solidFill>
                <a:latin typeface="Times New Roman" pitchFamily="18" charset="0"/>
                <a:cs typeface="Times New Roman" pitchFamily="18" charset="0"/>
              </a:rPr>
              <a:t>  </a:t>
            </a:r>
            <a:r>
              <a:rPr lang="en-US" altLang="en-US" sz="2700" dirty="0" err="1">
                <a:solidFill>
                  <a:prstClr val="black"/>
                </a:solidFill>
                <a:latin typeface="Times New Roman" pitchFamily="18" charset="0"/>
                <a:cs typeface="Times New Roman" pitchFamily="18" charset="0"/>
              </a:rPr>
              <a:t>với</a:t>
            </a:r>
            <a:r>
              <a:rPr lang="en-US" altLang="en-US" sz="2700" dirty="0">
                <a:solidFill>
                  <a:prstClr val="black"/>
                </a:solidFill>
                <a:latin typeface="Times New Roman" pitchFamily="18" charset="0"/>
                <a:cs typeface="Times New Roman" pitchFamily="18" charset="0"/>
              </a:rPr>
              <a:t>  </a:t>
            </a:r>
            <a:r>
              <a:rPr lang="en-US" altLang="en-US" sz="2700" dirty="0" err="1">
                <a:solidFill>
                  <a:prstClr val="black"/>
                </a:solidFill>
                <a:latin typeface="Times New Roman" pitchFamily="18" charset="0"/>
                <a:cs typeface="Times New Roman" pitchFamily="18" charset="0"/>
              </a:rPr>
              <a:t>những</a:t>
            </a:r>
            <a:r>
              <a:rPr lang="en-US" altLang="en-US" sz="2700" dirty="0">
                <a:solidFill>
                  <a:prstClr val="black"/>
                </a:solidFill>
                <a:latin typeface="Times New Roman" pitchFamily="18" charset="0"/>
                <a:cs typeface="Times New Roman" pitchFamily="18" charset="0"/>
              </a:rPr>
              <a:t>  </a:t>
            </a:r>
            <a:r>
              <a:rPr lang="en-US" altLang="en-US" sz="2700" dirty="0" err="1">
                <a:solidFill>
                  <a:prstClr val="black"/>
                </a:solidFill>
                <a:latin typeface="Times New Roman" pitchFamily="18" charset="0"/>
                <a:cs typeface="Times New Roman" pitchFamily="18" charset="0"/>
              </a:rPr>
              <a:t>người</a:t>
            </a:r>
            <a:r>
              <a:rPr lang="en-US" altLang="en-US" sz="2700" dirty="0">
                <a:solidFill>
                  <a:prstClr val="black"/>
                </a:solidFill>
                <a:latin typeface="Times New Roman" pitchFamily="18" charset="0"/>
                <a:cs typeface="Times New Roman" pitchFamily="18" charset="0"/>
              </a:rPr>
              <a:t>  </a:t>
            </a:r>
            <a:r>
              <a:rPr lang="en-US" altLang="en-US" sz="2700" dirty="0" err="1">
                <a:solidFill>
                  <a:prstClr val="black"/>
                </a:solidFill>
                <a:latin typeface="Times New Roman" pitchFamily="18" charset="0"/>
                <a:cs typeface="Times New Roman" pitchFamily="18" charset="0"/>
              </a:rPr>
              <a:t>nghệ</a:t>
            </a:r>
            <a:r>
              <a:rPr lang="en-US" altLang="en-US" sz="2700" dirty="0">
                <a:solidFill>
                  <a:prstClr val="black"/>
                </a:solidFill>
                <a:latin typeface="Times New Roman" pitchFamily="18" charset="0"/>
                <a:cs typeface="Times New Roman" pitchFamily="18" charset="0"/>
              </a:rPr>
              <a:t>  </a:t>
            </a:r>
            <a:r>
              <a:rPr lang="en-US" altLang="en-US" sz="2700" dirty="0" err="1">
                <a:solidFill>
                  <a:prstClr val="black"/>
                </a:solidFill>
                <a:latin typeface="Times New Roman" pitchFamily="18" charset="0"/>
                <a:cs typeface="Times New Roman" pitchFamily="18" charset="0"/>
              </a:rPr>
              <a:t>sĩ</a:t>
            </a:r>
            <a:r>
              <a:rPr lang="en-US" altLang="en-US" sz="2700" dirty="0">
                <a:solidFill>
                  <a:prstClr val="black"/>
                </a:solidFill>
                <a:latin typeface="Times New Roman" pitchFamily="18" charset="0"/>
                <a:cs typeface="Times New Roman" pitchFamily="18" charset="0"/>
              </a:rPr>
              <a:t>  </a:t>
            </a:r>
            <a:r>
              <a:rPr lang="en-US" altLang="en-US" sz="2700" dirty="0" err="1">
                <a:solidFill>
                  <a:prstClr val="black"/>
                </a:solidFill>
                <a:latin typeface="Times New Roman" pitchFamily="18" charset="0"/>
                <a:cs typeface="Times New Roman" pitchFamily="18" charset="0"/>
              </a:rPr>
              <a:t>tạo</a:t>
            </a:r>
            <a:r>
              <a:rPr lang="en-US" altLang="en-US" sz="2700" dirty="0">
                <a:solidFill>
                  <a:prstClr val="black"/>
                </a:solidFill>
                <a:latin typeface="Times New Roman" pitchFamily="18" charset="0"/>
                <a:cs typeface="Times New Roman" pitchFamily="18" charset="0"/>
              </a:rPr>
              <a:t>  </a:t>
            </a:r>
            <a:r>
              <a:rPr lang="en-US" altLang="en-US" sz="2700" dirty="0" err="1">
                <a:solidFill>
                  <a:prstClr val="black"/>
                </a:solidFill>
                <a:latin typeface="Times New Roman" pitchFamily="18" charset="0"/>
                <a:cs typeface="Times New Roman" pitchFamily="18" charset="0"/>
              </a:rPr>
              <a:t>hình</a:t>
            </a:r>
            <a:r>
              <a:rPr lang="en-US" altLang="en-US" sz="2700" dirty="0">
                <a:solidFill>
                  <a:prstClr val="black"/>
                </a:solidFill>
                <a:latin typeface="Times New Roman" pitchFamily="18" charset="0"/>
                <a:cs typeface="Times New Roman" pitchFamily="18" charset="0"/>
              </a:rPr>
              <a:t>  </a:t>
            </a:r>
            <a:r>
              <a:rPr lang="en-US" altLang="en-US" sz="2700" dirty="0" err="1">
                <a:solidFill>
                  <a:prstClr val="black"/>
                </a:solidFill>
                <a:latin typeface="Times New Roman" pitchFamily="18" charset="0"/>
                <a:cs typeface="Times New Roman" pitchFamily="18" charset="0"/>
              </a:rPr>
              <a:t>của</a:t>
            </a:r>
            <a:r>
              <a:rPr lang="en-US" altLang="en-US" sz="2700" dirty="0">
                <a:solidFill>
                  <a:prstClr val="black"/>
                </a:solidFill>
                <a:latin typeface="Times New Roman" pitchFamily="18" charset="0"/>
                <a:cs typeface="Times New Roman" pitchFamily="18" charset="0"/>
              </a:rPr>
              <a:t> </a:t>
            </a:r>
            <a:r>
              <a:rPr lang="en-US" altLang="en-US" sz="2700" dirty="0" err="1">
                <a:solidFill>
                  <a:prstClr val="black"/>
                </a:solidFill>
                <a:latin typeface="Times New Roman" pitchFamily="18" charset="0"/>
                <a:cs typeface="Times New Roman" pitchFamily="18" charset="0"/>
              </a:rPr>
              <a:t>nhân</a:t>
            </a:r>
            <a:r>
              <a:rPr lang="en-US" altLang="en-US" sz="2700" dirty="0">
                <a:solidFill>
                  <a:prstClr val="black"/>
                </a:solidFill>
                <a:latin typeface="Times New Roman" pitchFamily="18" charset="0"/>
                <a:cs typeface="Times New Roman" pitchFamily="18" charset="0"/>
              </a:rPr>
              <a:t> </a:t>
            </a:r>
            <a:r>
              <a:rPr lang="en-US" altLang="en-US" sz="2700" dirty="0" err="1">
                <a:solidFill>
                  <a:prstClr val="black"/>
                </a:solidFill>
                <a:latin typeface="Times New Roman" pitchFamily="18" charset="0"/>
                <a:cs typeface="Times New Roman" pitchFamily="18" charset="0"/>
              </a:rPr>
              <a:t>dân</a:t>
            </a:r>
            <a:r>
              <a:rPr lang="en-US" altLang="en-US" sz="2700" dirty="0">
                <a:solidFill>
                  <a:prstClr val="black"/>
                </a:solidFill>
                <a:latin typeface="Times New Roman" pitchFamily="18" charset="0"/>
                <a:cs typeface="Times New Roman" pitchFamily="18" charset="0"/>
              </a:rPr>
              <a:t>. </a:t>
            </a:r>
            <a:r>
              <a:rPr lang="en-US" altLang="en-US" sz="2700" dirty="0" err="1">
                <a:solidFill>
                  <a:prstClr val="black"/>
                </a:solidFill>
                <a:latin typeface="Times New Roman" pitchFamily="18" charset="0"/>
                <a:cs typeface="Times New Roman" pitchFamily="18" charset="0"/>
              </a:rPr>
              <a:t>Họ</a:t>
            </a:r>
            <a:r>
              <a:rPr lang="en-US" altLang="en-US" sz="2700" dirty="0">
                <a:solidFill>
                  <a:prstClr val="black"/>
                </a:solidFill>
                <a:latin typeface="Times New Roman" pitchFamily="18" charset="0"/>
                <a:cs typeface="Times New Roman" pitchFamily="18" charset="0"/>
              </a:rPr>
              <a:t> </a:t>
            </a:r>
            <a:r>
              <a:rPr lang="en-US" altLang="en-US" sz="2700" dirty="0" err="1">
                <a:solidFill>
                  <a:prstClr val="black"/>
                </a:solidFill>
                <a:latin typeface="Times New Roman" pitchFamily="18" charset="0"/>
                <a:cs typeface="Times New Roman" pitchFamily="18" charset="0"/>
              </a:rPr>
              <a:t>đã</a:t>
            </a:r>
            <a:r>
              <a:rPr lang="en-US" altLang="en-US" sz="2700" dirty="0">
                <a:solidFill>
                  <a:prstClr val="black"/>
                </a:solidFill>
                <a:latin typeface="Times New Roman" pitchFamily="18" charset="0"/>
                <a:cs typeface="Times New Roman" pitchFamily="18" charset="0"/>
              </a:rPr>
              <a:t> </a:t>
            </a:r>
            <a:r>
              <a:rPr lang="en-US" altLang="en-US" sz="2700" dirty="0" err="1">
                <a:solidFill>
                  <a:prstClr val="black"/>
                </a:solidFill>
                <a:latin typeface="Times New Roman" pitchFamily="18" charset="0"/>
                <a:cs typeface="Times New Roman" pitchFamily="18" charset="0"/>
              </a:rPr>
              <a:t>đem</a:t>
            </a:r>
            <a:r>
              <a:rPr lang="en-US" altLang="en-US" sz="2700" dirty="0">
                <a:solidFill>
                  <a:prstClr val="black"/>
                </a:solidFill>
                <a:latin typeface="Times New Roman" pitchFamily="18" charset="0"/>
                <a:cs typeface="Times New Roman" pitchFamily="18" charset="0"/>
              </a:rPr>
              <a:t> </a:t>
            </a:r>
            <a:r>
              <a:rPr lang="en-US" altLang="en-US" sz="2700" dirty="0" err="1">
                <a:solidFill>
                  <a:prstClr val="black"/>
                </a:solidFill>
                <a:latin typeface="Times New Roman" pitchFamily="18" charset="0"/>
                <a:cs typeface="Times New Roman" pitchFamily="18" charset="0"/>
              </a:rPr>
              <a:t>vào</a:t>
            </a:r>
            <a:r>
              <a:rPr lang="en-US" altLang="en-US" sz="2700" dirty="0">
                <a:solidFill>
                  <a:prstClr val="black"/>
                </a:solidFill>
                <a:latin typeface="Times New Roman" pitchFamily="18" charset="0"/>
                <a:cs typeface="Times New Roman" pitchFamily="18" charset="0"/>
              </a:rPr>
              <a:t> </a:t>
            </a:r>
            <a:r>
              <a:rPr lang="en-US" altLang="en-US" sz="2700" dirty="0" err="1">
                <a:solidFill>
                  <a:prstClr val="black"/>
                </a:solidFill>
                <a:latin typeface="Times New Roman" pitchFamily="18" charset="0"/>
                <a:cs typeface="Times New Roman" pitchFamily="18" charset="0"/>
              </a:rPr>
              <a:t>cuộc</a:t>
            </a:r>
            <a:r>
              <a:rPr lang="en-US" altLang="en-US" sz="2700" dirty="0">
                <a:solidFill>
                  <a:prstClr val="black"/>
                </a:solidFill>
                <a:latin typeface="Times New Roman" pitchFamily="18" charset="0"/>
                <a:cs typeface="Times New Roman" pitchFamily="18" charset="0"/>
              </a:rPr>
              <a:t> </a:t>
            </a:r>
            <a:r>
              <a:rPr lang="en-US" altLang="en-US" sz="2700" dirty="0" err="1">
                <a:solidFill>
                  <a:prstClr val="black"/>
                </a:solidFill>
                <a:latin typeface="Times New Roman" pitchFamily="18" charset="0"/>
                <a:cs typeface="Times New Roman" pitchFamily="18" charset="0"/>
              </a:rPr>
              <a:t>sống</a:t>
            </a:r>
            <a:r>
              <a:rPr lang="en-US" altLang="en-US" sz="2700" dirty="0">
                <a:solidFill>
                  <a:prstClr val="black"/>
                </a:solidFill>
                <a:latin typeface="Times New Roman" pitchFamily="18" charset="0"/>
                <a:cs typeface="Times New Roman" pitchFamily="18" charset="0"/>
              </a:rPr>
              <a:t> </a:t>
            </a:r>
            <a:r>
              <a:rPr lang="en-US" altLang="en-US" sz="2700" dirty="0" err="1">
                <a:solidFill>
                  <a:prstClr val="black"/>
                </a:solidFill>
                <a:latin typeface="Times New Roman" pitchFamily="18" charset="0"/>
                <a:cs typeface="Times New Roman" pitchFamily="18" charset="0"/>
              </a:rPr>
              <a:t>một</a:t>
            </a:r>
            <a:r>
              <a:rPr lang="en-US" altLang="en-US" sz="2700" dirty="0">
                <a:solidFill>
                  <a:prstClr val="black"/>
                </a:solidFill>
                <a:latin typeface="Times New Roman" pitchFamily="18" charset="0"/>
                <a:cs typeface="Times New Roman" pitchFamily="18" charset="0"/>
              </a:rPr>
              <a:t> </a:t>
            </a:r>
            <a:r>
              <a:rPr lang="en-US" altLang="en-US" sz="2700" dirty="0" err="1">
                <a:solidFill>
                  <a:prstClr val="black"/>
                </a:solidFill>
                <a:latin typeface="Times New Roman" pitchFamily="18" charset="0"/>
                <a:cs typeface="Times New Roman" pitchFamily="18" charset="0"/>
              </a:rPr>
              <a:t>cách</a:t>
            </a:r>
            <a:r>
              <a:rPr lang="en-US" altLang="en-US" sz="2700" dirty="0">
                <a:solidFill>
                  <a:prstClr val="black"/>
                </a:solidFill>
                <a:latin typeface="Times New Roman" pitchFamily="18" charset="0"/>
                <a:cs typeface="Times New Roman" pitchFamily="18" charset="0"/>
              </a:rPr>
              <a:t> </a:t>
            </a:r>
            <a:r>
              <a:rPr lang="en-US" altLang="en-US" sz="2700" dirty="0" err="1">
                <a:solidFill>
                  <a:prstClr val="black"/>
                </a:solidFill>
                <a:latin typeface="Times New Roman" pitchFamily="18" charset="0"/>
                <a:cs typeface="Times New Roman" pitchFamily="18" charset="0"/>
              </a:rPr>
              <a:t>nhìn</a:t>
            </a:r>
            <a:r>
              <a:rPr lang="en-US" altLang="en-US" sz="2700" dirty="0">
                <a:solidFill>
                  <a:prstClr val="black"/>
                </a:solidFill>
                <a:latin typeface="Times New Roman" pitchFamily="18" charset="0"/>
                <a:cs typeface="Times New Roman" pitchFamily="18" charset="0"/>
              </a:rPr>
              <a:t> </a:t>
            </a:r>
            <a:r>
              <a:rPr lang="en-US" altLang="en-US" sz="2700" dirty="0" err="1">
                <a:solidFill>
                  <a:prstClr val="black"/>
                </a:solidFill>
                <a:latin typeface="Times New Roman" pitchFamily="18" charset="0"/>
                <a:cs typeface="Times New Roman" pitchFamily="18" charset="0"/>
              </a:rPr>
              <a:t>thuần</a:t>
            </a:r>
            <a:r>
              <a:rPr lang="en-US" altLang="en-US" sz="2700" dirty="0">
                <a:solidFill>
                  <a:prstClr val="black"/>
                </a:solidFill>
                <a:latin typeface="Times New Roman" pitchFamily="18" charset="0"/>
                <a:cs typeface="Times New Roman" pitchFamily="18" charset="0"/>
              </a:rPr>
              <a:t> </a:t>
            </a:r>
            <a:r>
              <a:rPr lang="en-US" altLang="en-US" sz="2700" dirty="0" err="1">
                <a:solidFill>
                  <a:prstClr val="black"/>
                </a:solidFill>
                <a:latin typeface="Times New Roman" pitchFamily="18" charset="0"/>
                <a:cs typeface="Times New Roman" pitchFamily="18" charset="0"/>
              </a:rPr>
              <a:t>phác</a:t>
            </a:r>
            <a:r>
              <a:rPr lang="en-US" altLang="en-US" sz="2700" dirty="0">
                <a:solidFill>
                  <a:prstClr val="black"/>
                </a:solidFill>
                <a:latin typeface="Times New Roman" pitchFamily="18" charset="0"/>
                <a:cs typeface="Times New Roman" pitchFamily="18" charset="0"/>
              </a:rPr>
              <a:t>, </a:t>
            </a:r>
            <a:r>
              <a:rPr lang="en-US" altLang="en-US" sz="2700" dirty="0" err="1">
                <a:solidFill>
                  <a:prstClr val="black"/>
                </a:solidFill>
                <a:latin typeface="Times New Roman" pitchFamily="18" charset="0"/>
                <a:cs typeface="Times New Roman" pitchFamily="18" charset="0"/>
              </a:rPr>
              <a:t>càng</a:t>
            </a:r>
            <a:r>
              <a:rPr lang="en-US" altLang="en-US" sz="2700" dirty="0">
                <a:solidFill>
                  <a:prstClr val="black"/>
                </a:solidFill>
                <a:latin typeface="Times New Roman" pitchFamily="18" charset="0"/>
                <a:cs typeface="Times New Roman" pitchFamily="18" charset="0"/>
              </a:rPr>
              <a:t> </a:t>
            </a:r>
            <a:r>
              <a:rPr lang="en-US" altLang="en-US" sz="2700" dirty="0" err="1">
                <a:solidFill>
                  <a:prstClr val="black"/>
                </a:solidFill>
                <a:latin typeface="Times New Roman" pitchFamily="18" charset="0"/>
                <a:cs typeface="Times New Roman" pitchFamily="18" charset="0"/>
              </a:rPr>
              <a:t>ngắm</a:t>
            </a:r>
            <a:r>
              <a:rPr lang="en-US" altLang="en-US" sz="2700" dirty="0">
                <a:solidFill>
                  <a:prstClr val="black"/>
                </a:solidFill>
                <a:latin typeface="Times New Roman" pitchFamily="18" charset="0"/>
                <a:cs typeface="Times New Roman" pitchFamily="18" charset="0"/>
              </a:rPr>
              <a:t> </a:t>
            </a:r>
            <a:r>
              <a:rPr lang="en-US" altLang="en-US" sz="2700" dirty="0" err="1">
                <a:solidFill>
                  <a:prstClr val="black"/>
                </a:solidFill>
                <a:latin typeface="Times New Roman" pitchFamily="18" charset="0"/>
                <a:cs typeface="Times New Roman" pitchFamily="18" charset="0"/>
              </a:rPr>
              <a:t>càng</a:t>
            </a:r>
            <a:r>
              <a:rPr lang="en-US" altLang="en-US" sz="2700" dirty="0">
                <a:solidFill>
                  <a:prstClr val="black"/>
                </a:solidFill>
                <a:latin typeface="Times New Roman" pitchFamily="18" charset="0"/>
                <a:cs typeface="Times New Roman" pitchFamily="18" charset="0"/>
              </a:rPr>
              <a:t>  </a:t>
            </a:r>
            <a:r>
              <a:rPr lang="en-US" altLang="en-US" sz="2700" dirty="0" err="1">
                <a:solidFill>
                  <a:prstClr val="black"/>
                </a:solidFill>
                <a:latin typeface="Times New Roman" pitchFamily="18" charset="0"/>
                <a:cs typeface="Times New Roman" pitchFamily="18" charset="0"/>
              </a:rPr>
              <a:t>thấy</a:t>
            </a:r>
            <a:r>
              <a:rPr lang="en-US" altLang="en-US" sz="2700" dirty="0">
                <a:solidFill>
                  <a:prstClr val="black"/>
                </a:solidFill>
                <a:latin typeface="Times New Roman" pitchFamily="18" charset="0"/>
                <a:cs typeface="Times New Roman" pitchFamily="18" charset="0"/>
              </a:rPr>
              <a:t> </a:t>
            </a:r>
            <a:r>
              <a:rPr lang="en-US" altLang="en-US" sz="2700" dirty="0" err="1">
                <a:solidFill>
                  <a:prstClr val="black"/>
                </a:solidFill>
                <a:latin typeface="Times New Roman" pitchFamily="18" charset="0"/>
                <a:cs typeface="Times New Roman" pitchFamily="18" charset="0"/>
              </a:rPr>
              <a:t>đậm</a:t>
            </a:r>
            <a:r>
              <a:rPr lang="en-US" altLang="en-US" sz="2700" dirty="0">
                <a:solidFill>
                  <a:prstClr val="black"/>
                </a:solidFill>
                <a:latin typeface="Times New Roman" pitchFamily="18" charset="0"/>
                <a:cs typeface="Times New Roman" pitchFamily="18" charset="0"/>
              </a:rPr>
              <a:t> </a:t>
            </a:r>
            <a:r>
              <a:rPr lang="en-US" altLang="en-US" sz="2700" dirty="0" err="1">
                <a:solidFill>
                  <a:prstClr val="black"/>
                </a:solidFill>
                <a:latin typeface="Times New Roman" pitchFamily="18" charset="0"/>
                <a:cs typeface="Times New Roman" pitchFamily="18" charset="0"/>
              </a:rPr>
              <a:t>đà</a:t>
            </a:r>
            <a:r>
              <a:rPr lang="en-US" altLang="en-US" sz="2700" dirty="0">
                <a:solidFill>
                  <a:prstClr val="black"/>
                </a:solidFill>
                <a:latin typeface="Times New Roman" pitchFamily="18" charset="0"/>
                <a:cs typeface="Times New Roman" pitchFamily="18" charset="0"/>
              </a:rPr>
              <a:t>, </a:t>
            </a:r>
            <a:r>
              <a:rPr lang="en-US" altLang="en-US" sz="2700" dirty="0" err="1">
                <a:solidFill>
                  <a:prstClr val="black"/>
                </a:solidFill>
                <a:latin typeface="Times New Roman" pitchFamily="18" charset="0"/>
                <a:cs typeface="Times New Roman" pitchFamily="18" charset="0"/>
              </a:rPr>
              <a:t>lành</a:t>
            </a:r>
            <a:r>
              <a:rPr lang="en-US" altLang="en-US" sz="2700" dirty="0">
                <a:solidFill>
                  <a:prstClr val="black"/>
                </a:solidFill>
                <a:latin typeface="Times New Roman" pitchFamily="18" charset="0"/>
                <a:cs typeface="Times New Roman" pitchFamily="18" charset="0"/>
              </a:rPr>
              <a:t> </a:t>
            </a:r>
            <a:r>
              <a:rPr lang="en-US" altLang="en-US" sz="2700" dirty="0" err="1">
                <a:solidFill>
                  <a:prstClr val="black"/>
                </a:solidFill>
                <a:latin typeface="Times New Roman" pitchFamily="18" charset="0"/>
                <a:cs typeface="Times New Roman" pitchFamily="18" charset="0"/>
              </a:rPr>
              <a:t>mạnh</a:t>
            </a:r>
            <a:r>
              <a:rPr lang="en-US" altLang="en-US" sz="2700" dirty="0">
                <a:solidFill>
                  <a:prstClr val="black"/>
                </a:solidFill>
                <a:latin typeface="Times New Roman" pitchFamily="18" charset="0"/>
                <a:cs typeface="Times New Roman" pitchFamily="18" charset="0"/>
              </a:rPr>
              <a:t>, </a:t>
            </a:r>
            <a:r>
              <a:rPr lang="en-US" altLang="en-US" sz="2700" dirty="0" err="1">
                <a:solidFill>
                  <a:prstClr val="black"/>
                </a:solidFill>
                <a:latin typeface="Times New Roman" pitchFamily="18" charset="0"/>
                <a:cs typeface="Times New Roman" pitchFamily="18" charset="0"/>
              </a:rPr>
              <a:t>hóm</a:t>
            </a:r>
            <a:r>
              <a:rPr lang="en-US" altLang="en-US" sz="2700" dirty="0">
                <a:solidFill>
                  <a:prstClr val="black"/>
                </a:solidFill>
                <a:latin typeface="Times New Roman" pitchFamily="18" charset="0"/>
                <a:cs typeface="Times New Roman" pitchFamily="18" charset="0"/>
              </a:rPr>
              <a:t> </a:t>
            </a:r>
            <a:r>
              <a:rPr lang="en-US" altLang="en-US" sz="2700" dirty="0" err="1">
                <a:solidFill>
                  <a:prstClr val="black"/>
                </a:solidFill>
                <a:latin typeface="Times New Roman" pitchFamily="18" charset="0"/>
                <a:cs typeface="Times New Roman" pitchFamily="18" charset="0"/>
              </a:rPr>
              <a:t>hỉnh</a:t>
            </a:r>
            <a:r>
              <a:rPr lang="en-US" altLang="en-US" sz="2700" dirty="0">
                <a:solidFill>
                  <a:prstClr val="black"/>
                </a:solidFill>
                <a:latin typeface="Times New Roman" pitchFamily="18" charset="0"/>
                <a:cs typeface="Times New Roman" pitchFamily="18" charset="0"/>
              </a:rPr>
              <a:t> </a:t>
            </a:r>
            <a:r>
              <a:rPr lang="en-US" altLang="en-US" sz="2700" dirty="0" err="1">
                <a:solidFill>
                  <a:prstClr val="black"/>
                </a:solidFill>
                <a:latin typeface="Times New Roman" pitchFamily="18" charset="0"/>
                <a:cs typeface="Times New Roman" pitchFamily="18" charset="0"/>
              </a:rPr>
              <a:t>và</a:t>
            </a:r>
            <a:r>
              <a:rPr lang="en-US" altLang="en-US" sz="2700" dirty="0">
                <a:solidFill>
                  <a:prstClr val="black"/>
                </a:solidFill>
                <a:latin typeface="Times New Roman" pitchFamily="18" charset="0"/>
                <a:cs typeface="Times New Roman" pitchFamily="18" charset="0"/>
              </a:rPr>
              <a:t> </a:t>
            </a:r>
            <a:r>
              <a:rPr lang="en-US" altLang="en-US" sz="2700" dirty="0" err="1">
                <a:solidFill>
                  <a:prstClr val="black"/>
                </a:solidFill>
                <a:latin typeface="Times New Roman" pitchFamily="18" charset="0"/>
                <a:cs typeface="Times New Roman" pitchFamily="18" charset="0"/>
              </a:rPr>
              <a:t>tươi</a:t>
            </a:r>
            <a:r>
              <a:rPr lang="en-US" altLang="en-US" sz="2700" dirty="0">
                <a:solidFill>
                  <a:prstClr val="black"/>
                </a:solidFill>
                <a:latin typeface="Times New Roman" pitchFamily="18" charset="0"/>
                <a:cs typeface="Times New Roman" pitchFamily="18" charset="0"/>
              </a:rPr>
              <a:t> </a:t>
            </a:r>
            <a:r>
              <a:rPr lang="en-US" altLang="en-US" sz="2700" dirty="0" err="1">
                <a:solidFill>
                  <a:prstClr val="black"/>
                </a:solidFill>
                <a:latin typeface="Times New Roman" pitchFamily="18" charset="0"/>
                <a:cs typeface="Times New Roman" pitchFamily="18" charset="0"/>
              </a:rPr>
              <a:t>vui</a:t>
            </a:r>
            <a:r>
              <a:rPr lang="en-US" altLang="en-US" sz="2700" dirty="0">
                <a:solidFill>
                  <a:prstClr val="black"/>
                </a:solidFill>
                <a:latin typeface="Times New Roman" pitchFamily="18" charset="0"/>
                <a:cs typeface="Times New Roman" pitchFamily="18" charset="0"/>
              </a:rPr>
              <a:t>.</a:t>
            </a:r>
          </a:p>
        </p:txBody>
      </p:sp>
      <p:sp>
        <p:nvSpPr>
          <p:cNvPr id="3" name="Text Box 3"/>
          <p:cNvSpPr txBox="1">
            <a:spLocks noChangeArrowheads="1"/>
          </p:cNvSpPr>
          <p:nvPr/>
        </p:nvSpPr>
        <p:spPr bwMode="auto">
          <a:xfrm>
            <a:off x="1571282" y="4754923"/>
            <a:ext cx="1186146" cy="503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275" tIns="43638" rIns="87275" bIns="43638">
            <a:spAutoFit/>
          </a:bodyPr>
          <a:lstStyle>
            <a:lvl1pPr defTabSz="873125">
              <a:defRPr>
                <a:solidFill>
                  <a:schemeClr val="tx1"/>
                </a:solidFill>
                <a:latin typeface="Arial" panose="020B0604020202020204" pitchFamily="34" charset="0"/>
              </a:defRPr>
            </a:lvl1pPr>
            <a:lvl2pPr marL="434975" defTabSz="873125">
              <a:defRPr>
                <a:solidFill>
                  <a:schemeClr val="tx1"/>
                </a:solidFill>
                <a:latin typeface="Arial" panose="020B0604020202020204" pitchFamily="34" charset="0"/>
              </a:defRPr>
            </a:lvl2pPr>
            <a:lvl3pPr marL="873125" defTabSz="873125">
              <a:defRPr>
                <a:solidFill>
                  <a:schemeClr val="tx1"/>
                </a:solidFill>
                <a:latin typeface="Arial" panose="020B0604020202020204" pitchFamily="34" charset="0"/>
              </a:defRPr>
            </a:lvl3pPr>
            <a:lvl4pPr marL="1308100" defTabSz="873125">
              <a:defRPr>
                <a:solidFill>
                  <a:schemeClr val="tx1"/>
                </a:solidFill>
                <a:latin typeface="Arial" panose="020B0604020202020204" pitchFamily="34" charset="0"/>
              </a:defRPr>
            </a:lvl4pPr>
            <a:lvl5pPr marL="1746250" defTabSz="873125">
              <a:defRPr>
                <a:solidFill>
                  <a:schemeClr val="tx1"/>
                </a:solidFill>
                <a:latin typeface="Arial" panose="020B0604020202020204" pitchFamily="34" charset="0"/>
              </a:defRPr>
            </a:lvl5pPr>
            <a:lvl6pPr marL="2203450" defTabSz="873125" fontAlgn="base">
              <a:spcBef>
                <a:spcPct val="0"/>
              </a:spcBef>
              <a:spcAft>
                <a:spcPct val="0"/>
              </a:spcAft>
              <a:defRPr>
                <a:solidFill>
                  <a:schemeClr val="tx1"/>
                </a:solidFill>
                <a:latin typeface="Arial" panose="020B0604020202020204" pitchFamily="34" charset="0"/>
              </a:defRPr>
            </a:lvl6pPr>
            <a:lvl7pPr marL="2660650" defTabSz="873125" fontAlgn="base">
              <a:spcBef>
                <a:spcPct val="0"/>
              </a:spcBef>
              <a:spcAft>
                <a:spcPct val="0"/>
              </a:spcAft>
              <a:defRPr>
                <a:solidFill>
                  <a:schemeClr val="tx1"/>
                </a:solidFill>
                <a:latin typeface="Arial" panose="020B0604020202020204" pitchFamily="34" charset="0"/>
              </a:defRPr>
            </a:lvl7pPr>
            <a:lvl8pPr marL="3117850" defTabSz="873125" fontAlgn="base">
              <a:spcBef>
                <a:spcPct val="0"/>
              </a:spcBef>
              <a:spcAft>
                <a:spcPct val="0"/>
              </a:spcAft>
              <a:defRPr>
                <a:solidFill>
                  <a:schemeClr val="tx1"/>
                </a:solidFill>
                <a:latin typeface="Arial" panose="020B0604020202020204" pitchFamily="34" charset="0"/>
              </a:defRPr>
            </a:lvl8pPr>
            <a:lvl9pPr marL="3575050" defTabSz="873125" fontAlgn="base">
              <a:spcBef>
                <a:spcPct val="0"/>
              </a:spcBef>
              <a:spcAft>
                <a:spcPct val="0"/>
              </a:spcAft>
              <a:defRPr>
                <a:solidFill>
                  <a:schemeClr val="tx1"/>
                </a:solidFill>
                <a:latin typeface="Arial" panose="020B0604020202020204" pitchFamily="34" charset="0"/>
              </a:defRPr>
            </a:lvl9pPr>
          </a:lstStyle>
          <a:p>
            <a:r>
              <a:rPr lang="en-US" altLang="en-US" sz="2700" dirty="0" err="1">
                <a:solidFill>
                  <a:srgbClr val="FF0000"/>
                </a:solidFill>
                <a:latin typeface="Times New Roman" pitchFamily="18" charset="0"/>
                <a:cs typeface="Times New Roman" pitchFamily="18" charset="0"/>
              </a:rPr>
              <a:t>đậm</a:t>
            </a:r>
            <a:r>
              <a:rPr lang="en-US" altLang="en-US" sz="2700" dirty="0">
                <a:solidFill>
                  <a:srgbClr val="FF0000"/>
                </a:solidFill>
                <a:latin typeface="Times New Roman" pitchFamily="18" charset="0"/>
                <a:cs typeface="Times New Roman" pitchFamily="18" charset="0"/>
              </a:rPr>
              <a:t> </a:t>
            </a:r>
            <a:r>
              <a:rPr lang="en-US" altLang="en-US" sz="2700" dirty="0" err="1">
                <a:solidFill>
                  <a:srgbClr val="FF0000"/>
                </a:solidFill>
                <a:latin typeface="Times New Roman" pitchFamily="18" charset="0"/>
                <a:cs typeface="Times New Roman" pitchFamily="18" charset="0"/>
              </a:rPr>
              <a:t>đà</a:t>
            </a:r>
            <a:endParaRPr lang="en-US" altLang="en-US" sz="2700" dirty="0">
              <a:solidFill>
                <a:srgbClr val="FF0000"/>
              </a:solidFill>
              <a:latin typeface="Times New Roman" pitchFamily="18" charset="0"/>
              <a:cs typeface="Times New Roman" pitchFamily="18" charset="0"/>
            </a:endParaRPr>
          </a:p>
        </p:txBody>
      </p:sp>
      <p:sp>
        <p:nvSpPr>
          <p:cNvPr id="4" name="Text Box 4"/>
          <p:cNvSpPr txBox="1">
            <a:spLocks noChangeArrowheads="1"/>
          </p:cNvSpPr>
          <p:nvPr/>
        </p:nvSpPr>
        <p:spPr bwMode="auto">
          <a:xfrm>
            <a:off x="5324583" y="4342736"/>
            <a:ext cx="1686283" cy="503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275" tIns="43638" rIns="87275" bIns="43638">
            <a:spAutoFit/>
          </a:bodyPr>
          <a:lstStyle>
            <a:lvl1pPr defTabSz="873125">
              <a:defRPr>
                <a:solidFill>
                  <a:schemeClr val="tx1"/>
                </a:solidFill>
                <a:latin typeface="Arial" panose="020B0604020202020204" pitchFamily="34" charset="0"/>
              </a:defRPr>
            </a:lvl1pPr>
            <a:lvl2pPr marL="434975" defTabSz="873125">
              <a:defRPr>
                <a:solidFill>
                  <a:schemeClr val="tx1"/>
                </a:solidFill>
                <a:latin typeface="Arial" panose="020B0604020202020204" pitchFamily="34" charset="0"/>
              </a:defRPr>
            </a:lvl2pPr>
            <a:lvl3pPr marL="873125" defTabSz="873125">
              <a:defRPr>
                <a:solidFill>
                  <a:schemeClr val="tx1"/>
                </a:solidFill>
                <a:latin typeface="Arial" panose="020B0604020202020204" pitchFamily="34" charset="0"/>
              </a:defRPr>
            </a:lvl3pPr>
            <a:lvl4pPr marL="1308100" defTabSz="873125">
              <a:defRPr>
                <a:solidFill>
                  <a:schemeClr val="tx1"/>
                </a:solidFill>
                <a:latin typeface="Arial" panose="020B0604020202020204" pitchFamily="34" charset="0"/>
              </a:defRPr>
            </a:lvl4pPr>
            <a:lvl5pPr marL="1746250" defTabSz="873125">
              <a:defRPr>
                <a:solidFill>
                  <a:schemeClr val="tx1"/>
                </a:solidFill>
                <a:latin typeface="Arial" panose="020B0604020202020204" pitchFamily="34" charset="0"/>
              </a:defRPr>
            </a:lvl5pPr>
            <a:lvl6pPr marL="2203450" defTabSz="873125" fontAlgn="base">
              <a:spcBef>
                <a:spcPct val="0"/>
              </a:spcBef>
              <a:spcAft>
                <a:spcPct val="0"/>
              </a:spcAft>
              <a:defRPr>
                <a:solidFill>
                  <a:schemeClr val="tx1"/>
                </a:solidFill>
                <a:latin typeface="Arial" panose="020B0604020202020204" pitchFamily="34" charset="0"/>
              </a:defRPr>
            </a:lvl6pPr>
            <a:lvl7pPr marL="2660650" defTabSz="873125" fontAlgn="base">
              <a:spcBef>
                <a:spcPct val="0"/>
              </a:spcBef>
              <a:spcAft>
                <a:spcPct val="0"/>
              </a:spcAft>
              <a:defRPr>
                <a:solidFill>
                  <a:schemeClr val="tx1"/>
                </a:solidFill>
                <a:latin typeface="Arial" panose="020B0604020202020204" pitchFamily="34" charset="0"/>
              </a:defRPr>
            </a:lvl7pPr>
            <a:lvl8pPr marL="3117850" defTabSz="873125" fontAlgn="base">
              <a:spcBef>
                <a:spcPct val="0"/>
              </a:spcBef>
              <a:spcAft>
                <a:spcPct val="0"/>
              </a:spcAft>
              <a:defRPr>
                <a:solidFill>
                  <a:schemeClr val="tx1"/>
                </a:solidFill>
                <a:latin typeface="Arial" panose="020B0604020202020204" pitchFamily="34" charset="0"/>
              </a:defRPr>
            </a:lvl8pPr>
            <a:lvl9pPr marL="3575050" defTabSz="873125" fontAlgn="base">
              <a:spcBef>
                <a:spcPct val="0"/>
              </a:spcBef>
              <a:spcAft>
                <a:spcPct val="0"/>
              </a:spcAft>
              <a:defRPr>
                <a:solidFill>
                  <a:schemeClr val="tx1"/>
                </a:solidFill>
                <a:latin typeface="Arial" panose="020B0604020202020204" pitchFamily="34" charset="0"/>
              </a:defRPr>
            </a:lvl9pPr>
          </a:lstStyle>
          <a:p>
            <a:r>
              <a:rPr lang="en-US" altLang="en-US" sz="2700" dirty="0" err="1">
                <a:solidFill>
                  <a:srgbClr val="FF0000"/>
                </a:solidFill>
                <a:latin typeface="Times New Roman" pitchFamily="18" charset="0"/>
                <a:cs typeface="Times New Roman" pitchFamily="18" charset="0"/>
              </a:rPr>
              <a:t>thuần</a:t>
            </a:r>
            <a:r>
              <a:rPr lang="en-US" altLang="en-US" sz="2700" dirty="0">
                <a:solidFill>
                  <a:srgbClr val="FF0000"/>
                </a:solidFill>
                <a:latin typeface="Times New Roman" pitchFamily="18" charset="0"/>
                <a:cs typeface="Times New Roman" pitchFamily="18" charset="0"/>
              </a:rPr>
              <a:t> </a:t>
            </a:r>
            <a:r>
              <a:rPr lang="en-US" altLang="en-US" sz="2700" dirty="0" err="1">
                <a:solidFill>
                  <a:srgbClr val="FF0000"/>
                </a:solidFill>
                <a:latin typeface="Times New Roman" pitchFamily="18" charset="0"/>
                <a:cs typeface="Times New Roman" pitchFamily="18" charset="0"/>
              </a:rPr>
              <a:t>phác</a:t>
            </a:r>
            <a:endParaRPr lang="en-US" altLang="en-US" sz="2700" dirty="0">
              <a:solidFill>
                <a:srgbClr val="FF0000"/>
              </a:solidFill>
              <a:latin typeface="Times New Roman" pitchFamily="18" charset="0"/>
              <a:cs typeface="Times New Roman" pitchFamily="18" charset="0"/>
            </a:endParaRPr>
          </a:p>
        </p:txBody>
      </p:sp>
      <p:sp>
        <p:nvSpPr>
          <p:cNvPr id="5" name="Text Box 5"/>
          <p:cNvSpPr txBox="1">
            <a:spLocks noChangeArrowheads="1"/>
          </p:cNvSpPr>
          <p:nvPr/>
        </p:nvSpPr>
        <p:spPr bwMode="auto">
          <a:xfrm>
            <a:off x="4196301" y="2287888"/>
            <a:ext cx="1466850" cy="503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275" tIns="43638" rIns="87275" bIns="43638">
            <a:spAutoFit/>
          </a:bodyPr>
          <a:lstStyle>
            <a:lvl1pPr defTabSz="873125">
              <a:defRPr>
                <a:solidFill>
                  <a:schemeClr val="tx1"/>
                </a:solidFill>
                <a:latin typeface="Arial" panose="020B0604020202020204" pitchFamily="34" charset="0"/>
              </a:defRPr>
            </a:lvl1pPr>
            <a:lvl2pPr marL="434975" defTabSz="873125">
              <a:defRPr>
                <a:solidFill>
                  <a:schemeClr val="tx1"/>
                </a:solidFill>
                <a:latin typeface="Arial" panose="020B0604020202020204" pitchFamily="34" charset="0"/>
              </a:defRPr>
            </a:lvl2pPr>
            <a:lvl3pPr marL="873125" defTabSz="873125">
              <a:defRPr>
                <a:solidFill>
                  <a:schemeClr val="tx1"/>
                </a:solidFill>
                <a:latin typeface="Arial" panose="020B0604020202020204" pitchFamily="34" charset="0"/>
              </a:defRPr>
            </a:lvl3pPr>
            <a:lvl4pPr marL="1308100" defTabSz="873125">
              <a:defRPr>
                <a:solidFill>
                  <a:schemeClr val="tx1"/>
                </a:solidFill>
                <a:latin typeface="Arial" panose="020B0604020202020204" pitchFamily="34" charset="0"/>
              </a:defRPr>
            </a:lvl4pPr>
            <a:lvl5pPr marL="1746250" defTabSz="873125">
              <a:defRPr>
                <a:solidFill>
                  <a:schemeClr val="tx1"/>
                </a:solidFill>
                <a:latin typeface="Arial" panose="020B0604020202020204" pitchFamily="34" charset="0"/>
              </a:defRPr>
            </a:lvl5pPr>
            <a:lvl6pPr marL="2203450" defTabSz="873125" fontAlgn="base">
              <a:spcBef>
                <a:spcPct val="0"/>
              </a:spcBef>
              <a:spcAft>
                <a:spcPct val="0"/>
              </a:spcAft>
              <a:defRPr>
                <a:solidFill>
                  <a:schemeClr val="tx1"/>
                </a:solidFill>
                <a:latin typeface="Arial" panose="020B0604020202020204" pitchFamily="34" charset="0"/>
              </a:defRPr>
            </a:lvl6pPr>
            <a:lvl7pPr marL="2660650" defTabSz="873125" fontAlgn="base">
              <a:spcBef>
                <a:spcPct val="0"/>
              </a:spcBef>
              <a:spcAft>
                <a:spcPct val="0"/>
              </a:spcAft>
              <a:defRPr>
                <a:solidFill>
                  <a:schemeClr val="tx1"/>
                </a:solidFill>
                <a:latin typeface="Arial" panose="020B0604020202020204" pitchFamily="34" charset="0"/>
              </a:defRPr>
            </a:lvl7pPr>
            <a:lvl8pPr marL="3117850" defTabSz="873125" fontAlgn="base">
              <a:spcBef>
                <a:spcPct val="0"/>
              </a:spcBef>
              <a:spcAft>
                <a:spcPct val="0"/>
              </a:spcAft>
              <a:defRPr>
                <a:solidFill>
                  <a:schemeClr val="tx1"/>
                </a:solidFill>
                <a:latin typeface="Arial" panose="020B0604020202020204" pitchFamily="34" charset="0"/>
              </a:defRPr>
            </a:lvl8pPr>
            <a:lvl9pPr marL="3575050" defTabSz="873125" fontAlgn="base">
              <a:spcBef>
                <a:spcPct val="0"/>
              </a:spcBef>
              <a:spcAft>
                <a:spcPct val="0"/>
              </a:spcAft>
              <a:defRPr>
                <a:solidFill>
                  <a:schemeClr val="tx1"/>
                </a:solidFill>
                <a:latin typeface="Arial" panose="020B0604020202020204" pitchFamily="34" charset="0"/>
              </a:defRPr>
            </a:lvl9pPr>
          </a:lstStyle>
          <a:p>
            <a:r>
              <a:rPr lang="en-US" altLang="en-US" sz="2700" dirty="0" err="1">
                <a:solidFill>
                  <a:srgbClr val="FF0000"/>
                </a:solidFill>
                <a:latin typeface="Times New Roman" pitchFamily="18" charset="0"/>
                <a:cs typeface="Times New Roman" pitchFamily="18" charset="0"/>
              </a:rPr>
              <a:t>đã</a:t>
            </a:r>
            <a:r>
              <a:rPr lang="en-US" altLang="en-US" sz="2700" dirty="0">
                <a:solidFill>
                  <a:srgbClr val="FF0000"/>
                </a:solidFill>
                <a:latin typeface="Times New Roman" pitchFamily="18" charset="0"/>
                <a:cs typeface="Times New Roman" pitchFamily="18" charset="0"/>
              </a:rPr>
              <a:t> </a:t>
            </a:r>
            <a:r>
              <a:rPr lang="en-US" altLang="en-US" sz="2700" dirty="0" smtClean="0">
                <a:solidFill>
                  <a:srgbClr val="FF0000"/>
                </a:solidFill>
                <a:latin typeface="Times New Roman" pitchFamily="18" charset="0"/>
                <a:cs typeface="Times New Roman" pitchFamily="18" charset="0"/>
              </a:rPr>
              <a:t> </a:t>
            </a:r>
            <a:r>
              <a:rPr lang="en-US" altLang="en-US" sz="2700" dirty="0" err="1" smtClean="0">
                <a:solidFill>
                  <a:srgbClr val="FF0000"/>
                </a:solidFill>
                <a:latin typeface="Times New Roman" pitchFamily="18" charset="0"/>
                <a:cs typeface="Times New Roman" pitchFamily="18" charset="0"/>
              </a:rPr>
              <a:t>thích</a:t>
            </a:r>
            <a:endParaRPr lang="en-US" altLang="en-US" sz="2700" dirty="0">
              <a:solidFill>
                <a:srgbClr val="FF0000"/>
              </a:solidFill>
              <a:latin typeface="Times New Roman" pitchFamily="18" charset="0"/>
              <a:cs typeface="Times New Roman" pitchFamily="18" charset="0"/>
            </a:endParaRPr>
          </a:p>
        </p:txBody>
      </p:sp>
      <p:sp>
        <p:nvSpPr>
          <p:cNvPr id="6" name="Text Box 6"/>
          <p:cNvSpPr txBox="1">
            <a:spLocks noChangeArrowheads="1"/>
          </p:cNvSpPr>
          <p:nvPr/>
        </p:nvSpPr>
        <p:spPr bwMode="auto">
          <a:xfrm>
            <a:off x="2748960" y="4759802"/>
            <a:ext cx="1628575" cy="503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275" tIns="43638" rIns="87275" bIns="43638">
            <a:spAutoFit/>
          </a:bodyPr>
          <a:lstStyle>
            <a:lvl1pPr defTabSz="873125">
              <a:defRPr>
                <a:solidFill>
                  <a:schemeClr val="tx1"/>
                </a:solidFill>
                <a:latin typeface="Arial" panose="020B0604020202020204" pitchFamily="34" charset="0"/>
              </a:defRPr>
            </a:lvl1pPr>
            <a:lvl2pPr marL="434975" defTabSz="873125">
              <a:defRPr>
                <a:solidFill>
                  <a:schemeClr val="tx1"/>
                </a:solidFill>
                <a:latin typeface="Arial" panose="020B0604020202020204" pitchFamily="34" charset="0"/>
              </a:defRPr>
            </a:lvl2pPr>
            <a:lvl3pPr marL="873125" defTabSz="873125">
              <a:defRPr>
                <a:solidFill>
                  <a:schemeClr val="tx1"/>
                </a:solidFill>
                <a:latin typeface="Arial" panose="020B0604020202020204" pitchFamily="34" charset="0"/>
              </a:defRPr>
            </a:lvl3pPr>
            <a:lvl4pPr marL="1308100" defTabSz="873125">
              <a:defRPr>
                <a:solidFill>
                  <a:schemeClr val="tx1"/>
                </a:solidFill>
                <a:latin typeface="Arial" panose="020B0604020202020204" pitchFamily="34" charset="0"/>
              </a:defRPr>
            </a:lvl4pPr>
            <a:lvl5pPr marL="1746250" defTabSz="873125">
              <a:defRPr>
                <a:solidFill>
                  <a:schemeClr val="tx1"/>
                </a:solidFill>
                <a:latin typeface="Arial" panose="020B0604020202020204" pitchFamily="34" charset="0"/>
              </a:defRPr>
            </a:lvl5pPr>
            <a:lvl6pPr marL="2203450" defTabSz="873125" fontAlgn="base">
              <a:spcBef>
                <a:spcPct val="0"/>
              </a:spcBef>
              <a:spcAft>
                <a:spcPct val="0"/>
              </a:spcAft>
              <a:defRPr>
                <a:solidFill>
                  <a:schemeClr val="tx1"/>
                </a:solidFill>
                <a:latin typeface="Arial" panose="020B0604020202020204" pitchFamily="34" charset="0"/>
              </a:defRPr>
            </a:lvl6pPr>
            <a:lvl7pPr marL="2660650" defTabSz="873125" fontAlgn="base">
              <a:spcBef>
                <a:spcPct val="0"/>
              </a:spcBef>
              <a:spcAft>
                <a:spcPct val="0"/>
              </a:spcAft>
              <a:defRPr>
                <a:solidFill>
                  <a:schemeClr val="tx1"/>
                </a:solidFill>
                <a:latin typeface="Arial" panose="020B0604020202020204" pitchFamily="34" charset="0"/>
              </a:defRPr>
            </a:lvl7pPr>
            <a:lvl8pPr marL="3117850" defTabSz="873125" fontAlgn="base">
              <a:spcBef>
                <a:spcPct val="0"/>
              </a:spcBef>
              <a:spcAft>
                <a:spcPct val="0"/>
              </a:spcAft>
              <a:defRPr>
                <a:solidFill>
                  <a:schemeClr val="tx1"/>
                </a:solidFill>
                <a:latin typeface="Arial" panose="020B0604020202020204" pitchFamily="34" charset="0"/>
              </a:defRPr>
            </a:lvl8pPr>
            <a:lvl9pPr marL="3575050" defTabSz="873125" fontAlgn="base">
              <a:spcBef>
                <a:spcPct val="0"/>
              </a:spcBef>
              <a:spcAft>
                <a:spcPct val="0"/>
              </a:spcAft>
              <a:defRPr>
                <a:solidFill>
                  <a:schemeClr val="tx1"/>
                </a:solidFill>
                <a:latin typeface="Arial" panose="020B0604020202020204" pitchFamily="34" charset="0"/>
              </a:defRPr>
            </a:lvl9pPr>
          </a:lstStyle>
          <a:p>
            <a:r>
              <a:rPr lang="en-US" altLang="en-US" sz="2700" dirty="0" err="1">
                <a:solidFill>
                  <a:srgbClr val="FF0000"/>
                </a:solidFill>
                <a:latin typeface="Times New Roman" pitchFamily="18" charset="0"/>
                <a:cs typeface="Times New Roman" pitchFamily="18" charset="0"/>
              </a:rPr>
              <a:t>lành</a:t>
            </a:r>
            <a:r>
              <a:rPr lang="en-US" altLang="en-US" sz="2700" dirty="0">
                <a:solidFill>
                  <a:srgbClr val="FF0000"/>
                </a:solidFill>
                <a:latin typeface="Times New Roman" pitchFamily="18" charset="0"/>
                <a:cs typeface="Times New Roman" pitchFamily="18" charset="0"/>
              </a:rPr>
              <a:t> </a:t>
            </a:r>
            <a:r>
              <a:rPr lang="en-US" altLang="en-US" sz="2700" dirty="0" err="1">
                <a:solidFill>
                  <a:srgbClr val="FF0000"/>
                </a:solidFill>
                <a:latin typeface="Times New Roman" pitchFamily="18" charset="0"/>
                <a:cs typeface="Times New Roman" pitchFamily="18" charset="0"/>
              </a:rPr>
              <a:t>mạnh</a:t>
            </a:r>
            <a:endParaRPr lang="en-US" altLang="en-US" sz="2700" dirty="0">
              <a:solidFill>
                <a:srgbClr val="FF0000"/>
              </a:solidFill>
              <a:latin typeface="Times New Roman" pitchFamily="18" charset="0"/>
              <a:cs typeface="Times New Roman" pitchFamily="18" charset="0"/>
            </a:endParaRPr>
          </a:p>
        </p:txBody>
      </p:sp>
      <p:sp>
        <p:nvSpPr>
          <p:cNvPr id="7" name="Text Box 7"/>
          <p:cNvSpPr txBox="1">
            <a:spLocks noChangeArrowheads="1"/>
          </p:cNvSpPr>
          <p:nvPr/>
        </p:nvSpPr>
        <p:spPr bwMode="auto">
          <a:xfrm>
            <a:off x="6139658" y="4754923"/>
            <a:ext cx="1267900" cy="503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275" tIns="43638" rIns="87275" bIns="43638">
            <a:spAutoFit/>
          </a:bodyPr>
          <a:lstStyle>
            <a:lvl1pPr defTabSz="873125">
              <a:defRPr>
                <a:solidFill>
                  <a:schemeClr val="tx1"/>
                </a:solidFill>
                <a:latin typeface="Arial" panose="020B0604020202020204" pitchFamily="34" charset="0"/>
              </a:defRPr>
            </a:lvl1pPr>
            <a:lvl2pPr marL="434975" defTabSz="873125">
              <a:defRPr>
                <a:solidFill>
                  <a:schemeClr val="tx1"/>
                </a:solidFill>
                <a:latin typeface="Arial" panose="020B0604020202020204" pitchFamily="34" charset="0"/>
              </a:defRPr>
            </a:lvl2pPr>
            <a:lvl3pPr marL="873125" defTabSz="873125">
              <a:defRPr>
                <a:solidFill>
                  <a:schemeClr val="tx1"/>
                </a:solidFill>
                <a:latin typeface="Arial" panose="020B0604020202020204" pitchFamily="34" charset="0"/>
              </a:defRPr>
            </a:lvl3pPr>
            <a:lvl4pPr marL="1308100" defTabSz="873125">
              <a:defRPr>
                <a:solidFill>
                  <a:schemeClr val="tx1"/>
                </a:solidFill>
                <a:latin typeface="Arial" panose="020B0604020202020204" pitchFamily="34" charset="0"/>
              </a:defRPr>
            </a:lvl4pPr>
            <a:lvl5pPr marL="1746250" defTabSz="873125">
              <a:defRPr>
                <a:solidFill>
                  <a:schemeClr val="tx1"/>
                </a:solidFill>
                <a:latin typeface="Arial" panose="020B0604020202020204" pitchFamily="34" charset="0"/>
              </a:defRPr>
            </a:lvl5pPr>
            <a:lvl6pPr marL="2203450" defTabSz="873125" fontAlgn="base">
              <a:spcBef>
                <a:spcPct val="0"/>
              </a:spcBef>
              <a:spcAft>
                <a:spcPct val="0"/>
              </a:spcAft>
              <a:defRPr>
                <a:solidFill>
                  <a:schemeClr val="tx1"/>
                </a:solidFill>
                <a:latin typeface="Arial" panose="020B0604020202020204" pitchFamily="34" charset="0"/>
              </a:defRPr>
            </a:lvl6pPr>
            <a:lvl7pPr marL="2660650" defTabSz="873125" fontAlgn="base">
              <a:spcBef>
                <a:spcPct val="0"/>
              </a:spcBef>
              <a:spcAft>
                <a:spcPct val="0"/>
              </a:spcAft>
              <a:defRPr>
                <a:solidFill>
                  <a:schemeClr val="tx1"/>
                </a:solidFill>
                <a:latin typeface="Arial" panose="020B0604020202020204" pitchFamily="34" charset="0"/>
              </a:defRPr>
            </a:lvl7pPr>
            <a:lvl8pPr marL="3117850" defTabSz="873125" fontAlgn="base">
              <a:spcBef>
                <a:spcPct val="0"/>
              </a:spcBef>
              <a:spcAft>
                <a:spcPct val="0"/>
              </a:spcAft>
              <a:defRPr>
                <a:solidFill>
                  <a:schemeClr val="tx1"/>
                </a:solidFill>
                <a:latin typeface="Arial" panose="020B0604020202020204" pitchFamily="34" charset="0"/>
              </a:defRPr>
            </a:lvl8pPr>
            <a:lvl9pPr marL="3575050" defTabSz="873125" fontAlgn="base">
              <a:spcBef>
                <a:spcPct val="0"/>
              </a:spcBef>
              <a:spcAft>
                <a:spcPct val="0"/>
              </a:spcAft>
              <a:defRPr>
                <a:solidFill>
                  <a:schemeClr val="tx1"/>
                </a:solidFill>
                <a:latin typeface="Arial" panose="020B0604020202020204" pitchFamily="34" charset="0"/>
              </a:defRPr>
            </a:lvl9pPr>
          </a:lstStyle>
          <a:p>
            <a:r>
              <a:rPr lang="en-US" altLang="en-US" sz="2700" dirty="0" err="1">
                <a:solidFill>
                  <a:srgbClr val="FF0000"/>
                </a:solidFill>
                <a:latin typeface="Times New Roman" pitchFamily="18" charset="0"/>
                <a:cs typeface="Times New Roman" pitchFamily="18" charset="0"/>
              </a:rPr>
              <a:t>tươi</a:t>
            </a:r>
            <a:r>
              <a:rPr lang="en-US" altLang="en-US" sz="2700" dirty="0">
                <a:solidFill>
                  <a:srgbClr val="FF0000"/>
                </a:solidFill>
                <a:latin typeface="Times New Roman" pitchFamily="18" charset="0"/>
                <a:cs typeface="Times New Roman" pitchFamily="18" charset="0"/>
              </a:rPr>
              <a:t> </a:t>
            </a:r>
            <a:r>
              <a:rPr lang="en-US" altLang="en-US" sz="2700" dirty="0" err="1">
                <a:solidFill>
                  <a:srgbClr val="FF0000"/>
                </a:solidFill>
                <a:latin typeface="Times New Roman" pitchFamily="18" charset="0"/>
                <a:cs typeface="Times New Roman" pitchFamily="18" charset="0"/>
              </a:rPr>
              <a:t>vui</a:t>
            </a:r>
            <a:endParaRPr lang="en-US" altLang="en-US" sz="2700" dirty="0">
              <a:solidFill>
                <a:srgbClr val="FF0000"/>
              </a:solidFill>
              <a:latin typeface="Times New Roman" pitchFamily="18" charset="0"/>
              <a:cs typeface="Times New Roman" pitchFamily="18" charset="0"/>
            </a:endParaRPr>
          </a:p>
        </p:txBody>
      </p:sp>
      <p:sp>
        <p:nvSpPr>
          <p:cNvPr id="8" name="Text Box 8"/>
          <p:cNvSpPr txBox="1">
            <a:spLocks noChangeArrowheads="1"/>
          </p:cNvSpPr>
          <p:nvPr/>
        </p:nvSpPr>
        <p:spPr bwMode="auto">
          <a:xfrm>
            <a:off x="4356490" y="4756840"/>
            <a:ext cx="1493923" cy="503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275" tIns="43638" rIns="87275" bIns="43638">
            <a:spAutoFit/>
          </a:bodyPr>
          <a:lstStyle>
            <a:lvl1pPr defTabSz="873125">
              <a:defRPr>
                <a:solidFill>
                  <a:schemeClr val="tx1"/>
                </a:solidFill>
                <a:latin typeface="Arial" panose="020B0604020202020204" pitchFamily="34" charset="0"/>
              </a:defRPr>
            </a:lvl1pPr>
            <a:lvl2pPr marL="434975" defTabSz="873125">
              <a:defRPr>
                <a:solidFill>
                  <a:schemeClr val="tx1"/>
                </a:solidFill>
                <a:latin typeface="Arial" panose="020B0604020202020204" pitchFamily="34" charset="0"/>
              </a:defRPr>
            </a:lvl2pPr>
            <a:lvl3pPr marL="873125" defTabSz="873125">
              <a:defRPr>
                <a:solidFill>
                  <a:schemeClr val="tx1"/>
                </a:solidFill>
                <a:latin typeface="Arial" panose="020B0604020202020204" pitchFamily="34" charset="0"/>
              </a:defRPr>
            </a:lvl3pPr>
            <a:lvl4pPr marL="1308100" defTabSz="873125">
              <a:defRPr>
                <a:solidFill>
                  <a:schemeClr val="tx1"/>
                </a:solidFill>
                <a:latin typeface="Arial" panose="020B0604020202020204" pitchFamily="34" charset="0"/>
              </a:defRPr>
            </a:lvl4pPr>
            <a:lvl5pPr marL="1746250" defTabSz="873125">
              <a:defRPr>
                <a:solidFill>
                  <a:schemeClr val="tx1"/>
                </a:solidFill>
                <a:latin typeface="Arial" panose="020B0604020202020204" pitchFamily="34" charset="0"/>
              </a:defRPr>
            </a:lvl5pPr>
            <a:lvl6pPr marL="2203450" defTabSz="873125" fontAlgn="base">
              <a:spcBef>
                <a:spcPct val="0"/>
              </a:spcBef>
              <a:spcAft>
                <a:spcPct val="0"/>
              </a:spcAft>
              <a:defRPr>
                <a:solidFill>
                  <a:schemeClr val="tx1"/>
                </a:solidFill>
                <a:latin typeface="Arial" panose="020B0604020202020204" pitchFamily="34" charset="0"/>
              </a:defRPr>
            </a:lvl6pPr>
            <a:lvl7pPr marL="2660650" defTabSz="873125" fontAlgn="base">
              <a:spcBef>
                <a:spcPct val="0"/>
              </a:spcBef>
              <a:spcAft>
                <a:spcPct val="0"/>
              </a:spcAft>
              <a:defRPr>
                <a:solidFill>
                  <a:schemeClr val="tx1"/>
                </a:solidFill>
                <a:latin typeface="Arial" panose="020B0604020202020204" pitchFamily="34" charset="0"/>
              </a:defRPr>
            </a:lvl7pPr>
            <a:lvl8pPr marL="3117850" defTabSz="873125" fontAlgn="base">
              <a:spcBef>
                <a:spcPct val="0"/>
              </a:spcBef>
              <a:spcAft>
                <a:spcPct val="0"/>
              </a:spcAft>
              <a:defRPr>
                <a:solidFill>
                  <a:schemeClr val="tx1"/>
                </a:solidFill>
                <a:latin typeface="Arial" panose="020B0604020202020204" pitchFamily="34" charset="0"/>
              </a:defRPr>
            </a:lvl8pPr>
            <a:lvl9pPr marL="3575050" defTabSz="873125" fontAlgn="base">
              <a:spcBef>
                <a:spcPct val="0"/>
              </a:spcBef>
              <a:spcAft>
                <a:spcPct val="0"/>
              </a:spcAft>
              <a:defRPr>
                <a:solidFill>
                  <a:schemeClr val="tx1"/>
                </a:solidFill>
                <a:latin typeface="Arial" panose="020B0604020202020204" pitchFamily="34" charset="0"/>
              </a:defRPr>
            </a:lvl9pPr>
          </a:lstStyle>
          <a:p>
            <a:r>
              <a:rPr lang="en-US" altLang="en-US" sz="2700" dirty="0" err="1">
                <a:solidFill>
                  <a:srgbClr val="FF0000"/>
                </a:solidFill>
                <a:latin typeface="Times New Roman" pitchFamily="18" charset="0"/>
                <a:cs typeface="Times New Roman" pitchFamily="18" charset="0"/>
              </a:rPr>
              <a:t>hóm</a:t>
            </a:r>
            <a:r>
              <a:rPr lang="en-US" altLang="en-US" sz="2700" dirty="0">
                <a:solidFill>
                  <a:srgbClr val="FF0000"/>
                </a:solidFill>
                <a:latin typeface="Times New Roman" pitchFamily="18" charset="0"/>
                <a:cs typeface="Times New Roman" pitchFamily="18" charset="0"/>
              </a:rPr>
              <a:t> </a:t>
            </a:r>
            <a:r>
              <a:rPr lang="en-US" altLang="en-US" sz="2700" dirty="0" err="1">
                <a:solidFill>
                  <a:srgbClr val="FF0000"/>
                </a:solidFill>
                <a:latin typeface="Times New Roman" pitchFamily="18" charset="0"/>
                <a:cs typeface="Times New Roman" pitchFamily="18" charset="0"/>
              </a:rPr>
              <a:t>hỉnh</a:t>
            </a:r>
            <a:endParaRPr lang="en-US" altLang="en-US" sz="2700" dirty="0">
              <a:solidFill>
                <a:srgbClr val="FF0000"/>
              </a:solidFill>
              <a:latin typeface="Times New Roman" pitchFamily="18" charset="0"/>
              <a:cs typeface="Times New Roman" pitchFamily="18" charset="0"/>
            </a:endParaRPr>
          </a:p>
        </p:txBody>
      </p:sp>
      <p:sp>
        <p:nvSpPr>
          <p:cNvPr id="9" name="Text Box 9"/>
          <p:cNvSpPr txBox="1">
            <a:spLocks noChangeArrowheads="1"/>
          </p:cNvSpPr>
          <p:nvPr/>
        </p:nvSpPr>
        <p:spPr bwMode="auto">
          <a:xfrm>
            <a:off x="3412216" y="3930549"/>
            <a:ext cx="2811591" cy="503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275" tIns="43638" rIns="87275" bIns="43638">
            <a:spAutoFit/>
          </a:bodyPr>
          <a:lstStyle>
            <a:lvl1pPr defTabSz="873125">
              <a:defRPr>
                <a:solidFill>
                  <a:schemeClr val="tx1"/>
                </a:solidFill>
                <a:latin typeface="Arial" panose="020B0604020202020204" pitchFamily="34" charset="0"/>
              </a:defRPr>
            </a:lvl1pPr>
            <a:lvl2pPr marL="434975" defTabSz="873125">
              <a:defRPr>
                <a:solidFill>
                  <a:schemeClr val="tx1"/>
                </a:solidFill>
                <a:latin typeface="Arial" panose="020B0604020202020204" pitchFamily="34" charset="0"/>
              </a:defRPr>
            </a:lvl2pPr>
            <a:lvl3pPr marL="873125" defTabSz="873125">
              <a:defRPr>
                <a:solidFill>
                  <a:schemeClr val="tx1"/>
                </a:solidFill>
                <a:latin typeface="Arial" panose="020B0604020202020204" pitchFamily="34" charset="0"/>
              </a:defRPr>
            </a:lvl3pPr>
            <a:lvl4pPr marL="1308100" defTabSz="873125">
              <a:defRPr>
                <a:solidFill>
                  <a:schemeClr val="tx1"/>
                </a:solidFill>
                <a:latin typeface="Arial" panose="020B0604020202020204" pitchFamily="34" charset="0"/>
              </a:defRPr>
            </a:lvl4pPr>
            <a:lvl5pPr marL="1746250" defTabSz="873125">
              <a:defRPr>
                <a:solidFill>
                  <a:schemeClr val="tx1"/>
                </a:solidFill>
                <a:latin typeface="Arial" panose="020B0604020202020204" pitchFamily="34" charset="0"/>
              </a:defRPr>
            </a:lvl5pPr>
            <a:lvl6pPr marL="2203450" defTabSz="873125" fontAlgn="base">
              <a:spcBef>
                <a:spcPct val="0"/>
              </a:spcBef>
              <a:spcAft>
                <a:spcPct val="0"/>
              </a:spcAft>
              <a:defRPr>
                <a:solidFill>
                  <a:schemeClr val="tx1"/>
                </a:solidFill>
                <a:latin typeface="Arial" panose="020B0604020202020204" pitchFamily="34" charset="0"/>
              </a:defRPr>
            </a:lvl6pPr>
            <a:lvl7pPr marL="2660650" defTabSz="873125" fontAlgn="base">
              <a:spcBef>
                <a:spcPct val="0"/>
              </a:spcBef>
              <a:spcAft>
                <a:spcPct val="0"/>
              </a:spcAft>
              <a:defRPr>
                <a:solidFill>
                  <a:schemeClr val="tx1"/>
                </a:solidFill>
                <a:latin typeface="Arial" panose="020B0604020202020204" pitchFamily="34" charset="0"/>
              </a:defRPr>
            </a:lvl7pPr>
            <a:lvl8pPr marL="3117850" defTabSz="873125" fontAlgn="base">
              <a:spcBef>
                <a:spcPct val="0"/>
              </a:spcBef>
              <a:spcAft>
                <a:spcPct val="0"/>
              </a:spcAft>
              <a:defRPr>
                <a:solidFill>
                  <a:schemeClr val="tx1"/>
                </a:solidFill>
                <a:latin typeface="Arial" panose="020B0604020202020204" pitchFamily="34" charset="0"/>
              </a:defRPr>
            </a:lvl8pPr>
            <a:lvl9pPr marL="3575050" defTabSz="873125" fontAlgn="base">
              <a:spcBef>
                <a:spcPct val="0"/>
              </a:spcBef>
              <a:spcAft>
                <a:spcPct val="0"/>
              </a:spcAft>
              <a:defRPr>
                <a:solidFill>
                  <a:schemeClr val="tx1"/>
                </a:solidFill>
                <a:latin typeface="Arial" panose="020B0604020202020204" pitchFamily="34" charset="0"/>
              </a:defRPr>
            </a:lvl9pPr>
          </a:lstStyle>
          <a:p>
            <a:r>
              <a:rPr lang="en-US" altLang="en-US" sz="2700" dirty="0" err="1">
                <a:solidFill>
                  <a:srgbClr val="FF0000"/>
                </a:solidFill>
                <a:latin typeface="Times New Roman" pitchFamily="18" charset="0"/>
                <a:cs typeface="Times New Roman" pitchFamily="18" charset="0"/>
              </a:rPr>
              <a:t>nghệ</a:t>
            </a:r>
            <a:r>
              <a:rPr lang="en-US" altLang="en-US" sz="2700" dirty="0">
                <a:solidFill>
                  <a:srgbClr val="FF0000"/>
                </a:solidFill>
                <a:latin typeface="Times New Roman" pitchFamily="18" charset="0"/>
                <a:cs typeface="Times New Roman" pitchFamily="18" charset="0"/>
              </a:rPr>
              <a:t>  </a:t>
            </a:r>
            <a:r>
              <a:rPr lang="en-US" altLang="en-US" sz="2700" dirty="0" err="1" smtClean="0">
                <a:solidFill>
                  <a:srgbClr val="FF0000"/>
                </a:solidFill>
                <a:latin typeface="Times New Roman" pitchFamily="18" charset="0"/>
                <a:cs typeface="Times New Roman" pitchFamily="18" charset="0"/>
              </a:rPr>
              <a:t>sĩ</a:t>
            </a:r>
            <a:r>
              <a:rPr lang="vi-VN" altLang="en-US" sz="2700" dirty="0">
                <a:solidFill>
                  <a:srgbClr val="FF0000"/>
                </a:solidFill>
                <a:latin typeface="Times New Roman" pitchFamily="18" charset="0"/>
                <a:cs typeface="Times New Roman" pitchFamily="18" charset="0"/>
              </a:rPr>
              <a:t>  </a:t>
            </a:r>
            <a:r>
              <a:rPr lang="en-US" altLang="en-US" sz="2700" dirty="0" err="1" smtClean="0">
                <a:solidFill>
                  <a:srgbClr val="FF0000"/>
                </a:solidFill>
                <a:latin typeface="Times New Roman" pitchFamily="18" charset="0"/>
                <a:cs typeface="Times New Roman" pitchFamily="18" charset="0"/>
              </a:rPr>
              <a:t>tạo</a:t>
            </a:r>
            <a:r>
              <a:rPr lang="en-US" altLang="en-US" sz="2700" dirty="0" smtClean="0">
                <a:solidFill>
                  <a:srgbClr val="FF0000"/>
                </a:solidFill>
                <a:latin typeface="Times New Roman" pitchFamily="18" charset="0"/>
                <a:cs typeface="Times New Roman" pitchFamily="18" charset="0"/>
              </a:rPr>
              <a:t> </a:t>
            </a:r>
            <a:r>
              <a:rPr lang="vi-VN" altLang="en-US" sz="2700" dirty="0" smtClean="0">
                <a:solidFill>
                  <a:srgbClr val="FF0000"/>
                </a:solidFill>
                <a:latin typeface="Times New Roman" pitchFamily="18" charset="0"/>
                <a:cs typeface="Times New Roman" pitchFamily="18" charset="0"/>
              </a:rPr>
              <a:t> </a:t>
            </a:r>
            <a:r>
              <a:rPr lang="en-US" altLang="en-US" sz="2700" dirty="0" err="1" smtClean="0">
                <a:solidFill>
                  <a:srgbClr val="FF0000"/>
                </a:solidFill>
                <a:latin typeface="Times New Roman" pitchFamily="18" charset="0"/>
                <a:cs typeface="Times New Roman" pitchFamily="18" charset="0"/>
              </a:rPr>
              <a:t>hình</a:t>
            </a:r>
            <a:r>
              <a:rPr lang="vi-VN" altLang="en-US" sz="2700" dirty="0" smtClean="0">
                <a:solidFill>
                  <a:srgbClr val="FF0000"/>
                </a:solidFill>
                <a:latin typeface="Times New Roman" pitchFamily="18" charset="0"/>
                <a:cs typeface="Times New Roman" pitchFamily="18" charset="0"/>
              </a:rPr>
              <a:t> </a:t>
            </a:r>
            <a:endParaRPr lang="en-US" altLang="en-US" sz="2700" dirty="0">
              <a:solidFill>
                <a:srgbClr val="FF0000"/>
              </a:solidFill>
              <a:latin typeface="Times New Roman" pitchFamily="18" charset="0"/>
              <a:cs typeface="Times New Roman" pitchFamily="18" charset="0"/>
            </a:endParaRPr>
          </a:p>
        </p:txBody>
      </p:sp>
      <p:sp>
        <p:nvSpPr>
          <p:cNvPr id="11" name="Text Box 11"/>
          <p:cNvSpPr txBox="1">
            <a:spLocks noChangeArrowheads="1"/>
          </p:cNvSpPr>
          <p:nvPr/>
        </p:nvSpPr>
        <p:spPr bwMode="auto">
          <a:xfrm>
            <a:off x="4793898" y="3519869"/>
            <a:ext cx="1561249" cy="503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275" tIns="43638" rIns="87275" bIns="43638">
            <a:spAutoFit/>
          </a:bodyPr>
          <a:lstStyle>
            <a:lvl1pPr defTabSz="873125">
              <a:defRPr>
                <a:solidFill>
                  <a:schemeClr val="tx1"/>
                </a:solidFill>
                <a:latin typeface="Arial" panose="020B0604020202020204" pitchFamily="34" charset="0"/>
              </a:defRPr>
            </a:lvl1pPr>
            <a:lvl2pPr marL="434975" defTabSz="873125">
              <a:defRPr>
                <a:solidFill>
                  <a:schemeClr val="tx1"/>
                </a:solidFill>
                <a:latin typeface="Arial" panose="020B0604020202020204" pitchFamily="34" charset="0"/>
              </a:defRPr>
            </a:lvl2pPr>
            <a:lvl3pPr marL="873125" defTabSz="873125">
              <a:defRPr>
                <a:solidFill>
                  <a:schemeClr val="tx1"/>
                </a:solidFill>
                <a:latin typeface="Arial" panose="020B0604020202020204" pitchFamily="34" charset="0"/>
              </a:defRPr>
            </a:lvl3pPr>
            <a:lvl4pPr marL="1308100" defTabSz="873125">
              <a:defRPr>
                <a:solidFill>
                  <a:schemeClr val="tx1"/>
                </a:solidFill>
                <a:latin typeface="Arial" panose="020B0604020202020204" pitchFamily="34" charset="0"/>
              </a:defRPr>
            </a:lvl4pPr>
            <a:lvl5pPr marL="1746250" defTabSz="873125">
              <a:defRPr>
                <a:solidFill>
                  <a:schemeClr val="tx1"/>
                </a:solidFill>
                <a:latin typeface="Arial" panose="020B0604020202020204" pitchFamily="34" charset="0"/>
              </a:defRPr>
            </a:lvl5pPr>
            <a:lvl6pPr marL="2203450" defTabSz="873125" fontAlgn="base">
              <a:spcBef>
                <a:spcPct val="0"/>
              </a:spcBef>
              <a:spcAft>
                <a:spcPct val="0"/>
              </a:spcAft>
              <a:defRPr>
                <a:solidFill>
                  <a:schemeClr val="tx1"/>
                </a:solidFill>
                <a:latin typeface="Arial" panose="020B0604020202020204" pitchFamily="34" charset="0"/>
              </a:defRPr>
            </a:lvl6pPr>
            <a:lvl7pPr marL="2660650" defTabSz="873125" fontAlgn="base">
              <a:spcBef>
                <a:spcPct val="0"/>
              </a:spcBef>
              <a:spcAft>
                <a:spcPct val="0"/>
              </a:spcAft>
              <a:defRPr>
                <a:solidFill>
                  <a:schemeClr val="tx1"/>
                </a:solidFill>
                <a:latin typeface="Arial" panose="020B0604020202020204" pitchFamily="34" charset="0"/>
              </a:defRPr>
            </a:lvl7pPr>
            <a:lvl8pPr marL="3117850" defTabSz="873125" fontAlgn="base">
              <a:spcBef>
                <a:spcPct val="0"/>
              </a:spcBef>
              <a:spcAft>
                <a:spcPct val="0"/>
              </a:spcAft>
              <a:defRPr>
                <a:solidFill>
                  <a:schemeClr val="tx1"/>
                </a:solidFill>
                <a:latin typeface="Arial" panose="020B0604020202020204" pitchFamily="34" charset="0"/>
              </a:defRPr>
            </a:lvl8pPr>
            <a:lvl9pPr marL="3575050" defTabSz="873125" fontAlgn="base">
              <a:spcBef>
                <a:spcPct val="0"/>
              </a:spcBef>
              <a:spcAft>
                <a:spcPct val="0"/>
              </a:spcAft>
              <a:defRPr>
                <a:solidFill>
                  <a:schemeClr val="tx1"/>
                </a:solidFill>
                <a:latin typeface="Arial" panose="020B0604020202020204" pitchFamily="34" charset="0"/>
              </a:defRPr>
            </a:lvl9pPr>
          </a:lstStyle>
          <a:p>
            <a:r>
              <a:rPr lang="en-US" altLang="en-US" sz="2700" dirty="0" smtClean="0">
                <a:solidFill>
                  <a:srgbClr val="FF0000"/>
                </a:solidFill>
                <a:latin typeface="Times New Roman" pitchFamily="18" charset="0"/>
                <a:cs typeface="Times New Roman" pitchFamily="18" charset="0"/>
              </a:rPr>
              <a:t> </a:t>
            </a:r>
            <a:r>
              <a:rPr lang="en-US" altLang="en-US" sz="2700" dirty="0" err="1" smtClean="0">
                <a:solidFill>
                  <a:srgbClr val="FF0000"/>
                </a:solidFill>
                <a:latin typeface="Times New Roman" pitchFamily="18" charset="0"/>
                <a:cs typeface="Times New Roman" pitchFamily="18" charset="0"/>
              </a:rPr>
              <a:t>thấm</a:t>
            </a:r>
            <a:r>
              <a:rPr lang="en-US" altLang="en-US" sz="2700" dirty="0" smtClean="0">
                <a:solidFill>
                  <a:srgbClr val="FF0000"/>
                </a:solidFill>
                <a:latin typeface="Times New Roman" pitchFamily="18" charset="0"/>
                <a:cs typeface="Times New Roman" pitchFamily="18" charset="0"/>
              </a:rPr>
              <a:t> </a:t>
            </a:r>
            <a:r>
              <a:rPr lang="en-US" altLang="en-US" sz="2700" dirty="0" err="1">
                <a:solidFill>
                  <a:srgbClr val="FF0000"/>
                </a:solidFill>
                <a:latin typeface="Times New Roman" pitchFamily="18" charset="0"/>
                <a:cs typeface="Times New Roman" pitchFamily="18" charset="0"/>
              </a:rPr>
              <a:t>thía</a:t>
            </a:r>
            <a:endParaRPr lang="en-US" altLang="en-US" sz="2700" dirty="0">
              <a:solidFill>
                <a:srgbClr val="FF0000"/>
              </a:solidFill>
              <a:latin typeface="Times New Roman" pitchFamily="18" charset="0"/>
              <a:cs typeface="Times New Roman" pitchFamily="18" charset="0"/>
            </a:endParaRPr>
          </a:p>
        </p:txBody>
      </p:sp>
      <p:sp>
        <p:nvSpPr>
          <p:cNvPr id="576" name="Cloud 575"/>
          <p:cNvSpPr/>
          <p:nvPr/>
        </p:nvSpPr>
        <p:spPr>
          <a:xfrm>
            <a:off x="3551512" y="5173618"/>
            <a:ext cx="4391695" cy="1676670"/>
          </a:xfrm>
          <a:prstGeom prst="cloud">
            <a:avLst/>
          </a:prstGeom>
          <a:solidFill>
            <a:srgbClr val="00B0F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0000"/>
                </a:solidFill>
                <a:latin typeface="Times New Roman" pitchFamily="18" charset="0"/>
                <a:cs typeface="Times New Roman" pitchFamily="18" charset="0"/>
              </a:rPr>
              <a:t>Luyện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đọc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nhóm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đôi</a:t>
            </a:r>
            <a:endParaRPr lang="en-US" sz="3200" b="1" dirty="0">
              <a:solidFill>
                <a:srgbClr val="FF0000"/>
              </a:solidFill>
              <a:latin typeface="Times New Roman" pitchFamily="18" charset="0"/>
              <a:cs typeface="Times New Roman" pitchFamily="18" charset="0"/>
            </a:endParaRPr>
          </a:p>
        </p:txBody>
      </p:sp>
      <p:sp>
        <p:nvSpPr>
          <p:cNvPr id="577" name="Cloud 576"/>
          <p:cNvSpPr/>
          <p:nvPr/>
        </p:nvSpPr>
        <p:spPr>
          <a:xfrm>
            <a:off x="3585873" y="5173500"/>
            <a:ext cx="4391695" cy="1648670"/>
          </a:xfrm>
          <a:prstGeom prst="cloud">
            <a:avLst/>
          </a:prstGeom>
          <a:solidFill>
            <a:srgbClr val="00B0F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0000"/>
                </a:solidFill>
                <a:latin typeface="Times New Roman" pitchFamily="18" charset="0"/>
                <a:cs typeface="Times New Roman" pitchFamily="18" charset="0"/>
              </a:rPr>
              <a:t>Thi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đọc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diễn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cảm</a:t>
            </a:r>
            <a:endParaRPr lang="en-US" sz="3200" b="1" dirty="0">
              <a:solidFill>
                <a:srgbClr val="FF0000"/>
              </a:solidFill>
              <a:latin typeface="Times New Roman" pitchFamily="18" charset="0"/>
              <a:cs typeface="Times New Roman" pitchFamily="18" charset="0"/>
            </a:endParaRPr>
          </a:p>
        </p:txBody>
      </p:sp>
      <p:sp>
        <p:nvSpPr>
          <p:cNvPr id="578" name="Rectangle 577"/>
          <p:cNvSpPr/>
          <p:nvPr/>
        </p:nvSpPr>
        <p:spPr>
          <a:xfrm>
            <a:off x="4805978" y="1365345"/>
            <a:ext cx="2633733" cy="446276"/>
          </a:xfrm>
          <a:prstGeom prst="rect">
            <a:avLst/>
          </a:prstGeom>
        </p:spPr>
        <p:txBody>
          <a:bodyPr wrap="none">
            <a:spAutoFit/>
          </a:bodyPr>
          <a:lstStyle/>
          <a:p>
            <a:pPr algn="r"/>
            <a:r>
              <a:rPr lang="en-US" sz="2300" b="1" i="1" dirty="0">
                <a:solidFill>
                  <a:srgbClr val="0000FF"/>
                </a:solidFill>
                <a:latin typeface="Times New Roman" panose="02020603050405020304" pitchFamily="18" charset="0"/>
                <a:cs typeface="Times New Roman" pitchFamily="18" charset="0"/>
              </a:rPr>
              <a:t>Theo</a:t>
            </a:r>
            <a:r>
              <a:rPr lang="en-US" sz="2300" b="1" dirty="0">
                <a:solidFill>
                  <a:srgbClr val="0000FF"/>
                </a:solidFill>
                <a:latin typeface="Times New Roman" panose="02020603050405020304" pitchFamily="18" charset="0"/>
                <a:cs typeface="Times New Roman" pitchFamily="18" charset="0"/>
              </a:rPr>
              <a:t> </a:t>
            </a:r>
            <a:r>
              <a:rPr lang="en-US" sz="2300" b="1" dirty="0" err="1">
                <a:solidFill>
                  <a:srgbClr val="0000FF"/>
                </a:solidFill>
                <a:latin typeface="Times New Roman" panose="02020603050405020304" pitchFamily="18" charset="0"/>
                <a:cs typeface="Times New Roman" pitchFamily="18" charset="0"/>
              </a:rPr>
              <a:t>Nguyễn</a:t>
            </a:r>
            <a:r>
              <a:rPr lang="en-US" sz="2300" b="1" dirty="0">
                <a:solidFill>
                  <a:srgbClr val="0000FF"/>
                </a:solidFill>
                <a:latin typeface="Times New Roman" panose="02020603050405020304" pitchFamily="18" charset="0"/>
                <a:cs typeface="Times New Roman" pitchFamily="18" charset="0"/>
              </a:rPr>
              <a:t> </a:t>
            </a:r>
            <a:r>
              <a:rPr lang="en-US" sz="2300" b="1" dirty="0" err="1">
                <a:solidFill>
                  <a:srgbClr val="0000FF"/>
                </a:solidFill>
                <a:latin typeface="Times New Roman" panose="02020603050405020304" pitchFamily="18" charset="0"/>
                <a:cs typeface="Times New Roman" pitchFamily="18" charset="0"/>
              </a:rPr>
              <a:t>Tuân</a:t>
            </a:r>
            <a:r>
              <a:rPr lang="en-US" sz="2300" b="1" dirty="0">
                <a:solidFill>
                  <a:srgbClr val="0000FF"/>
                </a:solidFill>
                <a:latin typeface="Times New Roman" panose="02020603050405020304" pitchFamily="18" charset="0"/>
                <a:cs typeface="Times New Roman" pitchFamily="18" charset="0"/>
              </a:rPr>
              <a:t> </a:t>
            </a:r>
          </a:p>
        </p:txBody>
      </p:sp>
      <p:sp>
        <p:nvSpPr>
          <p:cNvPr id="579" name="TextBox 578"/>
          <p:cNvSpPr txBox="1"/>
          <p:nvPr/>
        </p:nvSpPr>
        <p:spPr>
          <a:xfrm>
            <a:off x="175846" y="14068"/>
            <a:ext cx="8581292" cy="1384995"/>
          </a:xfrm>
          <a:prstGeom prst="rect">
            <a:avLst/>
          </a:prstGeom>
          <a:noFill/>
        </p:spPr>
        <p:txBody>
          <a:bodyPr wrap="square" rtlCol="0">
            <a:spAutoFit/>
          </a:bodyPr>
          <a:lstStyle/>
          <a:p>
            <a:pPr algn="ctr"/>
            <a:r>
              <a:rPr lang="en-US" sz="2800" b="1" dirty="0" err="1">
                <a:solidFill>
                  <a:srgbClr val="002060"/>
                </a:solidFill>
                <a:latin typeface="Times New Roman" panose="02020603050405020304" pitchFamily="18" charset="0"/>
                <a:cs typeface="Times New Roman" panose="02020603050405020304" pitchFamily="18" charset="0"/>
              </a:rPr>
              <a:t>Thứ</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hai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ngày</a:t>
            </a:r>
            <a:r>
              <a:rPr lang="en-US" sz="2800" b="1" dirty="0">
                <a:solidFill>
                  <a:srgbClr val="002060"/>
                </a:solidFill>
                <a:latin typeface="Times New Roman" panose="02020603050405020304" pitchFamily="18" charset="0"/>
                <a:cs typeface="Times New Roman" panose="02020603050405020304" pitchFamily="18" charset="0"/>
              </a:rPr>
              <a:t> </a:t>
            </a:r>
            <a:r>
              <a:rPr lang="vi-VN" sz="2800" b="1" dirty="0">
                <a:solidFill>
                  <a:srgbClr val="002060"/>
                </a:solidFill>
                <a:cs typeface="Times New Roman" panose="02020603050405020304" pitchFamily="18" charset="0"/>
              </a:rPr>
              <a:t>18</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tháng</a:t>
            </a:r>
            <a:r>
              <a:rPr lang="en-US" sz="2800" b="1" dirty="0">
                <a:solidFill>
                  <a:srgbClr val="002060"/>
                </a:solidFill>
                <a:latin typeface="Times New Roman" panose="02020603050405020304" pitchFamily="18" charset="0"/>
                <a:cs typeface="Times New Roman" panose="02020603050405020304" pitchFamily="18" charset="0"/>
              </a:rPr>
              <a:t> </a:t>
            </a:r>
            <a:r>
              <a:rPr lang="vi-VN" sz="2800" b="1" dirty="0">
                <a:solidFill>
                  <a:srgbClr val="002060"/>
                </a:solidFill>
                <a:cs typeface="Times New Roman" panose="02020603050405020304" pitchFamily="18" charset="0"/>
              </a:rPr>
              <a:t>03</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năm</a:t>
            </a:r>
            <a:r>
              <a:rPr lang="en-US" sz="2800" b="1" dirty="0">
                <a:solidFill>
                  <a:srgbClr val="002060"/>
                </a:solidFill>
                <a:latin typeface="Times New Roman" panose="02020603050405020304" pitchFamily="18" charset="0"/>
                <a:cs typeface="Times New Roman" panose="02020603050405020304" pitchFamily="18" charset="0"/>
              </a:rPr>
              <a:t> 202</a:t>
            </a:r>
            <a:r>
              <a:rPr lang="vi-VN" sz="2800" b="1" dirty="0">
                <a:solidFill>
                  <a:srgbClr val="002060"/>
                </a:solidFill>
                <a:cs typeface="Times New Roman" panose="02020603050405020304" pitchFamily="18" charset="0"/>
              </a:rPr>
              <a:t>4</a:t>
            </a:r>
            <a:endParaRPr lang="en-US" sz="2800" b="1" dirty="0">
              <a:solidFill>
                <a:srgbClr val="002060"/>
              </a:solidFill>
              <a:latin typeface="Times New Roman" panose="02020603050405020304" pitchFamily="18" charset="0"/>
              <a:cs typeface="Times New Roman" panose="02020603050405020304" pitchFamily="18" charset="0"/>
            </a:endParaRPr>
          </a:p>
          <a:p>
            <a:pPr algn="ctr"/>
            <a:r>
              <a:rPr lang="en-US" sz="2800" b="1" u="sng" dirty="0" err="1">
                <a:solidFill>
                  <a:srgbClr val="002060"/>
                </a:solidFill>
                <a:latin typeface="Times New Roman" panose="02020603050405020304" pitchFamily="18" charset="0"/>
                <a:cs typeface="Times New Roman" panose="02020603050405020304" pitchFamily="18" charset="0"/>
              </a:rPr>
              <a:t>Tập</a:t>
            </a:r>
            <a:r>
              <a:rPr lang="en-US" sz="2800" b="1" u="sng" dirty="0">
                <a:solidFill>
                  <a:srgbClr val="002060"/>
                </a:solidFill>
                <a:latin typeface="Times New Roman" panose="02020603050405020304" pitchFamily="18" charset="0"/>
                <a:cs typeface="Times New Roman" panose="02020603050405020304" pitchFamily="18" charset="0"/>
              </a:rPr>
              <a:t> </a:t>
            </a:r>
            <a:r>
              <a:rPr lang="en-US" sz="2800" b="1" u="sng" dirty="0" err="1">
                <a:solidFill>
                  <a:srgbClr val="002060"/>
                </a:solidFill>
                <a:latin typeface="Times New Roman" panose="02020603050405020304" pitchFamily="18" charset="0"/>
                <a:cs typeface="Times New Roman" panose="02020603050405020304" pitchFamily="18" charset="0"/>
              </a:rPr>
              <a:t>đọc</a:t>
            </a:r>
            <a:r>
              <a:rPr lang="vi-VN" sz="2800" b="1" dirty="0">
                <a:solidFill>
                  <a:srgbClr val="002060"/>
                </a:solidFill>
                <a:cs typeface="Times New Roman" panose="02020603050405020304" pitchFamily="18" charset="0"/>
              </a:rPr>
              <a:t>:</a:t>
            </a:r>
          </a:p>
          <a:p>
            <a:pPr algn="ctr"/>
            <a:r>
              <a:rPr lang="vi-VN" sz="2800" b="1" dirty="0">
                <a:solidFill>
                  <a:srgbClr val="002060"/>
                </a:solidFill>
                <a:cs typeface="Times New Roman" panose="02020603050405020304" pitchFamily="18" charset="0"/>
              </a:rPr>
              <a:t>Tranh làng Hồ</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91233" y="1767299"/>
            <a:ext cx="6911995" cy="523220"/>
          </a:xfrm>
          <a:prstGeom prst="rect">
            <a:avLst/>
          </a:prstGeom>
          <a:noFill/>
        </p:spPr>
        <p:txBody>
          <a:bodyPr wrap="square" rtlCol="0">
            <a:spAutoFit/>
          </a:bodyPr>
          <a:lstStyle/>
          <a:p>
            <a:r>
              <a:rPr lang="vi-VN" sz="2800" b="1" i="1" dirty="0">
                <a:solidFill>
                  <a:srgbClr val="C00000"/>
                </a:solidFill>
              </a:rPr>
              <a:t>*Luyện đọc đoạn diễn cảm:</a:t>
            </a:r>
            <a:endParaRPr lang="en-US" sz="2800" b="1" i="1" dirty="0">
              <a:solidFill>
                <a:srgbClr val="C00000"/>
              </a:solidFill>
            </a:endParaRPr>
          </a:p>
        </p:txBody>
      </p:sp>
      <p:cxnSp>
        <p:nvCxnSpPr>
          <p:cNvPr id="580" name="Straight Connector 579"/>
          <p:cNvCxnSpPr/>
          <p:nvPr/>
        </p:nvCxnSpPr>
        <p:spPr>
          <a:xfrm flipH="1">
            <a:off x="7958614" y="3154680"/>
            <a:ext cx="72521" cy="365189"/>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581" name="Straight Connector 580"/>
          <p:cNvCxnSpPr/>
          <p:nvPr/>
        </p:nvCxnSpPr>
        <p:spPr>
          <a:xfrm flipH="1">
            <a:off x="8674540" y="3535109"/>
            <a:ext cx="73910" cy="419614"/>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584" name="Straight Connector 583"/>
          <p:cNvCxnSpPr/>
          <p:nvPr/>
        </p:nvCxnSpPr>
        <p:spPr>
          <a:xfrm flipH="1">
            <a:off x="7318310" y="2682356"/>
            <a:ext cx="73910" cy="419614"/>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585" name="Straight Connector 584"/>
          <p:cNvCxnSpPr/>
          <p:nvPr/>
        </p:nvCxnSpPr>
        <p:spPr>
          <a:xfrm flipH="1">
            <a:off x="7409537" y="2682356"/>
            <a:ext cx="73910" cy="419614"/>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588" name="Straight Connector 587"/>
          <p:cNvCxnSpPr/>
          <p:nvPr/>
        </p:nvCxnSpPr>
        <p:spPr>
          <a:xfrm flipH="1">
            <a:off x="8050145" y="3915309"/>
            <a:ext cx="73910" cy="419614"/>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589" name="Straight Connector 588"/>
          <p:cNvCxnSpPr/>
          <p:nvPr/>
        </p:nvCxnSpPr>
        <p:spPr>
          <a:xfrm flipH="1">
            <a:off x="8141372" y="3915309"/>
            <a:ext cx="73910" cy="419614"/>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590" name="Straight Connector 589"/>
          <p:cNvCxnSpPr/>
          <p:nvPr/>
        </p:nvCxnSpPr>
        <p:spPr>
          <a:xfrm flipH="1">
            <a:off x="7486033" y="4735327"/>
            <a:ext cx="73910" cy="419614"/>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591" name="Straight Connector 590"/>
          <p:cNvCxnSpPr/>
          <p:nvPr/>
        </p:nvCxnSpPr>
        <p:spPr>
          <a:xfrm flipH="1">
            <a:off x="7577260" y="4735327"/>
            <a:ext cx="73910" cy="419614"/>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Tree>
    <p:custDataLst>
      <p:tags r:id="rId1"/>
    </p:custDataLst>
    <p:extLst>
      <p:ext uri="{BB962C8B-B14F-4D97-AF65-F5344CB8AC3E}">
        <p14:creationId xmlns:p14="http://schemas.microsoft.com/office/powerpoint/2010/main" val="2655430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10" presetClass="entr" presetSubtype="0" fill="hold" nodeType="withEffect">
                                  <p:stCondLst>
                                    <p:cond delay="0"/>
                                  </p:stCondLst>
                                  <p:childTnLst>
                                    <p:set>
                                      <p:cBhvr>
                                        <p:cTn id="16" dur="1" fill="hold">
                                          <p:stCondLst>
                                            <p:cond delay="0"/>
                                          </p:stCondLst>
                                        </p:cTn>
                                        <p:tgtEl>
                                          <p:spTgt spid="584"/>
                                        </p:tgtEl>
                                        <p:attrNameLst>
                                          <p:attrName>style.visibility</p:attrName>
                                        </p:attrNameLst>
                                      </p:cBhvr>
                                      <p:to>
                                        <p:strVal val="visible"/>
                                      </p:to>
                                    </p:set>
                                    <p:animEffect transition="in" filter="fade">
                                      <p:cBhvr>
                                        <p:cTn id="17" dur="500"/>
                                        <p:tgtEl>
                                          <p:spTgt spid="584"/>
                                        </p:tgtEl>
                                      </p:cBhvr>
                                    </p:animEffect>
                                  </p:childTnLst>
                                </p:cTn>
                              </p:par>
                              <p:par>
                                <p:cTn id="18" presetID="10" presetClass="entr" presetSubtype="0" fill="hold" nodeType="withEffect">
                                  <p:stCondLst>
                                    <p:cond delay="0"/>
                                  </p:stCondLst>
                                  <p:childTnLst>
                                    <p:set>
                                      <p:cBhvr>
                                        <p:cTn id="19" dur="1" fill="hold">
                                          <p:stCondLst>
                                            <p:cond delay="0"/>
                                          </p:stCondLst>
                                        </p:cTn>
                                        <p:tgtEl>
                                          <p:spTgt spid="585"/>
                                        </p:tgtEl>
                                        <p:attrNameLst>
                                          <p:attrName>style.visibility</p:attrName>
                                        </p:attrNameLst>
                                      </p:cBhvr>
                                      <p:to>
                                        <p:strVal val="visible"/>
                                      </p:to>
                                    </p:set>
                                    <p:animEffect transition="in" filter="fade">
                                      <p:cBhvr>
                                        <p:cTn id="20" dur="500"/>
                                        <p:tgtEl>
                                          <p:spTgt spid="585"/>
                                        </p:tgtEl>
                                      </p:cBhvr>
                                    </p:animEffect>
                                  </p:childTnLst>
                                </p:cTn>
                              </p:par>
                              <p:par>
                                <p:cTn id="21" presetID="10" presetClass="entr" presetSubtype="0" fill="hold" nodeType="withEffect">
                                  <p:stCondLst>
                                    <p:cond delay="0"/>
                                  </p:stCondLst>
                                  <p:childTnLst>
                                    <p:set>
                                      <p:cBhvr>
                                        <p:cTn id="22" dur="1" fill="hold">
                                          <p:stCondLst>
                                            <p:cond delay="0"/>
                                          </p:stCondLst>
                                        </p:cTn>
                                        <p:tgtEl>
                                          <p:spTgt spid="580"/>
                                        </p:tgtEl>
                                        <p:attrNameLst>
                                          <p:attrName>style.visibility</p:attrName>
                                        </p:attrNameLst>
                                      </p:cBhvr>
                                      <p:to>
                                        <p:strVal val="visible"/>
                                      </p:to>
                                    </p:set>
                                    <p:animEffect transition="in" filter="fade">
                                      <p:cBhvr>
                                        <p:cTn id="23" dur="500"/>
                                        <p:tgtEl>
                                          <p:spTgt spid="580"/>
                                        </p:tgtEl>
                                      </p:cBhvr>
                                    </p:animEffect>
                                  </p:childTnLst>
                                </p:cTn>
                              </p:par>
                              <p:par>
                                <p:cTn id="24" presetID="10" presetClass="entr" presetSubtype="0" fill="hold" nodeType="withEffect">
                                  <p:stCondLst>
                                    <p:cond delay="0"/>
                                  </p:stCondLst>
                                  <p:childTnLst>
                                    <p:set>
                                      <p:cBhvr>
                                        <p:cTn id="25" dur="1" fill="hold">
                                          <p:stCondLst>
                                            <p:cond delay="0"/>
                                          </p:stCondLst>
                                        </p:cTn>
                                        <p:tgtEl>
                                          <p:spTgt spid="581"/>
                                        </p:tgtEl>
                                        <p:attrNameLst>
                                          <p:attrName>style.visibility</p:attrName>
                                        </p:attrNameLst>
                                      </p:cBhvr>
                                      <p:to>
                                        <p:strVal val="visible"/>
                                      </p:to>
                                    </p:set>
                                    <p:animEffect transition="in" filter="fade">
                                      <p:cBhvr>
                                        <p:cTn id="26" dur="500"/>
                                        <p:tgtEl>
                                          <p:spTgt spid="581"/>
                                        </p:tgtEl>
                                      </p:cBhvr>
                                    </p:animEffect>
                                  </p:childTnLst>
                                </p:cTn>
                              </p:par>
                              <p:par>
                                <p:cTn id="27" presetID="10" presetClass="entr" presetSubtype="0" fill="hold" nodeType="withEffect">
                                  <p:stCondLst>
                                    <p:cond delay="0"/>
                                  </p:stCondLst>
                                  <p:childTnLst>
                                    <p:set>
                                      <p:cBhvr>
                                        <p:cTn id="28" dur="1" fill="hold">
                                          <p:stCondLst>
                                            <p:cond delay="0"/>
                                          </p:stCondLst>
                                        </p:cTn>
                                        <p:tgtEl>
                                          <p:spTgt spid="588"/>
                                        </p:tgtEl>
                                        <p:attrNameLst>
                                          <p:attrName>style.visibility</p:attrName>
                                        </p:attrNameLst>
                                      </p:cBhvr>
                                      <p:to>
                                        <p:strVal val="visible"/>
                                      </p:to>
                                    </p:set>
                                    <p:animEffect transition="in" filter="fade">
                                      <p:cBhvr>
                                        <p:cTn id="29" dur="500"/>
                                        <p:tgtEl>
                                          <p:spTgt spid="588"/>
                                        </p:tgtEl>
                                      </p:cBhvr>
                                    </p:animEffect>
                                  </p:childTnLst>
                                </p:cTn>
                              </p:par>
                              <p:par>
                                <p:cTn id="30" presetID="10" presetClass="entr" presetSubtype="0" fill="hold" nodeType="withEffect">
                                  <p:stCondLst>
                                    <p:cond delay="0"/>
                                  </p:stCondLst>
                                  <p:childTnLst>
                                    <p:set>
                                      <p:cBhvr>
                                        <p:cTn id="31" dur="1" fill="hold">
                                          <p:stCondLst>
                                            <p:cond delay="0"/>
                                          </p:stCondLst>
                                        </p:cTn>
                                        <p:tgtEl>
                                          <p:spTgt spid="589"/>
                                        </p:tgtEl>
                                        <p:attrNameLst>
                                          <p:attrName>style.visibility</p:attrName>
                                        </p:attrNameLst>
                                      </p:cBhvr>
                                      <p:to>
                                        <p:strVal val="visible"/>
                                      </p:to>
                                    </p:set>
                                    <p:animEffect transition="in" filter="fade">
                                      <p:cBhvr>
                                        <p:cTn id="32" dur="500"/>
                                        <p:tgtEl>
                                          <p:spTgt spid="58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500"/>
                                        <p:tgtEl>
                                          <p:spTgt spid="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500"/>
                                        <p:tgtEl>
                                          <p:spTgt spid="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500"/>
                                        <p:tgtEl>
                                          <p:spTgt spid="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500"/>
                                        <p:tgtEl>
                                          <p:spTgt spid="7"/>
                                        </p:tgtEl>
                                      </p:cBhvr>
                                    </p:animEffect>
                                  </p:childTnLst>
                                </p:cTn>
                              </p:par>
                              <p:par>
                                <p:cTn id="54" presetID="10" presetClass="entr" presetSubtype="0" fill="hold" nodeType="withEffect">
                                  <p:stCondLst>
                                    <p:cond delay="0"/>
                                  </p:stCondLst>
                                  <p:childTnLst>
                                    <p:set>
                                      <p:cBhvr>
                                        <p:cTn id="55" dur="1" fill="hold">
                                          <p:stCondLst>
                                            <p:cond delay="0"/>
                                          </p:stCondLst>
                                        </p:cTn>
                                        <p:tgtEl>
                                          <p:spTgt spid="590"/>
                                        </p:tgtEl>
                                        <p:attrNameLst>
                                          <p:attrName>style.visibility</p:attrName>
                                        </p:attrNameLst>
                                      </p:cBhvr>
                                      <p:to>
                                        <p:strVal val="visible"/>
                                      </p:to>
                                    </p:set>
                                    <p:animEffect transition="in" filter="fade">
                                      <p:cBhvr>
                                        <p:cTn id="56" dur="500"/>
                                        <p:tgtEl>
                                          <p:spTgt spid="590"/>
                                        </p:tgtEl>
                                      </p:cBhvr>
                                    </p:animEffect>
                                  </p:childTnLst>
                                </p:cTn>
                              </p:par>
                              <p:par>
                                <p:cTn id="57" presetID="10" presetClass="entr" presetSubtype="0" fill="hold" nodeType="withEffect">
                                  <p:stCondLst>
                                    <p:cond delay="0"/>
                                  </p:stCondLst>
                                  <p:childTnLst>
                                    <p:set>
                                      <p:cBhvr>
                                        <p:cTn id="58" dur="1" fill="hold">
                                          <p:stCondLst>
                                            <p:cond delay="0"/>
                                          </p:stCondLst>
                                        </p:cTn>
                                        <p:tgtEl>
                                          <p:spTgt spid="591"/>
                                        </p:tgtEl>
                                        <p:attrNameLst>
                                          <p:attrName>style.visibility</p:attrName>
                                        </p:attrNameLst>
                                      </p:cBhvr>
                                      <p:to>
                                        <p:strVal val="visible"/>
                                      </p:to>
                                    </p:set>
                                    <p:animEffect transition="in" filter="fade">
                                      <p:cBhvr>
                                        <p:cTn id="59" dur="500"/>
                                        <p:tgtEl>
                                          <p:spTgt spid="591"/>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576"/>
                                        </p:tgtEl>
                                        <p:attrNameLst>
                                          <p:attrName>style.visibility</p:attrName>
                                        </p:attrNameLst>
                                      </p:cBhvr>
                                      <p:to>
                                        <p:strVal val="visible"/>
                                      </p:to>
                                    </p:set>
                                    <p:animEffect transition="in" filter="fade">
                                      <p:cBhvr>
                                        <p:cTn id="64" dur="1000"/>
                                        <p:tgtEl>
                                          <p:spTgt spid="576"/>
                                        </p:tgtEl>
                                      </p:cBhvr>
                                    </p:animEffect>
                                    <p:anim calcmode="lin" valueType="num">
                                      <p:cBhvr>
                                        <p:cTn id="65" dur="1000" fill="hold"/>
                                        <p:tgtEl>
                                          <p:spTgt spid="576"/>
                                        </p:tgtEl>
                                        <p:attrNameLst>
                                          <p:attrName>ppt_x</p:attrName>
                                        </p:attrNameLst>
                                      </p:cBhvr>
                                      <p:tavLst>
                                        <p:tav tm="0">
                                          <p:val>
                                            <p:strVal val="#ppt_x"/>
                                          </p:val>
                                        </p:tav>
                                        <p:tav tm="100000">
                                          <p:val>
                                            <p:strVal val="#ppt_x"/>
                                          </p:val>
                                        </p:tav>
                                      </p:tavLst>
                                    </p:anim>
                                    <p:anim calcmode="lin" valueType="num">
                                      <p:cBhvr>
                                        <p:cTn id="66" dur="1000" fill="hold"/>
                                        <p:tgtEl>
                                          <p:spTgt spid="576"/>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577"/>
                                        </p:tgtEl>
                                        <p:attrNameLst>
                                          <p:attrName>style.visibility</p:attrName>
                                        </p:attrNameLst>
                                      </p:cBhvr>
                                      <p:to>
                                        <p:strVal val="visible"/>
                                      </p:to>
                                    </p:set>
                                    <p:anim calcmode="lin" valueType="num">
                                      <p:cBhvr additive="base">
                                        <p:cTn id="71" dur="500" fill="hold"/>
                                        <p:tgtEl>
                                          <p:spTgt spid="577"/>
                                        </p:tgtEl>
                                        <p:attrNameLst>
                                          <p:attrName>ppt_x</p:attrName>
                                        </p:attrNameLst>
                                      </p:cBhvr>
                                      <p:tavLst>
                                        <p:tav tm="0">
                                          <p:val>
                                            <p:strVal val="#ppt_x"/>
                                          </p:val>
                                        </p:tav>
                                        <p:tav tm="100000">
                                          <p:val>
                                            <p:strVal val="#ppt_x"/>
                                          </p:val>
                                        </p:tav>
                                      </p:tavLst>
                                    </p:anim>
                                    <p:anim calcmode="lin" valueType="num">
                                      <p:cBhvr additive="base">
                                        <p:cTn id="72" dur="500" fill="hold"/>
                                        <p:tgtEl>
                                          <p:spTgt spid="5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1" grpId="0"/>
      <p:bldP spid="576" grpId="0" animBg="1"/>
      <p:bldP spid="5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mprod_title"/>
          <p:cNvSpPr txBox="1">
            <a:spLocks/>
          </p:cNvSpPr>
          <p:nvPr>
            <p:custDataLst>
              <p:tags r:id="rId2"/>
            </p:custDataLst>
          </p:nvPr>
        </p:nvSpPr>
        <p:spPr>
          <a:xfrm>
            <a:off x="289560" y="1272432"/>
            <a:ext cx="8467578" cy="1440612"/>
          </a:xfrm>
          <a:prstGeom prst="rect">
            <a:avLst/>
          </a:prstGeo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vi-VN" sz="2800" b="1" dirty="0" smtClean="0">
                <a:solidFill>
                  <a:srgbClr val="C00000"/>
                </a:solidFill>
                <a:cs typeface="Times New Roman" panose="02020603050405020304" pitchFamily="18" charset="0"/>
              </a:rPr>
              <a:t>*Đọc đoạn 4 và nêu nội dung bài Hội thổi cơm thi ở Đồng Vân.</a:t>
            </a:r>
            <a:endParaRPr lang="en-US" altLang="en-US" sz="2800" b="1" i="1" dirty="0">
              <a:solidFill>
                <a:srgbClr val="C0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75846" y="29308"/>
            <a:ext cx="8581292" cy="954107"/>
          </a:xfrm>
          <a:prstGeom prst="rect">
            <a:avLst/>
          </a:prstGeom>
          <a:noFill/>
        </p:spPr>
        <p:txBody>
          <a:bodyPr wrap="square" rtlCol="0">
            <a:spAutoFit/>
          </a:bodyPr>
          <a:lstStyle/>
          <a:p>
            <a:pPr algn="ctr"/>
            <a:r>
              <a:rPr lang="en-US" sz="2800" b="1" dirty="0" err="1">
                <a:solidFill>
                  <a:srgbClr val="002060"/>
                </a:solidFill>
                <a:latin typeface="Times New Roman" panose="02020603050405020304" pitchFamily="18" charset="0"/>
                <a:cs typeface="Times New Roman" panose="02020603050405020304" pitchFamily="18" charset="0"/>
              </a:rPr>
              <a:t>Thứ</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hai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ngày</a:t>
            </a:r>
            <a:r>
              <a:rPr lang="en-US" sz="2800" b="1" dirty="0">
                <a:solidFill>
                  <a:srgbClr val="002060"/>
                </a:solidFill>
                <a:latin typeface="Times New Roman" panose="02020603050405020304" pitchFamily="18" charset="0"/>
                <a:cs typeface="Times New Roman" panose="02020603050405020304" pitchFamily="18" charset="0"/>
              </a:rPr>
              <a:t> </a:t>
            </a:r>
            <a:r>
              <a:rPr lang="vi-VN" sz="2800" b="1" dirty="0">
                <a:solidFill>
                  <a:srgbClr val="002060"/>
                </a:solidFill>
                <a:cs typeface="Times New Roman" panose="02020603050405020304" pitchFamily="18" charset="0"/>
              </a:rPr>
              <a:t>18</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tháng</a:t>
            </a:r>
            <a:r>
              <a:rPr lang="en-US" sz="2800" b="1" dirty="0">
                <a:solidFill>
                  <a:srgbClr val="002060"/>
                </a:solidFill>
                <a:latin typeface="Times New Roman" panose="02020603050405020304" pitchFamily="18" charset="0"/>
                <a:cs typeface="Times New Roman" panose="02020603050405020304" pitchFamily="18" charset="0"/>
              </a:rPr>
              <a:t> </a:t>
            </a:r>
            <a:r>
              <a:rPr lang="vi-VN" sz="2800" b="1" dirty="0">
                <a:solidFill>
                  <a:srgbClr val="002060"/>
                </a:solidFill>
                <a:cs typeface="Times New Roman" panose="02020603050405020304" pitchFamily="18" charset="0"/>
              </a:rPr>
              <a:t>03</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năm</a:t>
            </a:r>
            <a:r>
              <a:rPr lang="en-US" sz="2800" b="1" dirty="0">
                <a:solidFill>
                  <a:srgbClr val="002060"/>
                </a:solidFill>
                <a:latin typeface="Times New Roman" panose="02020603050405020304" pitchFamily="18" charset="0"/>
                <a:cs typeface="Times New Roman" panose="02020603050405020304" pitchFamily="18" charset="0"/>
              </a:rPr>
              <a:t> 202</a:t>
            </a:r>
            <a:r>
              <a:rPr lang="vi-VN" sz="2800" b="1" dirty="0">
                <a:solidFill>
                  <a:srgbClr val="002060"/>
                </a:solidFill>
                <a:cs typeface="Times New Roman" panose="02020603050405020304" pitchFamily="18" charset="0"/>
              </a:rPr>
              <a:t>4</a:t>
            </a:r>
            <a:endParaRPr lang="en-US" sz="2800" b="1" dirty="0">
              <a:solidFill>
                <a:srgbClr val="002060"/>
              </a:solidFill>
              <a:latin typeface="Times New Roman" panose="02020603050405020304" pitchFamily="18" charset="0"/>
              <a:cs typeface="Times New Roman" panose="02020603050405020304" pitchFamily="18" charset="0"/>
            </a:endParaRPr>
          </a:p>
          <a:p>
            <a:pPr algn="ctr"/>
            <a:r>
              <a:rPr lang="en-US" sz="2800" b="1" u="sng" dirty="0" err="1">
                <a:solidFill>
                  <a:srgbClr val="002060"/>
                </a:solidFill>
                <a:latin typeface="Times New Roman" panose="02020603050405020304" pitchFamily="18" charset="0"/>
                <a:cs typeface="Times New Roman" panose="02020603050405020304" pitchFamily="18" charset="0"/>
              </a:rPr>
              <a:t>Tập</a:t>
            </a:r>
            <a:r>
              <a:rPr lang="en-US" sz="2800" b="1" u="sng" dirty="0">
                <a:solidFill>
                  <a:srgbClr val="002060"/>
                </a:solidFill>
                <a:latin typeface="Times New Roman" panose="02020603050405020304" pitchFamily="18" charset="0"/>
                <a:cs typeface="Times New Roman" panose="02020603050405020304" pitchFamily="18" charset="0"/>
              </a:rPr>
              <a:t> </a:t>
            </a:r>
            <a:r>
              <a:rPr lang="en-US" sz="2800" b="1" u="sng" dirty="0" err="1">
                <a:solidFill>
                  <a:srgbClr val="002060"/>
                </a:solidFill>
                <a:latin typeface="Times New Roman" panose="02020603050405020304" pitchFamily="18" charset="0"/>
                <a:cs typeface="Times New Roman" panose="02020603050405020304" pitchFamily="18" charset="0"/>
              </a:rPr>
              <a:t>đọc</a:t>
            </a:r>
            <a:r>
              <a:rPr lang="vi-VN" sz="2800" b="1" dirty="0">
                <a:solidFill>
                  <a:srgbClr val="002060"/>
                </a:solidFill>
                <a:cs typeface="Times New Roman" panose="02020603050405020304" pitchFamily="18" charset="0"/>
              </a:rPr>
              <a:t>:</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9" name="Rounded Rectangle 8"/>
          <p:cNvSpPr/>
          <p:nvPr>
            <p:custDataLst>
              <p:tags r:id="rId3"/>
            </p:custDataLst>
          </p:nvPr>
        </p:nvSpPr>
        <p:spPr>
          <a:xfrm>
            <a:off x="191086" y="2591124"/>
            <a:ext cx="8739554" cy="1538916"/>
          </a:xfrm>
          <a:prstGeom prst="roundRect">
            <a:avLst/>
          </a:prstGeom>
          <a:solidFill>
            <a:srgbClr val="FFCCFF"/>
          </a:solidFill>
          <a:ln w="25400"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vi-VN" sz="2800" b="1" i="1" dirty="0">
                <a:solidFill>
                  <a:srgbClr val="FF0000"/>
                </a:solidFill>
              </a:rPr>
              <a:t>Qua việc miêu tả lễ hội thổi cơm thi ở Đồng Vân, tác giả thể hiện tình cảm yêu mến và niềm tự hào đối với một nét đẹp cổ truyền trong sinh hoạt văn hoá của dân tộc.</a:t>
            </a:r>
            <a:endParaRPr lang="vi-VN" sz="2800" b="1" i="1" dirty="0">
              <a:solidFill>
                <a:srgbClr val="FF0000"/>
              </a:solidFill>
              <a:cs typeface="Arial" panose="020B0604020202020204" pitchFamily="34" charset="0"/>
            </a:endParaRPr>
          </a:p>
        </p:txBody>
      </p:sp>
    </p:spTree>
    <p:custDataLst>
      <p:tags r:id="rId1"/>
    </p:custDataLst>
    <p:extLst>
      <p:ext uri="{BB962C8B-B14F-4D97-AF65-F5344CB8AC3E}">
        <p14:creationId xmlns:p14="http://schemas.microsoft.com/office/powerpoint/2010/main" val="187022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nhDuy\Desktop\Anh\131022khung-anh-cho-be-yeu.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2" y="0"/>
            <a:ext cx="915051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custDataLst>
              <p:tags r:id="rId2"/>
            </p:custDataLst>
          </p:nvPr>
        </p:nvSpPr>
        <p:spPr>
          <a:xfrm>
            <a:off x="3157267" y="2324819"/>
            <a:ext cx="5262113" cy="2238555"/>
          </a:xfrm>
          <a:prstGeom prst="rect">
            <a:avLst/>
          </a:prstGeom>
          <a:noFill/>
        </p:spPr>
        <p:txBody>
          <a:bodyPr wrap="none" lIns="91440" tIns="45720" rIns="91440" bIns="45720">
            <a:prstTxWarp prst="textSto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err="1">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Vận</a:t>
            </a:r>
            <a:r>
              <a:rPr lang="en-US" sz="5400" b="1" dirty="0">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5400" b="1" dirty="0" err="1">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dụng</a:t>
            </a:r>
            <a:endParaRPr lang="en-US" sz="5400" b="1" dirty="0">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4" name="Rectangle 3"/>
          <p:cNvSpPr/>
          <p:nvPr>
            <p:custDataLst>
              <p:tags r:id="rId3"/>
            </p:custDataLst>
          </p:nvPr>
        </p:nvSpPr>
        <p:spPr>
          <a:xfrm>
            <a:off x="0" y="0"/>
            <a:ext cx="9144000" cy="6858000"/>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ustDataLst>
      <p:tags r:id="rId1"/>
    </p:custDataLst>
    <p:extLst>
      <p:ext uri="{BB962C8B-B14F-4D97-AF65-F5344CB8AC3E}">
        <p14:creationId xmlns:p14="http://schemas.microsoft.com/office/powerpoint/2010/main" val="2310874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4500"/>
                                  </p:stCondLst>
                                  <p:childTnLst>
                                    <p:set>
                                      <p:cBhvr>
                                        <p:cTn id="6" dur="1" fill="hold">
                                          <p:stCondLst>
                                            <p:cond delay="0"/>
                                          </p:stCondLst>
                                        </p:cTn>
                                        <p:tgtEl>
                                          <p:spTgt spid="3"/>
                                        </p:tgtEl>
                                        <p:attrNameLst>
                                          <p:attrName>style.visibility</p:attrName>
                                        </p:attrNameLst>
                                      </p:cBhvr>
                                      <p:to>
                                        <p:strVal val="visible"/>
                                      </p:to>
                                    </p:set>
                                    <p:anim calcmode="lin" valueType="num">
                                      <p:cBhvr>
                                        <p:cTn id="7" dur="1200" fill="hold"/>
                                        <p:tgtEl>
                                          <p:spTgt spid="3"/>
                                        </p:tgtEl>
                                        <p:attrNameLst>
                                          <p:attrName>ppt_w</p:attrName>
                                        </p:attrNameLst>
                                      </p:cBhvr>
                                      <p:tavLst>
                                        <p:tav tm="0">
                                          <p:val>
                                            <p:fltVal val="0"/>
                                          </p:val>
                                        </p:tav>
                                        <p:tav tm="100000">
                                          <p:val>
                                            <p:strVal val="#ppt_w"/>
                                          </p:val>
                                        </p:tav>
                                      </p:tavLst>
                                    </p:anim>
                                    <p:anim calcmode="lin" valueType="num">
                                      <p:cBhvr>
                                        <p:cTn id="8" dur="1200" fill="hold"/>
                                        <p:tgtEl>
                                          <p:spTgt spid="3"/>
                                        </p:tgtEl>
                                        <p:attrNameLst>
                                          <p:attrName>ppt_h</p:attrName>
                                        </p:attrNameLst>
                                      </p:cBhvr>
                                      <p:tavLst>
                                        <p:tav tm="0">
                                          <p:val>
                                            <p:fltVal val="0"/>
                                          </p:val>
                                        </p:tav>
                                        <p:tav tm="100000">
                                          <p:val>
                                            <p:strVal val="#ppt_h"/>
                                          </p:val>
                                        </p:tav>
                                      </p:tavLst>
                                    </p:anim>
                                    <p:anim calcmode="lin" valueType="num">
                                      <p:cBhvr>
                                        <p:cTn id="9" dur="1200" fill="hold"/>
                                        <p:tgtEl>
                                          <p:spTgt spid="3"/>
                                        </p:tgtEl>
                                        <p:attrNameLst>
                                          <p:attrName>style.rotation</p:attrName>
                                        </p:attrNameLst>
                                      </p:cBhvr>
                                      <p:tavLst>
                                        <p:tav tm="0">
                                          <p:val>
                                            <p:fltVal val="90"/>
                                          </p:val>
                                        </p:tav>
                                        <p:tav tm="100000">
                                          <p:val>
                                            <p:fltVal val="0"/>
                                          </p:val>
                                        </p:tav>
                                      </p:tavLst>
                                    </p:anim>
                                    <p:animEffect transition="in" filter="fade">
                                      <p:cBhvr>
                                        <p:cTn id="10" dur="12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7000" r="-17000"/>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53340" y="1866139"/>
            <a:ext cx="8490438" cy="4354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2400" b="1" dirty="0" smtClean="0">
                <a:solidFill>
                  <a:srgbClr val="C00000"/>
                </a:solidFill>
              </a:rPr>
              <a:t> </a:t>
            </a:r>
            <a:r>
              <a:rPr lang="en-US" sz="2400" b="1" dirty="0" err="1" smtClean="0">
                <a:solidFill>
                  <a:srgbClr val="C00000"/>
                </a:solidFill>
                <a:latin typeface="Times New Roman" pitchFamily="18" charset="0"/>
                <a:cs typeface="Times New Roman" pitchFamily="18" charset="0"/>
              </a:rPr>
              <a:t>Kể</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tên</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một</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số</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làng</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nghề</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truyền</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thống</a:t>
            </a:r>
            <a:r>
              <a:rPr lang="en-US" sz="2400" b="1" dirty="0" smtClean="0">
                <a:solidFill>
                  <a:srgbClr val="C00000"/>
                </a:solidFill>
                <a:latin typeface="Times New Roman" pitchFamily="18" charset="0"/>
                <a:cs typeface="Times New Roman" pitchFamily="18" charset="0"/>
              </a:rPr>
              <a:t> ở </a:t>
            </a:r>
            <a:r>
              <a:rPr lang="en-US" sz="2400" b="1" dirty="0" err="1" smtClean="0">
                <a:solidFill>
                  <a:srgbClr val="C00000"/>
                </a:solidFill>
                <a:latin typeface="Times New Roman" pitchFamily="18" charset="0"/>
                <a:cs typeface="Times New Roman" pitchFamily="18" charset="0"/>
              </a:rPr>
              <a:t>Việt</a:t>
            </a:r>
            <a:r>
              <a:rPr lang="en-US" sz="2400" b="1" dirty="0" smtClean="0">
                <a:solidFill>
                  <a:srgbClr val="C00000"/>
                </a:solidFill>
                <a:latin typeface="Times New Roman" pitchFamily="18" charset="0"/>
                <a:cs typeface="Times New Roman" pitchFamily="18" charset="0"/>
              </a:rPr>
              <a:t> Nam </a:t>
            </a:r>
            <a:r>
              <a:rPr lang="en-US" sz="2400" b="1" dirty="0" err="1" smtClean="0">
                <a:solidFill>
                  <a:srgbClr val="C00000"/>
                </a:solidFill>
                <a:latin typeface="Times New Roman" pitchFamily="18" charset="0"/>
                <a:cs typeface="Times New Roman" pitchFamily="18" charset="0"/>
              </a:rPr>
              <a:t>mà</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em</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biết</a:t>
            </a:r>
            <a:r>
              <a:rPr lang="en-US" sz="2400" b="1" dirty="0" smtClean="0">
                <a:solidFill>
                  <a:srgbClr val="C00000"/>
                </a:solidFill>
                <a:latin typeface="Times New Roman" pitchFamily="18" charset="0"/>
                <a:cs typeface="Times New Roman" pitchFamily="18" charset="0"/>
              </a:rPr>
              <a:t>?</a:t>
            </a:r>
            <a:endParaRPr lang="en-US" sz="2400" b="1" dirty="0">
              <a:solidFill>
                <a:srgbClr val="C00000"/>
              </a:solidFill>
              <a:latin typeface="Times New Roman" pitchFamily="18" charset="0"/>
              <a:cs typeface="Times New Roman" pitchFamily="18" charset="0"/>
            </a:endParaRPr>
          </a:p>
        </p:txBody>
      </p:sp>
      <p:grpSp>
        <p:nvGrpSpPr>
          <p:cNvPr id="9" name="Group 8"/>
          <p:cNvGrpSpPr/>
          <p:nvPr/>
        </p:nvGrpSpPr>
        <p:grpSpPr>
          <a:xfrm>
            <a:off x="82576" y="2438717"/>
            <a:ext cx="8881662" cy="4392567"/>
            <a:chOff x="0" y="0"/>
            <a:chExt cx="9264779" cy="6903115"/>
          </a:xfrm>
        </p:grpSpPr>
        <p:grpSp>
          <p:nvGrpSpPr>
            <p:cNvPr id="10" name="Group 9"/>
            <p:cNvGrpSpPr/>
            <p:nvPr/>
          </p:nvGrpSpPr>
          <p:grpSpPr>
            <a:xfrm>
              <a:off x="85327" y="57150"/>
              <a:ext cx="8963423" cy="6648451"/>
              <a:chOff x="85327" y="57150"/>
              <a:chExt cx="8963423" cy="6648451"/>
            </a:xfrm>
          </p:grpSpPr>
          <p:pic>
            <p:nvPicPr>
              <p:cNvPr id="15" name="Picture 2" descr="(1)Gom-Bat-Trang-nay[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5391" y="57150"/>
                <a:ext cx="4650383" cy="32194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6" name="Picture 3" descr="det%20lua[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327" y="57150"/>
                <a:ext cx="4182071" cy="321111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7" name="Picture 4" descr="11111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00352" y="3429000"/>
                <a:ext cx="4648398" cy="3276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8" name="Picture 5" descr="small_3118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1310" y="3423048"/>
                <a:ext cx="4172149" cy="3282553"/>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
          <p:nvSpPr>
            <p:cNvPr id="11" name="Text Box 6"/>
            <p:cNvSpPr txBox="1">
              <a:spLocks noChangeArrowheads="1"/>
            </p:cNvSpPr>
            <p:nvPr/>
          </p:nvSpPr>
          <p:spPr bwMode="auto">
            <a:xfrm>
              <a:off x="0" y="57149"/>
              <a:ext cx="2759273" cy="863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255" tIns="43629" rIns="87255" bIns="43629">
              <a:spAutoFit/>
            </a:bodyPr>
            <a:lstStyle>
              <a:lvl1pPr defTabSz="1296988">
                <a:defRPr sz="2700">
                  <a:solidFill>
                    <a:schemeClr val="tx1"/>
                  </a:solidFill>
                  <a:latin typeface="Times New Roman" pitchFamily="18" charset="0"/>
                  <a:cs typeface="Times New Roman" pitchFamily="18" charset="0"/>
                </a:defRPr>
              </a:lvl1pPr>
              <a:lvl2pPr marL="742950" indent="-285750" defTabSz="1296988">
                <a:defRPr sz="2700">
                  <a:solidFill>
                    <a:schemeClr val="tx1"/>
                  </a:solidFill>
                  <a:latin typeface="Times New Roman" pitchFamily="18" charset="0"/>
                  <a:cs typeface="Times New Roman" pitchFamily="18" charset="0"/>
                </a:defRPr>
              </a:lvl2pPr>
              <a:lvl3pPr marL="1143000" indent="-228600" defTabSz="1296988">
                <a:defRPr sz="2700">
                  <a:solidFill>
                    <a:schemeClr val="tx1"/>
                  </a:solidFill>
                  <a:latin typeface="Times New Roman" pitchFamily="18" charset="0"/>
                  <a:cs typeface="Times New Roman" pitchFamily="18" charset="0"/>
                </a:defRPr>
              </a:lvl3pPr>
              <a:lvl4pPr marL="1600200" indent="-228600" defTabSz="1296988">
                <a:defRPr sz="2700">
                  <a:solidFill>
                    <a:schemeClr val="tx1"/>
                  </a:solidFill>
                  <a:latin typeface="Times New Roman" pitchFamily="18" charset="0"/>
                  <a:cs typeface="Times New Roman" pitchFamily="18" charset="0"/>
                </a:defRPr>
              </a:lvl4pPr>
              <a:lvl5pPr marL="2057400" indent="-228600" defTabSz="1296988">
                <a:defRPr sz="2700">
                  <a:solidFill>
                    <a:schemeClr val="tx1"/>
                  </a:solidFill>
                  <a:latin typeface="Times New Roman" pitchFamily="18" charset="0"/>
                  <a:cs typeface="Times New Roman" pitchFamily="18" charset="0"/>
                </a:defRPr>
              </a:lvl5pPr>
              <a:lvl6pPr marL="2514600" indent="-228600" defTabSz="1296988" eaLnBrk="0" fontAlgn="base" hangingPunct="0">
                <a:spcBef>
                  <a:spcPct val="0"/>
                </a:spcBef>
                <a:spcAft>
                  <a:spcPct val="0"/>
                </a:spcAft>
                <a:defRPr sz="2700">
                  <a:solidFill>
                    <a:schemeClr val="tx1"/>
                  </a:solidFill>
                  <a:latin typeface="Times New Roman" pitchFamily="18" charset="0"/>
                  <a:cs typeface="Times New Roman" pitchFamily="18" charset="0"/>
                </a:defRPr>
              </a:lvl6pPr>
              <a:lvl7pPr marL="2971800" indent="-228600" defTabSz="1296988" eaLnBrk="0" fontAlgn="base" hangingPunct="0">
                <a:spcBef>
                  <a:spcPct val="0"/>
                </a:spcBef>
                <a:spcAft>
                  <a:spcPct val="0"/>
                </a:spcAft>
                <a:defRPr sz="2700">
                  <a:solidFill>
                    <a:schemeClr val="tx1"/>
                  </a:solidFill>
                  <a:latin typeface="Times New Roman" pitchFamily="18" charset="0"/>
                  <a:cs typeface="Times New Roman" pitchFamily="18" charset="0"/>
                </a:defRPr>
              </a:lvl7pPr>
              <a:lvl8pPr marL="3429000" indent="-228600" defTabSz="1296988" eaLnBrk="0" fontAlgn="base" hangingPunct="0">
                <a:spcBef>
                  <a:spcPct val="0"/>
                </a:spcBef>
                <a:spcAft>
                  <a:spcPct val="0"/>
                </a:spcAft>
                <a:defRPr sz="2700">
                  <a:solidFill>
                    <a:schemeClr val="tx1"/>
                  </a:solidFill>
                  <a:latin typeface="Times New Roman" pitchFamily="18" charset="0"/>
                  <a:cs typeface="Times New Roman" pitchFamily="18" charset="0"/>
                </a:defRPr>
              </a:lvl8pPr>
              <a:lvl9pPr marL="3886200" indent="-228600" defTabSz="1296988" eaLnBrk="0" fontAlgn="base" hangingPunct="0">
                <a:spcBef>
                  <a:spcPct val="0"/>
                </a:spcBef>
                <a:spcAft>
                  <a:spcPct val="0"/>
                </a:spcAft>
                <a:defRPr sz="2700">
                  <a:solidFill>
                    <a:schemeClr val="tx1"/>
                  </a:solidFill>
                  <a:latin typeface="Times New Roman" pitchFamily="18" charset="0"/>
                  <a:cs typeface="Times New Roman" pitchFamily="18" charset="0"/>
                </a:defRPr>
              </a:lvl9pPr>
            </a:lstStyle>
            <a:p>
              <a:r>
                <a:rPr lang="en-US" altLang="en-US" sz="3000" b="1" dirty="0" err="1">
                  <a:solidFill>
                    <a:srgbClr val="FFFF00"/>
                  </a:solidFill>
                </a:rPr>
                <a:t>Lụa</a:t>
              </a:r>
              <a:r>
                <a:rPr lang="en-US" altLang="en-US" sz="3000" b="1" dirty="0">
                  <a:solidFill>
                    <a:srgbClr val="FFFF00"/>
                  </a:solidFill>
                </a:rPr>
                <a:t> </a:t>
              </a:r>
              <a:r>
                <a:rPr lang="en-US" altLang="en-US" sz="3000" b="1" dirty="0" err="1">
                  <a:solidFill>
                    <a:srgbClr val="FFFF00"/>
                  </a:solidFill>
                </a:rPr>
                <a:t>Vạn</a:t>
              </a:r>
              <a:r>
                <a:rPr lang="en-US" altLang="en-US" sz="3000" b="1" dirty="0">
                  <a:solidFill>
                    <a:srgbClr val="FFFF00"/>
                  </a:solidFill>
                </a:rPr>
                <a:t> </a:t>
              </a:r>
              <a:r>
                <a:rPr lang="en-US" altLang="en-US" sz="3000" b="1" dirty="0" err="1">
                  <a:solidFill>
                    <a:srgbClr val="FFFF00"/>
                  </a:solidFill>
                </a:rPr>
                <a:t>Phúc</a:t>
              </a:r>
              <a:endParaRPr lang="en-US" altLang="en-US" sz="3000" b="1" dirty="0">
                <a:solidFill>
                  <a:srgbClr val="FFFF00"/>
                </a:solidFill>
              </a:endParaRPr>
            </a:p>
          </p:txBody>
        </p:sp>
        <p:sp>
          <p:nvSpPr>
            <p:cNvPr id="12" name="Text Box 7"/>
            <p:cNvSpPr txBox="1">
              <a:spLocks noChangeArrowheads="1"/>
            </p:cNvSpPr>
            <p:nvPr/>
          </p:nvSpPr>
          <p:spPr bwMode="auto">
            <a:xfrm>
              <a:off x="4495602" y="0"/>
              <a:ext cx="3168138" cy="815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255" tIns="43629" rIns="87255" bIns="43629">
              <a:spAutoFit/>
            </a:bodyPr>
            <a:lstStyle>
              <a:lvl1pPr defTabSz="1296988">
                <a:defRPr sz="2700">
                  <a:solidFill>
                    <a:schemeClr val="tx1"/>
                  </a:solidFill>
                  <a:latin typeface="Times New Roman" pitchFamily="18" charset="0"/>
                  <a:cs typeface="Times New Roman" pitchFamily="18" charset="0"/>
                </a:defRPr>
              </a:lvl1pPr>
              <a:lvl2pPr marL="742950" indent="-285750" defTabSz="1296988">
                <a:defRPr sz="2700">
                  <a:solidFill>
                    <a:schemeClr val="tx1"/>
                  </a:solidFill>
                  <a:latin typeface="Times New Roman" pitchFamily="18" charset="0"/>
                  <a:cs typeface="Times New Roman" pitchFamily="18" charset="0"/>
                </a:defRPr>
              </a:lvl2pPr>
              <a:lvl3pPr marL="1143000" indent="-228600" defTabSz="1296988">
                <a:defRPr sz="2700">
                  <a:solidFill>
                    <a:schemeClr val="tx1"/>
                  </a:solidFill>
                  <a:latin typeface="Times New Roman" pitchFamily="18" charset="0"/>
                  <a:cs typeface="Times New Roman" pitchFamily="18" charset="0"/>
                </a:defRPr>
              </a:lvl3pPr>
              <a:lvl4pPr marL="1600200" indent="-228600" defTabSz="1296988">
                <a:defRPr sz="2700">
                  <a:solidFill>
                    <a:schemeClr val="tx1"/>
                  </a:solidFill>
                  <a:latin typeface="Times New Roman" pitchFamily="18" charset="0"/>
                  <a:cs typeface="Times New Roman" pitchFamily="18" charset="0"/>
                </a:defRPr>
              </a:lvl4pPr>
              <a:lvl5pPr marL="2057400" indent="-228600" defTabSz="1296988">
                <a:defRPr sz="2700">
                  <a:solidFill>
                    <a:schemeClr val="tx1"/>
                  </a:solidFill>
                  <a:latin typeface="Times New Roman" pitchFamily="18" charset="0"/>
                  <a:cs typeface="Times New Roman" pitchFamily="18" charset="0"/>
                </a:defRPr>
              </a:lvl5pPr>
              <a:lvl6pPr marL="2514600" indent="-228600" defTabSz="1296988" eaLnBrk="0" fontAlgn="base" hangingPunct="0">
                <a:spcBef>
                  <a:spcPct val="0"/>
                </a:spcBef>
                <a:spcAft>
                  <a:spcPct val="0"/>
                </a:spcAft>
                <a:defRPr sz="2700">
                  <a:solidFill>
                    <a:schemeClr val="tx1"/>
                  </a:solidFill>
                  <a:latin typeface="Times New Roman" pitchFamily="18" charset="0"/>
                  <a:cs typeface="Times New Roman" pitchFamily="18" charset="0"/>
                </a:defRPr>
              </a:lvl6pPr>
              <a:lvl7pPr marL="2971800" indent="-228600" defTabSz="1296988" eaLnBrk="0" fontAlgn="base" hangingPunct="0">
                <a:spcBef>
                  <a:spcPct val="0"/>
                </a:spcBef>
                <a:spcAft>
                  <a:spcPct val="0"/>
                </a:spcAft>
                <a:defRPr sz="2700">
                  <a:solidFill>
                    <a:schemeClr val="tx1"/>
                  </a:solidFill>
                  <a:latin typeface="Times New Roman" pitchFamily="18" charset="0"/>
                  <a:cs typeface="Times New Roman" pitchFamily="18" charset="0"/>
                </a:defRPr>
              </a:lvl7pPr>
              <a:lvl8pPr marL="3429000" indent="-228600" defTabSz="1296988" eaLnBrk="0" fontAlgn="base" hangingPunct="0">
                <a:spcBef>
                  <a:spcPct val="0"/>
                </a:spcBef>
                <a:spcAft>
                  <a:spcPct val="0"/>
                </a:spcAft>
                <a:defRPr sz="2700">
                  <a:solidFill>
                    <a:schemeClr val="tx1"/>
                  </a:solidFill>
                  <a:latin typeface="Times New Roman" pitchFamily="18" charset="0"/>
                  <a:cs typeface="Times New Roman" pitchFamily="18" charset="0"/>
                </a:defRPr>
              </a:lvl8pPr>
              <a:lvl9pPr marL="3886200" indent="-228600" defTabSz="1296988" eaLnBrk="0" fontAlgn="base" hangingPunct="0">
                <a:spcBef>
                  <a:spcPct val="0"/>
                </a:spcBef>
                <a:spcAft>
                  <a:spcPct val="0"/>
                </a:spcAft>
                <a:defRPr sz="2700">
                  <a:solidFill>
                    <a:schemeClr val="tx1"/>
                  </a:solidFill>
                  <a:latin typeface="Times New Roman" pitchFamily="18" charset="0"/>
                  <a:cs typeface="Times New Roman" pitchFamily="18" charset="0"/>
                </a:defRPr>
              </a:lvl9pPr>
            </a:lstStyle>
            <a:p>
              <a:r>
                <a:rPr lang="en-US" altLang="en-US" sz="2800" b="1" dirty="0" err="1">
                  <a:solidFill>
                    <a:srgbClr val="FFFF00"/>
                  </a:solidFill>
                </a:rPr>
                <a:t>Gốm</a:t>
              </a:r>
              <a:r>
                <a:rPr lang="en-US" altLang="en-US" sz="2800" b="1" dirty="0">
                  <a:solidFill>
                    <a:srgbClr val="FFFF00"/>
                  </a:solidFill>
                </a:rPr>
                <a:t> </a:t>
              </a:r>
              <a:r>
                <a:rPr lang="en-US" altLang="en-US" sz="2800" b="1" dirty="0" err="1">
                  <a:solidFill>
                    <a:srgbClr val="FFFF00"/>
                  </a:solidFill>
                </a:rPr>
                <a:t>sứ</a:t>
              </a:r>
              <a:r>
                <a:rPr lang="en-US" altLang="en-US" sz="2800" b="1" dirty="0">
                  <a:solidFill>
                    <a:srgbClr val="FFFF00"/>
                  </a:solidFill>
                </a:rPr>
                <a:t> </a:t>
              </a:r>
              <a:r>
                <a:rPr lang="en-US" altLang="en-US" sz="2800" b="1" dirty="0" err="1">
                  <a:solidFill>
                    <a:srgbClr val="FFFF00"/>
                  </a:solidFill>
                </a:rPr>
                <a:t>Bát</a:t>
              </a:r>
              <a:r>
                <a:rPr lang="en-US" altLang="en-US" sz="2800" b="1" dirty="0">
                  <a:solidFill>
                    <a:srgbClr val="FFFF00"/>
                  </a:solidFill>
                </a:rPr>
                <a:t> </a:t>
              </a:r>
              <a:r>
                <a:rPr lang="en-US" altLang="en-US" sz="2800" b="1" dirty="0" err="1">
                  <a:solidFill>
                    <a:srgbClr val="FFFF00"/>
                  </a:solidFill>
                </a:rPr>
                <a:t>Tràng</a:t>
              </a:r>
              <a:endParaRPr lang="en-US" altLang="en-US" sz="2800" b="1" dirty="0">
                <a:solidFill>
                  <a:srgbClr val="FFFF00"/>
                </a:solidFill>
              </a:endParaRPr>
            </a:p>
          </p:txBody>
        </p:sp>
        <p:sp>
          <p:nvSpPr>
            <p:cNvPr id="13" name="Text Box 8"/>
            <p:cNvSpPr txBox="1">
              <a:spLocks noChangeArrowheads="1"/>
            </p:cNvSpPr>
            <p:nvPr/>
          </p:nvSpPr>
          <p:spPr bwMode="auto">
            <a:xfrm>
              <a:off x="6086406" y="5991687"/>
              <a:ext cx="3178373" cy="815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255" tIns="43629" rIns="87255" bIns="43629">
              <a:spAutoFit/>
            </a:bodyPr>
            <a:lstStyle>
              <a:lvl1pPr defTabSz="1296988">
                <a:defRPr sz="2700">
                  <a:solidFill>
                    <a:schemeClr val="tx1"/>
                  </a:solidFill>
                  <a:latin typeface="Times New Roman" pitchFamily="18" charset="0"/>
                  <a:cs typeface="Times New Roman" pitchFamily="18" charset="0"/>
                </a:defRPr>
              </a:lvl1pPr>
              <a:lvl2pPr marL="742950" indent="-285750" defTabSz="1296988">
                <a:defRPr sz="2700">
                  <a:solidFill>
                    <a:schemeClr val="tx1"/>
                  </a:solidFill>
                  <a:latin typeface="Times New Roman" pitchFamily="18" charset="0"/>
                  <a:cs typeface="Times New Roman" pitchFamily="18" charset="0"/>
                </a:defRPr>
              </a:lvl2pPr>
              <a:lvl3pPr marL="1143000" indent="-228600" defTabSz="1296988">
                <a:defRPr sz="2700">
                  <a:solidFill>
                    <a:schemeClr val="tx1"/>
                  </a:solidFill>
                  <a:latin typeface="Times New Roman" pitchFamily="18" charset="0"/>
                  <a:cs typeface="Times New Roman" pitchFamily="18" charset="0"/>
                </a:defRPr>
              </a:lvl3pPr>
              <a:lvl4pPr marL="1600200" indent="-228600" defTabSz="1296988">
                <a:defRPr sz="2700">
                  <a:solidFill>
                    <a:schemeClr val="tx1"/>
                  </a:solidFill>
                  <a:latin typeface="Times New Roman" pitchFamily="18" charset="0"/>
                  <a:cs typeface="Times New Roman" pitchFamily="18" charset="0"/>
                </a:defRPr>
              </a:lvl4pPr>
              <a:lvl5pPr marL="2057400" indent="-228600" defTabSz="1296988">
                <a:defRPr sz="2700">
                  <a:solidFill>
                    <a:schemeClr val="tx1"/>
                  </a:solidFill>
                  <a:latin typeface="Times New Roman" pitchFamily="18" charset="0"/>
                  <a:cs typeface="Times New Roman" pitchFamily="18" charset="0"/>
                </a:defRPr>
              </a:lvl5pPr>
              <a:lvl6pPr marL="2514600" indent="-228600" defTabSz="1296988" eaLnBrk="0" fontAlgn="base" hangingPunct="0">
                <a:spcBef>
                  <a:spcPct val="0"/>
                </a:spcBef>
                <a:spcAft>
                  <a:spcPct val="0"/>
                </a:spcAft>
                <a:defRPr sz="2700">
                  <a:solidFill>
                    <a:schemeClr val="tx1"/>
                  </a:solidFill>
                  <a:latin typeface="Times New Roman" pitchFamily="18" charset="0"/>
                  <a:cs typeface="Times New Roman" pitchFamily="18" charset="0"/>
                </a:defRPr>
              </a:lvl6pPr>
              <a:lvl7pPr marL="2971800" indent="-228600" defTabSz="1296988" eaLnBrk="0" fontAlgn="base" hangingPunct="0">
                <a:spcBef>
                  <a:spcPct val="0"/>
                </a:spcBef>
                <a:spcAft>
                  <a:spcPct val="0"/>
                </a:spcAft>
                <a:defRPr sz="2700">
                  <a:solidFill>
                    <a:schemeClr val="tx1"/>
                  </a:solidFill>
                  <a:latin typeface="Times New Roman" pitchFamily="18" charset="0"/>
                  <a:cs typeface="Times New Roman" pitchFamily="18" charset="0"/>
                </a:defRPr>
              </a:lvl7pPr>
              <a:lvl8pPr marL="3429000" indent="-228600" defTabSz="1296988" eaLnBrk="0" fontAlgn="base" hangingPunct="0">
                <a:spcBef>
                  <a:spcPct val="0"/>
                </a:spcBef>
                <a:spcAft>
                  <a:spcPct val="0"/>
                </a:spcAft>
                <a:defRPr sz="2700">
                  <a:solidFill>
                    <a:schemeClr val="tx1"/>
                  </a:solidFill>
                  <a:latin typeface="Times New Roman" pitchFamily="18" charset="0"/>
                  <a:cs typeface="Times New Roman" pitchFamily="18" charset="0"/>
                </a:defRPr>
              </a:lvl8pPr>
              <a:lvl9pPr marL="3886200" indent="-228600" defTabSz="1296988" eaLnBrk="0" fontAlgn="base" hangingPunct="0">
                <a:spcBef>
                  <a:spcPct val="0"/>
                </a:spcBef>
                <a:spcAft>
                  <a:spcPct val="0"/>
                </a:spcAft>
                <a:defRPr sz="2700">
                  <a:solidFill>
                    <a:schemeClr val="tx1"/>
                  </a:solidFill>
                  <a:latin typeface="Times New Roman" pitchFamily="18" charset="0"/>
                  <a:cs typeface="Times New Roman" pitchFamily="18" charset="0"/>
                </a:defRPr>
              </a:lvl9pPr>
            </a:lstStyle>
            <a:p>
              <a:r>
                <a:rPr lang="en-US" altLang="en-US" sz="2800" b="1" dirty="0" err="1">
                  <a:solidFill>
                    <a:srgbClr val="FFFF00"/>
                  </a:solidFill>
                </a:rPr>
                <a:t>Túi</a:t>
              </a:r>
              <a:r>
                <a:rPr lang="en-US" altLang="en-US" sz="2800" b="1" dirty="0">
                  <a:solidFill>
                    <a:srgbClr val="FFFF00"/>
                  </a:solidFill>
                </a:rPr>
                <a:t> </a:t>
              </a:r>
              <a:r>
                <a:rPr lang="en-US" altLang="en-US" sz="2800" b="1" dirty="0" err="1">
                  <a:solidFill>
                    <a:srgbClr val="FFFF00"/>
                  </a:solidFill>
                </a:rPr>
                <a:t>cói</a:t>
              </a:r>
              <a:r>
                <a:rPr lang="en-US" altLang="en-US" sz="2800" b="1" dirty="0">
                  <a:solidFill>
                    <a:srgbClr val="FFFF00"/>
                  </a:solidFill>
                </a:rPr>
                <a:t> </a:t>
              </a:r>
              <a:r>
                <a:rPr lang="en-US" altLang="en-US" sz="2800" b="1" dirty="0" err="1">
                  <a:solidFill>
                    <a:srgbClr val="FFFF00"/>
                  </a:solidFill>
                </a:rPr>
                <a:t>Ninh</a:t>
              </a:r>
              <a:r>
                <a:rPr lang="en-US" altLang="en-US" sz="2800" b="1" dirty="0">
                  <a:solidFill>
                    <a:srgbClr val="FFFF00"/>
                  </a:solidFill>
                </a:rPr>
                <a:t> </a:t>
              </a:r>
              <a:r>
                <a:rPr lang="en-US" altLang="en-US" sz="2800" b="1" dirty="0" err="1">
                  <a:solidFill>
                    <a:srgbClr val="FFFF00"/>
                  </a:solidFill>
                </a:rPr>
                <a:t>Bình</a:t>
              </a:r>
              <a:endParaRPr lang="en-US" altLang="en-US" sz="2800" b="1" dirty="0">
                <a:solidFill>
                  <a:srgbClr val="FFFF00"/>
                </a:solidFill>
              </a:endParaRPr>
            </a:p>
          </p:txBody>
        </p:sp>
        <p:sp>
          <p:nvSpPr>
            <p:cNvPr id="14" name="Text Box 9"/>
            <p:cNvSpPr txBox="1">
              <a:spLocks noChangeArrowheads="1"/>
            </p:cNvSpPr>
            <p:nvPr/>
          </p:nvSpPr>
          <p:spPr bwMode="auto">
            <a:xfrm>
              <a:off x="29409" y="6087488"/>
              <a:ext cx="3924884" cy="815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255" tIns="43629" rIns="87255" bIns="43629">
              <a:spAutoFit/>
            </a:bodyPr>
            <a:lstStyle>
              <a:lvl1pPr defTabSz="1296988">
                <a:defRPr sz="2700">
                  <a:solidFill>
                    <a:schemeClr val="tx1"/>
                  </a:solidFill>
                  <a:latin typeface="Times New Roman" pitchFamily="18" charset="0"/>
                  <a:cs typeface="Times New Roman" pitchFamily="18" charset="0"/>
                </a:defRPr>
              </a:lvl1pPr>
              <a:lvl2pPr marL="742950" indent="-285750" defTabSz="1296988">
                <a:defRPr sz="2700">
                  <a:solidFill>
                    <a:schemeClr val="tx1"/>
                  </a:solidFill>
                  <a:latin typeface="Times New Roman" pitchFamily="18" charset="0"/>
                  <a:cs typeface="Times New Roman" pitchFamily="18" charset="0"/>
                </a:defRPr>
              </a:lvl2pPr>
              <a:lvl3pPr marL="1143000" indent="-228600" defTabSz="1296988">
                <a:defRPr sz="2700">
                  <a:solidFill>
                    <a:schemeClr val="tx1"/>
                  </a:solidFill>
                  <a:latin typeface="Times New Roman" pitchFamily="18" charset="0"/>
                  <a:cs typeface="Times New Roman" pitchFamily="18" charset="0"/>
                </a:defRPr>
              </a:lvl3pPr>
              <a:lvl4pPr marL="1600200" indent="-228600" defTabSz="1296988">
                <a:defRPr sz="2700">
                  <a:solidFill>
                    <a:schemeClr val="tx1"/>
                  </a:solidFill>
                  <a:latin typeface="Times New Roman" pitchFamily="18" charset="0"/>
                  <a:cs typeface="Times New Roman" pitchFamily="18" charset="0"/>
                </a:defRPr>
              </a:lvl4pPr>
              <a:lvl5pPr marL="2057400" indent="-228600" defTabSz="1296988">
                <a:defRPr sz="2700">
                  <a:solidFill>
                    <a:schemeClr val="tx1"/>
                  </a:solidFill>
                  <a:latin typeface="Times New Roman" pitchFamily="18" charset="0"/>
                  <a:cs typeface="Times New Roman" pitchFamily="18" charset="0"/>
                </a:defRPr>
              </a:lvl5pPr>
              <a:lvl6pPr marL="2514600" indent="-228600" defTabSz="1296988" eaLnBrk="0" fontAlgn="base" hangingPunct="0">
                <a:spcBef>
                  <a:spcPct val="0"/>
                </a:spcBef>
                <a:spcAft>
                  <a:spcPct val="0"/>
                </a:spcAft>
                <a:defRPr sz="2700">
                  <a:solidFill>
                    <a:schemeClr val="tx1"/>
                  </a:solidFill>
                  <a:latin typeface="Times New Roman" pitchFamily="18" charset="0"/>
                  <a:cs typeface="Times New Roman" pitchFamily="18" charset="0"/>
                </a:defRPr>
              </a:lvl6pPr>
              <a:lvl7pPr marL="2971800" indent="-228600" defTabSz="1296988" eaLnBrk="0" fontAlgn="base" hangingPunct="0">
                <a:spcBef>
                  <a:spcPct val="0"/>
                </a:spcBef>
                <a:spcAft>
                  <a:spcPct val="0"/>
                </a:spcAft>
                <a:defRPr sz="2700">
                  <a:solidFill>
                    <a:schemeClr val="tx1"/>
                  </a:solidFill>
                  <a:latin typeface="Times New Roman" pitchFamily="18" charset="0"/>
                  <a:cs typeface="Times New Roman" pitchFamily="18" charset="0"/>
                </a:defRPr>
              </a:lvl7pPr>
              <a:lvl8pPr marL="3429000" indent="-228600" defTabSz="1296988" eaLnBrk="0" fontAlgn="base" hangingPunct="0">
                <a:spcBef>
                  <a:spcPct val="0"/>
                </a:spcBef>
                <a:spcAft>
                  <a:spcPct val="0"/>
                </a:spcAft>
                <a:defRPr sz="2700">
                  <a:solidFill>
                    <a:schemeClr val="tx1"/>
                  </a:solidFill>
                  <a:latin typeface="Times New Roman" pitchFamily="18" charset="0"/>
                  <a:cs typeface="Times New Roman" pitchFamily="18" charset="0"/>
                </a:defRPr>
              </a:lvl8pPr>
              <a:lvl9pPr marL="3886200" indent="-228600" defTabSz="1296988" eaLnBrk="0" fontAlgn="base" hangingPunct="0">
                <a:spcBef>
                  <a:spcPct val="0"/>
                </a:spcBef>
                <a:spcAft>
                  <a:spcPct val="0"/>
                </a:spcAft>
                <a:defRPr sz="2700">
                  <a:solidFill>
                    <a:schemeClr val="tx1"/>
                  </a:solidFill>
                  <a:latin typeface="Times New Roman" pitchFamily="18" charset="0"/>
                  <a:cs typeface="Times New Roman" pitchFamily="18" charset="0"/>
                </a:defRPr>
              </a:lvl9pPr>
            </a:lstStyle>
            <a:p>
              <a:r>
                <a:rPr lang="en-US" altLang="en-US" sz="2800" b="1" dirty="0" err="1">
                  <a:solidFill>
                    <a:srgbClr val="FFFF00"/>
                  </a:solidFill>
                </a:rPr>
                <a:t>Gốm</a:t>
              </a:r>
              <a:r>
                <a:rPr lang="en-US" altLang="en-US" sz="2800" b="1" dirty="0">
                  <a:solidFill>
                    <a:srgbClr val="FFFF00"/>
                  </a:solidFill>
                </a:rPr>
                <a:t> </a:t>
              </a:r>
              <a:r>
                <a:rPr lang="en-US" altLang="en-US" sz="2800" b="1" dirty="0" err="1">
                  <a:solidFill>
                    <a:srgbClr val="FFFF00"/>
                  </a:solidFill>
                </a:rPr>
                <a:t>sứ</a:t>
              </a:r>
              <a:r>
                <a:rPr lang="en-US" altLang="en-US" sz="2800" b="1" dirty="0">
                  <a:solidFill>
                    <a:srgbClr val="FFFF00"/>
                  </a:solidFill>
                </a:rPr>
                <a:t> </a:t>
              </a:r>
              <a:r>
                <a:rPr lang="en-US" altLang="en-US" sz="2800" b="1" dirty="0" err="1">
                  <a:solidFill>
                    <a:srgbClr val="FFFF00"/>
                  </a:solidFill>
                </a:rPr>
                <a:t>Đông</a:t>
              </a:r>
              <a:r>
                <a:rPr lang="en-US" altLang="en-US" sz="2800" b="1" dirty="0">
                  <a:solidFill>
                    <a:srgbClr val="FFFF00"/>
                  </a:solidFill>
                </a:rPr>
                <a:t> </a:t>
              </a:r>
              <a:r>
                <a:rPr lang="en-US" altLang="en-US" sz="2800" b="1" dirty="0" err="1">
                  <a:solidFill>
                    <a:srgbClr val="FFFF00"/>
                  </a:solidFill>
                </a:rPr>
                <a:t>Triều</a:t>
              </a:r>
              <a:endParaRPr lang="en-US" altLang="en-US" sz="2800" b="1" dirty="0">
                <a:solidFill>
                  <a:srgbClr val="FFFF00"/>
                </a:solidFill>
              </a:endParaRPr>
            </a:p>
          </p:txBody>
        </p:sp>
      </p:grpSp>
      <p:sp>
        <p:nvSpPr>
          <p:cNvPr id="23" name="Rectangle 22"/>
          <p:cNvSpPr/>
          <p:nvPr/>
        </p:nvSpPr>
        <p:spPr>
          <a:xfrm>
            <a:off x="4805978" y="1365345"/>
            <a:ext cx="2633733" cy="446276"/>
          </a:xfrm>
          <a:prstGeom prst="rect">
            <a:avLst/>
          </a:prstGeom>
        </p:spPr>
        <p:txBody>
          <a:bodyPr wrap="none">
            <a:spAutoFit/>
          </a:bodyPr>
          <a:lstStyle/>
          <a:p>
            <a:pPr algn="r"/>
            <a:r>
              <a:rPr lang="en-US" sz="2300" b="1" i="1" dirty="0">
                <a:solidFill>
                  <a:srgbClr val="0000FF"/>
                </a:solidFill>
                <a:latin typeface="Times New Roman" panose="02020603050405020304" pitchFamily="18" charset="0"/>
                <a:cs typeface="Times New Roman" pitchFamily="18" charset="0"/>
              </a:rPr>
              <a:t>Theo</a:t>
            </a:r>
            <a:r>
              <a:rPr lang="en-US" sz="2300" b="1" dirty="0">
                <a:solidFill>
                  <a:srgbClr val="0000FF"/>
                </a:solidFill>
                <a:latin typeface="Times New Roman" panose="02020603050405020304" pitchFamily="18" charset="0"/>
                <a:cs typeface="Times New Roman" pitchFamily="18" charset="0"/>
              </a:rPr>
              <a:t> </a:t>
            </a:r>
            <a:r>
              <a:rPr lang="en-US" sz="2300" b="1" dirty="0" err="1">
                <a:solidFill>
                  <a:srgbClr val="0000FF"/>
                </a:solidFill>
                <a:latin typeface="Times New Roman" panose="02020603050405020304" pitchFamily="18" charset="0"/>
                <a:cs typeface="Times New Roman" pitchFamily="18" charset="0"/>
              </a:rPr>
              <a:t>Nguyễn</a:t>
            </a:r>
            <a:r>
              <a:rPr lang="en-US" sz="2300" b="1" dirty="0">
                <a:solidFill>
                  <a:srgbClr val="0000FF"/>
                </a:solidFill>
                <a:latin typeface="Times New Roman" panose="02020603050405020304" pitchFamily="18" charset="0"/>
                <a:cs typeface="Times New Roman" pitchFamily="18" charset="0"/>
              </a:rPr>
              <a:t> </a:t>
            </a:r>
            <a:r>
              <a:rPr lang="en-US" sz="2300" b="1" dirty="0" err="1">
                <a:solidFill>
                  <a:srgbClr val="0000FF"/>
                </a:solidFill>
                <a:latin typeface="Times New Roman" panose="02020603050405020304" pitchFamily="18" charset="0"/>
                <a:cs typeface="Times New Roman" pitchFamily="18" charset="0"/>
              </a:rPr>
              <a:t>Tuân</a:t>
            </a:r>
            <a:r>
              <a:rPr lang="en-US" sz="2300" b="1" dirty="0">
                <a:solidFill>
                  <a:srgbClr val="0000FF"/>
                </a:solidFill>
                <a:latin typeface="Times New Roman" panose="02020603050405020304" pitchFamily="18" charset="0"/>
                <a:cs typeface="Times New Roman" pitchFamily="18" charset="0"/>
              </a:rPr>
              <a:t> </a:t>
            </a:r>
          </a:p>
        </p:txBody>
      </p:sp>
      <p:sp>
        <p:nvSpPr>
          <p:cNvPr id="24" name="TextBox 23"/>
          <p:cNvSpPr txBox="1"/>
          <p:nvPr/>
        </p:nvSpPr>
        <p:spPr>
          <a:xfrm>
            <a:off x="175846" y="14068"/>
            <a:ext cx="8581292" cy="1384995"/>
          </a:xfrm>
          <a:prstGeom prst="rect">
            <a:avLst/>
          </a:prstGeom>
          <a:noFill/>
        </p:spPr>
        <p:txBody>
          <a:bodyPr wrap="square" rtlCol="0">
            <a:spAutoFit/>
          </a:bodyPr>
          <a:lstStyle/>
          <a:p>
            <a:pPr algn="ctr"/>
            <a:r>
              <a:rPr lang="en-US" sz="2800" b="1" dirty="0" err="1">
                <a:solidFill>
                  <a:srgbClr val="002060"/>
                </a:solidFill>
                <a:latin typeface="Times New Roman" panose="02020603050405020304" pitchFamily="18" charset="0"/>
                <a:cs typeface="Times New Roman" panose="02020603050405020304" pitchFamily="18" charset="0"/>
              </a:rPr>
              <a:t>Thứ</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hai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ngày</a:t>
            </a:r>
            <a:r>
              <a:rPr lang="en-US" sz="2800" b="1" dirty="0">
                <a:solidFill>
                  <a:srgbClr val="002060"/>
                </a:solidFill>
                <a:latin typeface="Times New Roman" panose="02020603050405020304" pitchFamily="18" charset="0"/>
                <a:cs typeface="Times New Roman" panose="02020603050405020304" pitchFamily="18" charset="0"/>
              </a:rPr>
              <a:t> </a:t>
            </a:r>
            <a:r>
              <a:rPr lang="vi-VN" sz="2800" b="1" dirty="0">
                <a:solidFill>
                  <a:srgbClr val="002060"/>
                </a:solidFill>
                <a:cs typeface="Times New Roman" panose="02020603050405020304" pitchFamily="18" charset="0"/>
              </a:rPr>
              <a:t>18</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tháng</a:t>
            </a:r>
            <a:r>
              <a:rPr lang="en-US" sz="2800" b="1" dirty="0">
                <a:solidFill>
                  <a:srgbClr val="002060"/>
                </a:solidFill>
                <a:latin typeface="Times New Roman" panose="02020603050405020304" pitchFamily="18" charset="0"/>
                <a:cs typeface="Times New Roman" panose="02020603050405020304" pitchFamily="18" charset="0"/>
              </a:rPr>
              <a:t> </a:t>
            </a:r>
            <a:r>
              <a:rPr lang="vi-VN" sz="2800" b="1" dirty="0">
                <a:solidFill>
                  <a:srgbClr val="002060"/>
                </a:solidFill>
                <a:cs typeface="Times New Roman" panose="02020603050405020304" pitchFamily="18" charset="0"/>
              </a:rPr>
              <a:t>03</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năm</a:t>
            </a:r>
            <a:r>
              <a:rPr lang="en-US" sz="2800" b="1" dirty="0">
                <a:solidFill>
                  <a:srgbClr val="002060"/>
                </a:solidFill>
                <a:latin typeface="Times New Roman" panose="02020603050405020304" pitchFamily="18" charset="0"/>
                <a:cs typeface="Times New Roman" panose="02020603050405020304" pitchFamily="18" charset="0"/>
              </a:rPr>
              <a:t> 202</a:t>
            </a:r>
            <a:r>
              <a:rPr lang="vi-VN" sz="2800" b="1" dirty="0">
                <a:solidFill>
                  <a:srgbClr val="002060"/>
                </a:solidFill>
                <a:cs typeface="Times New Roman" panose="02020603050405020304" pitchFamily="18" charset="0"/>
              </a:rPr>
              <a:t>4</a:t>
            </a:r>
            <a:endParaRPr lang="en-US" sz="2800" b="1" dirty="0">
              <a:solidFill>
                <a:srgbClr val="002060"/>
              </a:solidFill>
              <a:latin typeface="Times New Roman" panose="02020603050405020304" pitchFamily="18" charset="0"/>
              <a:cs typeface="Times New Roman" panose="02020603050405020304" pitchFamily="18" charset="0"/>
            </a:endParaRPr>
          </a:p>
          <a:p>
            <a:pPr algn="ctr"/>
            <a:r>
              <a:rPr lang="en-US" sz="2800" b="1" u="sng" dirty="0" err="1">
                <a:solidFill>
                  <a:srgbClr val="002060"/>
                </a:solidFill>
                <a:latin typeface="Times New Roman" panose="02020603050405020304" pitchFamily="18" charset="0"/>
                <a:cs typeface="Times New Roman" panose="02020603050405020304" pitchFamily="18" charset="0"/>
              </a:rPr>
              <a:t>Tập</a:t>
            </a:r>
            <a:r>
              <a:rPr lang="en-US" sz="2800" b="1" u="sng" dirty="0">
                <a:solidFill>
                  <a:srgbClr val="002060"/>
                </a:solidFill>
                <a:latin typeface="Times New Roman" panose="02020603050405020304" pitchFamily="18" charset="0"/>
                <a:cs typeface="Times New Roman" panose="02020603050405020304" pitchFamily="18" charset="0"/>
              </a:rPr>
              <a:t> </a:t>
            </a:r>
            <a:r>
              <a:rPr lang="en-US" sz="2800" b="1" u="sng" dirty="0" err="1">
                <a:solidFill>
                  <a:srgbClr val="002060"/>
                </a:solidFill>
                <a:latin typeface="Times New Roman" panose="02020603050405020304" pitchFamily="18" charset="0"/>
                <a:cs typeface="Times New Roman" panose="02020603050405020304" pitchFamily="18" charset="0"/>
              </a:rPr>
              <a:t>đọc</a:t>
            </a:r>
            <a:r>
              <a:rPr lang="vi-VN" sz="2800" b="1" dirty="0">
                <a:solidFill>
                  <a:srgbClr val="002060"/>
                </a:solidFill>
                <a:cs typeface="Times New Roman" panose="02020603050405020304" pitchFamily="18" charset="0"/>
              </a:rPr>
              <a:t>:</a:t>
            </a:r>
          </a:p>
          <a:p>
            <a:pPr algn="ctr"/>
            <a:r>
              <a:rPr lang="vi-VN" sz="2800" b="1" dirty="0">
                <a:solidFill>
                  <a:srgbClr val="002060"/>
                </a:solidFill>
                <a:cs typeface="Times New Roman" panose="02020603050405020304" pitchFamily="18" charset="0"/>
              </a:rPr>
              <a:t>Tranh làng Hồ</a:t>
            </a:r>
            <a:endParaRPr lang="en-US" sz="2800" b="1" dirty="0">
              <a:solidFill>
                <a:srgbClr val="00206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826170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5762" y="1463568"/>
            <a:ext cx="8361353" cy="461665"/>
          </a:xfrm>
          <a:prstGeom prst="rect">
            <a:avLst/>
          </a:prstGeom>
        </p:spPr>
        <p:txBody>
          <a:bodyPr wrap="square">
            <a:spAutoFit/>
          </a:bodyPr>
          <a:lstStyle/>
          <a:p>
            <a:pPr>
              <a:spcBef>
                <a:spcPct val="0"/>
              </a:spcBef>
            </a:pPr>
            <a:r>
              <a:rPr lang="en-US" altLang="en-US" sz="2400" b="1" i="1" dirty="0">
                <a:solidFill>
                  <a:prstClr val="black"/>
                </a:solidFill>
                <a:latin typeface="Times New Roman" pitchFamily="18" charset="0"/>
                <a:cs typeface="Times New Roman" pitchFamily="18" charset="0"/>
              </a:rPr>
              <a:t>Ở </a:t>
            </a:r>
            <a:r>
              <a:rPr lang="vi-VN" altLang="en-US" sz="2400" b="1" i="1" dirty="0">
                <a:solidFill>
                  <a:prstClr val="black"/>
                </a:solidFill>
                <a:cs typeface="Times New Roman" pitchFamily="18" charset="0"/>
              </a:rPr>
              <a:t>Bình Định</a:t>
            </a:r>
            <a:r>
              <a:rPr lang="en-US" altLang="en-US" sz="2400" b="1" i="1" dirty="0">
                <a:solidFill>
                  <a:prstClr val="black"/>
                </a:solidFill>
                <a:latin typeface="Times New Roman" pitchFamily="18" charset="0"/>
                <a:cs typeface="Times New Roman" pitchFamily="18" charset="0"/>
              </a:rPr>
              <a:t> </a:t>
            </a:r>
            <a:r>
              <a:rPr lang="en-US" altLang="en-US" sz="2400" b="1" i="1" dirty="0" err="1">
                <a:solidFill>
                  <a:prstClr val="black"/>
                </a:solidFill>
                <a:latin typeface="Times New Roman" pitchFamily="18" charset="0"/>
                <a:cs typeface="Times New Roman" pitchFamily="18" charset="0"/>
              </a:rPr>
              <a:t>có</a:t>
            </a:r>
            <a:r>
              <a:rPr lang="en-US" altLang="en-US" sz="2400" b="1" i="1" dirty="0">
                <a:solidFill>
                  <a:prstClr val="black"/>
                </a:solidFill>
                <a:latin typeface="Times New Roman" pitchFamily="18" charset="0"/>
                <a:cs typeface="Times New Roman" pitchFamily="18" charset="0"/>
              </a:rPr>
              <a:t> </a:t>
            </a:r>
            <a:r>
              <a:rPr lang="vi-VN" altLang="en-US" sz="2400" b="1" i="1" dirty="0">
                <a:solidFill>
                  <a:prstClr val="black"/>
                </a:solidFill>
                <a:cs typeface="Times New Roman" pitchFamily="18" charset="0"/>
              </a:rPr>
              <a:t>những </a:t>
            </a:r>
            <a:r>
              <a:rPr lang="en-US" altLang="en-US" sz="2400" b="1" i="1" dirty="0" err="1">
                <a:solidFill>
                  <a:prstClr val="black"/>
                </a:solidFill>
                <a:latin typeface="Times New Roman" pitchFamily="18" charset="0"/>
                <a:cs typeface="Times New Roman" pitchFamily="18" charset="0"/>
              </a:rPr>
              <a:t>làng</a:t>
            </a:r>
            <a:r>
              <a:rPr lang="en-US" altLang="en-US" sz="2400" b="1" i="1" dirty="0">
                <a:solidFill>
                  <a:prstClr val="black"/>
                </a:solidFill>
                <a:latin typeface="Times New Roman" pitchFamily="18" charset="0"/>
                <a:cs typeface="Times New Roman" pitchFamily="18" charset="0"/>
              </a:rPr>
              <a:t> </a:t>
            </a:r>
            <a:r>
              <a:rPr lang="en-US" altLang="en-US" sz="2400" b="1" i="1" dirty="0" err="1">
                <a:solidFill>
                  <a:prstClr val="black"/>
                </a:solidFill>
                <a:latin typeface="Times New Roman" pitchFamily="18" charset="0"/>
                <a:cs typeface="Times New Roman" pitchFamily="18" charset="0"/>
              </a:rPr>
              <a:t>nghề</a:t>
            </a:r>
            <a:r>
              <a:rPr lang="en-US" altLang="en-US" sz="2400" b="1" i="1" dirty="0">
                <a:solidFill>
                  <a:prstClr val="black"/>
                </a:solidFill>
                <a:latin typeface="Times New Roman" pitchFamily="18" charset="0"/>
                <a:cs typeface="Times New Roman" pitchFamily="18" charset="0"/>
              </a:rPr>
              <a:t> </a:t>
            </a:r>
            <a:r>
              <a:rPr lang="en-US" altLang="en-US" sz="2400" b="1" i="1" dirty="0" err="1">
                <a:solidFill>
                  <a:prstClr val="black"/>
                </a:solidFill>
                <a:latin typeface="Times New Roman" pitchFamily="18" charset="0"/>
                <a:cs typeface="Times New Roman" pitchFamily="18" charset="0"/>
              </a:rPr>
              <a:t>truyền</a:t>
            </a:r>
            <a:r>
              <a:rPr lang="en-US" altLang="en-US" sz="2400" b="1" i="1" dirty="0">
                <a:solidFill>
                  <a:prstClr val="black"/>
                </a:solidFill>
                <a:latin typeface="Times New Roman" pitchFamily="18" charset="0"/>
                <a:cs typeface="Times New Roman" pitchFamily="18" charset="0"/>
              </a:rPr>
              <a:t> </a:t>
            </a:r>
            <a:r>
              <a:rPr lang="en-US" altLang="en-US" sz="2400" b="1" i="1" dirty="0" err="1">
                <a:solidFill>
                  <a:prstClr val="black"/>
                </a:solidFill>
                <a:latin typeface="Times New Roman" pitchFamily="18" charset="0"/>
                <a:cs typeface="Times New Roman" pitchFamily="18" charset="0"/>
              </a:rPr>
              <a:t>thống</a:t>
            </a:r>
            <a:r>
              <a:rPr lang="en-US" altLang="en-US" sz="2400" b="1" i="1" dirty="0">
                <a:solidFill>
                  <a:prstClr val="black"/>
                </a:solidFill>
                <a:latin typeface="Times New Roman" pitchFamily="18" charset="0"/>
                <a:cs typeface="Times New Roman" pitchFamily="18" charset="0"/>
              </a:rPr>
              <a:t> </a:t>
            </a:r>
            <a:r>
              <a:rPr lang="en-US" altLang="en-US" sz="2400" b="1" i="1" dirty="0" err="1">
                <a:solidFill>
                  <a:prstClr val="black"/>
                </a:solidFill>
                <a:latin typeface="Times New Roman" pitchFamily="18" charset="0"/>
                <a:cs typeface="Times New Roman" pitchFamily="18" charset="0"/>
              </a:rPr>
              <a:t>nào</a:t>
            </a:r>
            <a:r>
              <a:rPr lang="en-US" altLang="en-US" sz="2400" b="1" i="1" dirty="0">
                <a:solidFill>
                  <a:prstClr val="black"/>
                </a:solidFill>
                <a:latin typeface="Times New Roman" pitchFamily="18" charset="0"/>
                <a:cs typeface="Times New Roman" pitchFamily="18" charset="0"/>
              </a:rPr>
              <a:t>? </a:t>
            </a:r>
          </a:p>
        </p:txBody>
      </p:sp>
      <p:sp>
        <p:nvSpPr>
          <p:cNvPr id="14" name="Rectangle 13"/>
          <p:cNvSpPr/>
          <p:nvPr/>
        </p:nvSpPr>
        <p:spPr>
          <a:xfrm>
            <a:off x="4912658" y="1106265"/>
            <a:ext cx="2633733" cy="446276"/>
          </a:xfrm>
          <a:prstGeom prst="rect">
            <a:avLst/>
          </a:prstGeom>
        </p:spPr>
        <p:txBody>
          <a:bodyPr wrap="none">
            <a:spAutoFit/>
          </a:bodyPr>
          <a:lstStyle/>
          <a:p>
            <a:pPr algn="r"/>
            <a:r>
              <a:rPr lang="en-US" sz="2300" b="1" i="1" dirty="0">
                <a:solidFill>
                  <a:srgbClr val="0000FF"/>
                </a:solidFill>
                <a:latin typeface="Times New Roman" panose="02020603050405020304" pitchFamily="18" charset="0"/>
                <a:cs typeface="Times New Roman" pitchFamily="18" charset="0"/>
              </a:rPr>
              <a:t>Theo</a:t>
            </a:r>
            <a:r>
              <a:rPr lang="en-US" sz="2300" b="1" dirty="0">
                <a:solidFill>
                  <a:srgbClr val="0000FF"/>
                </a:solidFill>
                <a:latin typeface="Times New Roman" panose="02020603050405020304" pitchFamily="18" charset="0"/>
                <a:cs typeface="Times New Roman" pitchFamily="18" charset="0"/>
              </a:rPr>
              <a:t> </a:t>
            </a:r>
            <a:r>
              <a:rPr lang="en-US" sz="2300" b="1" dirty="0" err="1">
                <a:solidFill>
                  <a:srgbClr val="0000FF"/>
                </a:solidFill>
                <a:latin typeface="Times New Roman" panose="02020603050405020304" pitchFamily="18" charset="0"/>
                <a:cs typeface="Times New Roman" pitchFamily="18" charset="0"/>
              </a:rPr>
              <a:t>Nguyễn</a:t>
            </a:r>
            <a:r>
              <a:rPr lang="en-US" sz="2300" b="1" dirty="0">
                <a:solidFill>
                  <a:srgbClr val="0000FF"/>
                </a:solidFill>
                <a:latin typeface="Times New Roman" panose="02020603050405020304" pitchFamily="18" charset="0"/>
                <a:cs typeface="Times New Roman" pitchFamily="18" charset="0"/>
              </a:rPr>
              <a:t> </a:t>
            </a:r>
            <a:r>
              <a:rPr lang="en-US" sz="2300" b="1" dirty="0" err="1">
                <a:solidFill>
                  <a:srgbClr val="0000FF"/>
                </a:solidFill>
                <a:latin typeface="Times New Roman" panose="02020603050405020304" pitchFamily="18" charset="0"/>
                <a:cs typeface="Times New Roman" pitchFamily="18" charset="0"/>
              </a:rPr>
              <a:t>Tuân</a:t>
            </a:r>
            <a:r>
              <a:rPr lang="en-US" sz="2300" b="1" dirty="0">
                <a:solidFill>
                  <a:srgbClr val="0000FF"/>
                </a:solidFill>
                <a:latin typeface="Times New Roman" panose="02020603050405020304" pitchFamily="18" charset="0"/>
                <a:cs typeface="Times New Roman" pitchFamily="18" charset="0"/>
              </a:rPr>
              <a:t> </a:t>
            </a:r>
          </a:p>
        </p:txBody>
      </p:sp>
      <p:sp>
        <p:nvSpPr>
          <p:cNvPr id="15" name="TextBox 14"/>
          <p:cNvSpPr txBox="1"/>
          <p:nvPr/>
        </p:nvSpPr>
        <p:spPr>
          <a:xfrm>
            <a:off x="175846" y="14068"/>
            <a:ext cx="8581292" cy="1292662"/>
          </a:xfrm>
          <a:prstGeom prst="rect">
            <a:avLst/>
          </a:prstGeom>
          <a:noFill/>
        </p:spPr>
        <p:txBody>
          <a:bodyPr wrap="square" rtlCol="0">
            <a:spAutoFit/>
          </a:bodyPr>
          <a:lstStyle/>
          <a:p>
            <a:pPr algn="ctr"/>
            <a:r>
              <a:rPr lang="en-US" sz="2600" b="1" dirty="0" err="1">
                <a:solidFill>
                  <a:srgbClr val="002060"/>
                </a:solidFill>
                <a:latin typeface="Times New Roman" panose="02020603050405020304" pitchFamily="18" charset="0"/>
                <a:cs typeface="Times New Roman" panose="02020603050405020304" pitchFamily="18" charset="0"/>
              </a:rPr>
              <a:t>Thứ</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hai</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ngày</a:t>
            </a:r>
            <a:r>
              <a:rPr lang="en-US" sz="2600" b="1" dirty="0">
                <a:solidFill>
                  <a:srgbClr val="002060"/>
                </a:solidFill>
                <a:latin typeface="Times New Roman" panose="02020603050405020304" pitchFamily="18" charset="0"/>
                <a:cs typeface="Times New Roman" panose="02020603050405020304" pitchFamily="18" charset="0"/>
              </a:rPr>
              <a:t> </a:t>
            </a:r>
            <a:r>
              <a:rPr lang="vi-VN" sz="2600" b="1" dirty="0">
                <a:solidFill>
                  <a:srgbClr val="002060"/>
                </a:solidFill>
                <a:cs typeface="Times New Roman" panose="02020603050405020304" pitchFamily="18" charset="0"/>
              </a:rPr>
              <a:t>18</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tháng</a:t>
            </a:r>
            <a:r>
              <a:rPr lang="en-US" sz="2600" b="1" dirty="0">
                <a:solidFill>
                  <a:srgbClr val="002060"/>
                </a:solidFill>
                <a:latin typeface="Times New Roman" panose="02020603050405020304" pitchFamily="18" charset="0"/>
                <a:cs typeface="Times New Roman" panose="02020603050405020304" pitchFamily="18" charset="0"/>
              </a:rPr>
              <a:t> </a:t>
            </a:r>
            <a:r>
              <a:rPr lang="vi-VN" sz="2600" b="1" dirty="0">
                <a:solidFill>
                  <a:srgbClr val="002060"/>
                </a:solidFill>
                <a:cs typeface="Times New Roman" panose="02020603050405020304" pitchFamily="18" charset="0"/>
              </a:rPr>
              <a:t>03</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năm</a:t>
            </a:r>
            <a:r>
              <a:rPr lang="en-US" sz="2600" b="1" dirty="0">
                <a:solidFill>
                  <a:srgbClr val="002060"/>
                </a:solidFill>
                <a:latin typeface="Times New Roman" panose="02020603050405020304" pitchFamily="18" charset="0"/>
                <a:cs typeface="Times New Roman" panose="02020603050405020304" pitchFamily="18" charset="0"/>
              </a:rPr>
              <a:t> 202</a:t>
            </a:r>
            <a:r>
              <a:rPr lang="vi-VN" sz="2600" b="1" dirty="0">
                <a:solidFill>
                  <a:srgbClr val="002060"/>
                </a:solidFill>
                <a:cs typeface="Times New Roman" panose="02020603050405020304" pitchFamily="18" charset="0"/>
              </a:rPr>
              <a:t>4</a:t>
            </a:r>
            <a:endParaRPr lang="en-US" sz="2600" b="1" dirty="0">
              <a:solidFill>
                <a:srgbClr val="002060"/>
              </a:solidFill>
              <a:latin typeface="Times New Roman" panose="02020603050405020304" pitchFamily="18" charset="0"/>
              <a:cs typeface="Times New Roman" panose="02020603050405020304" pitchFamily="18" charset="0"/>
            </a:endParaRPr>
          </a:p>
          <a:p>
            <a:pPr algn="ctr"/>
            <a:r>
              <a:rPr lang="en-US" sz="2600" b="1" u="sng" dirty="0" err="1">
                <a:solidFill>
                  <a:srgbClr val="002060"/>
                </a:solidFill>
                <a:latin typeface="Times New Roman" panose="02020603050405020304" pitchFamily="18" charset="0"/>
                <a:cs typeface="Times New Roman" panose="02020603050405020304" pitchFamily="18" charset="0"/>
              </a:rPr>
              <a:t>Tập</a:t>
            </a:r>
            <a:r>
              <a:rPr lang="en-US" sz="2600" b="1" u="sng" dirty="0">
                <a:solidFill>
                  <a:srgbClr val="002060"/>
                </a:solidFill>
                <a:latin typeface="Times New Roman" panose="02020603050405020304" pitchFamily="18" charset="0"/>
                <a:cs typeface="Times New Roman" panose="02020603050405020304" pitchFamily="18" charset="0"/>
              </a:rPr>
              <a:t> </a:t>
            </a:r>
            <a:r>
              <a:rPr lang="en-US" sz="2600" b="1" u="sng" dirty="0" err="1">
                <a:solidFill>
                  <a:srgbClr val="002060"/>
                </a:solidFill>
                <a:latin typeface="Times New Roman" panose="02020603050405020304" pitchFamily="18" charset="0"/>
                <a:cs typeface="Times New Roman" panose="02020603050405020304" pitchFamily="18" charset="0"/>
              </a:rPr>
              <a:t>đọc</a:t>
            </a:r>
            <a:r>
              <a:rPr lang="vi-VN" sz="2600" b="1" dirty="0">
                <a:solidFill>
                  <a:srgbClr val="002060"/>
                </a:solidFill>
                <a:cs typeface="Times New Roman" panose="02020603050405020304" pitchFamily="18" charset="0"/>
              </a:rPr>
              <a:t>:</a:t>
            </a:r>
          </a:p>
          <a:p>
            <a:pPr algn="ctr"/>
            <a:r>
              <a:rPr lang="vi-VN" sz="2600" b="1" dirty="0">
                <a:solidFill>
                  <a:srgbClr val="002060"/>
                </a:solidFill>
                <a:cs typeface="Times New Roman" panose="02020603050405020304" pitchFamily="18" charset="0"/>
              </a:rPr>
              <a:t>Tranh làng Hồ</a:t>
            </a:r>
            <a:endParaRPr lang="en-US" sz="2600" b="1" dirty="0">
              <a:solidFill>
                <a:srgbClr val="00206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6972" y="1925233"/>
            <a:ext cx="4290646" cy="2341967"/>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 y="4310539"/>
            <a:ext cx="4291232" cy="2501742"/>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7932" y="4328160"/>
            <a:ext cx="4244926" cy="2484121"/>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640" y="1925233"/>
            <a:ext cx="4268372" cy="2341967"/>
          </a:xfrm>
          <a:prstGeom prst="rect">
            <a:avLst/>
          </a:prstGeom>
        </p:spPr>
      </p:pic>
      <p:sp>
        <p:nvSpPr>
          <p:cNvPr id="21" name="TextBox 20"/>
          <p:cNvSpPr txBox="1"/>
          <p:nvPr/>
        </p:nvSpPr>
        <p:spPr>
          <a:xfrm>
            <a:off x="106680" y="1879513"/>
            <a:ext cx="3413760" cy="400110"/>
          </a:xfrm>
          <a:prstGeom prst="rect">
            <a:avLst/>
          </a:prstGeom>
          <a:noFill/>
        </p:spPr>
        <p:txBody>
          <a:bodyPr wrap="square" rtlCol="0">
            <a:spAutoFit/>
          </a:bodyPr>
          <a:lstStyle/>
          <a:p>
            <a:r>
              <a:rPr lang="vi-VN" sz="2000" b="1">
                <a:solidFill>
                  <a:srgbClr val="FF0000"/>
                </a:solidFill>
              </a:rPr>
              <a:t>Bánh tráng Trường Cửu</a:t>
            </a:r>
            <a:endParaRPr lang="en-US" sz="2000" b="1" dirty="0">
              <a:solidFill>
                <a:srgbClr val="FF0000"/>
              </a:solidFill>
            </a:endParaRPr>
          </a:p>
        </p:txBody>
      </p:sp>
      <p:sp>
        <p:nvSpPr>
          <p:cNvPr id="22" name="TextBox 21"/>
          <p:cNvSpPr txBox="1"/>
          <p:nvPr/>
        </p:nvSpPr>
        <p:spPr>
          <a:xfrm>
            <a:off x="4512212" y="1881448"/>
            <a:ext cx="3808828" cy="400110"/>
          </a:xfrm>
          <a:prstGeom prst="rect">
            <a:avLst/>
          </a:prstGeom>
          <a:noFill/>
        </p:spPr>
        <p:txBody>
          <a:bodyPr wrap="square" rtlCol="0">
            <a:spAutoFit/>
          </a:bodyPr>
          <a:lstStyle/>
          <a:p>
            <a:r>
              <a:rPr lang="vi-VN" sz="2000" b="1" dirty="0">
                <a:solidFill>
                  <a:srgbClr val="FF0000"/>
                </a:solidFill>
              </a:rPr>
              <a:t>Làng rèn Tây Phương Danh</a:t>
            </a:r>
            <a:endParaRPr lang="en-US" sz="2000" b="1" dirty="0">
              <a:solidFill>
                <a:srgbClr val="FF0000"/>
              </a:solidFill>
            </a:endParaRPr>
          </a:p>
        </p:txBody>
      </p:sp>
      <p:sp>
        <p:nvSpPr>
          <p:cNvPr id="23" name="TextBox 22"/>
          <p:cNvSpPr txBox="1"/>
          <p:nvPr/>
        </p:nvSpPr>
        <p:spPr>
          <a:xfrm>
            <a:off x="152400" y="4312920"/>
            <a:ext cx="3398520" cy="400110"/>
          </a:xfrm>
          <a:prstGeom prst="rect">
            <a:avLst/>
          </a:prstGeom>
          <a:noFill/>
        </p:spPr>
        <p:txBody>
          <a:bodyPr wrap="square" rtlCol="0">
            <a:spAutoFit/>
          </a:bodyPr>
          <a:lstStyle/>
          <a:p>
            <a:r>
              <a:rPr lang="vi-VN" sz="2000" b="1">
                <a:solidFill>
                  <a:srgbClr val="FFFF00"/>
                </a:solidFill>
              </a:rPr>
              <a:t>Dệt chiếu cói Hoài Châu  Bắc</a:t>
            </a:r>
            <a:endParaRPr lang="en-US" sz="2000" b="1" dirty="0">
              <a:solidFill>
                <a:srgbClr val="FFFF00"/>
              </a:solidFill>
            </a:endParaRPr>
          </a:p>
        </p:txBody>
      </p:sp>
      <p:sp>
        <p:nvSpPr>
          <p:cNvPr id="24" name="TextBox 23"/>
          <p:cNvSpPr txBox="1"/>
          <p:nvPr/>
        </p:nvSpPr>
        <p:spPr>
          <a:xfrm>
            <a:off x="4495800" y="4282440"/>
            <a:ext cx="3627120" cy="400110"/>
          </a:xfrm>
          <a:prstGeom prst="rect">
            <a:avLst/>
          </a:prstGeom>
          <a:noFill/>
        </p:spPr>
        <p:txBody>
          <a:bodyPr wrap="square" rtlCol="0">
            <a:spAutoFit/>
          </a:bodyPr>
          <a:lstStyle/>
          <a:p>
            <a:r>
              <a:rPr lang="vi-VN" sz="2000" b="1" dirty="0">
                <a:solidFill>
                  <a:srgbClr val="FFFF00"/>
                </a:solidFill>
              </a:rPr>
              <a:t>Làng nón ngựa Phú Gia</a:t>
            </a:r>
            <a:endParaRPr lang="en-US" sz="2000" b="1" dirty="0">
              <a:solidFill>
                <a:srgbClr val="FFFF00"/>
              </a:solidFill>
            </a:endParaRPr>
          </a:p>
        </p:txBody>
      </p:sp>
    </p:spTree>
    <p:extLst>
      <p:ext uri="{BB962C8B-B14F-4D97-AF65-F5344CB8AC3E}">
        <p14:creationId xmlns:p14="http://schemas.microsoft.com/office/powerpoint/2010/main" val="3586710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ppt_x"/>
                                          </p:val>
                                        </p:tav>
                                        <p:tav tm="100000">
                                          <p:val>
                                            <p:strVal val="#ppt_x"/>
                                          </p:val>
                                        </p:tav>
                                      </p:tavLst>
                                    </p:anim>
                                    <p:anim calcmode="lin" valueType="num">
                                      <p:cBhvr additive="base">
                                        <p:cTn id="3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912658" y="1106265"/>
            <a:ext cx="2633733" cy="446276"/>
          </a:xfrm>
          <a:prstGeom prst="rect">
            <a:avLst/>
          </a:prstGeom>
        </p:spPr>
        <p:txBody>
          <a:bodyPr wrap="none">
            <a:spAutoFit/>
          </a:bodyPr>
          <a:lstStyle/>
          <a:p>
            <a:pPr algn="r"/>
            <a:r>
              <a:rPr lang="en-US" sz="2300" b="1" i="1" dirty="0">
                <a:solidFill>
                  <a:srgbClr val="0000FF"/>
                </a:solidFill>
                <a:latin typeface="Times New Roman" panose="02020603050405020304" pitchFamily="18" charset="0"/>
                <a:cs typeface="Times New Roman" pitchFamily="18" charset="0"/>
              </a:rPr>
              <a:t>Theo</a:t>
            </a:r>
            <a:r>
              <a:rPr lang="en-US" sz="2300" b="1" dirty="0">
                <a:solidFill>
                  <a:srgbClr val="0000FF"/>
                </a:solidFill>
                <a:latin typeface="Times New Roman" panose="02020603050405020304" pitchFamily="18" charset="0"/>
                <a:cs typeface="Times New Roman" pitchFamily="18" charset="0"/>
              </a:rPr>
              <a:t> </a:t>
            </a:r>
            <a:r>
              <a:rPr lang="en-US" sz="2300" b="1" dirty="0" err="1">
                <a:solidFill>
                  <a:srgbClr val="0000FF"/>
                </a:solidFill>
                <a:latin typeface="Times New Roman" panose="02020603050405020304" pitchFamily="18" charset="0"/>
                <a:cs typeface="Times New Roman" pitchFamily="18" charset="0"/>
              </a:rPr>
              <a:t>Nguyễn</a:t>
            </a:r>
            <a:r>
              <a:rPr lang="en-US" sz="2300" b="1" dirty="0">
                <a:solidFill>
                  <a:srgbClr val="0000FF"/>
                </a:solidFill>
                <a:latin typeface="Times New Roman" panose="02020603050405020304" pitchFamily="18" charset="0"/>
                <a:cs typeface="Times New Roman" pitchFamily="18" charset="0"/>
              </a:rPr>
              <a:t> </a:t>
            </a:r>
            <a:r>
              <a:rPr lang="en-US" sz="2300" b="1" dirty="0" err="1">
                <a:solidFill>
                  <a:srgbClr val="0000FF"/>
                </a:solidFill>
                <a:latin typeface="Times New Roman" panose="02020603050405020304" pitchFamily="18" charset="0"/>
                <a:cs typeface="Times New Roman" pitchFamily="18" charset="0"/>
              </a:rPr>
              <a:t>Tuân</a:t>
            </a:r>
            <a:r>
              <a:rPr lang="en-US" sz="2300" b="1" dirty="0">
                <a:solidFill>
                  <a:srgbClr val="0000FF"/>
                </a:solidFill>
                <a:latin typeface="Times New Roman" panose="02020603050405020304" pitchFamily="18" charset="0"/>
                <a:cs typeface="Times New Roman" pitchFamily="18" charset="0"/>
              </a:rPr>
              <a:t> </a:t>
            </a:r>
          </a:p>
        </p:txBody>
      </p:sp>
      <p:sp>
        <p:nvSpPr>
          <p:cNvPr id="9" name="TextBox 8"/>
          <p:cNvSpPr txBox="1"/>
          <p:nvPr/>
        </p:nvSpPr>
        <p:spPr>
          <a:xfrm>
            <a:off x="175846" y="14068"/>
            <a:ext cx="8581292" cy="1292662"/>
          </a:xfrm>
          <a:prstGeom prst="rect">
            <a:avLst/>
          </a:prstGeom>
          <a:noFill/>
        </p:spPr>
        <p:txBody>
          <a:bodyPr wrap="square" rtlCol="0">
            <a:spAutoFit/>
          </a:bodyPr>
          <a:lstStyle/>
          <a:p>
            <a:pPr algn="ctr"/>
            <a:r>
              <a:rPr lang="en-US" sz="2600" b="1" dirty="0" err="1">
                <a:solidFill>
                  <a:srgbClr val="002060"/>
                </a:solidFill>
                <a:latin typeface="Times New Roman" panose="02020603050405020304" pitchFamily="18" charset="0"/>
                <a:cs typeface="Times New Roman" panose="02020603050405020304" pitchFamily="18" charset="0"/>
              </a:rPr>
              <a:t>Thứ</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hai</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ngày</a:t>
            </a:r>
            <a:r>
              <a:rPr lang="en-US" sz="2600" b="1" dirty="0">
                <a:solidFill>
                  <a:srgbClr val="002060"/>
                </a:solidFill>
                <a:latin typeface="Times New Roman" panose="02020603050405020304" pitchFamily="18" charset="0"/>
                <a:cs typeface="Times New Roman" panose="02020603050405020304" pitchFamily="18" charset="0"/>
              </a:rPr>
              <a:t> </a:t>
            </a:r>
            <a:r>
              <a:rPr lang="vi-VN" sz="2600" b="1" dirty="0">
                <a:solidFill>
                  <a:srgbClr val="002060"/>
                </a:solidFill>
                <a:cs typeface="Times New Roman" panose="02020603050405020304" pitchFamily="18" charset="0"/>
              </a:rPr>
              <a:t>18</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tháng</a:t>
            </a:r>
            <a:r>
              <a:rPr lang="en-US" sz="2600" b="1" dirty="0">
                <a:solidFill>
                  <a:srgbClr val="002060"/>
                </a:solidFill>
                <a:latin typeface="Times New Roman" panose="02020603050405020304" pitchFamily="18" charset="0"/>
                <a:cs typeface="Times New Roman" panose="02020603050405020304" pitchFamily="18" charset="0"/>
              </a:rPr>
              <a:t> </a:t>
            </a:r>
            <a:r>
              <a:rPr lang="vi-VN" sz="2600" b="1" dirty="0">
                <a:solidFill>
                  <a:srgbClr val="002060"/>
                </a:solidFill>
                <a:cs typeface="Times New Roman" panose="02020603050405020304" pitchFamily="18" charset="0"/>
              </a:rPr>
              <a:t>03</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năm</a:t>
            </a:r>
            <a:r>
              <a:rPr lang="en-US" sz="2600" b="1" dirty="0">
                <a:solidFill>
                  <a:srgbClr val="002060"/>
                </a:solidFill>
                <a:latin typeface="Times New Roman" panose="02020603050405020304" pitchFamily="18" charset="0"/>
                <a:cs typeface="Times New Roman" panose="02020603050405020304" pitchFamily="18" charset="0"/>
              </a:rPr>
              <a:t> 202</a:t>
            </a:r>
            <a:r>
              <a:rPr lang="vi-VN" sz="2600" b="1" dirty="0">
                <a:solidFill>
                  <a:srgbClr val="002060"/>
                </a:solidFill>
                <a:cs typeface="Times New Roman" panose="02020603050405020304" pitchFamily="18" charset="0"/>
              </a:rPr>
              <a:t>4</a:t>
            </a:r>
            <a:endParaRPr lang="en-US" sz="2600" b="1" dirty="0">
              <a:solidFill>
                <a:srgbClr val="002060"/>
              </a:solidFill>
              <a:latin typeface="Times New Roman" panose="02020603050405020304" pitchFamily="18" charset="0"/>
              <a:cs typeface="Times New Roman" panose="02020603050405020304" pitchFamily="18" charset="0"/>
            </a:endParaRPr>
          </a:p>
          <a:p>
            <a:pPr algn="ctr"/>
            <a:r>
              <a:rPr lang="en-US" sz="2600" b="1" u="sng" dirty="0" err="1">
                <a:solidFill>
                  <a:srgbClr val="002060"/>
                </a:solidFill>
                <a:latin typeface="Times New Roman" panose="02020603050405020304" pitchFamily="18" charset="0"/>
                <a:cs typeface="Times New Roman" panose="02020603050405020304" pitchFamily="18" charset="0"/>
              </a:rPr>
              <a:t>Tập</a:t>
            </a:r>
            <a:r>
              <a:rPr lang="en-US" sz="2600" b="1" u="sng" dirty="0">
                <a:solidFill>
                  <a:srgbClr val="002060"/>
                </a:solidFill>
                <a:latin typeface="Times New Roman" panose="02020603050405020304" pitchFamily="18" charset="0"/>
                <a:cs typeface="Times New Roman" panose="02020603050405020304" pitchFamily="18" charset="0"/>
              </a:rPr>
              <a:t> </a:t>
            </a:r>
            <a:r>
              <a:rPr lang="en-US" sz="2600" b="1" u="sng" dirty="0" err="1">
                <a:solidFill>
                  <a:srgbClr val="002060"/>
                </a:solidFill>
                <a:latin typeface="Times New Roman" panose="02020603050405020304" pitchFamily="18" charset="0"/>
                <a:cs typeface="Times New Roman" panose="02020603050405020304" pitchFamily="18" charset="0"/>
              </a:rPr>
              <a:t>đọc</a:t>
            </a:r>
            <a:r>
              <a:rPr lang="vi-VN" sz="2600" b="1" dirty="0">
                <a:solidFill>
                  <a:srgbClr val="002060"/>
                </a:solidFill>
                <a:cs typeface="Times New Roman" panose="02020603050405020304" pitchFamily="18" charset="0"/>
              </a:rPr>
              <a:t>:</a:t>
            </a:r>
          </a:p>
          <a:p>
            <a:pPr algn="ctr"/>
            <a:r>
              <a:rPr lang="vi-VN" sz="2600" b="1" dirty="0">
                <a:solidFill>
                  <a:srgbClr val="002060"/>
                </a:solidFill>
                <a:cs typeface="Times New Roman" panose="02020603050405020304" pitchFamily="18" charset="0"/>
              </a:rPr>
              <a:t>Tranh làng Hồ</a:t>
            </a:r>
            <a:endParaRPr lang="en-US" sz="2600" b="1" dirty="0">
              <a:solidFill>
                <a:srgbClr val="00206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1" y="1661160"/>
            <a:ext cx="4358640" cy="24384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645920"/>
            <a:ext cx="4236720" cy="24384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06" y="4175760"/>
            <a:ext cx="4396154" cy="263652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2480" y="4130040"/>
            <a:ext cx="4206240" cy="2682240"/>
          </a:xfrm>
          <a:prstGeom prst="rect">
            <a:avLst/>
          </a:prstGeom>
        </p:spPr>
      </p:pic>
      <p:sp>
        <p:nvSpPr>
          <p:cNvPr id="12" name="TextBox 11"/>
          <p:cNvSpPr txBox="1"/>
          <p:nvPr/>
        </p:nvSpPr>
        <p:spPr>
          <a:xfrm>
            <a:off x="8206" y="1630680"/>
            <a:ext cx="3801794" cy="400110"/>
          </a:xfrm>
          <a:prstGeom prst="rect">
            <a:avLst/>
          </a:prstGeom>
          <a:noFill/>
        </p:spPr>
        <p:txBody>
          <a:bodyPr wrap="square" rtlCol="0">
            <a:spAutoFit/>
          </a:bodyPr>
          <a:lstStyle/>
          <a:p>
            <a:r>
              <a:rPr lang="vi-VN" sz="2000" b="1" dirty="0">
                <a:solidFill>
                  <a:srgbClr val="FFFF00"/>
                </a:solidFill>
              </a:rPr>
              <a:t>Tiện gỗ mỹ nghệ Nhơn Hậu</a:t>
            </a:r>
            <a:endParaRPr lang="en-US" sz="2000" b="1" dirty="0">
              <a:solidFill>
                <a:srgbClr val="FFFF00"/>
              </a:solidFill>
            </a:endParaRPr>
          </a:p>
        </p:txBody>
      </p:sp>
      <p:sp>
        <p:nvSpPr>
          <p:cNvPr id="13" name="TextBox 12"/>
          <p:cNvSpPr txBox="1"/>
          <p:nvPr/>
        </p:nvSpPr>
        <p:spPr>
          <a:xfrm>
            <a:off x="4577378" y="1647855"/>
            <a:ext cx="3484582" cy="400110"/>
          </a:xfrm>
          <a:prstGeom prst="rect">
            <a:avLst/>
          </a:prstGeom>
          <a:noFill/>
        </p:spPr>
        <p:txBody>
          <a:bodyPr wrap="square" rtlCol="0">
            <a:spAutoFit/>
          </a:bodyPr>
          <a:lstStyle/>
          <a:p>
            <a:r>
              <a:rPr lang="vi-VN" sz="2000" b="1">
                <a:solidFill>
                  <a:srgbClr val="FFFF00"/>
                </a:solidFill>
              </a:rPr>
              <a:t>Rượu Bàu Đá</a:t>
            </a:r>
            <a:endParaRPr lang="en-US" sz="2000" b="1" dirty="0">
              <a:solidFill>
                <a:srgbClr val="FFFF00"/>
              </a:solidFill>
            </a:endParaRPr>
          </a:p>
        </p:txBody>
      </p:sp>
      <p:sp>
        <p:nvSpPr>
          <p:cNvPr id="14" name="TextBox 13"/>
          <p:cNvSpPr txBox="1"/>
          <p:nvPr/>
        </p:nvSpPr>
        <p:spPr>
          <a:xfrm>
            <a:off x="60960" y="4145280"/>
            <a:ext cx="3307080" cy="400110"/>
          </a:xfrm>
          <a:prstGeom prst="rect">
            <a:avLst/>
          </a:prstGeom>
          <a:noFill/>
        </p:spPr>
        <p:txBody>
          <a:bodyPr wrap="square" rtlCol="0">
            <a:spAutoFit/>
          </a:bodyPr>
          <a:lstStyle/>
          <a:p>
            <a:r>
              <a:rPr lang="vi-VN" sz="2000" b="1" dirty="0">
                <a:solidFill>
                  <a:srgbClr val="FFFF00"/>
                </a:solidFill>
              </a:rPr>
              <a:t>Làng gốm Vân Sơn</a:t>
            </a:r>
            <a:endParaRPr lang="en-US" sz="2000" b="1" dirty="0">
              <a:solidFill>
                <a:srgbClr val="FFFF00"/>
              </a:solidFill>
            </a:endParaRPr>
          </a:p>
        </p:txBody>
      </p:sp>
      <p:sp>
        <p:nvSpPr>
          <p:cNvPr id="15" name="TextBox 14"/>
          <p:cNvSpPr txBox="1"/>
          <p:nvPr/>
        </p:nvSpPr>
        <p:spPr>
          <a:xfrm>
            <a:off x="4587240" y="4101495"/>
            <a:ext cx="3566160" cy="400110"/>
          </a:xfrm>
          <a:prstGeom prst="rect">
            <a:avLst/>
          </a:prstGeom>
          <a:noFill/>
        </p:spPr>
        <p:txBody>
          <a:bodyPr wrap="square" rtlCol="0">
            <a:spAutoFit/>
          </a:bodyPr>
          <a:lstStyle/>
          <a:p>
            <a:r>
              <a:rPr lang="vi-VN" sz="2000" b="1">
                <a:solidFill>
                  <a:srgbClr val="FFFF00"/>
                </a:solidFill>
              </a:rPr>
              <a:t>Làng dệt thổ cẩm Hà Ri</a:t>
            </a:r>
            <a:endParaRPr lang="en-US" sz="2000" b="1" dirty="0">
              <a:solidFill>
                <a:srgbClr val="FFFF00"/>
              </a:solidFill>
            </a:endParaRPr>
          </a:p>
        </p:txBody>
      </p:sp>
    </p:spTree>
    <p:extLst>
      <p:ext uri="{BB962C8B-B14F-4D97-AF65-F5344CB8AC3E}">
        <p14:creationId xmlns:p14="http://schemas.microsoft.com/office/powerpoint/2010/main" val="1149316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2">
            <a:extLst>
              <a:ext uri="{FF2B5EF4-FFF2-40B4-BE49-F238E27FC236}">
                <a16:creationId xmlns:a16="http://schemas.microsoft.com/office/drawing/2014/main" xmlns="" id="{78A72E55-B0EE-C7A1-15C2-7FB45A3822AC}"/>
              </a:ext>
            </a:extLst>
          </p:cNvPr>
          <p:cNvSpPr>
            <a:spLocks noChangeArrowheads="1"/>
          </p:cNvSpPr>
          <p:nvPr/>
        </p:nvSpPr>
        <p:spPr bwMode="auto">
          <a:xfrm>
            <a:off x="4679184" y="5498371"/>
            <a:ext cx="4222476" cy="94750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84899" tIns="42450" rIns="84899" bIns="42450">
            <a:spAutoFit/>
          </a:bodyPr>
          <a:lstStyle>
            <a:lvl1pPr defTabSz="13589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1103313" indent="-423863" defTabSz="1358900">
              <a:spcBef>
                <a:spcPct val="20000"/>
              </a:spcBef>
              <a:buFont typeface="Arial" panose="020B0604020202020204" pitchFamily="34" charset="0"/>
              <a:buChar char="–"/>
              <a:defRPr sz="2800">
                <a:solidFill>
                  <a:schemeClr val="tx1"/>
                </a:solidFill>
                <a:latin typeface="Calibri" panose="020F0502020204030204" pitchFamily="34" charset="0"/>
                <a:cs typeface="Times New Roman" panose="02020603050405020304" pitchFamily="18" charset="0"/>
              </a:defRPr>
            </a:lvl2pPr>
            <a:lvl3pPr marL="1698625" indent="-339725" defTabSz="1358900">
              <a:spcBef>
                <a:spcPct val="20000"/>
              </a:spcBef>
              <a:buFont typeface="Arial" panose="020B0604020202020204" pitchFamily="34" charset="0"/>
              <a:buChar char="•"/>
              <a:defRPr sz="2400">
                <a:solidFill>
                  <a:schemeClr val="tx1"/>
                </a:solidFill>
                <a:latin typeface="Calibri" panose="020F0502020204030204" pitchFamily="34" charset="0"/>
                <a:cs typeface="Times New Roman" panose="02020603050405020304" pitchFamily="18" charset="0"/>
              </a:defRPr>
            </a:lvl3pPr>
            <a:lvl4pPr marL="2378075" indent="-339725" defTabSz="1358900">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4pPr>
            <a:lvl5pPr marL="3055938" indent="-338138" defTabSz="1358900">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5pPr>
            <a:lvl6pPr marL="3513138" indent="-338138" defTabSz="13589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6pPr>
            <a:lvl7pPr marL="3970338" indent="-338138" defTabSz="13589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7pPr>
            <a:lvl8pPr marL="4427538" indent="-338138" defTabSz="13589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8pPr>
            <a:lvl9pPr marL="4884738" indent="-338138" defTabSz="13589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9pPr>
          </a:lstStyle>
          <a:p>
            <a:pPr>
              <a:spcBef>
                <a:spcPct val="0"/>
              </a:spcBef>
              <a:buFontTx/>
              <a:buNone/>
            </a:pPr>
            <a:r>
              <a:rPr lang="en-US" altLang="en-US" sz="2800" b="1" dirty="0" err="1">
                <a:solidFill>
                  <a:srgbClr val="002060"/>
                </a:solidFill>
              </a:rPr>
              <a:t>Chúng</a:t>
            </a:r>
            <a:r>
              <a:rPr lang="en-US" altLang="en-US" sz="2800" b="1" dirty="0">
                <a:solidFill>
                  <a:srgbClr val="002060"/>
                </a:solidFill>
              </a:rPr>
              <a:t> ta </a:t>
            </a:r>
            <a:r>
              <a:rPr lang="en-US" altLang="en-US" sz="2800" b="1" dirty="0" err="1">
                <a:solidFill>
                  <a:srgbClr val="002060"/>
                </a:solidFill>
              </a:rPr>
              <a:t>phải</a:t>
            </a:r>
            <a:r>
              <a:rPr lang="en-US" altLang="en-US" sz="2800" b="1" dirty="0">
                <a:solidFill>
                  <a:srgbClr val="002060"/>
                </a:solidFill>
              </a:rPr>
              <a:t> </a:t>
            </a:r>
            <a:r>
              <a:rPr lang="en-US" altLang="en-US" sz="2800" b="1" dirty="0" err="1">
                <a:solidFill>
                  <a:srgbClr val="002060"/>
                </a:solidFill>
              </a:rPr>
              <a:t>giữ</a:t>
            </a:r>
            <a:r>
              <a:rPr lang="en-US" altLang="en-US" sz="2800" b="1" dirty="0">
                <a:solidFill>
                  <a:srgbClr val="002060"/>
                </a:solidFill>
              </a:rPr>
              <a:t> </a:t>
            </a:r>
            <a:r>
              <a:rPr lang="en-US" altLang="en-US" sz="2800" b="1" dirty="0" err="1">
                <a:solidFill>
                  <a:srgbClr val="002060"/>
                </a:solidFill>
              </a:rPr>
              <a:t>gìn</a:t>
            </a:r>
            <a:r>
              <a:rPr lang="en-US" altLang="en-US" sz="2800" b="1" dirty="0">
                <a:solidFill>
                  <a:srgbClr val="002060"/>
                </a:solidFill>
              </a:rPr>
              <a:t> </a:t>
            </a:r>
            <a:r>
              <a:rPr lang="en-US" altLang="en-US" sz="2800" b="1" dirty="0" err="1">
                <a:solidFill>
                  <a:srgbClr val="002060"/>
                </a:solidFill>
              </a:rPr>
              <a:t>và</a:t>
            </a:r>
            <a:r>
              <a:rPr lang="en-US" altLang="en-US" sz="2800" b="1" dirty="0">
                <a:solidFill>
                  <a:srgbClr val="002060"/>
                </a:solidFill>
              </a:rPr>
              <a:t> </a:t>
            </a:r>
            <a:r>
              <a:rPr lang="en-US" altLang="en-US" sz="2800" b="1" dirty="0" err="1">
                <a:solidFill>
                  <a:srgbClr val="002060"/>
                </a:solidFill>
              </a:rPr>
              <a:t>phát</a:t>
            </a:r>
            <a:r>
              <a:rPr lang="en-US" altLang="en-US" sz="2800" b="1" dirty="0">
                <a:solidFill>
                  <a:srgbClr val="002060"/>
                </a:solidFill>
              </a:rPr>
              <a:t> </a:t>
            </a:r>
            <a:r>
              <a:rPr lang="en-US" altLang="en-US" sz="2800" b="1" dirty="0" err="1">
                <a:solidFill>
                  <a:srgbClr val="002060"/>
                </a:solidFill>
              </a:rPr>
              <a:t>huy</a:t>
            </a:r>
            <a:r>
              <a:rPr lang="en-US" altLang="en-US" sz="2800" b="1" dirty="0">
                <a:solidFill>
                  <a:srgbClr val="002060"/>
                </a:solidFill>
              </a:rPr>
              <a:t> </a:t>
            </a:r>
            <a:r>
              <a:rPr lang="en-US" altLang="en-US" sz="2800" b="1" dirty="0" err="1">
                <a:solidFill>
                  <a:srgbClr val="002060"/>
                </a:solidFill>
              </a:rPr>
              <a:t>truyền</a:t>
            </a:r>
            <a:r>
              <a:rPr lang="en-US" altLang="en-US" sz="2800" b="1" dirty="0">
                <a:solidFill>
                  <a:srgbClr val="002060"/>
                </a:solidFill>
              </a:rPr>
              <a:t> </a:t>
            </a:r>
            <a:r>
              <a:rPr lang="en-US" altLang="en-US" sz="2800" b="1" dirty="0" err="1">
                <a:solidFill>
                  <a:srgbClr val="002060"/>
                </a:solidFill>
              </a:rPr>
              <a:t>thống</a:t>
            </a:r>
            <a:r>
              <a:rPr lang="en-US" altLang="en-US" sz="2800" b="1" dirty="0">
                <a:solidFill>
                  <a:srgbClr val="002060"/>
                </a:solidFill>
              </a:rPr>
              <a:t> </a:t>
            </a:r>
            <a:r>
              <a:rPr lang="en-US" altLang="en-US" sz="2800" b="1" dirty="0" err="1">
                <a:solidFill>
                  <a:srgbClr val="002060"/>
                </a:solidFill>
              </a:rPr>
              <a:t>đó</a:t>
            </a:r>
            <a:r>
              <a:rPr lang="en-US" altLang="en-US" sz="2800" b="1" dirty="0">
                <a:solidFill>
                  <a:srgbClr val="002060"/>
                </a:solidFill>
              </a:rPr>
              <a:t>.</a:t>
            </a:r>
          </a:p>
        </p:txBody>
      </p:sp>
      <p:sp>
        <p:nvSpPr>
          <p:cNvPr id="10" name="Rectangle 9"/>
          <p:cNvSpPr/>
          <p:nvPr/>
        </p:nvSpPr>
        <p:spPr>
          <a:xfrm>
            <a:off x="4572000" y="4261373"/>
            <a:ext cx="4428540" cy="1292662"/>
          </a:xfrm>
          <a:prstGeom prst="rect">
            <a:avLst/>
          </a:prstGeom>
        </p:spPr>
        <p:txBody>
          <a:bodyPr wrap="square">
            <a:spAutoFit/>
          </a:bodyPr>
          <a:lstStyle/>
          <a:p>
            <a:pPr algn="just">
              <a:spcBef>
                <a:spcPct val="0"/>
              </a:spcBef>
            </a:pPr>
            <a:r>
              <a:rPr lang="en-US" altLang="en-US" sz="2600" i="1" dirty="0" err="1">
                <a:solidFill>
                  <a:srgbClr val="C00000"/>
                </a:solidFill>
                <a:latin typeface="Times New Roman" pitchFamily="18" charset="0"/>
                <a:cs typeface="Times New Roman" pitchFamily="18" charset="0"/>
              </a:rPr>
              <a:t>Vậy</a:t>
            </a:r>
            <a:r>
              <a:rPr lang="en-US" altLang="en-US" sz="2600" i="1" dirty="0">
                <a:solidFill>
                  <a:srgbClr val="C00000"/>
                </a:solidFill>
                <a:latin typeface="Times New Roman" pitchFamily="18" charset="0"/>
                <a:cs typeface="Times New Roman" pitchFamily="18" charset="0"/>
              </a:rPr>
              <a:t> </a:t>
            </a:r>
            <a:r>
              <a:rPr lang="en-US" altLang="en-US" sz="2600" i="1" dirty="0" err="1">
                <a:solidFill>
                  <a:srgbClr val="C00000"/>
                </a:solidFill>
                <a:latin typeface="Times New Roman" pitchFamily="18" charset="0"/>
                <a:cs typeface="Times New Roman" pitchFamily="18" charset="0"/>
              </a:rPr>
              <a:t>chúng</a:t>
            </a:r>
            <a:r>
              <a:rPr lang="en-US" altLang="en-US" sz="2600" i="1" dirty="0">
                <a:solidFill>
                  <a:srgbClr val="C00000"/>
                </a:solidFill>
                <a:latin typeface="Times New Roman" pitchFamily="18" charset="0"/>
                <a:cs typeface="Times New Roman" pitchFamily="18" charset="0"/>
              </a:rPr>
              <a:t> ta </a:t>
            </a:r>
            <a:r>
              <a:rPr lang="en-US" altLang="en-US" sz="2600" i="1" dirty="0" err="1">
                <a:solidFill>
                  <a:srgbClr val="C00000"/>
                </a:solidFill>
                <a:latin typeface="Times New Roman" pitchFamily="18" charset="0"/>
                <a:cs typeface="Times New Roman" pitchFamily="18" charset="0"/>
              </a:rPr>
              <a:t>phải</a:t>
            </a:r>
            <a:r>
              <a:rPr lang="en-US" altLang="en-US" sz="2600" i="1" dirty="0">
                <a:solidFill>
                  <a:srgbClr val="C00000"/>
                </a:solidFill>
                <a:latin typeface="Times New Roman" pitchFamily="18" charset="0"/>
                <a:cs typeface="Times New Roman" pitchFamily="18" charset="0"/>
              </a:rPr>
              <a:t> </a:t>
            </a:r>
            <a:r>
              <a:rPr lang="en-US" altLang="en-US" sz="2600" i="1" dirty="0" err="1">
                <a:solidFill>
                  <a:srgbClr val="C00000"/>
                </a:solidFill>
                <a:latin typeface="Times New Roman" pitchFamily="18" charset="0"/>
                <a:cs typeface="Times New Roman" pitchFamily="18" charset="0"/>
              </a:rPr>
              <a:t>làm</a:t>
            </a:r>
            <a:r>
              <a:rPr lang="en-US" altLang="en-US" sz="2600" i="1" dirty="0">
                <a:solidFill>
                  <a:srgbClr val="C00000"/>
                </a:solidFill>
                <a:latin typeface="Times New Roman" pitchFamily="18" charset="0"/>
                <a:cs typeface="Times New Roman" pitchFamily="18" charset="0"/>
              </a:rPr>
              <a:t> </a:t>
            </a:r>
            <a:r>
              <a:rPr lang="en-US" altLang="en-US" sz="2600" i="1" dirty="0" err="1">
                <a:solidFill>
                  <a:srgbClr val="C00000"/>
                </a:solidFill>
                <a:latin typeface="Times New Roman" pitchFamily="18" charset="0"/>
                <a:cs typeface="Times New Roman" pitchFamily="18" charset="0"/>
              </a:rPr>
              <a:t>gì</a:t>
            </a:r>
            <a:r>
              <a:rPr lang="vi-VN" altLang="en-US" sz="2600" i="1" dirty="0">
                <a:solidFill>
                  <a:srgbClr val="C00000"/>
                </a:solidFill>
                <a:cs typeface="Times New Roman" pitchFamily="18" charset="0"/>
              </a:rPr>
              <a:t> để các làng nghề truyền thống phát triển</a:t>
            </a:r>
            <a:r>
              <a:rPr lang="en-US" altLang="en-US" sz="2600" i="1" dirty="0">
                <a:solidFill>
                  <a:srgbClr val="C00000"/>
                </a:solidFill>
                <a:latin typeface="Times New Roman" pitchFamily="18" charset="0"/>
                <a:cs typeface="Times New Roman" pitchFamily="18" charset="0"/>
              </a:rPr>
              <a:t>?</a:t>
            </a:r>
          </a:p>
        </p:txBody>
      </p:sp>
      <p:sp>
        <p:nvSpPr>
          <p:cNvPr id="7" name="Rectangle 6"/>
          <p:cNvSpPr/>
          <p:nvPr/>
        </p:nvSpPr>
        <p:spPr>
          <a:xfrm>
            <a:off x="4912658" y="1106265"/>
            <a:ext cx="2633733" cy="446276"/>
          </a:xfrm>
          <a:prstGeom prst="rect">
            <a:avLst/>
          </a:prstGeom>
        </p:spPr>
        <p:txBody>
          <a:bodyPr wrap="none">
            <a:spAutoFit/>
          </a:bodyPr>
          <a:lstStyle/>
          <a:p>
            <a:pPr algn="r"/>
            <a:r>
              <a:rPr lang="en-US" sz="2300" b="1" i="1" dirty="0">
                <a:solidFill>
                  <a:srgbClr val="0000FF"/>
                </a:solidFill>
                <a:latin typeface="Times New Roman" panose="02020603050405020304" pitchFamily="18" charset="0"/>
                <a:cs typeface="Times New Roman" pitchFamily="18" charset="0"/>
              </a:rPr>
              <a:t>Theo</a:t>
            </a:r>
            <a:r>
              <a:rPr lang="en-US" sz="2300" b="1" dirty="0">
                <a:solidFill>
                  <a:srgbClr val="0000FF"/>
                </a:solidFill>
                <a:latin typeface="Times New Roman" panose="02020603050405020304" pitchFamily="18" charset="0"/>
                <a:cs typeface="Times New Roman" pitchFamily="18" charset="0"/>
              </a:rPr>
              <a:t> </a:t>
            </a:r>
            <a:r>
              <a:rPr lang="en-US" sz="2300" b="1" dirty="0" err="1">
                <a:solidFill>
                  <a:srgbClr val="0000FF"/>
                </a:solidFill>
                <a:latin typeface="Times New Roman" panose="02020603050405020304" pitchFamily="18" charset="0"/>
                <a:cs typeface="Times New Roman" pitchFamily="18" charset="0"/>
              </a:rPr>
              <a:t>Nguyễn</a:t>
            </a:r>
            <a:r>
              <a:rPr lang="en-US" sz="2300" b="1" dirty="0">
                <a:solidFill>
                  <a:srgbClr val="0000FF"/>
                </a:solidFill>
                <a:latin typeface="Times New Roman" panose="02020603050405020304" pitchFamily="18" charset="0"/>
                <a:cs typeface="Times New Roman" pitchFamily="18" charset="0"/>
              </a:rPr>
              <a:t> </a:t>
            </a:r>
            <a:r>
              <a:rPr lang="en-US" sz="2300" b="1" dirty="0" err="1">
                <a:solidFill>
                  <a:srgbClr val="0000FF"/>
                </a:solidFill>
                <a:latin typeface="Times New Roman" panose="02020603050405020304" pitchFamily="18" charset="0"/>
                <a:cs typeface="Times New Roman" pitchFamily="18" charset="0"/>
              </a:rPr>
              <a:t>Tuân</a:t>
            </a:r>
            <a:r>
              <a:rPr lang="en-US" sz="2300" b="1" dirty="0">
                <a:solidFill>
                  <a:srgbClr val="0000FF"/>
                </a:solidFill>
                <a:latin typeface="Times New Roman" panose="02020603050405020304" pitchFamily="18" charset="0"/>
                <a:cs typeface="Times New Roman" pitchFamily="18" charset="0"/>
              </a:rPr>
              <a:t> </a:t>
            </a:r>
          </a:p>
        </p:txBody>
      </p:sp>
      <p:sp>
        <p:nvSpPr>
          <p:cNvPr id="9" name="TextBox 8"/>
          <p:cNvSpPr txBox="1"/>
          <p:nvPr/>
        </p:nvSpPr>
        <p:spPr>
          <a:xfrm>
            <a:off x="175846" y="14068"/>
            <a:ext cx="8581292" cy="1292662"/>
          </a:xfrm>
          <a:prstGeom prst="rect">
            <a:avLst/>
          </a:prstGeom>
          <a:noFill/>
        </p:spPr>
        <p:txBody>
          <a:bodyPr wrap="square" rtlCol="0">
            <a:spAutoFit/>
          </a:bodyPr>
          <a:lstStyle/>
          <a:p>
            <a:pPr algn="ctr"/>
            <a:r>
              <a:rPr lang="en-US" sz="2600" b="1" dirty="0" err="1">
                <a:solidFill>
                  <a:srgbClr val="002060"/>
                </a:solidFill>
                <a:latin typeface="Times New Roman" panose="02020603050405020304" pitchFamily="18" charset="0"/>
                <a:cs typeface="Times New Roman" panose="02020603050405020304" pitchFamily="18" charset="0"/>
              </a:rPr>
              <a:t>Thứ</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hai</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ngày</a:t>
            </a:r>
            <a:r>
              <a:rPr lang="en-US" sz="2600" b="1" dirty="0">
                <a:solidFill>
                  <a:srgbClr val="002060"/>
                </a:solidFill>
                <a:latin typeface="Times New Roman" panose="02020603050405020304" pitchFamily="18" charset="0"/>
                <a:cs typeface="Times New Roman" panose="02020603050405020304" pitchFamily="18" charset="0"/>
              </a:rPr>
              <a:t> </a:t>
            </a:r>
            <a:r>
              <a:rPr lang="vi-VN" sz="2600" b="1" dirty="0">
                <a:solidFill>
                  <a:srgbClr val="002060"/>
                </a:solidFill>
                <a:cs typeface="Times New Roman" panose="02020603050405020304" pitchFamily="18" charset="0"/>
              </a:rPr>
              <a:t>18</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tháng</a:t>
            </a:r>
            <a:r>
              <a:rPr lang="en-US" sz="2600" b="1" dirty="0">
                <a:solidFill>
                  <a:srgbClr val="002060"/>
                </a:solidFill>
                <a:latin typeface="Times New Roman" panose="02020603050405020304" pitchFamily="18" charset="0"/>
                <a:cs typeface="Times New Roman" panose="02020603050405020304" pitchFamily="18" charset="0"/>
              </a:rPr>
              <a:t> </a:t>
            </a:r>
            <a:r>
              <a:rPr lang="vi-VN" sz="2600" b="1" dirty="0">
                <a:solidFill>
                  <a:srgbClr val="002060"/>
                </a:solidFill>
                <a:cs typeface="Times New Roman" panose="02020603050405020304" pitchFamily="18" charset="0"/>
              </a:rPr>
              <a:t>03</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năm</a:t>
            </a:r>
            <a:r>
              <a:rPr lang="en-US" sz="2600" b="1" dirty="0">
                <a:solidFill>
                  <a:srgbClr val="002060"/>
                </a:solidFill>
                <a:latin typeface="Times New Roman" panose="02020603050405020304" pitchFamily="18" charset="0"/>
                <a:cs typeface="Times New Roman" panose="02020603050405020304" pitchFamily="18" charset="0"/>
              </a:rPr>
              <a:t> 202</a:t>
            </a:r>
            <a:r>
              <a:rPr lang="vi-VN" sz="2600" b="1" dirty="0">
                <a:solidFill>
                  <a:srgbClr val="002060"/>
                </a:solidFill>
                <a:cs typeface="Times New Roman" panose="02020603050405020304" pitchFamily="18" charset="0"/>
              </a:rPr>
              <a:t>4</a:t>
            </a:r>
            <a:endParaRPr lang="en-US" sz="2600" b="1" dirty="0">
              <a:solidFill>
                <a:srgbClr val="002060"/>
              </a:solidFill>
              <a:latin typeface="Times New Roman" panose="02020603050405020304" pitchFamily="18" charset="0"/>
              <a:cs typeface="Times New Roman" panose="02020603050405020304" pitchFamily="18" charset="0"/>
            </a:endParaRPr>
          </a:p>
          <a:p>
            <a:pPr algn="ctr"/>
            <a:r>
              <a:rPr lang="en-US" sz="2600" b="1" u="sng" dirty="0" err="1">
                <a:solidFill>
                  <a:srgbClr val="002060"/>
                </a:solidFill>
                <a:latin typeface="Times New Roman" panose="02020603050405020304" pitchFamily="18" charset="0"/>
                <a:cs typeface="Times New Roman" panose="02020603050405020304" pitchFamily="18" charset="0"/>
              </a:rPr>
              <a:t>Tập</a:t>
            </a:r>
            <a:r>
              <a:rPr lang="en-US" sz="2600" b="1" u="sng" dirty="0">
                <a:solidFill>
                  <a:srgbClr val="002060"/>
                </a:solidFill>
                <a:latin typeface="Times New Roman" panose="02020603050405020304" pitchFamily="18" charset="0"/>
                <a:cs typeface="Times New Roman" panose="02020603050405020304" pitchFamily="18" charset="0"/>
              </a:rPr>
              <a:t> </a:t>
            </a:r>
            <a:r>
              <a:rPr lang="en-US" sz="2600" b="1" u="sng" dirty="0" err="1">
                <a:solidFill>
                  <a:srgbClr val="002060"/>
                </a:solidFill>
                <a:latin typeface="Times New Roman" panose="02020603050405020304" pitchFamily="18" charset="0"/>
                <a:cs typeface="Times New Roman" panose="02020603050405020304" pitchFamily="18" charset="0"/>
              </a:rPr>
              <a:t>đọc</a:t>
            </a:r>
            <a:r>
              <a:rPr lang="vi-VN" sz="2600" b="1" dirty="0">
                <a:solidFill>
                  <a:srgbClr val="002060"/>
                </a:solidFill>
                <a:cs typeface="Times New Roman" panose="02020603050405020304" pitchFamily="18" charset="0"/>
              </a:rPr>
              <a:t>:</a:t>
            </a:r>
          </a:p>
          <a:p>
            <a:pPr algn="ctr"/>
            <a:r>
              <a:rPr lang="vi-VN" sz="2600" b="1" dirty="0">
                <a:solidFill>
                  <a:srgbClr val="002060"/>
                </a:solidFill>
                <a:cs typeface="Times New Roman" panose="02020603050405020304" pitchFamily="18" charset="0"/>
              </a:rPr>
              <a:t>Tranh làng Hồ</a:t>
            </a:r>
            <a:endParaRPr lang="en-US" sz="2600" b="1" dirty="0">
              <a:solidFill>
                <a:srgbClr val="00206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 y="1552541"/>
            <a:ext cx="4298852" cy="2647872"/>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504" y="1552541"/>
            <a:ext cx="4222476" cy="264787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886" y="4282439"/>
            <a:ext cx="4396658" cy="2438401"/>
          </a:xfrm>
          <a:prstGeom prst="rect">
            <a:avLst/>
          </a:prstGeom>
        </p:spPr>
      </p:pic>
      <p:sp>
        <p:nvSpPr>
          <p:cNvPr id="13" name="TextBox 12"/>
          <p:cNvSpPr txBox="1"/>
          <p:nvPr/>
        </p:nvSpPr>
        <p:spPr>
          <a:xfrm>
            <a:off x="137160" y="1554480"/>
            <a:ext cx="3810000" cy="400110"/>
          </a:xfrm>
          <a:prstGeom prst="rect">
            <a:avLst/>
          </a:prstGeom>
          <a:noFill/>
        </p:spPr>
        <p:txBody>
          <a:bodyPr wrap="square" rtlCol="0">
            <a:spAutoFit/>
          </a:bodyPr>
          <a:lstStyle/>
          <a:p>
            <a:r>
              <a:rPr lang="vi-VN" sz="2000" b="1" dirty="0">
                <a:solidFill>
                  <a:srgbClr val="FFFF00"/>
                </a:solidFill>
              </a:rPr>
              <a:t>Làng đúc đồng Bằng Châu</a:t>
            </a:r>
            <a:endParaRPr lang="en-US" sz="2000" b="1" dirty="0">
              <a:solidFill>
                <a:srgbClr val="FFFF00"/>
              </a:solidFill>
            </a:endParaRPr>
          </a:p>
        </p:txBody>
      </p:sp>
      <p:sp>
        <p:nvSpPr>
          <p:cNvPr id="14" name="TextBox 13"/>
          <p:cNvSpPr txBox="1"/>
          <p:nvPr/>
        </p:nvSpPr>
        <p:spPr>
          <a:xfrm>
            <a:off x="4577378" y="1556415"/>
            <a:ext cx="3882322" cy="400110"/>
          </a:xfrm>
          <a:prstGeom prst="rect">
            <a:avLst/>
          </a:prstGeom>
          <a:noFill/>
        </p:spPr>
        <p:txBody>
          <a:bodyPr wrap="square" rtlCol="0">
            <a:spAutoFit/>
          </a:bodyPr>
          <a:lstStyle/>
          <a:p>
            <a:r>
              <a:rPr lang="vi-VN" sz="2000" b="1" dirty="0">
                <a:solidFill>
                  <a:srgbClr val="FFFF00"/>
                </a:solidFill>
              </a:rPr>
              <a:t>Cơ sở sản xuất tôm tre An Nhơn</a:t>
            </a:r>
            <a:endParaRPr lang="en-US" sz="2000" b="1" dirty="0">
              <a:solidFill>
                <a:srgbClr val="FFFF00"/>
              </a:solidFill>
            </a:endParaRPr>
          </a:p>
        </p:txBody>
      </p:sp>
      <p:sp>
        <p:nvSpPr>
          <p:cNvPr id="15" name="TextBox 14"/>
          <p:cNvSpPr txBox="1"/>
          <p:nvPr/>
        </p:nvSpPr>
        <p:spPr>
          <a:xfrm>
            <a:off x="106680" y="4267200"/>
            <a:ext cx="3550920" cy="400110"/>
          </a:xfrm>
          <a:prstGeom prst="rect">
            <a:avLst/>
          </a:prstGeom>
          <a:noFill/>
        </p:spPr>
        <p:txBody>
          <a:bodyPr wrap="square" rtlCol="0">
            <a:spAutoFit/>
          </a:bodyPr>
          <a:lstStyle/>
          <a:p>
            <a:r>
              <a:rPr lang="vi-VN" sz="2000" b="1" dirty="0">
                <a:solidFill>
                  <a:srgbClr val="FFFF00"/>
                </a:solidFill>
              </a:rPr>
              <a:t>Cơ sở sản xuất thảm xơ dừa</a:t>
            </a:r>
            <a:endParaRPr lang="en-US" sz="2000" b="1" dirty="0">
              <a:solidFill>
                <a:srgbClr val="FFFF00"/>
              </a:solidFill>
            </a:endParaRPr>
          </a:p>
        </p:txBody>
      </p:sp>
    </p:spTree>
    <p:extLst>
      <p:ext uri="{BB962C8B-B14F-4D97-AF65-F5344CB8AC3E}">
        <p14:creationId xmlns:p14="http://schemas.microsoft.com/office/powerpoint/2010/main" val="4002117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1"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barn(inVertical)">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P spid="13" grpId="0"/>
      <p:bldP spid="14" grpId="0"/>
      <p:bldP spid="1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042246" y="2048509"/>
            <a:ext cx="3408024" cy="186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300" dirty="0" err="1" smtClean="0">
                <a:solidFill>
                  <a:srgbClr val="002060"/>
                </a:solidFill>
                <a:latin typeface="Times New Roman" pitchFamily="18" charset="0"/>
                <a:cs typeface="Times New Roman" pitchFamily="18" charset="0"/>
              </a:rPr>
              <a:t>thuần</a:t>
            </a:r>
            <a:r>
              <a:rPr lang="en-US" sz="2300" dirty="0" smtClean="0">
                <a:solidFill>
                  <a:srgbClr val="002060"/>
                </a:solidFill>
                <a:latin typeface="Times New Roman" pitchFamily="18" charset="0"/>
                <a:cs typeface="Times New Roman" pitchFamily="18" charset="0"/>
              </a:rPr>
              <a:t> </a:t>
            </a:r>
            <a:r>
              <a:rPr lang="en-US" sz="2300" dirty="0" err="1">
                <a:solidFill>
                  <a:srgbClr val="002060"/>
                </a:solidFill>
                <a:latin typeface="Times New Roman" pitchFamily="18" charset="0"/>
                <a:cs typeface="Times New Roman" pitchFamily="18" charset="0"/>
              </a:rPr>
              <a:t>phác</a:t>
            </a:r>
            <a:endParaRPr lang="en-US" sz="2300" dirty="0">
              <a:solidFill>
                <a:srgbClr val="002060"/>
              </a:solidFill>
              <a:latin typeface="Times New Roman" pitchFamily="18" charset="0"/>
              <a:cs typeface="Times New Roman" pitchFamily="18" charset="0"/>
            </a:endParaRPr>
          </a:p>
          <a:p>
            <a:r>
              <a:rPr lang="en-US" sz="2300" dirty="0" err="1" smtClean="0">
                <a:solidFill>
                  <a:srgbClr val="002060"/>
                </a:solidFill>
                <a:latin typeface="Times New Roman" pitchFamily="18" charset="0"/>
                <a:cs typeface="Times New Roman" pitchFamily="18" charset="0"/>
              </a:rPr>
              <a:t>hóm</a:t>
            </a:r>
            <a:r>
              <a:rPr lang="en-US" sz="2300" dirty="0" smtClean="0">
                <a:solidFill>
                  <a:srgbClr val="002060"/>
                </a:solidFill>
                <a:latin typeface="Times New Roman" pitchFamily="18" charset="0"/>
                <a:cs typeface="Times New Roman" pitchFamily="18" charset="0"/>
              </a:rPr>
              <a:t> </a:t>
            </a:r>
            <a:r>
              <a:rPr lang="en-US" sz="2300" dirty="0" err="1">
                <a:solidFill>
                  <a:srgbClr val="002060"/>
                </a:solidFill>
                <a:latin typeface="Times New Roman" pitchFamily="18" charset="0"/>
                <a:cs typeface="Times New Roman" pitchFamily="18" charset="0"/>
              </a:rPr>
              <a:t>hỉnh</a:t>
            </a:r>
            <a:endParaRPr lang="en-US" sz="2300" dirty="0">
              <a:solidFill>
                <a:srgbClr val="002060"/>
              </a:solidFill>
              <a:latin typeface="Times New Roman" pitchFamily="18" charset="0"/>
              <a:cs typeface="Times New Roman" pitchFamily="18" charset="0"/>
            </a:endParaRPr>
          </a:p>
          <a:p>
            <a:r>
              <a:rPr lang="en-US" sz="2300" dirty="0" err="1" smtClean="0">
                <a:solidFill>
                  <a:srgbClr val="002060"/>
                </a:solidFill>
                <a:latin typeface="Times New Roman" pitchFamily="18" charset="0"/>
                <a:cs typeface="Times New Roman" pitchFamily="18" charset="0"/>
              </a:rPr>
              <a:t>khoáy</a:t>
            </a:r>
            <a:r>
              <a:rPr lang="en-US" sz="2300" dirty="0" smtClean="0">
                <a:solidFill>
                  <a:srgbClr val="002060"/>
                </a:solidFill>
                <a:latin typeface="Times New Roman" pitchFamily="18" charset="0"/>
                <a:cs typeface="Times New Roman" pitchFamily="18" charset="0"/>
              </a:rPr>
              <a:t> </a:t>
            </a:r>
            <a:r>
              <a:rPr lang="en-US" sz="2300" dirty="0" err="1">
                <a:solidFill>
                  <a:srgbClr val="002060"/>
                </a:solidFill>
                <a:latin typeface="Times New Roman" pitchFamily="18" charset="0"/>
                <a:cs typeface="Times New Roman" pitchFamily="18" charset="0"/>
              </a:rPr>
              <a:t>âm</a:t>
            </a:r>
            <a:r>
              <a:rPr lang="en-US" sz="2300" dirty="0">
                <a:solidFill>
                  <a:srgbClr val="002060"/>
                </a:solidFill>
                <a:latin typeface="Times New Roman" pitchFamily="18" charset="0"/>
                <a:cs typeface="Times New Roman" pitchFamily="18" charset="0"/>
              </a:rPr>
              <a:t> </a:t>
            </a:r>
            <a:r>
              <a:rPr lang="en-US" sz="2300" dirty="0" err="1" smtClean="0">
                <a:solidFill>
                  <a:srgbClr val="002060"/>
                </a:solidFill>
                <a:latin typeface="Times New Roman" pitchFamily="18" charset="0"/>
                <a:cs typeface="Times New Roman" pitchFamily="18" charset="0"/>
              </a:rPr>
              <a:t>dương</a:t>
            </a:r>
            <a:endParaRPr lang="en-US" sz="2300" dirty="0" smtClean="0">
              <a:solidFill>
                <a:srgbClr val="002060"/>
              </a:solidFill>
              <a:latin typeface="Times New Roman" pitchFamily="18" charset="0"/>
              <a:cs typeface="Times New Roman" pitchFamily="18" charset="0"/>
            </a:endParaRPr>
          </a:p>
          <a:p>
            <a:r>
              <a:rPr lang="en-US" sz="2300" dirty="0" err="1" smtClean="0">
                <a:solidFill>
                  <a:srgbClr val="002060"/>
                </a:solidFill>
                <a:latin typeface="Times New Roman" pitchFamily="18" charset="0"/>
                <a:cs typeface="Times New Roman" pitchFamily="18" charset="0"/>
              </a:rPr>
              <a:t>nhấp</a:t>
            </a:r>
            <a:r>
              <a:rPr lang="en-US" sz="2300" dirty="0" smtClean="0">
                <a:solidFill>
                  <a:srgbClr val="002060"/>
                </a:solidFill>
                <a:latin typeface="Times New Roman" pitchFamily="18" charset="0"/>
                <a:cs typeface="Times New Roman" pitchFamily="18" charset="0"/>
              </a:rPr>
              <a:t> </a:t>
            </a:r>
            <a:r>
              <a:rPr lang="en-US" sz="2300" dirty="0" err="1" smtClean="0">
                <a:solidFill>
                  <a:srgbClr val="002060"/>
                </a:solidFill>
                <a:latin typeface="Times New Roman" pitchFamily="18" charset="0"/>
                <a:cs typeface="Times New Roman" pitchFamily="18" charset="0"/>
              </a:rPr>
              <a:t>nhánh</a:t>
            </a:r>
            <a:endParaRPr lang="vi-VN" sz="2300" dirty="0" smtClean="0">
              <a:solidFill>
                <a:srgbClr val="002060"/>
              </a:solidFill>
              <a:latin typeface="Times New Roman" pitchFamily="18" charset="0"/>
              <a:cs typeface="Times New Roman" pitchFamily="18" charset="0"/>
            </a:endParaRPr>
          </a:p>
          <a:p>
            <a:r>
              <a:rPr lang="vi-VN" sz="2300" dirty="0">
                <a:solidFill>
                  <a:srgbClr val="002060"/>
                </a:solidFill>
                <a:latin typeface="Times New Roman" pitchFamily="18" charset="0"/>
                <a:cs typeface="Times New Roman" pitchFamily="18" charset="0"/>
              </a:rPr>
              <a:t>thâm</a:t>
            </a:r>
            <a:r>
              <a:rPr lang="vi-VN" sz="2300" dirty="0" smtClean="0">
                <a:solidFill>
                  <a:srgbClr val="002060"/>
                </a:solidFill>
                <a:latin typeface="Times New Roman" pitchFamily="18" charset="0"/>
                <a:cs typeface="Times New Roman" pitchFamily="18" charset="0"/>
              </a:rPr>
              <a:t> thúy</a:t>
            </a:r>
            <a:endParaRPr lang="en-US" sz="2300" dirty="0">
              <a:solidFill>
                <a:srgbClr val="002060"/>
              </a:solidFill>
              <a:latin typeface="Times New Roman" pitchFamily="18" charset="0"/>
              <a:cs typeface="Times New Roman" pitchFamily="18" charset="0"/>
            </a:endParaRPr>
          </a:p>
        </p:txBody>
      </p:sp>
      <p:sp>
        <p:nvSpPr>
          <p:cNvPr id="4" name="TextBox 3"/>
          <p:cNvSpPr txBox="1">
            <a:spLocks noChangeArrowheads="1"/>
          </p:cNvSpPr>
          <p:nvPr/>
        </p:nvSpPr>
        <p:spPr bwMode="auto">
          <a:xfrm>
            <a:off x="169168" y="1959095"/>
            <a:ext cx="6383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b="1" dirty="0" smtClean="0">
                <a:solidFill>
                  <a:prstClr val="black"/>
                </a:solidFill>
                <a:latin typeface="Times New Roman" pitchFamily="18" charset="0"/>
                <a:cs typeface="Times New Roman" pitchFamily="18" charset="0"/>
              </a:rPr>
              <a:t>*</a:t>
            </a:r>
            <a:r>
              <a:rPr lang="en-US" sz="2000" b="1" dirty="0" err="1" smtClean="0">
                <a:solidFill>
                  <a:prstClr val="black"/>
                </a:solidFill>
                <a:latin typeface="Times New Roman" pitchFamily="18" charset="0"/>
                <a:cs typeface="Times New Roman" pitchFamily="18" charset="0"/>
              </a:rPr>
              <a:t>Từ</a:t>
            </a:r>
            <a:endParaRPr lang="en-US" sz="2000" b="1" dirty="0">
              <a:solidFill>
                <a:prstClr val="black"/>
              </a:solidFill>
              <a:latin typeface="Times New Roman" pitchFamily="18" charset="0"/>
              <a:cs typeface="Times New Roman" pitchFamily="18" charset="0"/>
            </a:endParaRPr>
          </a:p>
        </p:txBody>
      </p:sp>
      <p:sp>
        <p:nvSpPr>
          <p:cNvPr id="5" name="TextBox 4"/>
          <p:cNvSpPr txBox="1">
            <a:spLocks noChangeArrowheads="1"/>
          </p:cNvSpPr>
          <p:nvPr/>
        </p:nvSpPr>
        <p:spPr bwMode="auto">
          <a:xfrm>
            <a:off x="122020" y="3718559"/>
            <a:ext cx="7697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b="1" dirty="0" smtClean="0">
                <a:solidFill>
                  <a:prstClr val="black"/>
                </a:solidFill>
                <a:latin typeface="Times New Roman" pitchFamily="18" charset="0"/>
                <a:cs typeface="Times New Roman" pitchFamily="18" charset="0"/>
              </a:rPr>
              <a:t>*</a:t>
            </a:r>
            <a:r>
              <a:rPr lang="en-US" sz="2000" b="1" dirty="0" err="1" smtClean="0">
                <a:solidFill>
                  <a:prstClr val="black"/>
                </a:solidFill>
                <a:latin typeface="Times New Roman" pitchFamily="18" charset="0"/>
                <a:cs typeface="Times New Roman" pitchFamily="18" charset="0"/>
              </a:rPr>
              <a:t>Câu</a:t>
            </a:r>
            <a:endParaRPr lang="en-US" sz="2000" b="1" dirty="0">
              <a:solidFill>
                <a:prstClr val="black"/>
              </a:solidFill>
              <a:latin typeface="Times New Roman" pitchFamily="18" charset="0"/>
              <a:cs typeface="Times New Roman" pitchFamily="18" charset="0"/>
            </a:endParaRPr>
          </a:p>
        </p:txBody>
      </p:sp>
      <p:sp>
        <p:nvSpPr>
          <p:cNvPr id="6" name="TextBox 5"/>
          <p:cNvSpPr txBox="1">
            <a:spLocks noChangeArrowheads="1"/>
          </p:cNvSpPr>
          <p:nvPr/>
        </p:nvSpPr>
        <p:spPr bwMode="auto">
          <a:xfrm>
            <a:off x="1042046" y="1568133"/>
            <a:ext cx="38929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b="1" u="sng" dirty="0" err="1" smtClean="0">
                <a:solidFill>
                  <a:prstClr val="black"/>
                </a:solidFill>
                <a:latin typeface="Times New Roman" pitchFamily="18" charset="0"/>
                <a:cs typeface="Times New Roman" pitchFamily="18" charset="0"/>
              </a:rPr>
              <a:t>Luyện</a:t>
            </a:r>
            <a:r>
              <a:rPr lang="en-US" sz="2400" b="1" u="sng" dirty="0" smtClean="0">
                <a:solidFill>
                  <a:prstClr val="black"/>
                </a:solidFill>
                <a:latin typeface="Times New Roman" pitchFamily="18" charset="0"/>
                <a:cs typeface="Times New Roman" pitchFamily="18" charset="0"/>
              </a:rPr>
              <a:t> </a:t>
            </a:r>
            <a:r>
              <a:rPr lang="en-US" sz="2400" b="1" u="sng" dirty="0" err="1" smtClean="0">
                <a:solidFill>
                  <a:prstClr val="black"/>
                </a:solidFill>
                <a:latin typeface="Times New Roman" pitchFamily="18" charset="0"/>
                <a:cs typeface="Times New Roman" pitchFamily="18" charset="0"/>
              </a:rPr>
              <a:t>đọc</a:t>
            </a:r>
            <a:r>
              <a:rPr lang="vi-VN" sz="2400" b="1" dirty="0" smtClean="0">
                <a:solidFill>
                  <a:prstClr val="black"/>
                </a:solidFill>
                <a:latin typeface="Times New Roman" pitchFamily="18" charset="0"/>
                <a:cs typeface="Times New Roman" pitchFamily="18" charset="0"/>
              </a:rPr>
              <a:t>:</a:t>
            </a:r>
            <a:endParaRPr lang="en-US" sz="2400" b="1" u="sng" dirty="0">
              <a:solidFill>
                <a:prstClr val="black"/>
              </a:solidFill>
              <a:latin typeface="Times New Roman" pitchFamily="18" charset="0"/>
              <a:cs typeface="Times New Roman" pitchFamily="18" charset="0"/>
            </a:endParaRPr>
          </a:p>
        </p:txBody>
      </p:sp>
      <p:sp>
        <p:nvSpPr>
          <p:cNvPr id="15" name="Rectangle 14"/>
          <p:cNvSpPr/>
          <p:nvPr/>
        </p:nvSpPr>
        <p:spPr>
          <a:xfrm>
            <a:off x="5976488" y="1518956"/>
            <a:ext cx="1962397" cy="461665"/>
          </a:xfrm>
          <a:prstGeom prst="rect">
            <a:avLst/>
          </a:prstGeom>
        </p:spPr>
        <p:txBody>
          <a:bodyPr wrap="none">
            <a:spAutoFit/>
          </a:bodyPr>
          <a:lstStyle/>
          <a:p>
            <a:r>
              <a:rPr lang="en-US" sz="2400" b="1" u="sng" dirty="0" err="1">
                <a:solidFill>
                  <a:srgbClr val="000000"/>
                </a:solidFill>
                <a:latin typeface="Times New Roman" pitchFamily="18" charset="0"/>
                <a:cs typeface="Times New Roman" pitchFamily="18" charset="0"/>
              </a:rPr>
              <a:t>Tìm</a:t>
            </a:r>
            <a:r>
              <a:rPr lang="en-US" sz="2400" b="1" u="sng" dirty="0">
                <a:solidFill>
                  <a:srgbClr val="000000"/>
                </a:solidFill>
                <a:latin typeface="Times New Roman" pitchFamily="18" charset="0"/>
                <a:cs typeface="Times New Roman" pitchFamily="18" charset="0"/>
              </a:rPr>
              <a:t> </a:t>
            </a:r>
            <a:r>
              <a:rPr lang="en-US" sz="2400" b="1" u="sng" dirty="0" err="1">
                <a:solidFill>
                  <a:srgbClr val="000000"/>
                </a:solidFill>
                <a:latin typeface="Times New Roman" pitchFamily="18" charset="0"/>
                <a:cs typeface="Times New Roman" pitchFamily="18" charset="0"/>
              </a:rPr>
              <a:t>hiểu</a:t>
            </a:r>
            <a:r>
              <a:rPr lang="en-US" sz="2400" b="1" u="sng" dirty="0">
                <a:solidFill>
                  <a:srgbClr val="000000"/>
                </a:solidFill>
                <a:latin typeface="Times New Roman" pitchFamily="18" charset="0"/>
                <a:cs typeface="Times New Roman" pitchFamily="18" charset="0"/>
              </a:rPr>
              <a:t> </a:t>
            </a:r>
            <a:r>
              <a:rPr lang="en-US" sz="2400" b="1" u="sng" dirty="0" err="1" smtClean="0">
                <a:solidFill>
                  <a:srgbClr val="000000"/>
                </a:solidFill>
                <a:latin typeface="Times New Roman" pitchFamily="18" charset="0"/>
                <a:cs typeface="Times New Roman" pitchFamily="18" charset="0"/>
              </a:rPr>
              <a:t>bài</a:t>
            </a:r>
            <a:r>
              <a:rPr lang="vi-VN" sz="2400" b="1" dirty="0" smtClean="0">
                <a:solidFill>
                  <a:srgbClr val="000000"/>
                </a:solidFill>
                <a:cs typeface="Times New Roman" pitchFamily="18" charset="0"/>
              </a:rPr>
              <a:t>:</a:t>
            </a:r>
            <a:endParaRPr lang="en-US" sz="2400" b="1" u="sng" dirty="0">
              <a:solidFill>
                <a:srgbClr val="000000"/>
              </a:solidFill>
              <a:latin typeface="Times New Roman" pitchFamily="18" charset="0"/>
              <a:cs typeface="Times New Roman" pitchFamily="18" charset="0"/>
            </a:endParaRPr>
          </a:p>
        </p:txBody>
      </p:sp>
      <p:sp>
        <p:nvSpPr>
          <p:cNvPr id="16" name="Down Arrow 15"/>
          <p:cNvSpPr/>
          <p:nvPr/>
        </p:nvSpPr>
        <p:spPr>
          <a:xfrm>
            <a:off x="5367868" y="1772816"/>
            <a:ext cx="45719" cy="48664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7" name="Rectangle 16"/>
          <p:cNvSpPr/>
          <p:nvPr/>
        </p:nvSpPr>
        <p:spPr>
          <a:xfrm>
            <a:off x="5110778" y="1151985"/>
            <a:ext cx="2633733" cy="446276"/>
          </a:xfrm>
          <a:prstGeom prst="rect">
            <a:avLst/>
          </a:prstGeom>
        </p:spPr>
        <p:txBody>
          <a:bodyPr wrap="none">
            <a:spAutoFit/>
          </a:bodyPr>
          <a:lstStyle/>
          <a:p>
            <a:pPr algn="r"/>
            <a:r>
              <a:rPr lang="en-US" sz="2300" b="1" i="1" dirty="0">
                <a:solidFill>
                  <a:srgbClr val="0000FF"/>
                </a:solidFill>
                <a:latin typeface="Times New Roman" panose="02020603050405020304" pitchFamily="18" charset="0"/>
                <a:cs typeface="Times New Roman" pitchFamily="18" charset="0"/>
              </a:rPr>
              <a:t>Theo</a:t>
            </a:r>
            <a:r>
              <a:rPr lang="en-US" sz="2300" b="1" dirty="0">
                <a:solidFill>
                  <a:srgbClr val="0000FF"/>
                </a:solidFill>
                <a:latin typeface="Times New Roman" panose="02020603050405020304" pitchFamily="18" charset="0"/>
                <a:cs typeface="Times New Roman" pitchFamily="18" charset="0"/>
              </a:rPr>
              <a:t> </a:t>
            </a:r>
            <a:r>
              <a:rPr lang="en-US" sz="2300" b="1" dirty="0" err="1">
                <a:solidFill>
                  <a:srgbClr val="0000FF"/>
                </a:solidFill>
                <a:latin typeface="Times New Roman" panose="02020603050405020304" pitchFamily="18" charset="0"/>
                <a:cs typeface="Times New Roman" pitchFamily="18" charset="0"/>
              </a:rPr>
              <a:t>Nguyễn</a:t>
            </a:r>
            <a:r>
              <a:rPr lang="en-US" sz="2300" b="1" dirty="0">
                <a:solidFill>
                  <a:srgbClr val="0000FF"/>
                </a:solidFill>
                <a:latin typeface="Times New Roman" panose="02020603050405020304" pitchFamily="18" charset="0"/>
                <a:cs typeface="Times New Roman" pitchFamily="18" charset="0"/>
              </a:rPr>
              <a:t> </a:t>
            </a:r>
            <a:r>
              <a:rPr lang="en-US" sz="2300" b="1" dirty="0" err="1">
                <a:solidFill>
                  <a:srgbClr val="0000FF"/>
                </a:solidFill>
                <a:latin typeface="Times New Roman" panose="02020603050405020304" pitchFamily="18" charset="0"/>
                <a:cs typeface="Times New Roman" pitchFamily="18" charset="0"/>
              </a:rPr>
              <a:t>Tuân</a:t>
            </a:r>
            <a:r>
              <a:rPr lang="en-US" sz="2300" b="1" dirty="0">
                <a:solidFill>
                  <a:srgbClr val="0000FF"/>
                </a:solidFill>
                <a:latin typeface="Times New Roman" panose="02020603050405020304" pitchFamily="18" charset="0"/>
                <a:cs typeface="Times New Roman" pitchFamily="18" charset="0"/>
              </a:rPr>
              <a:t> </a:t>
            </a:r>
          </a:p>
        </p:txBody>
      </p:sp>
      <p:sp>
        <p:nvSpPr>
          <p:cNvPr id="24" name="TextBox 23"/>
          <p:cNvSpPr txBox="1"/>
          <p:nvPr/>
        </p:nvSpPr>
        <p:spPr>
          <a:xfrm>
            <a:off x="175846" y="29308"/>
            <a:ext cx="8581292" cy="1292662"/>
          </a:xfrm>
          <a:prstGeom prst="rect">
            <a:avLst/>
          </a:prstGeom>
          <a:noFill/>
        </p:spPr>
        <p:txBody>
          <a:bodyPr wrap="square" rtlCol="0">
            <a:spAutoFit/>
          </a:bodyPr>
          <a:lstStyle/>
          <a:p>
            <a:pPr algn="ctr"/>
            <a:r>
              <a:rPr lang="en-US" sz="2600" b="1" dirty="0" err="1">
                <a:solidFill>
                  <a:srgbClr val="002060"/>
                </a:solidFill>
                <a:latin typeface="Times New Roman" panose="02020603050405020304" pitchFamily="18" charset="0"/>
                <a:cs typeface="Times New Roman" panose="02020603050405020304" pitchFamily="18" charset="0"/>
              </a:rPr>
              <a:t>Thứ</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hai</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ngày</a:t>
            </a:r>
            <a:r>
              <a:rPr lang="en-US" sz="2600" b="1" dirty="0">
                <a:solidFill>
                  <a:srgbClr val="002060"/>
                </a:solidFill>
                <a:latin typeface="Times New Roman" panose="02020603050405020304" pitchFamily="18" charset="0"/>
                <a:cs typeface="Times New Roman" panose="02020603050405020304" pitchFamily="18" charset="0"/>
              </a:rPr>
              <a:t> </a:t>
            </a:r>
            <a:r>
              <a:rPr lang="vi-VN" sz="2600" b="1" dirty="0">
                <a:solidFill>
                  <a:srgbClr val="002060"/>
                </a:solidFill>
                <a:cs typeface="Times New Roman" panose="02020603050405020304" pitchFamily="18" charset="0"/>
              </a:rPr>
              <a:t>18</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tháng</a:t>
            </a:r>
            <a:r>
              <a:rPr lang="en-US" sz="2600" b="1" dirty="0">
                <a:solidFill>
                  <a:srgbClr val="002060"/>
                </a:solidFill>
                <a:latin typeface="Times New Roman" panose="02020603050405020304" pitchFamily="18" charset="0"/>
                <a:cs typeface="Times New Roman" panose="02020603050405020304" pitchFamily="18" charset="0"/>
              </a:rPr>
              <a:t> </a:t>
            </a:r>
            <a:r>
              <a:rPr lang="vi-VN" sz="2600" b="1" dirty="0">
                <a:solidFill>
                  <a:srgbClr val="002060"/>
                </a:solidFill>
                <a:cs typeface="Times New Roman" panose="02020603050405020304" pitchFamily="18" charset="0"/>
              </a:rPr>
              <a:t>03</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năm</a:t>
            </a:r>
            <a:r>
              <a:rPr lang="en-US" sz="2600" b="1" dirty="0">
                <a:solidFill>
                  <a:srgbClr val="002060"/>
                </a:solidFill>
                <a:latin typeface="Times New Roman" panose="02020603050405020304" pitchFamily="18" charset="0"/>
                <a:cs typeface="Times New Roman" panose="02020603050405020304" pitchFamily="18" charset="0"/>
              </a:rPr>
              <a:t> 202</a:t>
            </a:r>
            <a:r>
              <a:rPr lang="vi-VN" sz="2600" b="1" dirty="0">
                <a:solidFill>
                  <a:srgbClr val="002060"/>
                </a:solidFill>
                <a:cs typeface="Times New Roman" panose="02020603050405020304" pitchFamily="18" charset="0"/>
              </a:rPr>
              <a:t>4</a:t>
            </a:r>
            <a:endParaRPr lang="en-US" sz="2600" b="1" dirty="0">
              <a:solidFill>
                <a:srgbClr val="002060"/>
              </a:solidFill>
              <a:latin typeface="Times New Roman" panose="02020603050405020304" pitchFamily="18" charset="0"/>
              <a:cs typeface="Times New Roman" panose="02020603050405020304" pitchFamily="18" charset="0"/>
            </a:endParaRPr>
          </a:p>
          <a:p>
            <a:pPr algn="ctr"/>
            <a:r>
              <a:rPr lang="en-US" sz="2600" b="1" u="sng" dirty="0" err="1">
                <a:solidFill>
                  <a:srgbClr val="002060"/>
                </a:solidFill>
                <a:latin typeface="Times New Roman" panose="02020603050405020304" pitchFamily="18" charset="0"/>
                <a:cs typeface="Times New Roman" panose="02020603050405020304" pitchFamily="18" charset="0"/>
              </a:rPr>
              <a:t>Tập</a:t>
            </a:r>
            <a:r>
              <a:rPr lang="en-US" sz="2600" b="1" u="sng" dirty="0">
                <a:solidFill>
                  <a:srgbClr val="002060"/>
                </a:solidFill>
                <a:latin typeface="Times New Roman" panose="02020603050405020304" pitchFamily="18" charset="0"/>
                <a:cs typeface="Times New Roman" panose="02020603050405020304" pitchFamily="18" charset="0"/>
              </a:rPr>
              <a:t> </a:t>
            </a:r>
            <a:r>
              <a:rPr lang="en-US" sz="2600" b="1" u="sng" dirty="0" err="1">
                <a:solidFill>
                  <a:srgbClr val="002060"/>
                </a:solidFill>
                <a:latin typeface="Times New Roman" panose="02020603050405020304" pitchFamily="18" charset="0"/>
                <a:cs typeface="Times New Roman" panose="02020603050405020304" pitchFamily="18" charset="0"/>
              </a:rPr>
              <a:t>đọc</a:t>
            </a:r>
            <a:r>
              <a:rPr lang="vi-VN" sz="2600" b="1" dirty="0">
                <a:solidFill>
                  <a:srgbClr val="002060"/>
                </a:solidFill>
                <a:cs typeface="Times New Roman" panose="02020603050405020304" pitchFamily="18" charset="0"/>
              </a:rPr>
              <a:t>:</a:t>
            </a:r>
          </a:p>
          <a:p>
            <a:pPr algn="ctr"/>
            <a:r>
              <a:rPr lang="vi-VN" sz="2600" b="1" dirty="0">
                <a:solidFill>
                  <a:srgbClr val="002060"/>
                </a:solidFill>
                <a:cs typeface="Times New Roman" panose="02020603050405020304" pitchFamily="18" charset="0"/>
              </a:rPr>
              <a:t>Tranh làng Hồ</a:t>
            </a:r>
            <a:endParaRPr lang="en-US" sz="2600" b="1" dirty="0">
              <a:solidFill>
                <a:srgbClr val="002060"/>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122020" y="4020160"/>
            <a:ext cx="5245848" cy="1785104"/>
          </a:xfrm>
          <a:prstGeom prst="rect">
            <a:avLst/>
          </a:prstGeom>
          <a:noFill/>
        </p:spPr>
        <p:txBody>
          <a:bodyPr wrap="square" rtlCol="0">
            <a:spAutoFit/>
          </a:bodyPr>
          <a:lstStyle/>
          <a:p>
            <a:pPr algn="just"/>
            <a:r>
              <a:rPr lang="en-US" sz="2200" dirty="0">
                <a:solidFill>
                  <a:prstClr val="black"/>
                </a:solidFill>
              </a:rPr>
              <a:t>   </a:t>
            </a:r>
            <a:r>
              <a:rPr lang="vi-VN" sz="2200" dirty="0">
                <a:solidFill>
                  <a:prstClr val="black"/>
                </a:solidFill>
              </a:rPr>
              <a:t>Phải yêu mến cuộ</a:t>
            </a:r>
            <a:r>
              <a:rPr lang="en-US" sz="2200" dirty="0">
                <a:solidFill>
                  <a:prstClr val="black"/>
                </a:solidFill>
              </a:rPr>
              <a:t>c </a:t>
            </a:r>
            <a:r>
              <a:rPr lang="en-US" sz="2200" dirty="0" err="1">
                <a:solidFill>
                  <a:prstClr val="black"/>
                </a:solidFill>
                <a:latin typeface="Times New Roman" pitchFamily="18" charset="0"/>
                <a:cs typeface="Times New Roman" pitchFamily="18" charset="0"/>
              </a:rPr>
              <a:t>đời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trồng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trọt</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chăn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nuôi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lắm</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mới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khắc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được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những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tranh</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lợn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ráy</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có</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những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khoáy</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âm</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dương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rất</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có</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duyên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mới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vẽ</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được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những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đàn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gà</a:t>
            </a:r>
            <a:r>
              <a:rPr lang="en-US" sz="2200" dirty="0">
                <a:solidFill>
                  <a:prstClr val="black"/>
                </a:solidFill>
                <a:latin typeface="Times New Roman" pitchFamily="18" charset="0"/>
                <a:cs typeface="Times New Roman" pitchFamily="18" charset="0"/>
              </a:rPr>
              <a:t> con </a:t>
            </a:r>
            <a:r>
              <a:rPr lang="en-US" sz="2200" dirty="0" err="1">
                <a:solidFill>
                  <a:prstClr val="black"/>
                </a:solidFill>
                <a:latin typeface="Times New Roman" pitchFamily="18" charset="0"/>
                <a:cs typeface="Times New Roman" pitchFamily="18" charset="0"/>
              </a:rPr>
              <a:t>tưng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bừng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như</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ca</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múa</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bên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gà</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mái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mẹ</a:t>
            </a:r>
            <a:r>
              <a:rPr lang="en-US" sz="2200" dirty="0">
                <a:solidFill>
                  <a:prstClr val="black"/>
                </a:solidFill>
                <a:latin typeface="Times New Roman" pitchFamily="18" charset="0"/>
                <a:cs typeface="Times New Roman" pitchFamily="18" charset="0"/>
              </a:rPr>
              <a:t>.</a:t>
            </a:r>
          </a:p>
        </p:txBody>
      </p:sp>
      <p:sp>
        <p:nvSpPr>
          <p:cNvPr id="27" name="TextBox 26"/>
          <p:cNvSpPr txBox="1">
            <a:spLocks noChangeArrowheads="1"/>
          </p:cNvSpPr>
          <p:nvPr/>
        </p:nvSpPr>
        <p:spPr bwMode="auto">
          <a:xfrm>
            <a:off x="10810" y="5733256"/>
            <a:ext cx="535705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n-US" sz="2200" dirty="0" smtClean="0">
                <a:solidFill>
                  <a:prstClr val="black"/>
                </a:solidFill>
                <a:latin typeface="Times New Roman" pitchFamily="18" charset="0"/>
                <a:cs typeface="Times New Roman" pitchFamily="18" charset="0"/>
                <a:sym typeface="Wingdings"/>
              </a:rPr>
              <a:t>     </a:t>
            </a:r>
            <a:r>
              <a:rPr lang="en-US" sz="2200" dirty="0" err="1" smtClean="0">
                <a:solidFill>
                  <a:prstClr val="black"/>
                </a:solidFill>
                <a:latin typeface="Times New Roman" pitchFamily="18" charset="0"/>
                <a:cs typeface="Times New Roman" pitchFamily="18" charset="0"/>
                <a:sym typeface="Wingdings"/>
              </a:rPr>
              <a:t>Cái</a:t>
            </a:r>
            <a:r>
              <a:rPr lang="en-US" sz="2200" dirty="0" smtClean="0">
                <a:solidFill>
                  <a:prstClr val="black"/>
                </a:solidFill>
                <a:latin typeface="Times New Roman" pitchFamily="18" charset="0"/>
                <a:cs typeface="Times New Roman" pitchFamily="18" charset="0"/>
                <a:sym typeface="Wingdings"/>
              </a:rPr>
              <a:t> </a:t>
            </a:r>
            <a:r>
              <a:rPr lang="en-US" sz="2200" dirty="0" err="1">
                <a:solidFill>
                  <a:prstClr val="black"/>
                </a:solidFill>
                <a:latin typeface="Times New Roman" pitchFamily="18" charset="0"/>
                <a:cs typeface="Times New Roman" pitchFamily="18" charset="0"/>
                <a:sym typeface="Wingdings"/>
              </a:rPr>
              <a:t>màu</a:t>
            </a:r>
            <a:r>
              <a:rPr lang="en-US" sz="2200" dirty="0">
                <a:solidFill>
                  <a:prstClr val="black"/>
                </a:solidFill>
                <a:latin typeface="Times New Roman" pitchFamily="18" charset="0"/>
                <a:cs typeface="Times New Roman" pitchFamily="18" charset="0"/>
                <a:sym typeface="Wingdings"/>
              </a:rPr>
              <a:t> </a:t>
            </a:r>
            <a:r>
              <a:rPr lang="en-US" sz="2200" dirty="0" err="1">
                <a:solidFill>
                  <a:prstClr val="black"/>
                </a:solidFill>
                <a:latin typeface="Times New Roman" pitchFamily="18" charset="0"/>
                <a:cs typeface="Times New Roman" pitchFamily="18" charset="0"/>
                <a:sym typeface="Wingdings"/>
              </a:rPr>
              <a:t>trắng</a:t>
            </a:r>
            <a:r>
              <a:rPr lang="en-US" sz="2200" dirty="0">
                <a:solidFill>
                  <a:prstClr val="black"/>
                </a:solidFill>
                <a:latin typeface="Times New Roman" pitchFamily="18" charset="0"/>
                <a:cs typeface="Times New Roman" pitchFamily="18" charset="0"/>
                <a:sym typeface="Wingdings"/>
              </a:rPr>
              <a:t> </a:t>
            </a:r>
            <a:r>
              <a:rPr lang="en-US" sz="2200" dirty="0" err="1" smtClean="0">
                <a:solidFill>
                  <a:prstClr val="black"/>
                </a:solidFill>
                <a:latin typeface="Times New Roman" pitchFamily="18" charset="0"/>
                <a:cs typeface="Times New Roman" pitchFamily="18" charset="0"/>
                <a:sym typeface="Wingdings"/>
              </a:rPr>
              <a:t>điệp</a:t>
            </a:r>
            <a:r>
              <a:rPr lang="en-US" sz="2200" dirty="0" smtClean="0">
                <a:solidFill>
                  <a:prstClr val="black"/>
                </a:solidFill>
                <a:latin typeface="Times New Roman" pitchFamily="18" charset="0"/>
                <a:cs typeface="Times New Roman" pitchFamily="18" charset="0"/>
                <a:sym typeface="Wingdings"/>
              </a:rPr>
              <a:t> </a:t>
            </a:r>
            <a:r>
              <a:rPr lang="en-US" sz="2200" dirty="0" err="1">
                <a:solidFill>
                  <a:prstClr val="black"/>
                </a:solidFill>
                <a:latin typeface="Times New Roman" pitchFamily="18" charset="0"/>
                <a:cs typeface="Times New Roman" pitchFamily="18" charset="0"/>
                <a:sym typeface="Wingdings"/>
              </a:rPr>
              <a:t>cũng</a:t>
            </a:r>
            <a:r>
              <a:rPr lang="en-US" sz="2200" dirty="0">
                <a:solidFill>
                  <a:prstClr val="black"/>
                </a:solidFill>
                <a:latin typeface="Times New Roman" pitchFamily="18" charset="0"/>
                <a:cs typeface="Times New Roman" pitchFamily="18" charset="0"/>
                <a:sym typeface="Wingdings"/>
              </a:rPr>
              <a:t> </a:t>
            </a:r>
            <a:r>
              <a:rPr lang="en-US" sz="2200" dirty="0" err="1">
                <a:solidFill>
                  <a:prstClr val="black"/>
                </a:solidFill>
                <a:latin typeface="Times New Roman" pitchFamily="18" charset="0"/>
                <a:cs typeface="Times New Roman" pitchFamily="18" charset="0"/>
                <a:sym typeface="Wingdings"/>
              </a:rPr>
              <a:t>là</a:t>
            </a:r>
            <a:r>
              <a:rPr lang="en-US" sz="2200" dirty="0">
                <a:solidFill>
                  <a:prstClr val="black"/>
                </a:solidFill>
                <a:latin typeface="Times New Roman" pitchFamily="18" charset="0"/>
                <a:cs typeface="Times New Roman" pitchFamily="18" charset="0"/>
                <a:sym typeface="Wingdings"/>
              </a:rPr>
              <a:t> </a:t>
            </a:r>
            <a:r>
              <a:rPr lang="en-US" sz="2200" dirty="0" err="1">
                <a:solidFill>
                  <a:prstClr val="black"/>
                </a:solidFill>
                <a:latin typeface="Times New Roman" pitchFamily="18" charset="0"/>
                <a:cs typeface="Times New Roman" pitchFamily="18" charset="0"/>
                <a:sym typeface="Wingdings"/>
              </a:rPr>
              <a:t>một</a:t>
            </a:r>
            <a:r>
              <a:rPr lang="en-US" sz="2200" dirty="0">
                <a:solidFill>
                  <a:prstClr val="black"/>
                </a:solidFill>
                <a:latin typeface="Times New Roman" pitchFamily="18" charset="0"/>
                <a:cs typeface="Times New Roman" pitchFamily="18" charset="0"/>
                <a:sym typeface="Wingdings"/>
              </a:rPr>
              <a:t> </a:t>
            </a:r>
            <a:r>
              <a:rPr lang="en-US" sz="2200" dirty="0" err="1">
                <a:solidFill>
                  <a:prstClr val="black"/>
                </a:solidFill>
                <a:latin typeface="Times New Roman" pitchFamily="18" charset="0"/>
                <a:cs typeface="Times New Roman" pitchFamily="18" charset="0"/>
                <a:sym typeface="Wingdings"/>
              </a:rPr>
              <a:t>sự</a:t>
            </a:r>
            <a:r>
              <a:rPr lang="en-US" sz="2200" dirty="0">
                <a:solidFill>
                  <a:prstClr val="black"/>
                </a:solidFill>
                <a:latin typeface="Times New Roman" pitchFamily="18" charset="0"/>
                <a:cs typeface="Times New Roman" pitchFamily="18" charset="0"/>
                <a:sym typeface="Wingdings"/>
              </a:rPr>
              <a:t> </a:t>
            </a:r>
            <a:r>
              <a:rPr lang="en-US" sz="2200" dirty="0" err="1" smtClean="0">
                <a:solidFill>
                  <a:prstClr val="black"/>
                </a:solidFill>
                <a:latin typeface="Times New Roman" pitchFamily="18" charset="0"/>
                <a:cs typeface="Times New Roman" pitchFamily="18" charset="0"/>
                <a:sym typeface="Wingdings"/>
              </a:rPr>
              <a:t>sá</a:t>
            </a:r>
            <a:r>
              <a:rPr lang="vi-VN" sz="2200" dirty="0">
                <a:solidFill>
                  <a:prstClr val="black"/>
                </a:solidFill>
                <a:latin typeface="Times New Roman" pitchFamily="18" charset="0"/>
                <a:cs typeface="Times New Roman" pitchFamily="18" charset="0"/>
                <a:sym typeface="Wingdings"/>
              </a:rPr>
              <a:t>n</a:t>
            </a:r>
            <a:r>
              <a:rPr lang="en-US" sz="2200" dirty="0" smtClean="0">
                <a:solidFill>
                  <a:prstClr val="black"/>
                </a:solidFill>
                <a:latin typeface="Times New Roman" pitchFamily="18" charset="0"/>
                <a:cs typeface="Times New Roman" pitchFamily="18" charset="0"/>
                <a:sym typeface="Wingdings"/>
              </a:rPr>
              <a:t>g </a:t>
            </a:r>
            <a:r>
              <a:rPr lang="en-US" sz="2200" dirty="0" err="1" smtClean="0">
                <a:solidFill>
                  <a:prstClr val="black"/>
                </a:solidFill>
                <a:latin typeface="Times New Roman" pitchFamily="18" charset="0"/>
                <a:cs typeface="Times New Roman" pitchFamily="18" charset="0"/>
                <a:sym typeface="Wingdings"/>
              </a:rPr>
              <a:t>tạo</a:t>
            </a:r>
            <a:r>
              <a:rPr lang="en-US" sz="2200" dirty="0" smtClean="0">
                <a:solidFill>
                  <a:prstClr val="black"/>
                </a:solidFill>
                <a:latin typeface="Times New Roman" pitchFamily="18" charset="0"/>
                <a:cs typeface="Times New Roman" pitchFamily="18" charset="0"/>
                <a:sym typeface="Wingdings"/>
              </a:rPr>
              <a:t> </a:t>
            </a:r>
            <a:r>
              <a:rPr lang="en-US" sz="2200" dirty="0" err="1">
                <a:solidFill>
                  <a:prstClr val="black"/>
                </a:solidFill>
                <a:latin typeface="Times New Roman" pitchFamily="18" charset="0"/>
                <a:cs typeface="Times New Roman" pitchFamily="18" charset="0"/>
                <a:sym typeface="Wingdings"/>
              </a:rPr>
              <a:t>góp</a:t>
            </a:r>
            <a:r>
              <a:rPr lang="en-US" sz="2200" dirty="0">
                <a:solidFill>
                  <a:prstClr val="black"/>
                </a:solidFill>
                <a:latin typeface="Times New Roman" pitchFamily="18" charset="0"/>
                <a:cs typeface="Times New Roman" pitchFamily="18" charset="0"/>
                <a:sym typeface="Wingdings"/>
              </a:rPr>
              <a:t> </a:t>
            </a:r>
            <a:r>
              <a:rPr lang="en-US" sz="2200" dirty="0" err="1">
                <a:solidFill>
                  <a:prstClr val="black"/>
                </a:solidFill>
                <a:latin typeface="Times New Roman" pitchFamily="18" charset="0"/>
                <a:cs typeface="Times New Roman" pitchFamily="18" charset="0"/>
                <a:sym typeface="Wingdings"/>
              </a:rPr>
              <a:t>phần</a:t>
            </a:r>
            <a:r>
              <a:rPr lang="en-US" sz="2200" dirty="0">
                <a:solidFill>
                  <a:prstClr val="black"/>
                </a:solidFill>
                <a:latin typeface="Times New Roman" pitchFamily="18" charset="0"/>
                <a:cs typeface="Times New Roman" pitchFamily="18" charset="0"/>
                <a:sym typeface="Wingdings"/>
              </a:rPr>
              <a:t> </a:t>
            </a:r>
            <a:r>
              <a:rPr lang="en-US" sz="2200" dirty="0" err="1">
                <a:solidFill>
                  <a:prstClr val="black"/>
                </a:solidFill>
                <a:latin typeface="Times New Roman" pitchFamily="18" charset="0"/>
                <a:cs typeface="Times New Roman" pitchFamily="18" charset="0"/>
                <a:sym typeface="Wingdings"/>
              </a:rPr>
              <a:t>vào</a:t>
            </a:r>
            <a:r>
              <a:rPr lang="en-US" sz="2200" dirty="0">
                <a:solidFill>
                  <a:prstClr val="black"/>
                </a:solidFill>
                <a:latin typeface="Times New Roman" pitchFamily="18" charset="0"/>
                <a:cs typeface="Times New Roman" pitchFamily="18" charset="0"/>
                <a:sym typeface="Wingdings"/>
              </a:rPr>
              <a:t> </a:t>
            </a:r>
            <a:r>
              <a:rPr lang="en-US" sz="2200" dirty="0" err="1">
                <a:solidFill>
                  <a:prstClr val="black"/>
                </a:solidFill>
                <a:latin typeface="Times New Roman" pitchFamily="18" charset="0"/>
                <a:cs typeface="Times New Roman" pitchFamily="18" charset="0"/>
                <a:sym typeface="Wingdings"/>
              </a:rPr>
              <a:t>kho</a:t>
            </a:r>
            <a:r>
              <a:rPr lang="en-US" sz="2200" dirty="0">
                <a:solidFill>
                  <a:prstClr val="black"/>
                </a:solidFill>
                <a:latin typeface="Times New Roman" pitchFamily="18" charset="0"/>
                <a:cs typeface="Times New Roman" pitchFamily="18" charset="0"/>
                <a:sym typeface="Wingdings"/>
              </a:rPr>
              <a:t> </a:t>
            </a:r>
            <a:r>
              <a:rPr lang="en-US" sz="2200" dirty="0" err="1">
                <a:solidFill>
                  <a:prstClr val="black"/>
                </a:solidFill>
                <a:latin typeface="Times New Roman" pitchFamily="18" charset="0"/>
                <a:cs typeface="Times New Roman" pitchFamily="18" charset="0"/>
                <a:sym typeface="Wingdings"/>
              </a:rPr>
              <a:t>tàng</a:t>
            </a:r>
            <a:r>
              <a:rPr lang="en-US" sz="2200" dirty="0">
                <a:solidFill>
                  <a:prstClr val="black"/>
                </a:solidFill>
                <a:latin typeface="Times New Roman" pitchFamily="18" charset="0"/>
                <a:cs typeface="Times New Roman" pitchFamily="18" charset="0"/>
                <a:sym typeface="Wingdings"/>
              </a:rPr>
              <a:t> </a:t>
            </a:r>
            <a:r>
              <a:rPr lang="en-US" sz="2200" dirty="0" err="1">
                <a:solidFill>
                  <a:prstClr val="black"/>
                </a:solidFill>
                <a:latin typeface="Times New Roman" pitchFamily="18" charset="0"/>
                <a:cs typeface="Times New Roman" pitchFamily="18" charset="0"/>
                <a:sym typeface="Wingdings"/>
              </a:rPr>
              <a:t>màu</a:t>
            </a:r>
            <a:r>
              <a:rPr lang="en-US" sz="2200" dirty="0">
                <a:solidFill>
                  <a:prstClr val="black"/>
                </a:solidFill>
                <a:latin typeface="Times New Roman" pitchFamily="18" charset="0"/>
                <a:cs typeface="Times New Roman" pitchFamily="18" charset="0"/>
                <a:sym typeface="Wingdings"/>
              </a:rPr>
              <a:t> </a:t>
            </a:r>
            <a:r>
              <a:rPr lang="en-US" sz="2200" dirty="0" err="1">
                <a:solidFill>
                  <a:prstClr val="black"/>
                </a:solidFill>
                <a:latin typeface="Times New Roman" pitchFamily="18" charset="0"/>
                <a:cs typeface="Times New Roman" pitchFamily="18" charset="0"/>
                <a:sym typeface="Wingdings"/>
              </a:rPr>
              <a:t>sắc</a:t>
            </a:r>
            <a:r>
              <a:rPr lang="en-US" sz="2200" dirty="0">
                <a:solidFill>
                  <a:prstClr val="black"/>
                </a:solidFill>
                <a:latin typeface="Times New Roman" pitchFamily="18" charset="0"/>
                <a:cs typeface="Times New Roman" pitchFamily="18" charset="0"/>
                <a:sym typeface="Wingdings"/>
              </a:rPr>
              <a:t> </a:t>
            </a:r>
            <a:r>
              <a:rPr lang="en-US" sz="2200" dirty="0" err="1">
                <a:solidFill>
                  <a:prstClr val="black"/>
                </a:solidFill>
                <a:latin typeface="Times New Roman" pitchFamily="18" charset="0"/>
                <a:cs typeface="Times New Roman" pitchFamily="18" charset="0"/>
                <a:sym typeface="Wingdings"/>
              </a:rPr>
              <a:t>của</a:t>
            </a:r>
            <a:r>
              <a:rPr lang="en-US" sz="2200" dirty="0">
                <a:solidFill>
                  <a:prstClr val="black"/>
                </a:solidFill>
                <a:latin typeface="Times New Roman" pitchFamily="18" charset="0"/>
                <a:cs typeface="Times New Roman" pitchFamily="18" charset="0"/>
                <a:sym typeface="Wingdings"/>
              </a:rPr>
              <a:t> </a:t>
            </a:r>
            <a:r>
              <a:rPr lang="en-US" sz="2200" dirty="0" err="1">
                <a:solidFill>
                  <a:prstClr val="black"/>
                </a:solidFill>
                <a:latin typeface="Times New Roman" pitchFamily="18" charset="0"/>
                <a:cs typeface="Times New Roman" pitchFamily="18" charset="0"/>
                <a:sym typeface="Wingdings"/>
              </a:rPr>
              <a:t>dân</a:t>
            </a:r>
            <a:r>
              <a:rPr lang="en-US" sz="2200" dirty="0">
                <a:solidFill>
                  <a:prstClr val="black"/>
                </a:solidFill>
                <a:latin typeface="Times New Roman" pitchFamily="18" charset="0"/>
                <a:cs typeface="Times New Roman" pitchFamily="18" charset="0"/>
                <a:sym typeface="Wingdings"/>
              </a:rPr>
              <a:t> </a:t>
            </a:r>
            <a:r>
              <a:rPr lang="en-US" sz="2200" dirty="0" err="1">
                <a:solidFill>
                  <a:prstClr val="black"/>
                </a:solidFill>
                <a:latin typeface="Times New Roman" pitchFamily="18" charset="0"/>
                <a:cs typeface="Times New Roman" pitchFamily="18" charset="0"/>
                <a:sym typeface="Wingdings"/>
              </a:rPr>
              <a:t>tộc</a:t>
            </a:r>
            <a:r>
              <a:rPr lang="en-US" sz="2200" dirty="0">
                <a:solidFill>
                  <a:prstClr val="black"/>
                </a:solidFill>
                <a:latin typeface="Times New Roman" pitchFamily="18" charset="0"/>
                <a:cs typeface="Times New Roman" pitchFamily="18" charset="0"/>
                <a:sym typeface="Wingdings"/>
              </a:rPr>
              <a:t> </a:t>
            </a:r>
            <a:r>
              <a:rPr lang="en-US" sz="2200" dirty="0" err="1">
                <a:solidFill>
                  <a:prstClr val="black"/>
                </a:solidFill>
                <a:latin typeface="Times New Roman" pitchFamily="18" charset="0"/>
                <a:cs typeface="Times New Roman" pitchFamily="18" charset="0"/>
                <a:sym typeface="Wingdings"/>
              </a:rPr>
              <a:t>trong</a:t>
            </a:r>
            <a:r>
              <a:rPr lang="en-US" sz="2200" dirty="0">
                <a:solidFill>
                  <a:prstClr val="black"/>
                </a:solidFill>
                <a:latin typeface="Times New Roman" pitchFamily="18" charset="0"/>
                <a:cs typeface="Times New Roman" pitchFamily="18" charset="0"/>
                <a:sym typeface="Wingdings"/>
              </a:rPr>
              <a:t> </a:t>
            </a:r>
            <a:r>
              <a:rPr lang="en-US" sz="2200" dirty="0" err="1">
                <a:solidFill>
                  <a:prstClr val="black"/>
                </a:solidFill>
                <a:latin typeface="Times New Roman" pitchFamily="18" charset="0"/>
                <a:cs typeface="Times New Roman" pitchFamily="18" charset="0"/>
                <a:sym typeface="Wingdings"/>
              </a:rPr>
              <a:t>hội</a:t>
            </a:r>
            <a:r>
              <a:rPr lang="en-US" sz="2200" dirty="0">
                <a:solidFill>
                  <a:prstClr val="black"/>
                </a:solidFill>
                <a:latin typeface="Times New Roman" pitchFamily="18" charset="0"/>
                <a:cs typeface="Times New Roman" pitchFamily="18" charset="0"/>
                <a:sym typeface="Wingdings"/>
              </a:rPr>
              <a:t> </a:t>
            </a:r>
            <a:r>
              <a:rPr lang="en-US" sz="2200" dirty="0" err="1">
                <a:solidFill>
                  <a:prstClr val="black"/>
                </a:solidFill>
                <a:latin typeface="Times New Roman" pitchFamily="18" charset="0"/>
                <a:cs typeface="Times New Roman" pitchFamily="18" charset="0"/>
                <a:sym typeface="Wingdings"/>
              </a:rPr>
              <a:t>họa</a:t>
            </a:r>
            <a:r>
              <a:rPr lang="en-US" sz="2200" dirty="0">
                <a:solidFill>
                  <a:prstClr val="black"/>
                </a:solidFill>
                <a:latin typeface="Times New Roman" pitchFamily="18" charset="0"/>
                <a:cs typeface="Times New Roman" pitchFamily="18" charset="0"/>
                <a:sym typeface="Wingdings"/>
              </a:rPr>
              <a:t>.</a:t>
            </a:r>
            <a:endParaRPr lang="en-US" sz="2200" dirty="0">
              <a:solidFill>
                <a:prstClr val="black"/>
              </a:solidFill>
              <a:latin typeface="Times New Roman" pitchFamily="18" charset="0"/>
              <a:cs typeface="Times New Roman" pitchFamily="18" charset="0"/>
            </a:endParaRPr>
          </a:p>
          <a:p>
            <a:pPr algn="just"/>
            <a:endParaRPr lang="en-US" sz="2200" dirty="0">
              <a:solidFill>
                <a:srgbClr val="FF0000"/>
              </a:solidFill>
              <a:latin typeface="Times New Roman" pitchFamily="18" charset="0"/>
              <a:cs typeface="Times New Roman" pitchFamily="18" charset="0"/>
            </a:endParaRPr>
          </a:p>
        </p:txBody>
      </p:sp>
      <p:cxnSp>
        <p:nvCxnSpPr>
          <p:cNvPr id="28" name="Straight Connector 27"/>
          <p:cNvCxnSpPr/>
          <p:nvPr/>
        </p:nvCxnSpPr>
        <p:spPr>
          <a:xfrm flipH="1">
            <a:off x="1187624" y="4397566"/>
            <a:ext cx="76200" cy="288754"/>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9" name="Straight Connector 28"/>
          <p:cNvCxnSpPr/>
          <p:nvPr/>
        </p:nvCxnSpPr>
        <p:spPr>
          <a:xfrm flipH="1">
            <a:off x="5247707" y="4437989"/>
            <a:ext cx="76200" cy="288754"/>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0" name="Straight Connector 29"/>
          <p:cNvCxnSpPr/>
          <p:nvPr/>
        </p:nvCxnSpPr>
        <p:spPr>
          <a:xfrm flipH="1">
            <a:off x="3220787" y="5093309"/>
            <a:ext cx="76200" cy="288754"/>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1" name="Straight Connector 30"/>
          <p:cNvCxnSpPr/>
          <p:nvPr/>
        </p:nvCxnSpPr>
        <p:spPr>
          <a:xfrm flipH="1">
            <a:off x="2458787" y="5425070"/>
            <a:ext cx="76200" cy="288754"/>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2" name="Straight Connector 31"/>
          <p:cNvCxnSpPr/>
          <p:nvPr/>
        </p:nvCxnSpPr>
        <p:spPr>
          <a:xfrm flipH="1">
            <a:off x="2534987" y="5430367"/>
            <a:ext cx="76200" cy="288754"/>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3" name="Straight Connector 32"/>
          <p:cNvCxnSpPr/>
          <p:nvPr/>
        </p:nvCxnSpPr>
        <p:spPr>
          <a:xfrm flipH="1">
            <a:off x="462347" y="6152118"/>
            <a:ext cx="76200" cy="288754"/>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4" name="Straight Connector 33"/>
          <p:cNvCxnSpPr/>
          <p:nvPr/>
        </p:nvCxnSpPr>
        <p:spPr>
          <a:xfrm flipH="1">
            <a:off x="2062547" y="6441291"/>
            <a:ext cx="76200" cy="288754"/>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5" name="Straight Connector 34"/>
          <p:cNvCxnSpPr/>
          <p:nvPr/>
        </p:nvCxnSpPr>
        <p:spPr>
          <a:xfrm flipH="1">
            <a:off x="2153987" y="6441291"/>
            <a:ext cx="76200" cy="288754"/>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6" name="Straight Connector 35"/>
          <p:cNvCxnSpPr/>
          <p:nvPr/>
        </p:nvCxnSpPr>
        <p:spPr>
          <a:xfrm flipH="1">
            <a:off x="1315787" y="2403043"/>
            <a:ext cx="421573" cy="1712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7" name="Straight Connector 36"/>
          <p:cNvCxnSpPr/>
          <p:nvPr/>
        </p:nvCxnSpPr>
        <p:spPr>
          <a:xfrm flipH="1">
            <a:off x="1239587" y="2753563"/>
            <a:ext cx="421573" cy="1712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8" name="Straight Connector 37"/>
          <p:cNvCxnSpPr/>
          <p:nvPr/>
        </p:nvCxnSpPr>
        <p:spPr>
          <a:xfrm flipH="1">
            <a:off x="1391987" y="3119323"/>
            <a:ext cx="421573" cy="1712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9" name="Straight Connector 38"/>
          <p:cNvCxnSpPr/>
          <p:nvPr/>
        </p:nvCxnSpPr>
        <p:spPr>
          <a:xfrm flipH="1">
            <a:off x="1986348" y="3813684"/>
            <a:ext cx="259079" cy="8561"/>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25" name="Rectangle 24"/>
          <p:cNvSpPr/>
          <p:nvPr/>
        </p:nvSpPr>
        <p:spPr>
          <a:xfrm>
            <a:off x="5436095" y="1988840"/>
            <a:ext cx="2738299" cy="461665"/>
          </a:xfrm>
          <a:prstGeom prst="rect">
            <a:avLst/>
          </a:prstGeom>
        </p:spPr>
        <p:txBody>
          <a:bodyPr wrap="square">
            <a:spAutoFit/>
          </a:bodyPr>
          <a:lstStyle/>
          <a:p>
            <a:pPr>
              <a:spcBef>
                <a:spcPct val="20000"/>
              </a:spcBef>
            </a:pPr>
            <a:r>
              <a:rPr lang="vi-VN" sz="2300" dirty="0" smtClean="0">
                <a:solidFill>
                  <a:prstClr val="black"/>
                </a:solidFill>
                <a:cs typeface="Times New Roman" pitchFamily="18" charset="0"/>
              </a:rPr>
              <a:t> </a:t>
            </a:r>
            <a:r>
              <a:rPr lang="en-US" sz="2300" dirty="0" err="1" smtClean="0">
                <a:solidFill>
                  <a:prstClr val="black"/>
                </a:solidFill>
                <a:latin typeface="Times New Roman" pitchFamily="18" charset="0"/>
                <a:cs typeface="Times New Roman" pitchFamily="18" charset="0"/>
              </a:rPr>
              <a:t>Tranh</a:t>
            </a:r>
            <a:r>
              <a:rPr lang="en-US" sz="2300" dirty="0" smtClean="0">
                <a:solidFill>
                  <a:prstClr val="black"/>
                </a:solidFill>
                <a:latin typeface="Times New Roman" pitchFamily="18" charset="0"/>
                <a:cs typeface="Times New Roman" pitchFamily="18" charset="0"/>
              </a:rPr>
              <a:t> </a:t>
            </a:r>
            <a:r>
              <a:rPr lang="en-US" sz="2300" dirty="0" err="1">
                <a:solidFill>
                  <a:prstClr val="black"/>
                </a:solidFill>
                <a:latin typeface="Times New Roman" pitchFamily="18" charset="0"/>
                <a:cs typeface="Times New Roman" pitchFamily="18" charset="0"/>
              </a:rPr>
              <a:t>tố</a:t>
            </a:r>
            <a:r>
              <a:rPr lang="en-US" sz="2300" dirty="0">
                <a:solidFill>
                  <a:prstClr val="black"/>
                </a:solidFill>
                <a:latin typeface="Times New Roman" pitchFamily="18" charset="0"/>
                <a:cs typeface="Times New Roman" pitchFamily="18" charset="0"/>
              </a:rPr>
              <a:t> </a:t>
            </a:r>
            <a:r>
              <a:rPr lang="en-US" sz="2300" dirty="0" err="1">
                <a:solidFill>
                  <a:prstClr val="black"/>
                </a:solidFill>
                <a:latin typeface="Times New Roman" pitchFamily="18" charset="0"/>
                <a:cs typeface="Times New Roman" pitchFamily="18" charset="0"/>
              </a:rPr>
              <a:t>nữ</a:t>
            </a:r>
            <a:endParaRPr lang="en-US" sz="2300" dirty="0">
              <a:solidFill>
                <a:prstClr val="black"/>
              </a:solidFill>
              <a:latin typeface="Times New Roman" pitchFamily="18" charset="0"/>
              <a:cs typeface="Times New Roman" pitchFamily="18" charset="0"/>
            </a:endParaRPr>
          </a:p>
        </p:txBody>
      </p:sp>
      <p:sp>
        <p:nvSpPr>
          <p:cNvPr id="7" name="TextBox 6"/>
          <p:cNvSpPr txBox="1"/>
          <p:nvPr/>
        </p:nvSpPr>
        <p:spPr>
          <a:xfrm>
            <a:off x="5436096" y="2348880"/>
            <a:ext cx="2298152" cy="446276"/>
          </a:xfrm>
          <a:prstGeom prst="rect">
            <a:avLst/>
          </a:prstGeom>
          <a:noFill/>
        </p:spPr>
        <p:txBody>
          <a:bodyPr wrap="square" rtlCol="0">
            <a:spAutoFit/>
          </a:bodyPr>
          <a:lstStyle/>
          <a:p>
            <a:r>
              <a:rPr lang="vi-VN" sz="2300" dirty="0" smtClean="0">
                <a:solidFill>
                  <a:prstClr val="black"/>
                </a:solidFill>
              </a:rPr>
              <a:t> Nghệ sĩ tạo hình</a:t>
            </a:r>
            <a:endParaRPr lang="en-US" sz="2300" dirty="0">
              <a:solidFill>
                <a:prstClr val="black"/>
              </a:solidFill>
            </a:endParaRPr>
          </a:p>
        </p:txBody>
      </p:sp>
      <p:sp>
        <p:nvSpPr>
          <p:cNvPr id="2" name="TextBox 1"/>
          <p:cNvSpPr txBox="1"/>
          <p:nvPr/>
        </p:nvSpPr>
        <p:spPr>
          <a:xfrm>
            <a:off x="5436096" y="2694692"/>
            <a:ext cx="2358773" cy="446276"/>
          </a:xfrm>
          <a:prstGeom prst="rect">
            <a:avLst/>
          </a:prstGeom>
          <a:noFill/>
        </p:spPr>
        <p:txBody>
          <a:bodyPr wrap="square" rtlCol="0">
            <a:spAutoFit/>
          </a:bodyPr>
          <a:lstStyle/>
          <a:p>
            <a:r>
              <a:rPr lang="vi-VN" sz="2300" dirty="0" smtClean="0">
                <a:solidFill>
                  <a:prstClr val="black"/>
                </a:solidFill>
              </a:rPr>
              <a:t> Tranh lợn ráy</a:t>
            </a:r>
            <a:endParaRPr lang="en-US" sz="2300" dirty="0">
              <a:solidFill>
                <a:prstClr val="black"/>
              </a:solidFill>
            </a:endParaRPr>
          </a:p>
        </p:txBody>
      </p:sp>
      <p:sp>
        <p:nvSpPr>
          <p:cNvPr id="8" name="TextBox 7"/>
          <p:cNvSpPr txBox="1"/>
          <p:nvPr/>
        </p:nvSpPr>
        <p:spPr>
          <a:xfrm>
            <a:off x="5508104" y="3054732"/>
            <a:ext cx="2358773" cy="446276"/>
          </a:xfrm>
          <a:prstGeom prst="rect">
            <a:avLst/>
          </a:prstGeom>
          <a:noFill/>
        </p:spPr>
        <p:txBody>
          <a:bodyPr wrap="square" rtlCol="0">
            <a:spAutoFit/>
          </a:bodyPr>
          <a:lstStyle/>
          <a:p>
            <a:r>
              <a:rPr lang="vi-VN" sz="2300" dirty="0" smtClean="0">
                <a:solidFill>
                  <a:prstClr val="black"/>
                </a:solidFill>
              </a:rPr>
              <a:t>Khoáy âm dương</a:t>
            </a:r>
            <a:endParaRPr lang="en-US" sz="2300" dirty="0">
              <a:solidFill>
                <a:prstClr val="black"/>
              </a:solidFill>
            </a:endParaRPr>
          </a:p>
        </p:txBody>
      </p:sp>
      <p:sp>
        <p:nvSpPr>
          <p:cNvPr id="9" name="Rectangle 8"/>
          <p:cNvSpPr/>
          <p:nvPr/>
        </p:nvSpPr>
        <p:spPr>
          <a:xfrm>
            <a:off x="5436095" y="3645024"/>
            <a:ext cx="3600401" cy="2800767"/>
          </a:xfrm>
          <a:prstGeom prst="rect">
            <a:avLst/>
          </a:prstGeom>
        </p:spPr>
        <p:txBody>
          <a:bodyPr wrap="square">
            <a:spAutoFit/>
          </a:bodyPr>
          <a:lstStyle/>
          <a:p>
            <a:pPr algn="just"/>
            <a:r>
              <a:rPr lang="en-US" sz="2200" b="1" u="sng" dirty="0" err="1" smtClean="0">
                <a:latin typeface="Times New Roman" pitchFamily="18" charset="0"/>
                <a:cs typeface="Times New Roman" pitchFamily="18" charset="0"/>
              </a:rPr>
              <a:t>Nội</a:t>
            </a:r>
            <a:r>
              <a:rPr lang="en-US" sz="2200" b="1" u="sng" dirty="0" smtClean="0">
                <a:latin typeface="Times New Roman" pitchFamily="18" charset="0"/>
                <a:cs typeface="Times New Roman" pitchFamily="18" charset="0"/>
              </a:rPr>
              <a:t> dung</a:t>
            </a:r>
            <a:r>
              <a:rPr lang="en-US" sz="2200" b="1" dirty="0" smtClean="0">
                <a:latin typeface="Times New Roman" pitchFamily="18" charset="0"/>
                <a:cs typeface="Times New Roman" pitchFamily="18" charset="0"/>
              </a:rPr>
              <a:t>: </a:t>
            </a:r>
            <a:endParaRPr lang="vi-VN" sz="2200" b="1" dirty="0" smtClean="0">
              <a:latin typeface="Times New Roman" pitchFamily="18" charset="0"/>
              <a:cs typeface="Times New Roman" pitchFamily="18" charset="0"/>
            </a:endParaRPr>
          </a:p>
          <a:p>
            <a:pPr algn="just"/>
            <a:r>
              <a:rPr lang="vi-VN" sz="2200" dirty="0">
                <a:solidFill>
                  <a:prstClr val="black"/>
                </a:solidFill>
                <a:latin typeface="Times New Roman" pitchFamily="18" charset="0"/>
              </a:rPr>
              <a:t>C</a:t>
            </a:r>
            <a:r>
              <a:rPr lang="en-US" sz="2200" dirty="0" smtClean="0">
                <a:solidFill>
                  <a:prstClr val="black"/>
                </a:solidFill>
                <a:latin typeface="Times New Roman" pitchFamily="18" charset="0"/>
              </a:rPr>
              <a:t>a </a:t>
            </a:r>
            <a:r>
              <a:rPr lang="en-US" sz="2200" dirty="0" err="1">
                <a:solidFill>
                  <a:prstClr val="black"/>
                </a:solidFill>
                <a:latin typeface="Times New Roman" pitchFamily="18" charset="0"/>
              </a:rPr>
              <a:t>ngợi</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những</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nghệ</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sĩ</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dân</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gian</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đã</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tạo</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ra</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những</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vật</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phẩm</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văn</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hóa</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truyền</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thống</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đặc</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sắc</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của</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dân</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tộc</a:t>
            </a:r>
            <a:r>
              <a:rPr lang="en-US" sz="2200" dirty="0">
                <a:solidFill>
                  <a:prstClr val="black"/>
                </a:solidFill>
                <a:latin typeface="Times New Roman" pitchFamily="18" charset="0"/>
              </a:rPr>
              <a:t> </a:t>
            </a:r>
            <a:r>
              <a:rPr lang="en-US" sz="2200" dirty="0" err="1" smtClean="0">
                <a:solidFill>
                  <a:prstClr val="black"/>
                </a:solidFill>
                <a:latin typeface="Times New Roman" pitchFamily="18" charset="0"/>
              </a:rPr>
              <a:t>và</a:t>
            </a:r>
            <a:r>
              <a:rPr lang="vi-VN" sz="2200" dirty="0" smtClean="0">
                <a:solidFill>
                  <a:prstClr val="black"/>
                </a:solidFill>
                <a:latin typeface="Times New Roman" pitchFamily="18" charset="0"/>
              </a:rPr>
              <a:t> nhắn nhủ mọi người cần biết quý trọng và giữ gìn nét đẹp truyền thống văn hóa của dân tộc.</a:t>
            </a:r>
            <a:r>
              <a:rPr lang="en-US" sz="2200" dirty="0" smtClean="0">
                <a:solidFill>
                  <a:prstClr val="black"/>
                </a:solidFill>
                <a:latin typeface="Times New Roman" pitchFamily="18" charset="0"/>
              </a:rPr>
              <a:t> </a:t>
            </a:r>
            <a:endParaRPr lang="en-US" sz="2200" dirty="0">
              <a:solidFill>
                <a:prstClr val="black"/>
              </a:solidFill>
              <a:latin typeface=".VnTime" pitchFamily="34" charset="0"/>
            </a:endParaRPr>
          </a:p>
        </p:txBody>
      </p:sp>
    </p:spTree>
    <p:extLst>
      <p:ext uri="{BB962C8B-B14F-4D97-AF65-F5344CB8AC3E}">
        <p14:creationId xmlns:p14="http://schemas.microsoft.com/office/powerpoint/2010/main" val="913219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4"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387" y="0"/>
            <a:ext cx="9100088" cy="6858000"/>
          </a:xfrm>
          <a:prstGeom prst="rect">
            <a:avLst/>
          </a:prstGeom>
        </p:spPr>
      </p:pic>
      <p:pic>
        <p:nvPicPr>
          <p:cNvPr id="13" name="图片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118" y="0"/>
            <a:ext cx="9184117" cy="4813300"/>
          </a:xfrm>
          <a:prstGeom prst="rect">
            <a:avLst/>
          </a:prstGeom>
        </p:spPr>
      </p:pic>
      <p:sp>
        <p:nvSpPr>
          <p:cNvPr id="15" name="文本框 11"/>
          <p:cNvSpPr txBox="1"/>
          <p:nvPr/>
        </p:nvSpPr>
        <p:spPr>
          <a:xfrm>
            <a:off x="705991" y="2056780"/>
            <a:ext cx="7394401" cy="2308324"/>
          </a:xfrm>
          <a:prstGeom prst="rect">
            <a:avLst/>
          </a:prstGeom>
          <a:noFill/>
        </p:spPr>
        <p:txBody>
          <a:bodyPr wrap="square" rtlCol="0">
            <a:spAutoFit/>
          </a:bodyPr>
          <a:lstStyle/>
          <a:p>
            <a:pPr algn="ctr"/>
            <a:r>
              <a:rPr lang="vi-VN" altLang="zh-CN" sz="4800" spc="-300" dirty="0" smtClean="0">
                <a:solidFill>
                  <a:srgbClr val="FF0000"/>
                </a:solidFill>
                <a:ea typeface="字魂59号-创粗黑" panose="00000500000000000000" pitchFamily="2" charset="-122"/>
                <a:cs typeface="Times New Roman" panose="02020603050405020304" pitchFamily="18" charset="0"/>
                <a:sym typeface="字魂59号-创粗黑" panose="00000500000000000000" pitchFamily="2" charset="-122"/>
              </a:rPr>
              <a:t>KÍNH CHÚC QUÝ THẦY </a:t>
            </a:r>
          </a:p>
          <a:p>
            <a:pPr algn="ctr"/>
            <a:r>
              <a:rPr lang="vi-VN" altLang="zh-CN" sz="4800" spc="-300" dirty="0" smtClean="0">
                <a:solidFill>
                  <a:srgbClr val="FF0000"/>
                </a:solidFill>
                <a:ea typeface="字魂59号-创粗黑" panose="00000500000000000000" pitchFamily="2" charset="-122"/>
                <a:cs typeface="Times New Roman" panose="02020603050405020304" pitchFamily="18" charset="0"/>
                <a:sym typeface="字魂59号-创粗黑" panose="00000500000000000000" pitchFamily="2" charset="-122"/>
              </a:rPr>
              <a:t>CÔ GIÁO SỨC KHỎE!</a:t>
            </a:r>
          </a:p>
          <a:p>
            <a:pPr algn="ctr"/>
            <a:r>
              <a:rPr lang="vi-VN" altLang="zh-CN" sz="4800" spc="-300" dirty="0" smtClean="0">
                <a:solidFill>
                  <a:srgbClr val="FF0000"/>
                </a:solidFill>
                <a:ea typeface="字魂59号-创粗黑" panose="00000500000000000000" pitchFamily="2" charset="-122"/>
                <a:cs typeface="Times New Roman" panose="02020603050405020304" pitchFamily="18" charset="0"/>
                <a:sym typeface="字魂59号-创粗黑" panose="00000500000000000000" pitchFamily="2" charset="-122"/>
              </a:rPr>
              <a:t>CHÚC </a:t>
            </a:r>
            <a:r>
              <a:rPr lang="vi-VN" altLang="zh-CN" sz="4800" spc="-300" dirty="0">
                <a:solidFill>
                  <a:srgbClr val="FF0000"/>
                </a:solidFill>
                <a:ea typeface="字魂59号-创粗黑" panose="00000500000000000000" pitchFamily="2" charset="-122"/>
                <a:cs typeface="Times New Roman" panose="02020603050405020304" pitchFamily="18" charset="0"/>
                <a:sym typeface="字魂59号-创粗黑" panose="00000500000000000000" pitchFamily="2" charset="-122"/>
              </a:rPr>
              <a:t>CÁC </a:t>
            </a:r>
            <a:r>
              <a:rPr lang="en-US" altLang="zh-CN" sz="4800" spc="-300" dirty="0">
                <a:solidFill>
                  <a:srgbClr val="FF0000"/>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EM</a:t>
            </a:r>
            <a:r>
              <a:rPr lang="vi-VN" altLang="zh-CN" sz="4800" spc="-300" dirty="0">
                <a:solidFill>
                  <a:srgbClr val="FF0000"/>
                </a:solidFill>
                <a:ea typeface="字魂59号-创粗黑" panose="00000500000000000000" pitchFamily="2" charset="-122"/>
                <a:cs typeface="Times New Roman" panose="02020603050405020304" pitchFamily="18" charset="0"/>
                <a:sym typeface="字魂59号-创粗黑" panose="00000500000000000000" pitchFamily="2" charset="-122"/>
              </a:rPr>
              <a:t> HỌC </a:t>
            </a:r>
            <a:r>
              <a:rPr lang="vi-VN" altLang="zh-CN" sz="4800" spc="-300" dirty="0" smtClean="0">
                <a:solidFill>
                  <a:srgbClr val="FF0000"/>
                </a:solidFill>
                <a:ea typeface="字魂59号-创粗黑" panose="00000500000000000000" pitchFamily="2" charset="-122"/>
                <a:cs typeface="Times New Roman" panose="02020603050405020304" pitchFamily="18" charset="0"/>
                <a:sym typeface="字魂59号-创粗黑" panose="00000500000000000000" pitchFamily="2" charset="-122"/>
              </a:rPr>
              <a:t>TỐT!</a:t>
            </a:r>
            <a:endParaRPr lang="zh-CN" altLang="en-US" sz="4800" spc="-300" dirty="0">
              <a:solidFill>
                <a:srgbClr val="FF0000"/>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pic>
        <p:nvPicPr>
          <p:cNvPr id="16" name="图片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83200" y="3955090"/>
            <a:ext cx="3860800" cy="2286000"/>
          </a:xfrm>
          <a:prstGeom prst="rect">
            <a:avLst/>
          </a:prstGeom>
        </p:spPr>
      </p:pic>
      <p:pic>
        <p:nvPicPr>
          <p:cNvPr id="18" name="图片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1975" y="5000626"/>
            <a:ext cx="1925303" cy="1327150"/>
          </a:xfrm>
          <a:prstGeom prst="rect">
            <a:avLst/>
          </a:prstGeom>
        </p:spPr>
      </p:pic>
      <p:pic>
        <p:nvPicPr>
          <p:cNvPr id="19" name="图片 7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85900" y="4164461"/>
            <a:ext cx="913221" cy="1116997"/>
          </a:xfrm>
          <a:prstGeom prst="rect">
            <a:avLst/>
          </a:prstGeom>
        </p:spPr>
      </p:pic>
    </p:spTree>
    <p:custDataLst>
      <p:tags r:id="rId1"/>
    </p:custDataLst>
    <p:extLst>
      <p:ext uri="{BB962C8B-B14F-4D97-AF65-F5344CB8AC3E}">
        <p14:creationId xmlns:p14="http://schemas.microsoft.com/office/powerpoint/2010/main" val="1002837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anim calcmode="lin" valueType="num">
                                      <p:cBhvr>
                                        <p:cTn id="30" dur="1000" fill="hold"/>
                                        <p:tgtEl>
                                          <p:spTgt spid="18"/>
                                        </p:tgtEl>
                                        <p:attrNameLst>
                                          <p:attrName>ppt_x</p:attrName>
                                        </p:attrNameLst>
                                      </p:cBhvr>
                                      <p:tavLst>
                                        <p:tav tm="0">
                                          <p:val>
                                            <p:strVal val="#ppt_x"/>
                                          </p:val>
                                        </p:tav>
                                        <p:tav tm="100000">
                                          <p:val>
                                            <p:strVal val="#ppt_x"/>
                                          </p:val>
                                        </p:tav>
                                      </p:tavLst>
                                    </p:anim>
                                    <p:anim calcmode="lin" valueType="num">
                                      <p:cBhvr>
                                        <p:cTn id="3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10161" y="1554480"/>
            <a:ext cx="8419502" cy="5241584"/>
            <a:chOff x="310161" y="1784350"/>
            <a:chExt cx="8419502" cy="5011714"/>
          </a:xfrm>
        </p:grpSpPr>
        <p:pic>
          <p:nvPicPr>
            <p:cNvPr id="6" name="Picture 15" descr="2"/>
            <p:cNvPicPr>
              <a:picLocks noChangeAspect="1" noChangeArrowheads="1"/>
            </p:cNvPicPr>
            <p:nvPr/>
          </p:nvPicPr>
          <p:blipFill>
            <a:blip r:embed="rId2">
              <a:extLst>
                <a:ext uri="{28A0092B-C50C-407E-A947-70E740481C1C}">
                  <a14:useLocalDpi xmlns:a14="http://schemas.microsoft.com/office/drawing/2010/main" val="0"/>
                </a:ext>
              </a:extLst>
            </a:blip>
            <a:srcRect r="19118"/>
            <a:stretch>
              <a:fillRect/>
            </a:stretch>
          </p:blipFill>
          <p:spPr bwMode="auto">
            <a:xfrm>
              <a:off x="2996318" y="4324708"/>
              <a:ext cx="2876447" cy="2471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Picture 016"/>
            <p:cNvPicPr>
              <a:picLocks noChangeAspect="1" noChangeArrowheads="1"/>
            </p:cNvPicPr>
            <p:nvPr/>
          </p:nvPicPr>
          <p:blipFill>
            <a:blip r:embed="rId3">
              <a:lum bright="18000"/>
              <a:extLst>
                <a:ext uri="{28A0092B-C50C-407E-A947-70E740481C1C}">
                  <a14:useLocalDpi xmlns:a14="http://schemas.microsoft.com/office/drawing/2010/main" val="0"/>
                </a:ext>
              </a:extLst>
            </a:blip>
            <a:srcRect/>
            <a:stretch>
              <a:fillRect/>
            </a:stretch>
          </p:blipFill>
          <p:spPr bwMode="auto">
            <a:xfrm>
              <a:off x="310161" y="1784350"/>
              <a:ext cx="3901231" cy="237807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9" descr="lon"/>
            <p:cNvPicPr>
              <a:picLocks noChangeAspect="1" noChangeArrowheads="1"/>
            </p:cNvPicPr>
            <p:nvPr/>
          </p:nvPicPr>
          <p:blipFill>
            <a:blip r:embed="rId4">
              <a:lum bright="18000"/>
              <a:extLst>
                <a:ext uri="{28A0092B-C50C-407E-A947-70E740481C1C}">
                  <a14:useLocalDpi xmlns:a14="http://schemas.microsoft.com/office/drawing/2010/main" val="0"/>
                </a:ext>
              </a:extLst>
            </a:blip>
            <a:srcRect/>
            <a:stretch>
              <a:fillRect/>
            </a:stretch>
          </p:blipFill>
          <p:spPr bwMode="auto">
            <a:xfrm>
              <a:off x="4301545" y="1784350"/>
              <a:ext cx="4428118" cy="23622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13" descr="canh no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161" y="4375150"/>
              <a:ext cx="2590800" cy="23622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16" descr="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72766" y="4324708"/>
              <a:ext cx="2856897"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11"/>
          <p:cNvSpPr txBox="1"/>
          <p:nvPr/>
        </p:nvSpPr>
        <p:spPr>
          <a:xfrm>
            <a:off x="175846" y="29308"/>
            <a:ext cx="8581292" cy="954107"/>
          </a:xfrm>
          <a:prstGeom prst="rect">
            <a:avLst/>
          </a:prstGeom>
          <a:noFill/>
        </p:spPr>
        <p:txBody>
          <a:bodyPr wrap="square" rtlCol="0">
            <a:spAutoFit/>
          </a:bodyPr>
          <a:lstStyle/>
          <a:p>
            <a:pPr algn="ctr"/>
            <a:r>
              <a:rPr lang="en-US" sz="2800" b="1" dirty="0" err="1">
                <a:solidFill>
                  <a:srgbClr val="002060"/>
                </a:solidFill>
                <a:latin typeface="Times New Roman" panose="02020603050405020304" pitchFamily="18" charset="0"/>
                <a:cs typeface="Times New Roman" panose="02020603050405020304" pitchFamily="18" charset="0"/>
              </a:rPr>
              <a:t>Thứ</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hai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ngày</a:t>
            </a:r>
            <a:r>
              <a:rPr lang="en-US" sz="2800" b="1" dirty="0">
                <a:solidFill>
                  <a:srgbClr val="002060"/>
                </a:solidFill>
                <a:latin typeface="Times New Roman" panose="02020603050405020304" pitchFamily="18" charset="0"/>
                <a:cs typeface="Times New Roman" panose="02020603050405020304" pitchFamily="18" charset="0"/>
              </a:rPr>
              <a:t> </a:t>
            </a:r>
            <a:r>
              <a:rPr lang="vi-VN" sz="2800" b="1" dirty="0">
                <a:solidFill>
                  <a:srgbClr val="002060"/>
                </a:solidFill>
                <a:cs typeface="Times New Roman" panose="02020603050405020304" pitchFamily="18" charset="0"/>
              </a:rPr>
              <a:t>18</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tháng</a:t>
            </a:r>
            <a:r>
              <a:rPr lang="en-US" sz="2800" b="1" dirty="0">
                <a:solidFill>
                  <a:srgbClr val="002060"/>
                </a:solidFill>
                <a:latin typeface="Times New Roman" panose="02020603050405020304" pitchFamily="18" charset="0"/>
                <a:cs typeface="Times New Roman" panose="02020603050405020304" pitchFamily="18" charset="0"/>
              </a:rPr>
              <a:t> </a:t>
            </a:r>
            <a:r>
              <a:rPr lang="vi-VN" sz="2800" b="1" dirty="0">
                <a:solidFill>
                  <a:srgbClr val="002060"/>
                </a:solidFill>
                <a:cs typeface="Times New Roman" panose="02020603050405020304" pitchFamily="18" charset="0"/>
              </a:rPr>
              <a:t>03</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năm</a:t>
            </a:r>
            <a:r>
              <a:rPr lang="en-US" sz="2800" b="1" dirty="0">
                <a:solidFill>
                  <a:srgbClr val="002060"/>
                </a:solidFill>
                <a:latin typeface="Times New Roman" panose="02020603050405020304" pitchFamily="18" charset="0"/>
                <a:cs typeface="Times New Roman" panose="02020603050405020304" pitchFamily="18" charset="0"/>
              </a:rPr>
              <a:t> 202</a:t>
            </a:r>
            <a:r>
              <a:rPr lang="vi-VN" sz="2800" b="1" dirty="0">
                <a:solidFill>
                  <a:srgbClr val="002060"/>
                </a:solidFill>
                <a:cs typeface="Times New Roman" panose="02020603050405020304" pitchFamily="18" charset="0"/>
              </a:rPr>
              <a:t>4</a:t>
            </a:r>
            <a:endParaRPr lang="en-US" sz="2800" b="1" dirty="0">
              <a:solidFill>
                <a:srgbClr val="002060"/>
              </a:solidFill>
              <a:latin typeface="Times New Roman" panose="02020603050405020304" pitchFamily="18" charset="0"/>
              <a:cs typeface="Times New Roman" panose="02020603050405020304" pitchFamily="18" charset="0"/>
            </a:endParaRPr>
          </a:p>
          <a:p>
            <a:pPr algn="ctr"/>
            <a:r>
              <a:rPr lang="en-US" sz="2800" b="1" u="sng" dirty="0" err="1">
                <a:solidFill>
                  <a:srgbClr val="002060"/>
                </a:solidFill>
                <a:latin typeface="Times New Roman" panose="02020603050405020304" pitchFamily="18" charset="0"/>
                <a:cs typeface="Times New Roman" panose="02020603050405020304" pitchFamily="18" charset="0"/>
              </a:rPr>
              <a:t>Tập</a:t>
            </a:r>
            <a:r>
              <a:rPr lang="en-US" sz="2800" b="1" u="sng" dirty="0">
                <a:solidFill>
                  <a:srgbClr val="002060"/>
                </a:solidFill>
                <a:latin typeface="Times New Roman" panose="02020603050405020304" pitchFamily="18" charset="0"/>
                <a:cs typeface="Times New Roman" panose="02020603050405020304" pitchFamily="18" charset="0"/>
              </a:rPr>
              <a:t> </a:t>
            </a:r>
            <a:r>
              <a:rPr lang="en-US" sz="2800" b="1" u="sng" dirty="0" err="1">
                <a:solidFill>
                  <a:srgbClr val="002060"/>
                </a:solidFill>
                <a:latin typeface="Times New Roman" panose="02020603050405020304" pitchFamily="18" charset="0"/>
                <a:cs typeface="Times New Roman" panose="02020603050405020304" pitchFamily="18" charset="0"/>
              </a:rPr>
              <a:t>đọc</a:t>
            </a:r>
            <a:r>
              <a:rPr lang="vi-VN" sz="2800" b="1" dirty="0">
                <a:solidFill>
                  <a:srgbClr val="002060"/>
                </a:solidFill>
                <a:cs typeface="Times New Roman" panose="02020603050405020304" pitchFamily="18" charset="0"/>
              </a:rPr>
              <a:t>:</a:t>
            </a:r>
            <a:endParaRPr lang="en-US"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44296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846" y="1441545"/>
            <a:ext cx="8581291" cy="4573933"/>
          </a:xfrm>
          <a:prstGeom prst="rect">
            <a:avLst/>
          </a:prstGeom>
        </p:spPr>
      </p:pic>
      <p:sp>
        <p:nvSpPr>
          <p:cNvPr id="6" name="Subtitle 2"/>
          <p:cNvSpPr txBox="1">
            <a:spLocks/>
          </p:cNvSpPr>
          <p:nvPr/>
        </p:nvSpPr>
        <p:spPr>
          <a:xfrm>
            <a:off x="-1366" y="6072343"/>
            <a:ext cx="8788983" cy="907577"/>
          </a:xfrm>
          <a:prstGeom prst="rect">
            <a:avLst/>
          </a:prstGeom>
        </p:spPr>
        <p:txBody>
          <a:bodyPr vert="horz">
            <a:normAutofit lnSpcReduction="1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lgn="just">
              <a:buClr>
                <a:srgbClr val="FE8637"/>
              </a:buClr>
            </a:pPr>
            <a:r>
              <a:rPr lang="en-US" sz="2800"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Làng</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Hồ</a:t>
            </a:r>
            <a:r>
              <a:rPr lang="en-US" sz="2800" dirty="0" smtClean="0">
                <a:solidFill>
                  <a:prstClr val="black"/>
                </a:solidFill>
                <a:latin typeface="Times New Roman" pitchFamily="18" charset="0"/>
                <a:cs typeface="Times New Roman" pitchFamily="18" charset="0"/>
              </a:rPr>
              <a:t>: </a:t>
            </a:r>
            <a:r>
              <a:rPr lang="en-US" sz="2800" i="1" dirty="0" err="1" smtClean="0">
                <a:solidFill>
                  <a:prstClr val="black"/>
                </a:solidFill>
                <a:latin typeface="Times New Roman" pitchFamily="18" charset="0"/>
                <a:cs typeface="Times New Roman" pitchFamily="18" charset="0"/>
              </a:rPr>
              <a:t>làng</a:t>
            </a:r>
            <a:r>
              <a:rPr lang="en-US" sz="2800" i="1" dirty="0" smtClean="0">
                <a:solidFill>
                  <a:prstClr val="black"/>
                </a:solidFill>
                <a:latin typeface="Times New Roman" pitchFamily="18" charset="0"/>
                <a:cs typeface="Times New Roman" pitchFamily="18" charset="0"/>
              </a:rPr>
              <a:t> </a:t>
            </a:r>
            <a:r>
              <a:rPr lang="en-US" sz="2800" i="1" dirty="0" err="1" smtClean="0">
                <a:solidFill>
                  <a:prstClr val="black"/>
                </a:solidFill>
                <a:latin typeface="Times New Roman" pitchFamily="18" charset="0"/>
                <a:cs typeface="Times New Roman" pitchFamily="18" charset="0"/>
              </a:rPr>
              <a:t>Đông</a:t>
            </a:r>
            <a:r>
              <a:rPr lang="en-US" sz="2800" i="1" dirty="0" smtClean="0">
                <a:solidFill>
                  <a:prstClr val="black"/>
                </a:solidFill>
                <a:latin typeface="Times New Roman" pitchFamily="18" charset="0"/>
                <a:cs typeface="Times New Roman" pitchFamily="18" charset="0"/>
              </a:rPr>
              <a:t> </a:t>
            </a:r>
            <a:r>
              <a:rPr lang="en-US" sz="2800" i="1" dirty="0" err="1" smtClean="0">
                <a:solidFill>
                  <a:prstClr val="black"/>
                </a:solidFill>
                <a:latin typeface="Times New Roman" pitchFamily="18" charset="0"/>
                <a:cs typeface="Times New Roman" pitchFamily="18" charset="0"/>
              </a:rPr>
              <a:t>Hồ</a:t>
            </a:r>
            <a:r>
              <a:rPr lang="en-US" sz="2800" i="1" dirty="0" smtClean="0">
                <a:solidFill>
                  <a:prstClr val="black"/>
                </a:solidFill>
                <a:latin typeface="Times New Roman" pitchFamily="18" charset="0"/>
                <a:cs typeface="Times New Roman" pitchFamily="18" charset="0"/>
              </a:rPr>
              <a:t> </a:t>
            </a:r>
            <a:r>
              <a:rPr lang="en-US" sz="2800" i="1" dirty="0" err="1" smtClean="0">
                <a:solidFill>
                  <a:prstClr val="black"/>
                </a:solidFill>
                <a:latin typeface="Times New Roman" pitchFamily="18" charset="0"/>
                <a:cs typeface="Times New Roman" pitchFamily="18" charset="0"/>
              </a:rPr>
              <a:t>thuộc</a:t>
            </a:r>
            <a:r>
              <a:rPr lang="en-US" sz="2800" i="1" dirty="0" smtClean="0">
                <a:solidFill>
                  <a:prstClr val="black"/>
                </a:solidFill>
                <a:latin typeface="Times New Roman" pitchFamily="18" charset="0"/>
                <a:cs typeface="Times New Roman" pitchFamily="18" charset="0"/>
              </a:rPr>
              <a:t> </a:t>
            </a:r>
            <a:r>
              <a:rPr lang="en-US" sz="2800" i="1" dirty="0" err="1" smtClean="0">
                <a:solidFill>
                  <a:prstClr val="black"/>
                </a:solidFill>
                <a:latin typeface="Times New Roman" pitchFamily="18" charset="0"/>
                <a:cs typeface="Times New Roman" pitchFamily="18" charset="0"/>
              </a:rPr>
              <a:t>huyện</a:t>
            </a:r>
            <a:r>
              <a:rPr lang="en-US" sz="2800" i="1" dirty="0" smtClean="0">
                <a:solidFill>
                  <a:prstClr val="black"/>
                </a:solidFill>
                <a:latin typeface="Times New Roman" pitchFamily="18" charset="0"/>
                <a:cs typeface="Times New Roman" pitchFamily="18" charset="0"/>
              </a:rPr>
              <a:t> </a:t>
            </a:r>
            <a:r>
              <a:rPr lang="en-US" sz="2800" i="1" dirty="0" err="1" smtClean="0">
                <a:solidFill>
                  <a:prstClr val="black"/>
                </a:solidFill>
                <a:latin typeface="Times New Roman" pitchFamily="18" charset="0"/>
                <a:cs typeface="Times New Roman" pitchFamily="18" charset="0"/>
              </a:rPr>
              <a:t>Thuận</a:t>
            </a:r>
            <a:r>
              <a:rPr lang="en-US" sz="2800" i="1" dirty="0" smtClean="0">
                <a:solidFill>
                  <a:prstClr val="black"/>
                </a:solidFill>
                <a:latin typeface="Times New Roman" pitchFamily="18" charset="0"/>
                <a:cs typeface="Times New Roman" pitchFamily="18" charset="0"/>
              </a:rPr>
              <a:t> </a:t>
            </a:r>
            <a:r>
              <a:rPr lang="en-US" sz="2800" i="1" dirty="0" err="1" smtClean="0">
                <a:solidFill>
                  <a:prstClr val="black"/>
                </a:solidFill>
                <a:latin typeface="Times New Roman" pitchFamily="18" charset="0"/>
                <a:cs typeface="Times New Roman" pitchFamily="18" charset="0"/>
              </a:rPr>
              <a:t>Thành</a:t>
            </a:r>
            <a:r>
              <a:rPr lang="en-US" sz="2800" i="1" dirty="0" smtClean="0">
                <a:solidFill>
                  <a:prstClr val="black"/>
                </a:solidFill>
                <a:latin typeface="Times New Roman" pitchFamily="18" charset="0"/>
                <a:cs typeface="Times New Roman" pitchFamily="18" charset="0"/>
              </a:rPr>
              <a:t>, </a:t>
            </a:r>
            <a:r>
              <a:rPr lang="en-US" sz="2800" i="1" dirty="0" err="1" smtClean="0">
                <a:solidFill>
                  <a:prstClr val="black"/>
                </a:solidFill>
                <a:latin typeface="Times New Roman" pitchFamily="18" charset="0"/>
                <a:cs typeface="Times New Roman" pitchFamily="18" charset="0"/>
              </a:rPr>
              <a:t>tỉnh</a:t>
            </a:r>
            <a:r>
              <a:rPr lang="en-US" sz="2800" i="1" dirty="0" smtClean="0">
                <a:solidFill>
                  <a:prstClr val="black"/>
                </a:solidFill>
                <a:latin typeface="Times New Roman" pitchFamily="18" charset="0"/>
                <a:cs typeface="Times New Roman" pitchFamily="18" charset="0"/>
              </a:rPr>
              <a:t> </a:t>
            </a:r>
            <a:r>
              <a:rPr lang="en-US" sz="2800" i="1" dirty="0" err="1" smtClean="0">
                <a:solidFill>
                  <a:prstClr val="black"/>
                </a:solidFill>
                <a:latin typeface="Times New Roman" pitchFamily="18" charset="0"/>
                <a:cs typeface="Times New Roman" pitchFamily="18" charset="0"/>
              </a:rPr>
              <a:t>Bắc</a:t>
            </a:r>
            <a:r>
              <a:rPr lang="en-US" sz="2800" i="1" dirty="0" smtClean="0">
                <a:solidFill>
                  <a:prstClr val="black"/>
                </a:solidFill>
                <a:latin typeface="Times New Roman" pitchFamily="18" charset="0"/>
                <a:cs typeface="Times New Roman" pitchFamily="18" charset="0"/>
              </a:rPr>
              <a:t> </a:t>
            </a:r>
            <a:r>
              <a:rPr lang="en-US" sz="2800" i="1" dirty="0" err="1" smtClean="0">
                <a:solidFill>
                  <a:prstClr val="black"/>
                </a:solidFill>
                <a:latin typeface="Times New Roman" pitchFamily="18" charset="0"/>
                <a:cs typeface="Times New Roman" pitchFamily="18" charset="0"/>
              </a:rPr>
              <a:t>Ninh</a:t>
            </a:r>
            <a:r>
              <a:rPr lang="en-US" sz="2800" i="1" dirty="0" smtClean="0">
                <a:solidFill>
                  <a:prstClr val="black"/>
                </a:solidFill>
                <a:latin typeface="Times New Roman" pitchFamily="18" charset="0"/>
                <a:cs typeface="Times New Roman" pitchFamily="18" charset="0"/>
              </a:rPr>
              <a:t>, </a:t>
            </a:r>
            <a:r>
              <a:rPr lang="en-US" sz="2800" i="1" dirty="0" err="1" smtClean="0">
                <a:solidFill>
                  <a:prstClr val="black"/>
                </a:solidFill>
                <a:latin typeface="Times New Roman" pitchFamily="18" charset="0"/>
                <a:cs typeface="Times New Roman" pitchFamily="18" charset="0"/>
              </a:rPr>
              <a:t>có</a:t>
            </a:r>
            <a:r>
              <a:rPr lang="en-US" sz="2800" i="1" dirty="0" smtClean="0">
                <a:solidFill>
                  <a:prstClr val="black"/>
                </a:solidFill>
                <a:latin typeface="Times New Roman" pitchFamily="18" charset="0"/>
                <a:cs typeface="Times New Roman" pitchFamily="18" charset="0"/>
              </a:rPr>
              <a:t> </a:t>
            </a:r>
            <a:r>
              <a:rPr lang="en-US" sz="2800" i="1" dirty="0" err="1" smtClean="0">
                <a:solidFill>
                  <a:prstClr val="black"/>
                </a:solidFill>
                <a:latin typeface="Times New Roman" pitchFamily="18" charset="0"/>
                <a:cs typeface="Times New Roman" pitchFamily="18" charset="0"/>
              </a:rPr>
              <a:t>nghề</a:t>
            </a:r>
            <a:r>
              <a:rPr lang="en-US" sz="2800" i="1" dirty="0" smtClean="0">
                <a:solidFill>
                  <a:prstClr val="black"/>
                </a:solidFill>
                <a:latin typeface="Times New Roman" pitchFamily="18" charset="0"/>
                <a:cs typeface="Times New Roman" pitchFamily="18" charset="0"/>
              </a:rPr>
              <a:t> </a:t>
            </a:r>
            <a:r>
              <a:rPr lang="en-US" sz="2800" i="1" dirty="0" err="1" smtClean="0">
                <a:solidFill>
                  <a:prstClr val="black"/>
                </a:solidFill>
                <a:latin typeface="Times New Roman" pitchFamily="18" charset="0"/>
                <a:cs typeface="Times New Roman" pitchFamily="18" charset="0"/>
              </a:rPr>
              <a:t>làm</a:t>
            </a:r>
            <a:r>
              <a:rPr lang="en-US" sz="2800" i="1" dirty="0" smtClean="0">
                <a:solidFill>
                  <a:prstClr val="black"/>
                </a:solidFill>
                <a:latin typeface="Times New Roman" pitchFamily="18" charset="0"/>
                <a:cs typeface="Times New Roman" pitchFamily="18" charset="0"/>
              </a:rPr>
              <a:t> </a:t>
            </a:r>
            <a:r>
              <a:rPr lang="en-US" sz="2800" i="1" dirty="0" err="1" smtClean="0">
                <a:solidFill>
                  <a:prstClr val="black"/>
                </a:solidFill>
                <a:latin typeface="Times New Roman" pitchFamily="18" charset="0"/>
                <a:cs typeface="Times New Roman" pitchFamily="18" charset="0"/>
              </a:rPr>
              <a:t>tranh</a:t>
            </a:r>
            <a:r>
              <a:rPr lang="en-US" sz="2800" i="1" dirty="0" smtClean="0">
                <a:solidFill>
                  <a:prstClr val="black"/>
                </a:solidFill>
                <a:latin typeface="Times New Roman" pitchFamily="18" charset="0"/>
                <a:cs typeface="Times New Roman" pitchFamily="18" charset="0"/>
              </a:rPr>
              <a:t> </a:t>
            </a:r>
            <a:r>
              <a:rPr lang="en-US" sz="2800" i="1" dirty="0" err="1" smtClean="0">
                <a:solidFill>
                  <a:prstClr val="black"/>
                </a:solidFill>
                <a:latin typeface="Times New Roman" pitchFamily="18" charset="0"/>
                <a:cs typeface="Times New Roman" pitchFamily="18" charset="0"/>
              </a:rPr>
              <a:t>từ</a:t>
            </a:r>
            <a:r>
              <a:rPr lang="en-US" sz="2800" i="1" dirty="0" smtClean="0">
                <a:solidFill>
                  <a:prstClr val="black"/>
                </a:solidFill>
                <a:latin typeface="Times New Roman" pitchFamily="18" charset="0"/>
                <a:cs typeface="Times New Roman" pitchFamily="18" charset="0"/>
              </a:rPr>
              <a:t> </a:t>
            </a:r>
            <a:r>
              <a:rPr lang="en-US" sz="2800" i="1" dirty="0" err="1" smtClean="0">
                <a:solidFill>
                  <a:prstClr val="black"/>
                </a:solidFill>
                <a:latin typeface="Times New Roman" pitchFamily="18" charset="0"/>
                <a:cs typeface="Times New Roman" pitchFamily="18" charset="0"/>
              </a:rPr>
              <a:t>lâu</a:t>
            </a:r>
            <a:r>
              <a:rPr lang="en-US" sz="2800" i="1" dirty="0" smtClean="0">
                <a:solidFill>
                  <a:prstClr val="black"/>
                </a:solidFill>
                <a:latin typeface="Times New Roman" pitchFamily="18" charset="0"/>
                <a:cs typeface="Times New Roman" pitchFamily="18" charset="0"/>
              </a:rPr>
              <a:t> </a:t>
            </a:r>
            <a:r>
              <a:rPr lang="en-US" sz="2800" i="1" dirty="0" err="1" smtClean="0">
                <a:solidFill>
                  <a:prstClr val="black"/>
                </a:solidFill>
                <a:latin typeface="Times New Roman" pitchFamily="18" charset="0"/>
                <a:cs typeface="Times New Roman" pitchFamily="18" charset="0"/>
              </a:rPr>
              <a:t>đời</a:t>
            </a:r>
            <a:r>
              <a:rPr lang="en-US" sz="2800" i="1" dirty="0" smtClean="0">
                <a:solidFill>
                  <a:prstClr val="black"/>
                </a:solidFill>
                <a:latin typeface="Times New Roman" pitchFamily="18" charset="0"/>
                <a:cs typeface="Times New Roman" pitchFamily="18" charset="0"/>
              </a:rPr>
              <a:t>.</a:t>
            </a:r>
            <a:endParaRPr lang="en-US" sz="2800" i="1" dirty="0">
              <a:solidFill>
                <a:prstClr val="black"/>
              </a:solidFill>
              <a:latin typeface="Times New Roman" pitchFamily="18" charset="0"/>
              <a:cs typeface="Times New Roman" pitchFamily="18" charset="0"/>
            </a:endParaRPr>
          </a:p>
        </p:txBody>
      </p:sp>
      <p:sp>
        <p:nvSpPr>
          <p:cNvPr id="2" name="Rectangle 1"/>
          <p:cNvSpPr/>
          <p:nvPr/>
        </p:nvSpPr>
        <p:spPr>
          <a:xfrm>
            <a:off x="4805978" y="1472025"/>
            <a:ext cx="2633733" cy="446276"/>
          </a:xfrm>
          <a:prstGeom prst="rect">
            <a:avLst/>
          </a:prstGeom>
        </p:spPr>
        <p:txBody>
          <a:bodyPr wrap="none">
            <a:spAutoFit/>
          </a:bodyPr>
          <a:lstStyle/>
          <a:p>
            <a:pPr algn="r"/>
            <a:r>
              <a:rPr lang="en-US" sz="2300" b="1" i="1" dirty="0">
                <a:solidFill>
                  <a:srgbClr val="0000FF"/>
                </a:solidFill>
                <a:latin typeface="Times New Roman" panose="02020603050405020304" pitchFamily="18" charset="0"/>
                <a:cs typeface="Times New Roman" pitchFamily="18" charset="0"/>
              </a:rPr>
              <a:t>Theo</a:t>
            </a:r>
            <a:r>
              <a:rPr lang="en-US" sz="2300" b="1" dirty="0">
                <a:solidFill>
                  <a:srgbClr val="0000FF"/>
                </a:solidFill>
                <a:latin typeface="Times New Roman" panose="02020603050405020304" pitchFamily="18" charset="0"/>
                <a:cs typeface="Times New Roman" pitchFamily="18" charset="0"/>
              </a:rPr>
              <a:t> </a:t>
            </a:r>
            <a:r>
              <a:rPr lang="en-US" sz="2300" b="1" dirty="0" err="1">
                <a:solidFill>
                  <a:srgbClr val="0000FF"/>
                </a:solidFill>
                <a:latin typeface="Times New Roman" panose="02020603050405020304" pitchFamily="18" charset="0"/>
                <a:cs typeface="Times New Roman" pitchFamily="18" charset="0"/>
              </a:rPr>
              <a:t>Nguyễn</a:t>
            </a:r>
            <a:r>
              <a:rPr lang="en-US" sz="2300" b="1" dirty="0">
                <a:solidFill>
                  <a:srgbClr val="0000FF"/>
                </a:solidFill>
                <a:latin typeface="Times New Roman" panose="02020603050405020304" pitchFamily="18" charset="0"/>
                <a:cs typeface="Times New Roman" pitchFamily="18" charset="0"/>
              </a:rPr>
              <a:t> </a:t>
            </a:r>
            <a:r>
              <a:rPr lang="en-US" sz="2300" b="1" dirty="0" err="1">
                <a:solidFill>
                  <a:srgbClr val="0000FF"/>
                </a:solidFill>
                <a:latin typeface="Times New Roman" panose="02020603050405020304" pitchFamily="18" charset="0"/>
                <a:cs typeface="Times New Roman" pitchFamily="18" charset="0"/>
              </a:rPr>
              <a:t>Tuân</a:t>
            </a:r>
            <a:r>
              <a:rPr lang="en-US" sz="2300" b="1" dirty="0">
                <a:solidFill>
                  <a:srgbClr val="0000FF"/>
                </a:solidFill>
                <a:latin typeface="Times New Roman" panose="02020603050405020304" pitchFamily="18" charset="0"/>
                <a:cs typeface="Times New Roman" pitchFamily="18" charset="0"/>
              </a:rPr>
              <a:t> </a:t>
            </a:r>
          </a:p>
        </p:txBody>
      </p:sp>
      <p:sp>
        <p:nvSpPr>
          <p:cNvPr id="7" name="TextBox 6"/>
          <p:cNvSpPr txBox="1"/>
          <p:nvPr/>
        </p:nvSpPr>
        <p:spPr>
          <a:xfrm>
            <a:off x="175846" y="29308"/>
            <a:ext cx="8581292" cy="1384995"/>
          </a:xfrm>
          <a:prstGeom prst="rect">
            <a:avLst/>
          </a:prstGeom>
          <a:noFill/>
        </p:spPr>
        <p:txBody>
          <a:bodyPr wrap="square" rtlCol="0">
            <a:spAutoFit/>
          </a:bodyPr>
          <a:lstStyle/>
          <a:p>
            <a:pPr algn="ctr"/>
            <a:r>
              <a:rPr lang="en-US" sz="2800" b="1" dirty="0" err="1">
                <a:solidFill>
                  <a:srgbClr val="002060"/>
                </a:solidFill>
                <a:latin typeface="Times New Roman" panose="02020603050405020304" pitchFamily="18" charset="0"/>
                <a:cs typeface="Times New Roman" panose="02020603050405020304" pitchFamily="18" charset="0"/>
              </a:rPr>
              <a:t>Thứ</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hai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ngày</a:t>
            </a:r>
            <a:r>
              <a:rPr lang="en-US" sz="2800" b="1" dirty="0">
                <a:solidFill>
                  <a:srgbClr val="002060"/>
                </a:solidFill>
                <a:latin typeface="Times New Roman" panose="02020603050405020304" pitchFamily="18" charset="0"/>
                <a:cs typeface="Times New Roman" panose="02020603050405020304" pitchFamily="18" charset="0"/>
              </a:rPr>
              <a:t> </a:t>
            </a:r>
            <a:r>
              <a:rPr lang="vi-VN" sz="2800" b="1" dirty="0">
                <a:solidFill>
                  <a:srgbClr val="002060"/>
                </a:solidFill>
                <a:cs typeface="Times New Roman" panose="02020603050405020304" pitchFamily="18" charset="0"/>
              </a:rPr>
              <a:t>18</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tháng</a:t>
            </a:r>
            <a:r>
              <a:rPr lang="en-US" sz="2800" b="1" dirty="0">
                <a:solidFill>
                  <a:srgbClr val="002060"/>
                </a:solidFill>
                <a:latin typeface="Times New Roman" panose="02020603050405020304" pitchFamily="18" charset="0"/>
                <a:cs typeface="Times New Roman" panose="02020603050405020304" pitchFamily="18" charset="0"/>
              </a:rPr>
              <a:t> </a:t>
            </a:r>
            <a:r>
              <a:rPr lang="vi-VN" sz="2800" b="1" dirty="0">
                <a:solidFill>
                  <a:srgbClr val="002060"/>
                </a:solidFill>
                <a:cs typeface="Times New Roman" panose="02020603050405020304" pitchFamily="18" charset="0"/>
              </a:rPr>
              <a:t>03</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năm</a:t>
            </a:r>
            <a:r>
              <a:rPr lang="en-US" sz="2800" b="1" dirty="0">
                <a:solidFill>
                  <a:srgbClr val="002060"/>
                </a:solidFill>
                <a:latin typeface="Times New Roman" panose="02020603050405020304" pitchFamily="18" charset="0"/>
                <a:cs typeface="Times New Roman" panose="02020603050405020304" pitchFamily="18" charset="0"/>
              </a:rPr>
              <a:t> 202</a:t>
            </a:r>
            <a:r>
              <a:rPr lang="vi-VN" sz="2800" b="1" dirty="0">
                <a:solidFill>
                  <a:srgbClr val="002060"/>
                </a:solidFill>
                <a:cs typeface="Times New Roman" panose="02020603050405020304" pitchFamily="18" charset="0"/>
              </a:rPr>
              <a:t>4</a:t>
            </a:r>
            <a:endParaRPr lang="en-US" sz="2800" b="1" dirty="0">
              <a:solidFill>
                <a:srgbClr val="002060"/>
              </a:solidFill>
              <a:latin typeface="Times New Roman" panose="02020603050405020304" pitchFamily="18" charset="0"/>
              <a:cs typeface="Times New Roman" panose="02020603050405020304" pitchFamily="18" charset="0"/>
            </a:endParaRPr>
          </a:p>
          <a:p>
            <a:pPr algn="ctr"/>
            <a:r>
              <a:rPr lang="en-US" sz="2800" b="1" u="sng" dirty="0" err="1">
                <a:solidFill>
                  <a:srgbClr val="002060"/>
                </a:solidFill>
                <a:latin typeface="Times New Roman" panose="02020603050405020304" pitchFamily="18" charset="0"/>
                <a:cs typeface="Times New Roman" panose="02020603050405020304" pitchFamily="18" charset="0"/>
              </a:rPr>
              <a:t>Tập</a:t>
            </a:r>
            <a:r>
              <a:rPr lang="en-US" sz="2800" b="1" u="sng" dirty="0">
                <a:solidFill>
                  <a:srgbClr val="002060"/>
                </a:solidFill>
                <a:latin typeface="Times New Roman" panose="02020603050405020304" pitchFamily="18" charset="0"/>
                <a:cs typeface="Times New Roman" panose="02020603050405020304" pitchFamily="18" charset="0"/>
              </a:rPr>
              <a:t> </a:t>
            </a:r>
            <a:r>
              <a:rPr lang="en-US" sz="2800" b="1" u="sng" dirty="0" err="1">
                <a:solidFill>
                  <a:srgbClr val="002060"/>
                </a:solidFill>
                <a:latin typeface="Times New Roman" panose="02020603050405020304" pitchFamily="18" charset="0"/>
                <a:cs typeface="Times New Roman" panose="02020603050405020304" pitchFamily="18" charset="0"/>
              </a:rPr>
              <a:t>đọc</a:t>
            </a:r>
            <a:r>
              <a:rPr lang="vi-VN" sz="2800" b="1" dirty="0">
                <a:solidFill>
                  <a:srgbClr val="002060"/>
                </a:solidFill>
                <a:cs typeface="Times New Roman" panose="02020603050405020304" pitchFamily="18" charset="0"/>
              </a:rPr>
              <a:t>:</a:t>
            </a:r>
          </a:p>
          <a:p>
            <a:pPr algn="ctr"/>
            <a:r>
              <a:rPr lang="vi-VN" sz="2800" b="1" dirty="0">
                <a:solidFill>
                  <a:srgbClr val="002060"/>
                </a:solidFill>
                <a:cs typeface="Times New Roman" panose="02020603050405020304" pitchFamily="18" charset="0"/>
              </a:rPr>
              <a:t>Tranh làng Hồ</a:t>
            </a:r>
            <a:endParaRPr lang="en-US"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2642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custDataLst>
              <p:tags r:id="rId1"/>
            </p:custDataLst>
          </p:nvPr>
        </p:nvSpPr>
        <p:spPr>
          <a:xfrm>
            <a:off x="130126" y="2079591"/>
            <a:ext cx="4290646" cy="785529"/>
          </a:xfrm>
          <a:prstGeom prst="roundRect">
            <a:avLst/>
          </a:prstGeom>
          <a:solidFill>
            <a:srgbClr val="FFCCFF"/>
          </a:solidFill>
          <a:ln w="25400"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a:solidFill>
                  <a:prstClr val="black"/>
                </a:solidFill>
                <a:latin typeface="Times New Roman" pitchFamily="18" charset="0"/>
                <a:cs typeface="Times New Roman" pitchFamily="18" charset="0"/>
              </a:rPr>
              <a:t>Hoạt</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động</a:t>
            </a:r>
            <a:r>
              <a:rPr lang="en-US" sz="2800" b="1" dirty="0">
                <a:solidFill>
                  <a:prstClr val="black"/>
                </a:solidFill>
                <a:latin typeface="Times New Roman" pitchFamily="18" charset="0"/>
                <a:cs typeface="Times New Roman" pitchFamily="18" charset="0"/>
              </a:rPr>
              <a:t> 1: </a:t>
            </a:r>
            <a:r>
              <a:rPr lang="en-US" sz="2800" b="1" dirty="0" err="1">
                <a:solidFill>
                  <a:prstClr val="black"/>
                </a:solidFill>
                <a:latin typeface="Times New Roman" pitchFamily="18" charset="0"/>
                <a:cs typeface="Times New Roman" pitchFamily="18" charset="0"/>
              </a:rPr>
              <a:t>Luyện</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đọc</a:t>
            </a:r>
            <a:endParaRPr lang="vi-VN" sz="2800" b="1" dirty="0">
              <a:solidFill>
                <a:prstClr val="black"/>
              </a:solidFill>
              <a:cs typeface="Times New Roman" pitchFamily="18" charset="0"/>
            </a:endParaRPr>
          </a:p>
        </p:txBody>
      </p:sp>
      <p:sp>
        <p:nvSpPr>
          <p:cNvPr id="6" name="Rectangle 5"/>
          <p:cNvSpPr/>
          <p:nvPr/>
        </p:nvSpPr>
        <p:spPr>
          <a:xfrm>
            <a:off x="4805978" y="1472025"/>
            <a:ext cx="2633733" cy="446276"/>
          </a:xfrm>
          <a:prstGeom prst="rect">
            <a:avLst/>
          </a:prstGeom>
        </p:spPr>
        <p:txBody>
          <a:bodyPr wrap="none">
            <a:spAutoFit/>
          </a:bodyPr>
          <a:lstStyle/>
          <a:p>
            <a:pPr algn="r"/>
            <a:r>
              <a:rPr lang="en-US" sz="2300" b="1" i="1" dirty="0">
                <a:solidFill>
                  <a:srgbClr val="0000FF"/>
                </a:solidFill>
                <a:latin typeface="Times New Roman" panose="02020603050405020304" pitchFamily="18" charset="0"/>
                <a:cs typeface="Times New Roman" pitchFamily="18" charset="0"/>
              </a:rPr>
              <a:t>Theo</a:t>
            </a:r>
            <a:r>
              <a:rPr lang="en-US" sz="2300" b="1" dirty="0">
                <a:solidFill>
                  <a:srgbClr val="0000FF"/>
                </a:solidFill>
                <a:latin typeface="Times New Roman" panose="02020603050405020304" pitchFamily="18" charset="0"/>
                <a:cs typeface="Times New Roman" pitchFamily="18" charset="0"/>
              </a:rPr>
              <a:t> </a:t>
            </a:r>
            <a:r>
              <a:rPr lang="en-US" sz="2300" b="1" dirty="0" err="1">
                <a:solidFill>
                  <a:srgbClr val="0000FF"/>
                </a:solidFill>
                <a:latin typeface="Times New Roman" panose="02020603050405020304" pitchFamily="18" charset="0"/>
                <a:cs typeface="Times New Roman" pitchFamily="18" charset="0"/>
              </a:rPr>
              <a:t>Nguyễn</a:t>
            </a:r>
            <a:r>
              <a:rPr lang="en-US" sz="2300" b="1" dirty="0">
                <a:solidFill>
                  <a:srgbClr val="0000FF"/>
                </a:solidFill>
                <a:latin typeface="Times New Roman" panose="02020603050405020304" pitchFamily="18" charset="0"/>
                <a:cs typeface="Times New Roman" pitchFamily="18" charset="0"/>
              </a:rPr>
              <a:t> </a:t>
            </a:r>
            <a:r>
              <a:rPr lang="en-US" sz="2300" b="1" dirty="0" err="1">
                <a:solidFill>
                  <a:srgbClr val="0000FF"/>
                </a:solidFill>
                <a:latin typeface="Times New Roman" panose="02020603050405020304" pitchFamily="18" charset="0"/>
                <a:cs typeface="Times New Roman" pitchFamily="18" charset="0"/>
              </a:rPr>
              <a:t>Tuân</a:t>
            </a:r>
            <a:r>
              <a:rPr lang="en-US" sz="2300" b="1" dirty="0">
                <a:solidFill>
                  <a:srgbClr val="0000FF"/>
                </a:solidFill>
                <a:latin typeface="Times New Roman" panose="02020603050405020304" pitchFamily="18" charset="0"/>
                <a:cs typeface="Times New Roman" pitchFamily="18" charset="0"/>
              </a:rPr>
              <a:t> </a:t>
            </a:r>
          </a:p>
        </p:txBody>
      </p:sp>
      <p:sp>
        <p:nvSpPr>
          <p:cNvPr id="7" name="TextBox 6"/>
          <p:cNvSpPr txBox="1"/>
          <p:nvPr/>
        </p:nvSpPr>
        <p:spPr>
          <a:xfrm>
            <a:off x="175846" y="29308"/>
            <a:ext cx="8581292" cy="1384995"/>
          </a:xfrm>
          <a:prstGeom prst="rect">
            <a:avLst/>
          </a:prstGeom>
          <a:noFill/>
        </p:spPr>
        <p:txBody>
          <a:bodyPr wrap="square" rtlCol="0">
            <a:spAutoFit/>
          </a:bodyPr>
          <a:lstStyle/>
          <a:p>
            <a:pPr algn="ctr"/>
            <a:r>
              <a:rPr lang="en-US" sz="2800" b="1" dirty="0" err="1">
                <a:solidFill>
                  <a:srgbClr val="002060"/>
                </a:solidFill>
                <a:latin typeface="Times New Roman" panose="02020603050405020304" pitchFamily="18" charset="0"/>
                <a:cs typeface="Times New Roman" panose="02020603050405020304" pitchFamily="18" charset="0"/>
              </a:rPr>
              <a:t>Thứ</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hai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ngày</a:t>
            </a:r>
            <a:r>
              <a:rPr lang="en-US" sz="2800" b="1" dirty="0">
                <a:solidFill>
                  <a:srgbClr val="002060"/>
                </a:solidFill>
                <a:latin typeface="Times New Roman" panose="02020603050405020304" pitchFamily="18" charset="0"/>
                <a:cs typeface="Times New Roman" panose="02020603050405020304" pitchFamily="18" charset="0"/>
              </a:rPr>
              <a:t> </a:t>
            </a:r>
            <a:r>
              <a:rPr lang="vi-VN" sz="2800" b="1" dirty="0">
                <a:solidFill>
                  <a:srgbClr val="002060"/>
                </a:solidFill>
                <a:cs typeface="Times New Roman" panose="02020603050405020304" pitchFamily="18" charset="0"/>
              </a:rPr>
              <a:t>18</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tháng</a:t>
            </a:r>
            <a:r>
              <a:rPr lang="en-US" sz="2800" b="1" dirty="0">
                <a:solidFill>
                  <a:srgbClr val="002060"/>
                </a:solidFill>
                <a:latin typeface="Times New Roman" panose="02020603050405020304" pitchFamily="18" charset="0"/>
                <a:cs typeface="Times New Roman" panose="02020603050405020304" pitchFamily="18" charset="0"/>
              </a:rPr>
              <a:t> </a:t>
            </a:r>
            <a:r>
              <a:rPr lang="vi-VN" sz="2800" b="1" dirty="0">
                <a:solidFill>
                  <a:srgbClr val="002060"/>
                </a:solidFill>
                <a:cs typeface="Times New Roman" panose="02020603050405020304" pitchFamily="18" charset="0"/>
              </a:rPr>
              <a:t>03</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năm</a:t>
            </a:r>
            <a:r>
              <a:rPr lang="en-US" sz="2800" b="1" dirty="0">
                <a:solidFill>
                  <a:srgbClr val="002060"/>
                </a:solidFill>
                <a:latin typeface="Times New Roman" panose="02020603050405020304" pitchFamily="18" charset="0"/>
                <a:cs typeface="Times New Roman" panose="02020603050405020304" pitchFamily="18" charset="0"/>
              </a:rPr>
              <a:t> 202</a:t>
            </a:r>
            <a:r>
              <a:rPr lang="vi-VN" sz="2800" b="1" dirty="0">
                <a:solidFill>
                  <a:srgbClr val="002060"/>
                </a:solidFill>
                <a:cs typeface="Times New Roman" panose="02020603050405020304" pitchFamily="18" charset="0"/>
              </a:rPr>
              <a:t>4</a:t>
            </a:r>
            <a:endParaRPr lang="en-US" sz="2800" b="1" dirty="0">
              <a:solidFill>
                <a:srgbClr val="002060"/>
              </a:solidFill>
              <a:latin typeface="Times New Roman" panose="02020603050405020304" pitchFamily="18" charset="0"/>
              <a:cs typeface="Times New Roman" panose="02020603050405020304" pitchFamily="18" charset="0"/>
            </a:endParaRPr>
          </a:p>
          <a:p>
            <a:pPr algn="ctr"/>
            <a:r>
              <a:rPr lang="en-US" sz="2800" b="1" u="sng" dirty="0" err="1">
                <a:solidFill>
                  <a:srgbClr val="002060"/>
                </a:solidFill>
                <a:latin typeface="Times New Roman" panose="02020603050405020304" pitchFamily="18" charset="0"/>
                <a:cs typeface="Times New Roman" panose="02020603050405020304" pitchFamily="18" charset="0"/>
              </a:rPr>
              <a:t>Tập</a:t>
            </a:r>
            <a:r>
              <a:rPr lang="en-US" sz="2800" b="1" u="sng" dirty="0">
                <a:solidFill>
                  <a:srgbClr val="002060"/>
                </a:solidFill>
                <a:latin typeface="Times New Roman" panose="02020603050405020304" pitchFamily="18" charset="0"/>
                <a:cs typeface="Times New Roman" panose="02020603050405020304" pitchFamily="18" charset="0"/>
              </a:rPr>
              <a:t> </a:t>
            </a:r>
            <a:r>
              <a:rPr lang="en-US" sz="2800" b="1" u="sng" dirty="0" err="1">
                <a:solidFill>
                  <a:srgbClr val="002060"/>
                </a:solidFill>
                <a:latin typeface="Times New Roman" panose="02020603050405020304" pitchFamily="18" charset="0"/>
                <a:cs typeface="Times New Roman" panose="02020603050405020304" pitchFamily="18" charset="0"/>
              </a:rPr>
              <a:t>đọc</a:t>
            </a:r>
            <a:r>
              <a:rPr lang="vi-VN" sz="2800" b="1" dirty="0">
                <a:solidFill>
                  <a:srgbClr val="002060"/>
                </a:solidFill>
                <a:cs typeface="Times New Roman" panose="02020603050405020304" pitchFamily="18" charset="0"/>
              </a:rPr>
              <a:t>:</a:t>
            </a:r>
          </a:p>
          <a:p>
            <a:pPr algn="ctr"/>
            <a:r>
              <a:rPr lang="vi-VN" sz="2800" b="1" dirty="0">
                <a:solidFill>
                  <a:srgbClr val="002060"/>
                </a:solidFill>
                <a:cs typeface="Times New Roman" panose="02020603050405020304" pitchFamily="18" charset="0"/>
              </a:rPr>
              <a:t>Tranh làng Hồ</a:t>
            </a:r>
            <a:endParaRPr lang="en-US"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44896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custDataLst>
              <p:tags r:id="rId1"/>
            </p:custDataLst>
          </p:nvPr>
        </p:nvSpPr>
        <p:spPr>
          <a:xfrm>
            <a:off x="502921" y="6411111"/>
            <a:ext cx="8029324" cy="409435"/>
          </a:xfrm>
          <a:prstGeom prst="roundRect">
            <a:avLst/>
          </a:prstGeom>
          <a:solidFill>
            <a:srgbClr val="FFCCFF"/>
          </a:solidFill>
          <a:ln w="25400"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i="1" dirty="0">
                <a:solidFill>
                  <a:prstClr val="black"/>
                </a:solidFill>
                <a:latin typeface="Times New Roman" pitchFamily="18" charset="0"/>
                <a:cs typeface="Times New Roman" pitchFamily="18" charset="0"/>
              </a:rPr>
              <a:t>Theo </a:t>
            </a:r>
            <a:r>
              <a:rPr lang="en-US" sz="2800" b="1" i="1" dirty="0" err="1">
                <a:solidFill>
                  <a:prstClr val="black"/>
                </a:solidFill>
                <a:latin typeface="Times New Roman" pitchFamily="18" charset="0"/>
                <a:cs typeface="Times New Roman" pitchFamily="18" charset="0"/>
              </a:rPr>
              <a:t>em</a:t>
            </a:r>
            <a:r>
              <a:rPr lang="en-US" sz="2800" b="1" i="1" dirty="0">
                <a:solidFill>
                  <a:prstClr val="black"/>
                </a:solidFill>
                <a:latin typeface="Times New Roman" pitchFamily="18" charset="0"/>
                <a:cs typeface="Times New Roman" pitchFamily="18" charset="0"/>
              </a:rPr>
              <a:t>, </a:t>
            </a:r>
            <a:r>
              <a:rPr lang="en-US" sz="2800" b="1" i="1" dirty="0" err="1">
                <a:solidFill>
                  <a:prstClr val="black"/>
                </a:solidFill>
                <a:latin typeface="Times New Roman" pitchFamily="18" charset="0"/>
                <a:cs typeface="Times New Roman" pitchFamily="18" charset="0"/>
              </a:rPr>
              <a:t>bài</a:t>
            </a:r>
            <a:r>
              <a:rPr lang="en-US" sz="2800" b="1" i="1" dirty="0">
                <a:solidFill>
                  <a:prstClr val="black"/>
                </a:solidFill>
                <a:latin typeface="Times New Roman" pitchFamily="18" charset="0"/>
                <a:cs typeface="Times New Roman" pitchFamily="18" charset="0"/>
              </a:rPr>
              <a:t> </a:t>
            </a:r>
            <a:r>
              <a:rPr lang="en-US" sz="2800" b="1" i="1" dirty="0" err="1">
                <a:solidFill>
                  <a:prstClr val="black"/>
                </a:solidFill>
                <a:latin typeface="Times New Roman" pitchFamily="18" charset="0"/>
                <a:cs typeface="Times New Roman" pitchFamily="18" charset="0"/>
              </a:rPr>
              <a:t>tập</a:t>
            </a:r>
            <a:r>
              <a:rPr lang="en-US" sz="2800" b="1" i="1" dirty="0">
                <a:solidFill>
                  <a:prstClr val="black"/>
                </a:solidFill>
                <a:latin typeface="Times New Roman" pitchFamily="18" charset="0"/>
                <a:cs typeface="Times New Roman" pitchFamily="18" charset="0"/>
              </a:rPr>
              <a:t> </a:t>
            </a:r>
            <a:r>
              <a:rPr lang="en-US" sz="2800" b="1" i="1" dirty="0" err="1">
                <a:solidFill>
                  <a:prstClr val="black"/>
                </a:solidFill>
                <a:latin typeface="Times New Roman" pitchFamily="18" charset="0"/>
                <a:cs typeface="Times New Roman" pitchFamily="18" charset="0"/>
              </a:rPr>
              <a:t>đọc</a:t>
            </a:r>
            <a:r>
              <a:rPr lang="en-US" sz="2800" b="1" i="1" dirty="0">
                <a:solidFill>
                  <a:prstClr val="black"/>
                </a:solidFill>
                <a:latin typeface="Times New Roman" pitchFamily="18" charset="0"/>
                <a:cs typeface="Times New Roman" pitchFamily="18" charset="0"/>
              </a:rPr>
              <a:t> </a:t>
            </a:r>
            <a:r>
              <a:rPr lang="en-US" sz="2800" b="1" i="1" dirty="0" err="1">
                <a:solidFill>
                  <a:prstClr val="black"/>
                </a:solidFill>
                <a:latin typeface="Times New Roman" pitchFamily="18" charset="0"/>
                <a:cs typeface="Times New Roman" pitchFamily="18" charset="0"/>
              </a:rPr>
              <a:t>được</a:t>
            </a:r>
            <a:r>
              <a:rPr lang="en-US" sz="2800" b="1" i="1" dirty="0">
                <a:solidFill>
                  <a:prstClr val="black"/>
                </a:solidFill>
                <a:latin typeface="Times New Roman" pitchFamily="18" charset="0"/>
                <a:cs typeface="Times New Roman" pitchFamily="18" charset="0"/>
              </a:rPr>
              <a:t> chia </a:t>
            </a:r>
            <a:r>
              <a:rPr lang="en-US" sz="2800" b="1" i="1" dirty="0" err="1">
                <a:solidFill>
                  <a:prstClr val="black"/>
                </a:solidFill>
                <a:latin typeface="Times New Roman" pitchFamily="18" charset="0"/>
                <a:cs typeface="Times New Roman" pitchFamily="18" charset="0"/>
              </a:rPr>
              <a:t>thành</a:t>
            </a:r>
            <a:r>
              <a:rPr lang="en-US" sz="2800" b="1" i="1" dirty="0">
                <a:solidFill>
                  <a:prstClr val="black"/>
                </a:solidFill>
                <a:latin typeface="Times New Roman" pitchFamily="18" charset="0"/>
                <a:cs typeface="Times New Roman" pitchFamily="18" charset="0"/>
              </a:rPr>
              <a:t> </a:t>
            </a:r>
            <a:r>
              <a:rPr lang="en-US" sz="2800" b="1" i="1" dirty="0" err="1">
                <a:solidFill>
                  <a:prstClr val="black"/>
                </a:solidFill>
                <a:latin typeface="Times New Roman" pitchFamily="18" charset="0"/>
                <a:cs typeface="Times New Roman" pitchFamily="18" charset="0"/>
              </a:rPr>
              <a:t>mấy</a:t>
            </a:r>
            <a:r>
              <a:rPr lang="en-US" sz="2800" b="1" i="1" dirty="0">
                <a:solidFill>
                  <a:prstClr val="black"/>
                </a:solidFill>
                <a:latin typeface="Times New Roman" pitchFamily="18" charset="0"/>
                <a:cs typeface="Times New Roman" pitchFamily="18" charset="0"/>
              </a:rPr>
              <a:t> </a:t>
            </a:r>
            <a:r>
              <a:rPr lang="en-US" sz="2800" b="1" i="1" dirty="0" err="1">
                <a:solidFill>
                  <a:prstClr val="black"/>
                </a:solidFill>
                <a:latin typeface="Times New Roman" pitchFamily="18" charset="0"/>
                <a:cs typeface="Times New Roman" pitchFamily="18" charset="0"/>
              </a:rPr>
              <a:t>đoạn</a:t>
            </a:r>
            <a:r>
              <a:rPr lang="en-US" sz="2800" b="1" i="1" dirty="0">
                <a:solidFill>
                  <a:prstClr val="black"/>
                </a:solidFill>
                <a:latin typeface="Times New Roman" pitchFamily="18" charset="0"/>
                <a:cs typeface="Times New Roman" pitchFamily="18" charset="0"/>
              </a:rPr>
              <a:t>?</a:t>
            </a:r>
            <a:endParaRPr lang="vi-VN" sz="2800" b="1" i="1" dirty="0">
              <a:solidFill>
                <a:prstClr val="black"/>
              </a:solidFill>
              <a:cs typeface="Times New Roman" pitchFamily="18" charset="0"/>
            </a:endParaRPr>
          </a:p>
        </p:txBody>
      </p:sp>
      <p:grpSp>
        <p:nvGrpSpPr>
          <p:cNvPr id="9" name="Group 8"/>
          <p:cNvGrpSpPr/>
          <p:nvPr/>
        </p:nvGrpSpPr>
        <p:grpSpPr>
          <a:xfrm>
            <a:off x="57149" y="-45460"/>
            <a:ext cx="8882135" cy="6544528"/>
            <a:chOff x="57149" y="-45460"/>
            <a:chExt cx="8882135" cy="6544528"/>
          </a:xfrm>
        </p:grpSpPr>
        <p:grpSp>
          <p:nvGrpSpPr>
            <p:cNvPr id="2" name="Group 1"/>
            <p:cNvGrpSpPr/>
            <p:nvPr/>
          </p:nvGrpSpPr>
          <p:grpSpPr>
            <a:xfrm>
              <a:off x="57149" y="640405"/>
              <a:ext cx="8882135" cy="5858663"/>
              <a:chOff x="57149" y="640405"/>
              <a:chExt cx="9051926" cy="5858663"/>
            </a:xfrm>
          </p:grpSpPr>
          <p:sp>
            <p:nvSpPr>
              <p:cNvPr id="3" name="TextBox 2"/>
              <p:cNvSpPr txBox="1">
                <a:spLocks noChangeArrowheads="1"/>
              </p:cNvSpPr>
              <p:nvPr>
                <p:custDataLst>
                  <p:tags r:id="rId3"/>
                </p:custDataLst>
              </p:nvPr>
            </p:nvSpPr>
            <p:spPr bwMode="auto">
              <a:xfrm>
                <a:off x="57150" y="640405"/>
                <a:ext cx="902335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100" dirty="0">
                    <a:solidFill>
                      <a:prstClr val="black"/>
                    </a:solidFill>
                    <a:latin typeface="Times New Roman" pitchFamily="18" charset="0"/>
                    <a:cs typeface="Times New Roman" pitchFamily="18" charset="0"/>
                  </a:rPr>
                  <a:t>	</a:t>
                </a:r>
                <a:r>
                  <a:rPr lang="vi-VN" sz="2100" dirty="0" smtClean="0">
                    <a:solidFill>
                      <a:prstClr val="black"/>
                    </a:solidFill>
                    <a:latin typeface="Times New Roman" pitchFamily="18" charset="0"/>
                    <a:cs typeface="Times New Roman" pitchFamily="18" charset="0"/>
                  </a:rPr>
                  <a:t>Từ </a:t>
                </a:r>
                <a:r>
                  <a:rPr lang="vi-VN" sz="2100" dirty="0">
                    <a:solidFill>
                      <a:prstClr val="black"/>
                    </a:solidFill>
                    <a:latin typeface="Times New Roman" pitchFamily="18" charset="0"/>
                    <a:cs typeface="Times New Roman" pitchFamily="18" charset="0"/>
                  </a:rPr>
                  <a:t>ngày còn ít tuổi, tôi đã thích những tranh lợn, gà, chuột, ếch, tranh cây dừa, tranh tố nữ của làng Hồ. Mỗi </a:t>
                </a:r>
                <a:r>
                  <a:rPr lang="vi-VN" sz="2100" dirty="0" smtClean="0">
                    <a:solidFill>
                      <a:prstClr val="black"/>
                    </a:solidFill>
                    <a:latin typeface="Times New Roman" pitchFamily="18" charset="0"/>
                    <a:cs typeface="Times New Roman" pitchFamily="18" charset="0"/>
                  </a:rPr>
                  <a:t>l</a:t>
                </a:r>
                <a:r>
                  <a:rPr lang="en-US" sz="2100" dirty="0" smtClean="0">
                    <a:solidFill>
                      <a:prstClr val="black"/>
                    </a:solidFill>
                    <a:latin typeface="Times New Roman" pitchFamily="18" charset="0"/>
                    <a:cs typeface="Times New Roman" pitchFamily="18" charset="0"/>
                  </a:rPr>
                  <a:t>ầ</a:t>
                </a:r>
                <a:r>
                  <a:rPr lang="vi-VN" sz="2100" dirty="0" smtClean="0">
                    <a:solidFill>
                      <a:prstClr val="black"/>
                    </a:solidFill>
                    <a:latin typeface="Times New Roman" pitchFamily="18" charset="0"/>
                    <a:cs typeface="Times New Roman" pitchFamily="18" charset="0"/>
                  </a:rPr>
                  <a:t>n </a:t>
                </a:r>
                <a:r>
                  <a:rPr lang="vi-VN" sz="2100" dirty="0">
                    <a:solidFill>
                      <a:prstClr val="black"/>
                    </a:solidFill>
                    <a:latin typeface="Times New Roman" pitchFamily="18" charset="0"/>
                    <a:cs typeface="Times New Roman" pitchFamily="18" charset="0"/>
                  </a:rPr>
                  <a:t>Tết đến, đứng trước những cái chiếu bày tranh làng Hồ giải trên các lề phố Hà Nội, lòng tôi thấm thía một nỗi biết ơn đối với những người nghệ sĩ tạo hình của nhân dân. Họ đã đem vào cuộc sống một cách nhìn thuần phác, càng ngắm càng thấy đậm đà, lành mạnh, hóm hỉnh và tươi vui.</a:t>
                </a:r>
              </a:p>
            </p:txBody>
          </p:sp>
          <p:sp>
            <p:nvSpPr>
              <p:cNvPr id="4" name="Rectangle 3"/>
              <p:cNvSpPr>
                <a:spLocks noChangeArrowheads="1"/>
              </p:cNvSpPr>
              <p:nvPr>
                <p:custDataLst>
                  <p:tags r:id="rId4"/>
                </p:custDataLst>
              </p:nvPr>
            </p:nvSpPr>
            <p:spPr bwMode="auto">
              <a:xfrm>
                <a:off x="85725" y="2564693"/>
                <a:ext cx="902335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vi-VN" sz="2100" dirty="0">
                    <a:solidFill>
                      <a:prstClr val="black"/>
                    </a:solidFill>
                    <a:cs typeface="Times New Roman" pitchFamily="18" charset="0"/>
                  </a:rPr>
                  <a:t>	Phải yêu mến cuộc đời trồng trọt, chăn nuôi lắm mới khắc được những tranh lợn ráy có những khoáy âm dương rất có duyên, mới vẽ được những đàn gà con tưng bừng như ca múa bên gà mái mẹ.</a:t>
                </a:r>
              </a:p>
            </p:txBody>
          </p:sp>
          <p:sp>
            <p:nvSpPr>
              <p:cNvPr id="5" name="TextBox 6"/>
              <p:cNvSpPr txBox="1">
                <a:spLocks noChangeArrowheads="1"/>
              </p:cNvSpPr>
              <p:nvPr>
                <p:custDataLst>
                  <p:tags r:id="rId5"/>
                </p:custDataLst>
              </p:nvPr>
            </p:nvSpPr>
            <p:spPr bwMode="auto">
              <a:xfrm>
                <a:off x="57149" y="3498247"/>
                <a:ext cx="9023351" cy="300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vi-VN" sz="2100" dirty="0" smtClean="0">
                    <a:solidFill>
                      <a:prstClr val="black"/>
                    </a:solidFill>
                    <a:latin typeface="Times New Roman" pitchFamily="18" charset="0"/>
                    <a:cs typeface="Times New Roman" pitchFamily="18" charset="0"/>
                  </a:rPr>
                  <a:t>	Kĩ </a:t>
                </a:r>
                <a:r>
                  <a:rPr lang="vi-VN" sz="2100" dirty="0">
                    <a:solidFill>
                      <a:prstClr val="black"/>
                    </a:solidFill>
                    <a:latin typeface="Times New Roman" pitchFamily="18" charset="0"/>
                    <a:cs typeface="Times New Roman" pitchFamily="18" charset="0"/>
                  </a:rPr>
                  <a:t>thuật tranh làng Hồ đã đạt đến sự trang trí tinh tế: những bộ tranh tố nữ áo màu, quần hoa chanh nền đen lĩnh của một thứ màu đen rất Việt Nam. Màu đen không pha bằng thuốc mà luyện bằng bột than của những chất liệu gợi nhắc thiết tha đến đồng quê đất nước: chất rơm bếp, than của cói chiếu và than của lá tre mùa thu rụng lá. Cái màu trắng điệp cũng là một sự sáng tạo góp phần vào kho tàng màu sắc của dân tộc trong hội họa. Màu trắng ấy càng ngắm càng ưa nhìn; những hạt cát của điệp trắng nhấp nhánh muôn ngàn hạt phấn làm tăng thêm vẻ thâm thúy cho khuôn mặt, tăng thêm sống động cho dáng người trong tranh.</a:t>
                </a:r>
              </a:p>
            </p:txBody>
          </p:sp>
        </p:grpSp>
        <p:sp>
          <p:nvSpPr>
            <p:cNvPr id="6" name="Rectangle 5"/>
            <p:cNvSpPr/>
            <p:nvPr/>
          </p:nvSpPr>
          <p:spPr>
            <a:xfrm>
              <a:off x="2832365" y="-45460"/>
              <a:ext cx="3684895" cy="646331"/>
            </a:xfrm>
            <a:prstGeom prst="rect">
              <a:avLst/>
            </a:prstGeom>
          </p:spPr>
          <p:txBody>
            <a:bodyPr wrap="square">
              <a:spAutoFit/>
            </a:bodyPr>
            <a:lstStyle/>
            <a:p>
              <a:pPr algn="ctr">
                <a:defRPr/>
              </a:pPr>
              <a:r>
                <a:rPr lang="vi-VN" sz="3600" b="1" kern="10" dirty="0">
                  <a:ln w="9525">
                    <a:solidFill>
                      <a:srgbClr val="000000"/>
                    </a:solidFill>
                    <a:round/>
                    <a:headEnd/>
                    <a:tailEnd/>
                  </a:ln>
                  <a:solidFill>
                    <a:srgbClr val="FF0000"/>
                  </a:solidFill>
                  <a:cs typeface="Arial" panose="020B0604020202020204" pitchFamily="34" charset="0"/>
                </a:rPr>
                <a:t>Tranh làng Hồ</a:t>
              </a:r>
              <a:endParaRPr lang="vi-VN" sz="3600" dirty="0">
                <a:solidFill>
                  <a:srgbClr val="FF0000"/>
                </a:solidFill>
                <a:cs typeface="Arial" panose="020B0604020202020204" pitchFamily="34" charset="0"/>
              </a:endParaRPr>
            </a:p>
          </p:txBody>
        </p:sp>
        <p:sp>
          <p:nvSpPr>
            <p:cNvPr id="8" name="TextBox 7"/>
            <p:cNvSpPr txBox="1">
              <a:spLocks noChangeArrowheads="1"/>
            </p:cNvSpPr>
            <p:nvPr>
              <p:custDataLst>
                <p:tags r:id="rId2"/>
              </p:custDataLst>
            </p:nvPr>
          </p:nvSpPr>
          <p:spPr bwMode="auto">
            <a:xfrm>
              <a:off x="6475226" y="6085648"/>
              <a:ext cx="24360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vi-VN" i="1" dirty="0" smtClean="0">
                  <a:solidFill>
                    <a:prstClr val="black"/>
                  </a:solidFill>
                  <a:latin typeface="Times New Roman"/>
                  <a:cs typeface="Arial" panose="020B0604020202020204" pitchFamily="34" charset="0"/>
                </a:rPr>
                <a:t>Theo</a:t>
              </a:r>
              <a:r>
                <a:rPr lang="vi-VN" b="1" dirty="0" smtClean="0">
                  <a:solidFill>
                    <a:prstClr val="black"/>
                  </a:solidFill>
                  <a:latin typeface="Times New Roman"/>
                  <a:cs typeface="Arial" panose="020B0604020202020204" pitchFamily="34" charset="0"/>
                </a:rPr>
                <a:t> Nguyễn Tuân</a:t>
              </a:r>
              <a:endParaRPr lang="vi-VN" b="1" dirty="0">
                <a:solidFill>
                  <a:prstClr val="black"/>
                </a:solidFill>
                <a:latin typeface="Times New Roman"/>
                <a:cs typeface="Arial" panose="020B0604020202020204" pitchFamily="34" charset="0"/>
              </a:endParaRPr>
            </a:p>
          </p:txBody>
        </p:sp>
      </p:grpSp>
    </p:spTree>
    <p:extLst>
      <p:ext uri="{BB962C8B-B14F-4D97-AF65-F5344CB8AC3E}">
        <p14:creationId xmlns:p14="http://schemas.microsoft.com/office/powerpoint/2010/main" val="258326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1" name="Rectangle 3"/>
          <p:cNvSpPr txBox="1">
            <a:spLocks noChangeArrowheads="1"/>
          </p:cNvSpPr>
          <p:nvPr/>
        </p:nvSpPr>
        <p:spPr>
          <a:xfrm>
            <a:off x="396178" y="2263453"/>
            <a:ext cx="8305800" cy="2438400"/>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609600" indent="-609600">
              <a:buClr>
                <a:srgbClr val="FE8637"/>
              </a:buClr>
              <a:buFontTx/>
              <a:buNone/>
            </a:pPr>
            <a:r>
              <a:rPr lang="en-US" dirty="0" smtClean="0">
                <a:solidFill>
                  <a:prstClr val="black"/>
                </a:solidFill>
                <a:latin typeface=".VnTime" pitchFamily="34" charset="0"/>
              </a:rPr>
              <a:t>    </a:t>
            </a:r>
            <a:r>
              <a:rPr lang="en-US" sz="2800" b="1" dirty="0" err="1" smtClean="0">
                <a:solidFill>
                  <a:srgbClr val="002060"/>
                </a:solidFill>
                <a:latin typeface="Times New Roman" pitchFamily="18" charset="0"/>
                <a:ea typeface="HP001 4H" pitchFamily="34" charset="-127"/>
                <a:cs typeface="Times New Roman" pitchFamily="18" charset="0"/>
              </a:rPr>
              <a:t>Bài</a:t>
            </a:r>
            <a:r>
              <a:rPr lang="en-US" sz="2800" b="1" dirty="0" smtClean="0">
                <a:solidFill>
                  <a:srgbClr val="002060"/>
                </a:solidFill>
                <a:latin typeface="Times New Roman" pitchFamily="18" charset="0"/>
                <a:ea typeface="HP001 4H" pitchFamily="34" charset="-127"/>
                <a:cs typeface="Times New Roman" pitchFamily="18" charset="0"/>
              </a:rPr>
              <a:t> </a:t>
            </a:r>
            <a:r>
              <a:rPr lang="en-US" sz="2800" b="1" dirty="0" err="1" smtClean="0">
                <a:solidFill>
                  <a:srgbClr val="002060"/>
                </a:solidFill>
                <a:latin typeface="Times New Roman" pitchFamily="18" charset="0"/>
                <a:ea typeface="HP001 4H" pitchFamily="34" charset="-127"/>
                <a:cs typeface="Times New Roman" pitchFamily="18" charset="0"/>
              </a:rPr>
              <a:t>văn</a:t>
            </a:r>
            <a:r>
              <a:rPr lang="en-US" sz="2800" b="1" dirty="0" smtClean="0">
                <a:solidFill>
                  <a:srgbClr val="002060"/>
                </a:solidFill>
                <a:latin typeface="Times New Roman" pitchFamily="18" charset="0"/>
                <a:ea typeface="HP001 4H" pitchFamily="34" charset="-127"/>
                <a:cs typeface="Times New Roman" pitchFamily="18" charset="0"/>
              </a:rPr>
              <a:t> chia </a:t>
            </a:r>
            <a:r>
              <a:rPr lang="en-US" sz="2800" b="1" dirty="0" err="1" smtClean="0">
                <a:solidFill>
                  <a:srgbClr val="002060"/>
                </a:solidFill>
                <a:latin typeface="Times New Roman" pitchFamily="18" charset="0"/>
                <a:ea typeface="HP001 4H" pitchFamily="34" charset="-127"/>
                <a:cs typeface="Times New Roman" pitchFamily="18" charset="0"/>
              </a:rPr>
              <a:t>làm</a:t>
            </a:r>
            <a:r>
              <a:rPr lang="en-US" sz="2800" b="1" dirty="0" smtClean="0">
                <a:solidFill>
                  <a:srgbClr val="002060"/>
                </a:solidFill>
                <a:latin typeface="Times New Roman" pitchFamily="18" charset="0"/>
                <a:ea typeface="HP001 4H" pitchFamily="34" charset="-127"/>
                <a:cs typeface="Times New Roman" pitchFamily="18" charset="0"/>
              </a:rPr>
              <a:t> 3 </a:t>
            </a:r>
            <a:r>
              <a:rPr lang="en-US" sz="2800" b="1" dirty="0" err="1" smtClean="0">
                <a:solidFill>
                  <a:srgbClr val="002060"/>
                </a:solidFill>
                <a:latin typeface="Times New Roman" pitchFamily="18" charset="0"/>
                <a:ea typeface="HP001 4H" pitchFamily="34" charset="-127"/>
                <a:cs typeface="Times New Roman" pitchFamily="18" charset="0"/>
              </a:rPr>
              <a:t>đoạn</a:t>
            </a:r>
            <a:r>
              <a:rPr lang="vi-VN" sz="2800" b="1" dirty="0">
                <a:solidFill>
                  <a:srgbClr val="002060"/>
                </a:solidFill>
                <a:ea typeface="HP001 4H" pitchFamily="34" charset="-127"/>
                <a:cs typeface="Times New Roman" pitchFamily="18" charset="0"/>
              </a:rPr>
              <a:t>:</a:t>
            </a:r>
            <a:endParaRPr lang="en-US" sz="2800" b="1" dirty="0" smtClean="0">
              <a:solidFill>
                <a:srgbClr val="002060"/>
              </a:solidFill>
              <a:latin typeface="Times New Roman" pitchFamily="18" charset="0"/>
              <a:ea typeface="HP001 4H" pitchFamily="34" charset="-127"/>
              <a:cs typeface="Times New Roman" pitchFamily="18" charset="0"/>
            </a:endParaRPr>
          </a:p>
          <a:p>
            <a:pPr marL="609600" indent="-609600">
              <a:buClr>
                <a:srgbClr val="FE8637"/>
              </a:buClr>
              <a:buFontTx/>
              <a:buNone/>
            </a:pPr>
            <a:r>
              <a:rPr lang="en-US" sz="2800" b="1" dirty="0" smtClean="0">
                <a:solidFill>
                  <a:prstClr val="black"/>
                </a:solidFill>
                <a:latin typeface="Times New Roman" pitchFamily="18" charset="0"/>
                <a:ea typeface="HP001 4H" pitchFamily="34" charset="-127"/>
                <a:cs typeface="Times New Roman" pitchFamily="18" charset="0"/>
              </a:rPr>
              <a:t>	</a:t>
            </a:r>
            <a:r>
              <a:rPr lang="en-US" sz="2800" b="1" dirty="0" err="1" smtClean="0">
                <a:solidFill>
                  <a:srgbClr val="FF3300"/>
                </a:solidFill>
                <a:latin typeface="Times New Roman" pitchFamily="18" charset="0"/>
                <a:ea typeface="HP001 4H" pitchFamily="34" charset="-127"/>
                <a:cs typeface="Times New Roman" pitchFamily="18" charset="0"/>
              </a:rPr>
              <a:t>Đoạn</a:t>
            </a:r>
            <a:r>
              <a:rPr lang="en-US" sz="2800" b="1" dirty="0" smtClean="0">
                <a:solidFill>
                  <a:srgbClr val="FF3300"/>
                </a:solidFill>
                <a:latin typeface="Times New Roman" pitchFamily="18" charset="0"/>
                <a:ea typeface="HP001 4H" pitchFamily="34" charset="-127"/>
                <a:cs typeface="Times New Roman" pitchFamily="18" charset="0"/>
              </a:rPr>
              <a:t> 1: </a:t>
            </a:r>
            <a:r>
              <a:rPr lang="en-US" sz="2800" b="1" dirty="0" smtClean="0">
                <a:solidFill>
                  <a:srgbClr val="C00000"/>
                </a:solidFill>
                <a:latin typeface="Times New Roman" pitchFamily="18" charset="0"/>
                <a:ea typeface="HP001 4H" pitchFamily="34" charset="-127"/>
                <a:cs typeface="Times New Roman" pitchFamily="18" charset="0"/>
              </a:rPr>
              <a:t>“</a:t>
            </a:r>
            <a:r>
              <a:rPr lang="en-US" sz="2800" b="1" dirty="0" err="1" smtClean="0">
                <a:solidFill>
                  <a:srgbClr val="C00000"/>
                </a:solidFill>
                <a:latin typeface="Times New Roman" pitchFamily="18" charset="0"/>
                <a:ea typeface="HP001 4H" pitchFamily="34" charset="-127"/>
                <a:cs typeface="Times New Roman" pitchFamily="18" charset="0"/>
              </a:rPr>
              <a:t>Từ</a:t>
            </a:r>
            <a:r>
              <a:rPr lang="en-US" sz="2800" b="1" dirty="0" smtClean="0">
                <a:solidFill>
                  <a:srgbClr val="C00000"/>
                </a:solidFill>
                <a:latin typeface="Times New Roman" pitchFamily="18" charset="0"/>
                <a:ea typeface="HP001 4H" pitchFamily="34" charset="-127"/>
                <a:cs typeface="Times New Roman" pitchFamily="18" charset="0"/>
              </a:rPr>
              <a:t> </a:t>
            </a:r>
            <a:r>
              <a:rPr lang="en-US" sz="2800" b="1" dirty="0" err="1" smtClean="0">
                <a:solidFill>
                  <a:srgbClr val="C00000"/>
                </a:solidFill>
                <a:latin typeface="Times New Roman" pitchFamily="18" charset="0"/>
                <a:ea typeface="HP001 4H" pitchFamily="34" charset="-127"/>
                <a:cs typeface="Times New Roman" pitchFamily="18" charset="0"/>
              </a:rPr>
              <a:t>đầu</a:t>
            </a:r>
            <a:r>
              <a:rPr lang="en-US" sz="2800" b="1" dirty="0" smtClean="0">
                <a:solidFill>
                  <a:srgbClr val="C00000"/>
                </a:solidFill>
                <a:latin typeface="Times New Roman" pitchFamily="18" charset="0"/>
                <a:ea typeface="HP001 4H" pitchFamily="34" charset="-127"/>
                <a:cs typeface="Times New Roman" pitchFamily="18" charset="0"/>
              </a:rPr>
              <a:t> … </a:t>
            </a:r>
            <a:r>
              <a:rPr lang="en-US" sz="2800" b="1" i="1" dirty="0" err="1" smtClean="0">
                <a:solidFill>
                  <a:srgbClr val="C00000"/>
                </a:solidFill>
                <a:latin typeface="Times New Roman" pitchFamily="18" charset="0"/>
                <a:ea typeface="HP001 4H" pitchFamily="34" charset="-127"/>
                <a:cs typeface="Times New Roman" pitchFamily="18" charset="0"/>
              </a:rPr>
              <a:t>tươi</a:t>
            </a:r>
            <a:r>
              <a:rPr lang="en-US" sz="2800" b="1" i="1" dirty="0" smtClean="0">
                <a:solidFill>
                  <a:srgbClr val="C00000"/>
                </a:solidFill>
                <a:latin typeface="Times New Roman" pitchFamily="18" charset="0"/>
                <a:ea typeface="HP001 4H" pitchFamily="34" charset="-127"/>
                <a:cs typeface="Times New Roman" pitchFamily="18" charset="0"/>
              </a:rPr>
              <a:t> </a:t>
            </a:r>
            <a:r>
              <a:rPr lang="en-US" sz="2800" b="1" i="1" dirty="0" err="1" smtClean="0">
                <a:solidFill>
                  <a:srgbClr val="C00000"/>
                </a:solidFill>
                <a:latin typeface="Times New Roman" pitchFamily="18" charset="0"/>
                <a:ea typeface="HP001 4H" pitchFamily="34" charset="-127"/>
                <a:cs typeface="Times New Roman" pitchFamily="18" charset="0"/>
              </a:rPr>
              <a:t>vui</a:t>
            </a:r>
            <a:r>
              <a:rPr lang="vi-VN" sz="2800" b="1" dirty="0">
                <a:solidFill>
                  <a:srgbClr val="C00000"/>
                </a:solidFill>
                <a:ea typeface="HP001 4H" pitchFamily="34" charset="-127"/>
                <a:cs typeface="Times New Roman" pitchFamily="18" charset="0"/>
              </a:rPr>
              <a:t>.</a:t>
            </a:r>
            <a:r>
              <a:rPr lang="en-US" sz="2800" b="1" dirty="0" smtClean="0">
                <a:solidFill>
                  <a:srgbClr val="C00000"/>
                </a:solidFill>
                <a:latin typeface="Times New Roman" pitchFamily="18" charset="0"/>
                <a:ea typeface="HP001 4H" pitchFamily="34" charset="-127"/>
                <a:cs typeface="Times New Roman" pitchFamily="18" charset="0"/>
              </a:rPr>
              <a:t>”</a:t>
            </a:r>
            <a:endParaRPr lang="en-US" sz="2800" b="1" i="1" dirty="0" smtClean="0">
              <a:solidFill>
                <a:srgbClr val="C00000"/>
              </a:solidFill>
              <a:latin typeface="Times New Roman" pitchFamily="18" charset="0"/>
              <a:ea typeface="HP001 4H" pitchFamily="34" charset="-127"/>
              <a:cs typeface="Times New Roman" pitchFamily="18" charset="0"/>
            </a:endParaRPr>
          </a:p>
          <a:p>
            <a:pPr marL="609600" indent="-609600">
              <a:buClr>
                <a:srgbClr val="FE8637"/>
              </a:buClr>
              <a:buFontTx/>
              <a:buNone/>
            </a:pPr>
            <a:r>
              <a:rPr lang="en-US" sz="2800" b="1" dirty="0" smtClean="0">
                <a:solidFill>
                  <a:prstClr val="black"/>
                </a:solidFill>
                <a:latin typeface="Times New Roman" pitchFamily="18" charset="0"/>
                <a:ea typeface="HP001 4H" pitchFamily="34" charset="-127"/>
                <a:cs typeface="Times New Roman" pitchFamily="18" charset="0"/>
              </a:rPr>
              <a:t>	</a:t>
            </a:r>
            <a:r>
              <a:rPr lang="en-US" sz="2800" b="1" dirty="0" err="1" smtClean="0">
                <a:solidFill>
                  <a:srgbClr val="FF3300"/>
                </a:solidFill>
                <a:latin typeface="Times New Roman" pitchFamily="18" charset="0"/>
                <a:ea typeface="HP001 4H" pitchFamily="34" charset="-127"/>
                <a:cs typeface="Times New Roman" pitchFamily="18" charset="0"/>
              </a:rPr>
              <a:t>Đoạn</a:t>
            </a:r>
            <a:r>
              <a:rPr lang="en-US" sz="2800" b="1" dirty="0" smtClean="0">
                <a:solidFill>
                  <a:srgbClr val="FF3300"/>
                </a:solidFill>
                <a:latin typeface="Times New Roman" pitchFamily="18" charset="0"/>
                <a:ea typeface="HP001 4H" pitchFamily="34" charset="-127"/>
                <a:cs typeface="Times New Roman" pitchFamily="18" charset="0"/>
              </a:rPr>
              <a:t> 2: </a:t>
            </a:r>
            <a:r>
              <a:rPr lang="en-US" sz="2800" b="1" dirty="0" smtClean="0">
                <a:solidFill>
                  <a:srgbClr val="C00000"/>
                </a:solidFill>
                <a:latin typeface="Times New Roman" pitchFamily="18" charset="0"/>
                <a:ea typeface="HP001 4H" pitchFamily="34" charset="-127"/>
                <a:cs typeface="Times New Roman" pitchFamily="18" charset="0"/>
              </a:rPr>
              <a:t>“</a:t>
            </a:r>
            <a:r>
              <a:rPr lang="en-US" sz="2800" b="1" i="1" dirty="0" err="1" smtClean="0">
                <a:solidFill>
                  <a:srgbClr val="C00000"/>
                </a:solidFill>
                <a:latin typeface="Times New Roman" pitchFamily="18" charset="0"/>
                <a:ea typeface="HP001 4H" pitchFamily="34" charset="-127"/>
                <a:cs typeface="Times New Roman" pitchFamily="18" charset="0"/>
              </a:rPr>
              <a:t>Phải</a:t>
            </a:r>
            <a:r>
              <a:rPr lang="en-US" sz="2800" b="1" i="1" dirty="0" smtClean="0">
                <a:solidFill>
                  <a:srgbClr val="C00000"/>
                </a:solidFill>
                <a:latin typeface="Times New Roman" pitchFamily="18" charset="0"/>
                <a:ea typeface="HP001 4H" pitchFamily="34" charset="-127"/>
                <a:cs typeface="Times New Roman" pitchFamily="18" charset="0"/>
              </a:rPr>
              <a:t> </a:t>
            </a:r>
            <a:r>
              <a:rPr lang="en-US" sz="2800" b="1" i="1" dirty="0" err="1" smtClean="0">
                <a:solidFill>
                  <a:srgbClr val="C00000"/>
                </a:solidFill>
                <a:latin typeface="Times New Roman" pitchFamily="18" charset="0"/>
                <a:ea typeface="HP001 4H" pitchFamily="34" charset="-127"/>
                <a:cs typeface="Times New Roman" pitchFamily="18" charset="0"/>
              </a:rPr>
              <a:t>yêu</a:t>
            </a:r>
            <a:r>
              <a:rPr lang="en-US" sz="2800" b="1" i="1" dirty="0" smtClean="0">
                <a:solidFill>
                  <a:srgbClr val="C00000"/>
                </a:solidFill>
                <a:latin typeface="Times New Roman" pitchFamily="18" charset="0"/>
                <a:ea typeface="HP001 4H" pitchFamily="34" charset="-127"/>
                <a:cs typeface="Times New Roman" pitchFamily="18" charset="0"/>
              </a:rPr>
              <a:t> </a:t>
            </a:r>
            <a:r>
              <a:rPr lang="en-US" sz="2800" b="1" i="1" dirty="0" err="1" smtClean="0">
                <a:solidFill>
                  <a:srgbClr val="C00000"/>
                </a:solidFill>
                <a:latin typeface="Times New Roman" pitchFamily="18" charset="0"/>
                <a:ea typeface="HP001 4H" pitchFamily="34" charset="-127"/>
                <a:cs typeface="Times New Roman" pitchFamily="18" charset="0"/>
              </a:rPr>
              <a:t>mến</a:t>
            </a:r>
            <a:r>
              <a:rPr lang="en-US" sz="2800" b="1" dirty="0" smtClean="0">
                <a:solidFill>
                  <a:srgbClr val="C00000"/>
                </a:solidFill>
                <a:latin typeface="Times New Roman" pitchFamily="18" charset="0"/>
                <a:ea typeface="HP001 4H" pitchFamily="34" charset="-127"/>
                <a:cs typeface="Times New Roman" pitchFamily="18" charset="0"/>
              </a:rPr>
              <a:t>…</a:t>
            </a:r>
            <a:r>
              <a:rPr lang="en-US" sz="2800" b="1" dirty="0" err="1" smtClean="0">
                <a:solidFill>
                  <a:srgbClr val="C00000"/>
                </a:solidFill>
                <a:latin typeface="Times New Roman" pitchFamily="18" charset="0"/>
                <a:ea typeface="HP001 4H" pitchFamily="34" charset="-127"/>
                <a:cs typeface="Times New Roman" pitchFamily="18" charset="0"/>
              </a:rPr>
              <a:t>đến</a:t>
            </a:r>
            <a:r>
              <a:rPr lang="en-US" sz="2800" b="1" dirty="0" smtClean="0">
                <a:solidFill>
                  <a:srgbClr val="C00000"/>
                </a:solidFill>
                <a:latin typeface="Times New Roman" pitchFamily="18" charset="0"/>
                <a:ea typeface="HP001 4H" pitchFamily="34" charset="-127"/>
                <a:cs typeface="Times New Roman" pitchFamily="18" charset="0"/>
              </a:rPr>
              <a:t> </a:t>
            </a:r>
            <a:r>
              <a:rPr lang="en-US" sz="2800" b="1" i="1" dirty="0" err="1" smtClean="0">
                <a:solidFill>
                  <a:srgbClr val="C00000"/>
                </a:solidFill>
                <a:latin typeface="Times New Roman" pitchFamily="18" charset="0"/>
                <a:ea typeface="HP001 4H" pitchFamily="34" charset="-127"/>
                <a:cs typeface="Times New Roman" pitchFamily="18" charset="0"/>
              </a:rPr>
              <a:t>gà</a:t>
            </a:r>
            <a:r>
              <a:rPr lang="en-US" sz="2800" b="1" i="1" dirty="0" smtClean="0">
                <a:solidFill>
                  <a:srgbClr val="C00000"/>
                </a:solidFill>
                <a:latin typeface="Times New Roman" pitchFamily="18" charset="0"/>
                <a:ea typeface="HP001 4H" pitchFamily="34" charset="-127"/>
                <a:cs typeface="Times New Roman" pitchFamily="18" charset="0"/>
              </a:rPr>
              <a:t> </a:t>
            </a:r>
            <a:r>
              <a:rPr lang="en-US" sz="2800" b="1" i="1" dirty="0" err="1" smtClean="0">
                <a:solidFill>
                  <a:srgbClr val="C00000"/>
                </a:solidFill>
                <a:latin typeface="Times New Roman" pitchFamily="18" charset="0"/>
                <a:ea typeface="HP001 4H" pitchFamily="34" charset="-127"/>
                <a:cs typeface="Times New Roman" pitchFamily="18" charset="0"/>
              </a:rPr>
              <a:t>mái</a:t>
            </a:r>
            <a:r>
              <a:rPr lang="en-US" sz="2800" b="1" i="1" dirty="0" smtClean="0">
                <a:solidFill>
                  <a:srgbClr val="C00000"/>
                </a:solidFill>
                <a:latin typeface="Times New Roman" pitchFamily="18" charset="0"/>
                <a:ea typeface="HP001 4H" pitchFamily="34" charset="-127"/>
                <a:cs typeface="Times New Roman" pitchFamily="18" charset="0"/>
              </a:rPr>
              <a:t> </a:t>
            </a:r>
            <a:r>
              <a:rPr lang="en-US" sz="2800" b="1" i="1" dirty="0" err="1" smtClean="0">
                <a:solidFill>
                  <a:srgbClr val="C00000"/>
                </a:solidFill>
                <a:latin typeface="Times New Roman" pitchFamily="18" charset="0"/>
                <a:ea typeface="HP001 4H" pitchFamily="34" charset="-127"/>
                <a:cs typeface="Times New Roman" pitchFamily="18" charset="0"/>
              </a:rPr>
              <a:t>mẹ</a:t>
            </a:r>
            <a:r>
              <a:rPr lang="en-US" sz="2800" b="1" i="1" dirty="0" smtClean="0">
                <a:solidFill>
                  <a:srgbClr val="C00000"/>
                </a:solidFill>
                <a:latin typeface="Times New Roman" pitchFamily="18" charset="0"/>
                <a:ea typeface="HP001 4H" pitchFamily="34" charset="-127"/>
                <a:cs typeface="Times New Roman" pitchFamily="18" charset="0"/>
              </a:rPr>
              <a:t>.</a:t>
            </a:r>
            <a:r>
              <a:rPr lang="en-US" sz="2800" b="1" dirty="0" smtClean="0">
                <a:solidFill>
                  <a:srgbClr val="C00000"/>
                </a:solidFill>
                <a:latin typeface="Times New Roman" pitchFamily="18" charset="0"/>
                <a:ea typeface="HP001 4H" pitchFamily="34" charset="-127"/>
                <a:cs typeface="Times New Roman" pitchFamily="18" charset="0"/>
              </a:rPr>
              <a:t>”</a:t>
            </a:r>
            <a:endParaRPr lang="en-US" sz="2800" b="1" i="1" dirty="0" smtClean="0">
              <a:solidFill>
                <a:srgbClr val="C00000"/>
              </a:solidFill>
              <a:latin typeface="Times New Roman" pitchFamily="18" charset="0"/>
              <a:ea typeface="HP001 4H" pitchFamily="34" charset="-127"/>
              <a:cs typeface="Times New Roman" pitchFamily="18" charset="0"/>
            </a:endParaRPr>
          </a:p>
          <a:p>
            <a:pPr marL="609600" indent="-609600">
              <a:buClr>
                <a:srgbClr val="FE8637"/>
              </a:buClr>
              <a:buFontTx/>
              <a:buNone/>
            </a:pPr>
            <a:r>
              <a:rPr lang="en-US" sz="2800" b="1" dirty="0" smtClean="0">
                <a:solidFill>
                  <a:prstClr val="black"/>
                </a:solidFill>
                <a:latin typeface="Times New Roman" pitchFamily="18" charset="0"/>
                <a:ea typeface="HP001 4H" pitchFamily="34" charset="-127"/>
                <a:cs typeface="Times New Roman" pitchFamily="18" charset="0"/>
              </a:rPr>
              <a:t>	</a:t>
            </a:r>
            <a:r>
              <a:rPr lang="en-US" sz="2800" b="1" dirty="0" err="1" smtClean="0">
                <a:solidFill>
                  <a:srgbClr val="FF3300"/>
                </a:solidFill>
                <a:latin typeface="Times New Roman" pitchFamily="18" charset="0"/>
                <a:ea typeface="HP001 4H" pitchFamily="34" charset="-127"/>
                <a:cs typeface="Times New Roman" pitchFamily="18" charset="0"/>
              </a:rPr>
              <a:t>Đoạn</a:t>
            </a:r>
            <a:r>
              <a:rPr lang="en-US" sz="2800" b="1" dirty="0" smtClean="0">
                <a:solidFill>
                  <a:srgbClr val="FF3300"/>
                </a:solidFill>
                <a:latin typeface="Times New Roman" pitchFamily="18" charset="0"/>
                <a:ea typeface="HP001 4H" pitchFamily="34" charset="-127"/>
                <a:cs typeface="Times New Roman" pitchFamily="18" charset="0"/>
              </a:rPr>
              <a:t> 3:  </a:t>
            </a:r>
            <a:r>
              <a:rPr lang="en-US" sz="2800" b="1" dirty="0" err="1" smtClean="0">
                <a:solidFill>
                  <a:srgbClr val="C00000"/>
                </a:solidFill>
                <a:latin typeface="Times New Roman" pitchFamily="18" charset="0"/>
                <a:ea typeface="HP001 4H" pitchFamily="34" charset="-127"/>
                <a:cs typeface="Times New Roman" pitchFamily="18" charset="0"/>
              </a:rPr>
              <a:t>Phần</a:t>
            </a:r>
            <a:r>
              <a:rPr lang="en-US" sz="2800" b="1" dirty="0" smtClean="0">
                <a:solidFill>
                  <a:srgbClr val="C00000"/>
                </a:solidFill>
                <a:latin typeface="Times New Roman" pitchFamily="18" charset="0"/>
                <a:ea typeface="HP001 4H" pitchFamily="34" charset="-127"/>
                <a:cs typeface="Times New Roman" pitchFamily="18" charset="0"/>
              </a:rPr>
              <a:t> </a:t>
            </a:r>
            <a:r>
              <a:rPr lang="en-US" sz="2800" b="1" dirty="0" err="1" smtClean="0">
                <a:solidFill>
                  <a:srgbClr val="C00000"/>
                </a:solidFill>
                <a:latin typeface="Times New Roman" pitchFamily="18" charset="0"/>
                <a:ea typeface="HP001 4H" pitchFamily="34" charset="-127"/>
                <a:cs typeface="Times New Roman" pitchFamily="18" charset="0"/>
              </a:rPr>
              <a:t>còn</a:t>
            </a:r>
            <a:r>
              <a:rPr lang="en-US" sz="2800" b="1" dirty="0" smtClean="0">
                <a:solidFill>
                  <a:srgbClr val="C00000"/>
                </a:solidFill>
                <a:latin typeface="Times New Roman" pitchFamily="18" charset="0"/>
                <a:ea typeface="HP001 4H" pitchFamily="34" charset="-127"/>
                <a:cs typeface="Times New Roman" pitchFamily="18" charset="0"/>
              </a:rPr>
              <a:t> </a:t>
            </a:r>
            <a:r>
              <a:rPr lang="en-US" sz="2800" b="1" dirty="0" err="1" smtClean="0">
                <a:solidFill>
                  <a:srgbClr val="C00000"/>
                </a:solidFill>
                <a:latin typeface="Times New Roman" pitchFamily="18" charset="0"/>
                <a:ea typeface="HP001 4H" pitchFamily="34" charset="-127"/>
                <a:cs typeface="Times New Roman" pitchFamily="18" charset="0"/>
              </a:rPr>
              <a:t>lại</a:t>
            </a:r>
            <a:r>
              <a:rPr lang="en-US" sz="2800" b="1" dirty="0" smtClean="0">
                <a:solidFill>
                  <a:srgbClr val="C00000"/>
                </a:solidFill>
                <a:latin typeface="Times New Roman" pitchFamily="18" charset="0"/>
                <a:ea typeface="HP001 4H" pitchFamily="34" charset="-127"/>
                <a:cs typeface="Times New Roman" pitchFamily="18" charset="0"/>
              </a:rPr>
              <a:t>.</a:t>
            </a:r>
          </a:p>
        </p:txBody>
      </p:sp>
      <p:sp>
        <p:nvSpPr>
          <p:cNvPr id="4" name="Rectangle 3"/>
          <p:cNvSpPr/>
          <p:nvPr/>
        </p:nvSpPr>
        <p:spPr>
          <a:xfrm>
            <a:off x="4805978" y="1837785"/>
            <a:ext cx="2633733" cy="446276"/>
          </a:xfrm>
          <a:prstGeom prst="rect">
            <a:avLst/>
          </a:prstGeom>
        </p:spPr>
        <p:txBody>
          <a:bodyPr wrap="none">
            <a:spAutoFit/>
          </a:bodyPr>
          <a:lstStyle/>
          <a:p>
            <a:pPr algn="r"/>
            <a:r>
              <a:rPr lang="en-US" sz="2300" b="1" i="1" dirty="0">
                <a:solidFill>
                  <a:srgbClr val="0000FF"/>
                </a:solidFill>
                <a:latin typeface="Times New Roman" panose="02020603050405020304" pitchFamily="18" charset="0"/>
                <a:cs typeface="Times New Roman" pitchFamily="18" charset="0"/>
              </a:rPr>
              <a:t>Theo</a:t>
            </a:r>
            <a:r>
              <a:rPr lang="en-US" sz="2300" b="1" dirty="0">
                <a:solidFill>
                  <a:srgbClr val="0000FF"/>
                </a:solidFill>
                <a:latin typeface="Times New Roman" panose="02020603050405020304" pitchFamily="18" charset="0"/>
                <a:cs typeface="Times New Roman" pitchFamily="18" charset="0"/>
              </a:rPr>
              <a:t> </a:t>
            </a:r>
            <a:r>
              <a:rPr lang="en-US" sz="2300" b="1" dirty="0" err="1">
                <a:solidFill>
                  <a:srgbClr val="0000FF"/>
                </a:solidFill>
                <a:latin typeface="Times New Roman" panose="02020603050405020304" pitchFamily="18" charset="0"/>
                <a:cs typeface="Times New Roman" pitchFamily="18" charset="0"/>
              </a:rPr>
              <a:t>Nguyễn</a:t>
            </a:r>
            <a:r>
              <a:rPr lang="en-US" sz="2300" b="1" dirty="0">
                <a:solidFill>
                  <a:srgbClr val="0000FF"/>
                </a:solidFill>
                <a:latin typeface="Times New Roman" panose="02020603050405020304" pitchFamily="18" charset="0"/>
                <a:cs typeface="Times New Roman" pitchFamily="18" charset="0"/>
              </a:rPr>
              <a:t> </a:t>
            </a:r>
            <a:r>
              <a:rPr lang="en-US" sz="2300" b="1" dirty="0" err="1">
                <a:solidFill>
                  <a:srgbClr val="0000FF"/>
                </a:solidFill>
                <a:latin typeface="Times New Roman" panose="02020603050405020304" pitchFamily="18" charset="0"/>
                <a:cs typeface="Times New Roman" pitchFamily="18" charset="0"/>
              </a:rPr>
              <a:t>Tuân</a:t>
            </a:r>
            <a:r>
              <a:rPr lang="en-US" sz="2300" b="1" dirty="0">
                <a:solidFill>
                  <a:srgbClr val="0000FF"/>
                </a:solidFill>
                <a:latin typeface="Times New Roman" panose="02020603050405020304" pitchFamily="18" charset="0"/>
                <a:cs typeface="Times New Roman" pitchFamily="18" charset="0"/>
              </a:rPr>
              <a:t> </a:t>
            </a:r>
          </a:p>
        </p:txBody>
      </p:sp>
      <p:sp>
        <p:nvSpPr>
          <p:cNvPr id="5" name="TextBox 4"/>
          <p:cNvSpPr txBox="1"/>
          <p:nvPr/>
        </p:nvSpPr>
        <p:spPr>
          <a:xfrm>
            <a:off x="175846" y="395068"/>
            <a:ext cx="8581292" cy="1384995"/>
          </a:xfrm>
          <a:prstGeom prst="rect">
            <a:avLst/>
          </a:prstGeom>
          <a:noFill/>
        </p:spPr>
        <p:txBody>
          <a:bodyPr wrap="square" rtlCol="0">
            <a:spAutoFit/>
          </a:bodyPr>
          <a:lstStyle/>
          <a:p>
            <a:pPr algn="ctr"/>
            <a:r>
              <a:rPr lang="en-US" sz="2800" b="1" dirty="0" err="1">
                <a:solidFill>
                  <a:srgbClr val="002060"/>
                </a:solidFill>
                <a:latin typeface="Times New Roman" panose="02020603050405020304" pitchFamily="18" charset="0"/>
                <a:cs typeface="Times New Roman" panose="02020603050405020304" pitchFamily="18" charset="0"/>
              </a:rPr>
              <a:t>Thứ</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hai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ngày</a:t>
            </a:r>
            <a:r>
              <a:rPr lang="en-US" sz="2800" b="1" dirty="0">
                <a:solidFill>
                  <a:srgbClr val="002060"/>
                </a:solidFill>
                <a:latin typeface="Times New Roman" panose="02020603050405020304" pitchFamily="18" charset="0"/>
                <a:cs typeface="Times New Roman" panose="02020603050405020304" pitchFamily="18" charset="0"/>
              </a:rPr>
              <a:t> </a:t>
            </a:r>
            <a:r>
              <a:rPr lang="vi-VN" sz="2800" b="1" dirty="0">
                <a:solidFill>
                  <a:srgbClr val="002060"/>
                </a:solidFill>
                <a:cs typeface="Times New Roman" panose="02020603050405020304" pitchFamily="18" charset="0"/>
              </a:rPr>
              <a:t>18</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tháng</a:t>
            </a:r>
            <a:r>
              <a:rPr lang="en-US" sz="2800" b="1" dirty="0">
                <a:solidFill>
                  <a:srgbClr val="002060"/>
                </a:solidFill>
                <a:latin typeface="Times New Roman" panose="02020603050405020304" pitchFamily="18" charset="0"/>
                <a:cs typeface="Times New Roman" panose="02020603050405020304" pitchFamily="18" charset="0"/>
              </a:rPr>
              <a:t> </a:t>
            </a:r>
            <a:r>
              <a:rPr lang="vi-VN" sz="2800" b="1" dirty="0">
                <a:solidFill>
                  <a:srgbClr val="002060"/>
                </a:solidFill>
                <a:cs typeface="Times New Roman" panose="02020603050405020304" pitchFamily="18" charset="0"/>
              </a:rPr>
              <a:t>03</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năm</a:t>
            </a:r>
            <a:r>
              <a:rPr lang="en-US" sz="2800" b="1" dirty="0">
                <a:solidFill>
                  <a:srgbClr val="002060"/>
                </a:solidFill>
                <a:latin typeface="Times New Roman" panose="02020603050405020304" pitchFamily="18" charset="0"/>
                <a:cs typeface="Times New Roman" panose="02020603050405020304" pitchFamily="18" charset="0"/>
              </a:rPr>
              <a:t> 202</a:t>
            </a:r>
            <a:r>
              <a:rPr lang="vi-VN" sz="2800" b="1" dirty="0">
                <a:solidFill>
                  <a:srgbClr val="002060"/>
                </a:solidFill>
                <a:cs typeface="Times New Roman" panose="02020603050405020304" pitchFamily="18" charset="0"/>
              </a:rPr>
              <a:t>4</a:t>
            </a:r>
            <a:endParaRPr lang="en-US" sz="2800" b="1" dirty="0">
              <a:solidFill>
                <a:srgbClr val="002060"/>
              </a:solidFill>
              <a:latin typeface="Times New Roman" panose="02020603050405020304" pitchFamily="18" charset="0"/>
              <a:cs typeface="Times New Roman" panose="02020603050405020304" pitchFamily="18" charset="0"/>
            </a:endParaRPr>
          </a:p>
          <a:p>
            <a:pPr algn="ctr"/>
            <a:r>
              <a:rPr lang="en-US" sz="2800" b="1" u="sng" dirty="0" err="1">
                <a:solidFill>
                  <a:srgbClr val="002060"/>
                </a:solidFill>
                <a:latin typeface="Times New Roman" panose="02020603050405020304" pitchFamily="18" charset="0"/>
                <a:cs typeface="Times New Roman" panose="02020603050405020304" pitchFamily="18" charset="0"/>
              </a:rPr>
              <a:t>Tập</a:t>
            </a:r>
            <a:r>
              <a:rPr lang="en-US" sz="2800" b="1" u="sng" dirty="0">
                <a:solidFill>
                  <a:srgbClr val="002060"/>
                </a:solidFill>
                <a:latin typeface="Times New Roman" panose="02020603050405020304" pitchFamily="18" charset="0"/>
                <a:cs typeface="Times New Roman" panose="02020603050405020304" pitchFamily="18" charset="0"/>
              </a:rPr>
              <a:t> </a:t>
            </a:r>
            <a:r>
              <a:rPr lang="en-US" sz="2800" b="1" u="sng" dirty="0" err="1">
                <a:solidFill>
                  <a:srgbClr val="002060"/>
                </a:solidFill>
                <a:latin typeface="Times New Roman" panose="02020603050405020304" pitchFamily="18" charset="0"/>
                <a:cs typeface="Times New Roman" panose="02020603050405020304" pitchFamily="18" charset="0"/>
              </a:rPr>
              <a:t>đọc</a:t>
            </a:r>
            <a:r>
              <a:rPr lang="vi-VN" sz="2800" b="1" dirty="0">
                <a:solidFill>
                  <a:srgbClr val="002060"/>
                </a:solidFill>
                <a:cs typeface="Times New Roman" panose="02020603050405020304" pitchFamily="18" charset="0"/>
              </a:rPr>
              <a:t>:</a:t>
            </a:r>
          </a:p>
          <a:p>
            <a:pPr algn="ctr"/>
            <a:r>
              <a:rPr lang="vi-VN" sz="2800" b="1" dirty="0">
                <a:solidFill>
                  <a:srgbClr val="002060"/>
                </a:solidFill>
                <a:cs typeface="Times New Roman" panose="02020603050405020304" pitchFamily="18" charset="0"/>
              </a:rPr>
              <a:t>Tranh làng Hồ</a:t>
            </a:r>
            <a:endParaRPr lang="en-US" sz="2800" b="1" dirty="0">
              <a:solidFill>
                <a:srgbClr val="00206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647695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2300105" y="2300787"/>
            <a:ext cx="2817400" cy="381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spcBef>
                <a:spcPct val="20000"/>
              </a:spcBef>
              <a:buFont typeface="Wingdings" pitchFamily="2" charset="2"/>
              <a:buChar char="Ø"/>
            </a:pPr>
            <a:endParaRPr lang="en-US" sz="2000" b="1" dirty="0">
              <a:solidFill>
                <a:srgbClr val="FF0000"/>
              </a:solidFill>
              <a:latin typeface="Times New Roman" pitchFamily="18" charset="0"/>
              <a:cs typeface="Times New Roman" pitchFamily="18" charset="0"/>
            </a:endParaRPr>
          </a:p>
        </p:txBody>
      </p:sp>
      <p:sp>
        <p:nvSpPr>
          <p:cNvPr id="7" name="TextBox 6"/>
          <p:cNvSpPr txBox="1">
            <a:spLocks noChangeArrowheads="1"/>
          </p:cNvSpPr>
          <p:nvPr/>
        </p:nvSpPr>
        <p:spPr bwMode="auto">
          <a:xfrm>
            <a:off x="123448" y="1959095"/>
            <a:ext cx="857927"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500" b="1" dirty="0" smtClean="0">
                <a:solidFill>
                  <a:prstClr val="black"/>
                </a:solidFill>
                <a:latin typeface="Times New Roman" pitchFamily="18" charset="0"/>
                <a:cs typeface="Times New Roman" pitchFamily="18" charset="0"/>
              </a:rPr>
              <a:t>*</a:t>
            </a:r>
            <a:r>
              <a:rPr lang="en-US" sz="2500" b="1" dirty="0" err="1" smtClean="0">
                <a:solidFill>
                  <a:prstClr val="black"/>
                </a:solidFill>
                <a:latin typeface="Times New Roman" pitchFamily="18" charset="0"/>
                <a:cs typeface="Times New Roman" pitchFamily="18" charset="0"/>
              </a:rPr>
              <a:t>Từ</a:t>
            </a:r>
            <a:r>
              <a:rPr lang="vi-VN" sz="2500" b="1" dirty="0" smtClean="0">
                <a:solidFill>
                  <a:prstClr val="black"/>
                </a:solidFill>
                <a:latin typeface="Times New Roman" pitchFamily="18" charset="0"/>
                <a:cs typeface="Times New Roman" pitchFamily="18" charset="0"/>
              </a:rPr>
              <a:t>:</a:t>
            </a:r>
            <a:endParaRPr lang="en-US" sz="2500" b="1" dirty="0">
              <a:solidFill>
                <a:prstClr val="black"/>
              </a:solidFill>
              <a:latin typeface="Times New Roman" pitchFamily="18" charset="0"/>
              <a:cs typeface="Times New Roman" pitchFamily="18" charset="0"/>
            </a:endParaRPr>
          </a:p>
        </p:txBody>
      </p:sp>
      <p:sp>
        <p:nvSpPr>
          <p:cNvPr id="8" name="TextBox 7"/>
          <p:cNvSpPr txBox="1">
            <a:spLocks noChangeArrowheads="1"/>
          </p:cNvSpPr>
          <p:nvPr/>
        </p:nvSpPr>
        <p:spPr bwMode="auto">
          <a:xfrm>
            <a:off x="122020" y="4160519"/>
            <a:ext cx="1021433"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500" b="1" dirty="0" smtClean="0">
                <a:solidFill>
                  <a:prstClr val="black"/>
                </a:solidFill>
                <a:latin typeface="Times New Roman" pitchFamily="18" charset="0"/>
                <a:cs typeface="Times New Roman" pitchFamily="18" charset="0"/>
              </a:rPr>
              <a:t>*</a:t>
            </a:r>
            <a:r>
              <a:rPr lang="en-US" sz="2500" b="1" dirty="0" err="1" smtClean="0">
                <a:solidFill>
                  <a:prstClr val="black"/>
                </a:solidFill>
                <a:latin typeface="Times New Roman" pitchFamily="18" charset="0"/>
                <a:cs typeface="Times New Roman" pitchFamily="18" charset="0"/>
              </a:rPr>
              <a:t>Câu</a:t>
            </a:r>
            <a:r>
              <a:rPr lang="vi-VN" sz="2500" b="1" dirty="0" smtClean="0">
                <a:solidFill>
                  <a:prstClr val="black"/>
                </a:solidFill>
                <a:latin typeface="Times New Roman" pitchFamily="18" charset="0"/>
                <a:cs typeface="Times New Roman" pitchFamily="18" charset="0"/>
              </a:rPr>
              <a:t>:</a:t>
            </a:r>
            <a:endParaRPr lang="en-US" sz="2500" b="1" dirty="0">
              <a:solidFill>
                <a:prstClr val="black"/>
              </a:solidFill>
              <a:latin typeface="Times New Roman" pitchFamily="18" charset="0"/>
              <a:cs typeface="Times New Roman" pitchFamily="18" charset="0"/>
            </a:endParaRPr>
          </a:p>
        </p:txBody>
      </p:sp>
      <p:sp>
        <p:nvSpPr>
          <p:cNvPr id="11" name="TextBox 10"/>
          <p:cNvSpPr txBox="1">
            <a:spLocks noChangeArrowheads="1"/>
          </p:cNvSpPr>
          <p:nvPr/>
        </p:nvSpPr>
        <p:spPr bwMode="auto">
          <a:xfrm>
            <a:off x="1026806" y="1583373"/>
            <a:ext cx="38929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b="1" u="sng" dirty="0" err="1" smtClean="0">
                <a:solidFill>
                  <a:prstClr val="black"/>
                </a:solidFill>
                <a:latin typeface="Times New Roman" pitchFamily="18" charset="0"/>
                <a:cs typeface="Times New Roman" pitchFamily="18" charset="0"/>
              </a:rPr>
              <a:t>Luyện</a:t>
            </a:r>
            <a:r>
              <a:rPr lang="en-US" sz="2400" b="1" u="sng" dirty="0" smtClean="0">
                <a:solidFill>
                  <a:prstClr val="black"/>
                </a:solidFill>
                <a:latin typeface="Times New Roman" pitchFamily="18" charset="0"/>
                <a:cs typeface="Times New Roman" pitchFamily="18" charset="0"/>
              </a:rPr>
              <a:t> </a:t>
            </a:r>
            <a:r>
              <a:rPr lang="en-US" sz="2400" b="1" u="sng" dirty="0" err="1" smtClean="0">
                <a:solidFill>
                  <a:prstClr val="black"/>
                </a:solidFill>
                <a:latin typeface="Times New Roman" pitchFamily="18" charset="0"/>
                <a:cs typeface="Times New Roman" pitchFamily="18" charset="0"/>
              </a:rPr>
              <a:t>đọc</a:t>
            </a:r>
            <a:r>
              <a:rPr lang="vi-VN" sz="2400" b="1" dirty="0" smtClean="0">
                <a:solidFill>
                  <a:prstClr val="black"/>
                </a:solidFill>
                <a:latin typeface="Times New Roman" pitchFamily="18" charset="0"/>
                <a:cs typeface="Times New Roman" pitchFamily="18" charset="0"/>
              </a:rPr>
              <a:t>:</a:t>
            </a:r>
            <a:endParaRPr lang="en-US" sz="2400" b="1" u="sng" dirty="0">
              <a:solidFill>
                <a:prstClr val="black"/>
              </a:solidFill>
              <a:latin typeface="Times New Roman" pitchFamily="18" charset="0"/>
              <a:cs typeface="Times New Roman" pitchFamily="18" charset="0"/>
            </a:endParaRPr>
          </a:p>
        </p:txBody>
      </p:sp>
      <p:sp>
        <p:nvSpPr>
          <p:cNvPr id="29" name="Rectangle 28"/>
          <p:cNvSpPr/>
          <p:nvPr/>
        </p:nvSpPr>
        <p:spPr>
          <a:xfrm>
            <a:off x="4727402" y="2204864"/>
            <a:ext cx="2436886" cy="461665"/>
          </a:xfrm>
          <a:prstGeom prst="rect">
            <a:avLst/>
          </a:prstGeom>
        </p:spPr>
        <p:txBody>
          <a:bodyPr wrap="square">
            <a:spAutoFit/>
          </a:bodyPr>
          <a:lstStyle/>
          <a:p>
            <a:pPr>
              <a:spcBef>
                <a:spcPct val="20000"/>
              </a:spcBef>
            </a:pPr>
            <a:r>
              <a:rPr lang="en-US" sz="2400" dirty="0" err="1">
                <a:solidFill>
                  <a:prstClr val="black"/>
                </a:solidFill>
                <a:latin typeface="Times New Roman" pitchFamily="18" charset="0"/>
                <a:cs typeface="Times New Roman" pitchFamily="18" charset="0"/>
              </a:rPr>
              <a:t>Tranh</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tố</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nữ</a:t>
            </a:r>
            <a:endParaRPr lang="en-US" sz="2400" dirty="0">
              <a:solidFill>
                <a:prstClr val="black"/>
              </a:solidFill>
              <a:latin typeface="Times New Roman" pitchFamily="18" charset="0"/>
              <a:cs typeface="Times New Roman" pitchFamily="18" charset="0"/>
            </a:endParaRPr>
          </a:p>
        </p:txBody>
      </p:sp>
      <p:sp>
        <p:nvSpPr>
          <p:cNvPr id="18" name="Rectangle 17"/>
          <p:cNvSpPr/>
          <p:nvPr/>
        </p:nvSpPr>
        <p:spPr>
          <a:xfrm>
            <a:off x="4985867" y="1599183"/>
            <a:ext cx="1962397" cy="461665"/>
          </a:xfrm>
          <a:prstGeom prst="rect">
            <a:avLst/>
          </a:prstGeom>
        </p:spPr>
        <p:txBody>
          <a:bodyPr wrap="none">
            <a:spAutoFit/>
          </a:bodyPr>
          <a:lstStyle/>
          <a:p>
            <a:r>
              <a:rPr lang="en-US" sz="2400" b="1" u="sng" dirty="0" err="1">
                <a:solidFill>
                  <a:srgbClr val="000000"/>
                </a:solidFill>
                <a:latin typeface="Times New Roman" pitchFamily="18" charset="0"/>
                <a:cs typeface="Times New Roman" pitchFamily="18" charset="0"/>
              </a:rPr>
              <a:t>Tìm</a:t>
            </a:r>
            <a:r>
              <a:rPr lang="en-US" sz="2400" b="1" u="sng" dirty="0">
                <a:solidFill>
                  <a:srgbClr val="000000"/>
                </a:solidFill>
                <a:latin typeface="Times New Roman" pitchFamily="18" charset="0"/>
                <a:cs typeface="Times New Roman" pitchFamily="18" charset="0"/>
              </a:rPr>
              <a:t> </a:t>
            </a:r>
            <a:r>
              <a:rPr lang="en-US" sz="2400" b="1" u="sng" dirty="0" err="1">
                <a:solidFill>
                  <a:srgbClr val="000000"/>
                </a:solidFill>
                <a:latin typeface="Times New Roman" pitchFamily="18" charset="0"/>
                <a:cs typeface="Times New Roman" pitchFamily="18" charset="0"/>
              </a:rPr>
              <a:t>hiểu</a:t>
            </a:r>
            <a:r>
              <a:rPr lang="en-US" sz="2400" b="1" u="sng" dirty="0">
                <a:solidFill>
                  <a:srgbClr val="000000"/>
                </a:solidFill>
                <a:latin typeface="Times New Roman" pitchFamily="18" charset="0"/>
                <a:cs typeface="Times New Roman" pitchFamily="18" charset="0"/>
              </a:rPr>
              <a:t> </a:t>
            </a:r>
            <a:r>
              <a:rPr lang="en-US" sz="2400" b="1" u="sng" dirty="0" err="1">
                <a:solidFill>
                  <a:srgbClr val="000000"/>
                </a:solidFill>
                <a:latin typeface="Times New Roman" pitchFamily="18" charset="0"/>
                <a:cs typeface="Times New Roman" pitchFamily="18" charset="0"/>
              </a:rPr>
              <a:t>bài</a:t>
            </a:r>
            <a:r>
              <a:rPr lang="vi-VN" sz="2400" b="1" dirty="0">
                <a:solidFill>
                  <a:srgbClr val="000000"/>
                </a:solidFill>
                <a:cs typeface="Times New Roman" pitchFamily="18" charset="0"/>
              </a:rPr>
              <a:t>:</a:t>
            </a:r>
            <a:endParaRPr lang="en-US" sz="2400" b="1" u="sng" dirty="0">
              <a:solidFill>
                <a:srgbClr val="000000"/>
              </a:solidFill>
              <a:latin typeface="Times New Roman" pitchFamily="18" charset="0"/>
              <a:cs typeface="Times New Roman" pitchFamily="18" charset="0"/>
            </a:endParaRPr>
          </a:p>
        </p:txBody>
      </p:sp>
      <p:sp>
        <p:nvSpPr>
          <p:cNvPr id="12" name="TextBox 11"/>
          <p:cNvSpPr txBox="1">
            <a:spLocks noChangeArrowheads="1"/>
          </p:cNvSpPr>
          <p:nvPr/>
        </p:nvSpPr>
        <p:spPr bwMode="auto">
          <a:xfrm>
            <a:off x="42752" y="4480059"/>
            <a:ext cx="5084930" cy="232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n-US" sz="3200" dirty="0" smtClean="0">
                <a:solidFill>
                  <a:prstClr val="black"/>
                </a:solidFill>
                <a:latin typeface="Times New Roman" pitchFamily="18" charset="0"/>
                <a:cs typeface="Times New Roman" pitchFamily="18" charset="0"/>
                <a:sym typeface="Wingdings"/>
              </a:rPr>
              <a:t>       </a:t>
            </a:r>
            <a:r>
              <a:rPr lang="en-US" sz="2700" dirty="0" err="1" smtClean="0">
                <a:solidFill>
                  <a:prstClr val="black"/>
                </a:solidFill>
                <a:latin typeface="Times New Roman" pitchFamily="18" charset="0"/>
                <a:cs typeface="Times New Roman" pitchFamily="18" charset="0"/>
                <a:sym typeface="Wingdings"/>
              </a:rPr>
              <a:t>Cái</a:t>
            </a:r>
            <a:r>
              <a:rPr lang="en-US" sz="2700" dirty="0" smtClean="0">
                <a:solidFill>
                  <a:prstClr val="black"/>
                </a:solidFill>
                <a:latin typeface="Times New Roman" pitchFamily="18" charset="0"/>
                <a:cs typeface="Times New Roman" pitchFamily="18" charset="0"/>
                <a:sym typeface="Wingdings"/>
              </a:rPr>
              <a:t> </a:t>
            </a:r>
            <a:r>
              <a:rPr lang="en-US" sz="2700" dirty="0" err="1">
                <a:solidFill>
                  <a:prstClr val="black"/>
                </a:solidFill>
                <a:latin typeface="Times New Roman" pitchFamily="18" charset="0"/>
                <a:cs typeface="Times New Roman" pitchFamily="18" charset="0"/>
                <a:sym typeface="Wingdings"/>
              </a:rPr>
              <a:t>màu</a:t>
            </a:r>
            <a:r>
              <a:rPr lang="en-US" sz="2700" dirty="0">
                <a:solidFill>
                  <a:prstClr val="black"/>
                </a:solidFill>
                <a:latin typeface="Times New Roman" pitchFamily="18" charset="0"/>
                <a:cs typeface="Times New Roman" pitchFamily="18" charset="0"/>
                <a:sym typeface="Wingdings"/>
              </a:rPr>
              <a:t> </a:t>
            </a:r>
            <a:r>
              <a:rPr lang="en-US" sz="2700" dirty="0" err="1">
                <a:solidFill>
                  <a:prstClr val="black"/>
                </a:solidFill>
                <a:latin typeface="Times New Roman" pitchFamily="18" charset="0"/>
                <a:cs typeface="Times New Roman" pitchFamily="18" charset="0"/>
                <a:sym typeface="Wingdings"/>
              </a:rPr>
              <a:t>trắng</a:t>
            </a:r>
            <a:r>
              <a:rPr lang="en-US" sz="2700" dirty="0">
                <a:solidFill>
                  <a:prstClr val="black"/>
                </a:solidFill>
                <a:latin typeface="Times New Roman" pitchFamily="18" charset="0"/>
                <a:cs typeface="Times New Roman" pitchFamily="18" charset="0"/>
                <a:sym typeface="Wingdings"/>
              </a:rPr>
              <a:t> </a:t>
            </a:r>
            <a:r>
              <a:rPr lang="en-US" sz="2700" dirty="0" err="1" smtClean="0">
                <a:solidFill>
                  <a:prstClr val="black"/>
                </a:solidFill>
                <a:latin typeface="Times New Roman" pitchFamily="18" charset="0"/>
                <a:cs typeface="Times New Roman" pitchFamily="18" charset="0"/>
                <a:sym typeface="Wingdings"/>
              </a:rPr>
              <a:t>điệp</a:t>
            </a:r>
            <a:r>
              <a:rPr lang="en-US" sz="2700" dirty="0" smtClean="0">
                <a:solidFill>
                  <a:prstClr val="black"/>
                </a:solidFill>
                <a:latin typeface="Times New Roman" pitchFamily="18" charset="0"/>
                <a:cs typeface="Times New Roman" pitchFamily="18" charset="0"/>
                <a:sym typeface="Wingdings"/>
              </a:rPr>
              <a:t> </a:t>
            </a:r>
            <a:r>
              <a:rPr lang="en-US" sz="2700" dirty="0" err="1">
                <a:solidFill>
                  <a:prstClr val="black"/>
                </a:solidFill>
                <a:latin typeface="Times New Roman" pitchFamily="18" charset="0"/>
                <a:cs typeface="Times New Roman" pitchFamily="18" charset="0"/>
                <a:sym typeface="Wingdings"/>
              </a:rPr>
              <a:t>cũng</a:t>
            </a:r>
            <a:r>
              <a:rPr lang="en-US" sz="2700" dirty="0">
                <a:solidFill>
                  <a:prstClr val="black"/>
                </a:solidFill>
                <a:latin typeface="Times New Roman" pitchFamily="18" charset="0"/>
                <a:cs typeface="Times New Roman" pitchFamily="18" charset="0"/>
                <a:sym typeface="Wingdings"/>
              </a:rPr>
              <a:t> </a:t>
            </a:r>
            <a:r>
              <a:rPr lang="en-US" sz="2700" dirty="0" err="1">
                <a:solidFill>
                  <a:prstClr val="black"/>
                </a:solidFill>
                <a:latin typeface="Times New Roman" pitchFamily="18" charset="0"/>
                <a:cs typeface="Times New Roman" pitchFamily="18" charset="0"/>
                <a:sym typeface="Wingdings"/>
              </a:rPr>
              <a:t>là</a:t>
            </a:r>
            <a:r>
              <a:rPr lang="en-US" sz="2700" dirty="0">
                <a:solidFill>
                  <a:prstClr val="black"/>
                </a:solidFill>
                <a:latin typeface="Times New Roman" pitchFamily="18" charset="0"/>
                <a:cs typeface="Times New Roman" pitchFamily="18" charset="0"/>
                <a:sym typeface="Wingdings"/>
              </a:rPr>
              <a:t> </a:t>
            </a:r>
            <a:r>
              <a:rPr lang="en-US" sz="2700" dirty="0" err="1">
                <a:solidFill>
                  <a:prstClr val="black"/>
                </a:solidFill>
                <a:latin typeface="Times New Roman" pitchFamily="18" charset="0"/>
                <a:cs typeface="Times New Roman" pitchFamily="18" charset="0"/>
                <a:sym typeface="Wingdings"/>
              </a:rPr>
              <a:t>một</a:t>
            </a:r>
            <a:r>
              <a:rPr lang="en-US" sz="2700" dirty="0">
                <a:solidFill>
                  <a:prstClr val="black"/>
                </a:solidFill>
                <a:latin typeface="Times New Roman" pitchFamily="18" charset="0"/>
                <a:cs typeface="Times New Roman" pitchFamily="18" charset="0"/>
                <a:sym typeface="Wingdings"/>
              </a:rPr>
              <a:t> </a:t>
            </a:r>
            <a:r>
              <a:rPr lang="en-US" sz="2700" dirty="0" err="1">
                <a:solidFill>
                  <a:prstClr val="black"/>
                </a:solidFill>
                <a:latin typeface="Times New Roman" pitchFamily="18" charset="0"/>
                <a:cs typeface="Times New Roman" pitchFamily="18" charset="0"/>
                <a:sym typeface="Wingdings"/>
              </a:rPr>
              <a:t>sự</a:t>
            </a:r>
            <a:r>
              <a:rPr lang="en-US" sz="2700" dirty="0">
                <a:solidFill>
                  <a:prstClr val="black"/>
                </a:solidFill>
                <a:latin typeface="Times New Roman" pitchFamily="18" charset="0"/>
                <a:cs typeface="Times New Roman" pitchFamily="18" charset="0"/>
                <a:sym typeface="Wingdings"/>
              </a:rPr>
              <a:t> </a:t>
            </a:r>
            <a:r>
              <a:rPr lang="en-US" sz="2700" dirty="0" err="1">
                <a:solidFill>
                  <a:prstClr val="black"/>
                </a:solidFill>
                <a:latin typeface="Times New Roman" pitchFamily="18" charset="0"/>
                <a:cs typeface="Times New Roman" pitchFamily="18" charset="0"/>
                <a:sym typeface="Wingdings"/>
              </a:rPr>
              <a:t>sáng</a:t>
            </a:r>
            <a:r>
              <a:rPr lang="en-US" sz="2700" dirty="0">
                <a:solidFill>
                  <a:prstClr val="black"/>
                </a:solidFill>
                <a:latin typeface="Times New Roman" pitchFamily="18" charset="0"/>
                <a:cs typeface="Times New Roman" pitchFamily="18" charset="0"/>
                <a:sym typeface="Wingdings"/>
              </a:rPr>
              <a:t> </a:t>
            </a:r>
            <a:r>
              <a:rPr lang="en-US" sz="2700" dirty="0" err="1" smtClean="0">
                <a:solidFill>
                  <a:prstClr val="black"/>
                </a:solidFill>
                <a:latin typeface="Times New Roman" pitchFamily="18" charset="0"/>
                <a:cs typeface="Times New Roman" pitchFamily="18" charset="0"/>
                <a:sym typeface="Wingdings"/>
              </a:rPr>
              <a:t>tạo</a:t>
            </a:r>
            <a:r>
              <a:rPr lang="en-US" sz="2700" dirty="0" smtClean="0">
                <a:solidFill>
                  <a:prstClr val="black"/>
                </a:solidFill>
                <a:latin typeface="Times New Roman" pitchFamily="18" charset="0"/>
                <a:cs typeface="Times New Roman" pitchFamily="18" charset="0"/>
                <a:sym typeface="Wingdings"/>
              </a:rPr>
              <a:t> </a:t>
            </a:r>
            <a:r>
              <a:rPr lang="en-US" sz="2700" dirty="0" err="1">
                <a:solidFill>
                  <a:prstClr val="black"/>
                </a:solidFill>
                <a:latin typeface="Times New Roman" pitchFamily="18" charset="0"/>
                <a:cs typeface="Times New Roman" pitchFamily="18" charset="0"/>
                <a:sym typeface="Wingdings"/>
              </a:rPr>
              <a:t>góp</a:t>
            </a:r>
            <a:r>
              <a:rPr lang="en-US" sz="2700" dirty="0">
                <a:solidFill>
                  <a:prstClr val="black"/>
                </a:solidFill>
                <a:latin typeface="Times New Roman" pitchFamily="18" charset="0"/>
                <a:cs typeface="Times New Roman" pitchFamily="18" charset="0"/>
                <a:sym typeface="Wingdings"/>
              </a:rPr>
              <a:t> </a:t>
            </a:r>
            <a:r>
              <a:rPr lang="en-US" sz="2700" dirty="0" err="1">
                <a:solidFill>
                  <a:prstClr val="black"/>
                </a:solidFill>
                <a:latin typeface="Times New Roman" pitchFamily="18" charset="0"/>
                <a:cs typeface="Times New Roman" pitchFamily="18" charset="0"/>
                <a:sym typeface="Wingdings"/>
              </a:rPr>
              <a:t>phần</a:t>
            </a:r>
            <a:r>
              <a:rPr lang="en-US" sz="2700" dirty="0">
                <a:solidFill>
                  <a:prstClr val="black"/>
                </a:solidFill>
                <a:latin typeface="Times New Roman" pitchFamily="18" charset="0"/>
                <a:cs typeface="Times New Roman" pitchFamily="18" charset="0"/>
                <a:sym typeface="Wingdings"/>
              </a:rPr>
              <a:t> </a:t>
            </a:r>
            <a:r>
              <a:rPr lang="en-US" sz="2700" dirty="0" err="1">
                <a:solidFill>
                  <a:prstClr val="black"/>
                </a:solidFill>
                <a:latin typeface="Times New Roman" pitchFamily="18" charset="0"/>
                <a:cs typeface="Times New Roman" pitchFamily="18" charset="0"/>
                <a:sym typeface="Wingdings"/>
              </a:rPr>
              <a:t>vào</a:t>
            </a:r>
            <a:r>
              <a:rPr lang="en-US" sz="2700" dirty="0">
                <a:solidFill>
                  <a:prstClr val="black"/>
                </a:solidFill>
                <a:latin typeface="Times New Roman" pitchFamily="18" charset="0"/>
                <a:cs typeface="Times New Roman" pitchFamily="18" charset="0"/>
                <a:sym typeface="Wingdings"/>
              </a:rPr>
              <a:t> </a:t>
            </a:r>
            <a:r>
              <a:rPr lang="en-US" sz="2700" dirty="0" err="1">
                <a:solidFill>
                  <a:prstClr val="black"/>
                </a:solidFill>
                <a:latin typeface="Times New Roman" pitchFamily="18" charset="0"/>
                <a:cs typeface="Times New Roman" pitchFamily="18" charset="0"/>
                <a:sym typeface="Wingdings"/>
              </a:rPr>
              <a:t>kho</a:t>
            </a:r>
            <a:r>
              <a:rPr lang="en-US" sz="2700" dirty="0">
                <a:solidFill>
                  <a:prstClr val="black"/>
                </a:solidFill>
                <a:latin typeface="Times New Roman" pitchFamily="18" charset="0"/>
                <a:cs typeface="Times New Roman" pitchFamily="18" charset="0"/>
                <a:sym typeface="Wingdings"/>
              </a:rPr>
              <a:t> </a:t>
            </a:r>
            <a:r>
              <a:rPr lang="en-US" sz="2700" dirty="0" err="1">
                <a:solidFill>
                  <a:prstClr val="black"/>
                </a:solidFill>
                <a:latin typeface="Times New Roman" pitchFamily="18" charset="0"/>
                <a:cs typeface="Times New Roman" pitchFamily="18" charset="0"/>
                <a:sym typeface="Wingdings"/>
              </a:rPr>
              <a:t>tàng</a:t>
            </a:r>
            <a:r>
              <a:rPr lang="en-US" sz="2700" dirty="0">
                <a:solidFill>
                  <a:prstClr val="black"/>
                </a:solidFill>
                <a:latin typeface="Times New Roman" pitchFamily="18" charset="0"/>
                <a:cs typeface="Times New Roman" pitchFamily="18" charset="0"/>
                <a:sym typeface="Wingdings"/>
              </a:rPr>
              <a:t> </a:t>
            </a:r>
            <a:r>
              <a:rPr lang="en-US" sz="2700" dirty="0" err="1">
                <a:solidFill>
                  <a:prstClr val="black"/>
                </a:solidFill>
                <a:latin typeface="Times New Roman" pitchFamily="18" charset="0"/>
                <a:cs typeface="Times New Roman" pitchFamily="18" charset="0"/>
                <a:sym typeface="Wingdings"/>
              </a:rPr>
              <a:t>màu</a:t>
            </a:r>
            <a:r>
              <a:rPr lang="en-US" sz="2700" dirty="0">
                <a:solidFill>
                  <a:prstClr val="black"/>
                </a:solidFill>
                <a:latin typeface="Times New Roman" pitchFamily="18" charset="0"/>
                <a:cs typeface="Times New Roman" pitchFamily="18" charset="0"/>
                <a:sym typeface="Wingdings"/>
              </a:rPr>
              <a:t> </a:t>
            </a:r>
            <a:r>
              <a:rPr lang="en-US" sz="2700" dirty="0" err="1">
                <a:solidFill>
                  <a:prstClr val="black"/>
                </a:solidFill>
                <a:latin typeface="Times New Roman" pitchFamily="18" charset="0"/>
                <a:cs typeface="Times New Roman" pitchFamily="18" charset="0"/>
                <a:sym typeface="Wingdings"/>
              </a:rPr>
              <a:t>sắc</a:t>
            </a:r>
            <a:r>
              <a:rPr lang="en-US" sz="2700" dirty="0">
                <a:solidFill>
                  <a:prstClr val="black"/>
                </a:solidFill>
                <a:latin typeface="Times New Roman" pitchFamily="18" charset="0"/>
                <a:cs typeface="Times New Roman" pitchFamily="18" charset="0"/>
                <a:sym typeface="Wingdings"/>
              </a:rPr>
              <a:t> </a:t>
            </a:r>
            <a:r>
              <a:rPr lang="en-US" sz="2700" dirty="0" err="1">
                <a:solidFill>
                  <a:prstClr val="black"/>
                </a:solidFill>
                <a:latin typeface="Times New Roman" pitchFamily="18" charset="0"/>
                <a:cs typeface="Times New Roman" pitchFamily="18" charset="0"/>
                <a:sym typeface="Wingdings"/>
              </a:rPr>
              <a:t>của</a:t>
            </a:r>
            <a:r>
              <a:rPr lang="en-US" sz="2700" dirty="0">
                <a:solidFill>
                  <a:prstClr val="black"/>
                </a:solidFill>
                <a:latin typeface="Times New Roman" pitchFamily="18" charset="0"/>
                <a:cs typeface="Times New Roman" pitchFamily="18" charset="0"/>
                <a:sym typeface="Wingdings"/>
              </a:rPr>
              <a:t> </a:t>
            </a:r>
            <a:r>
              <a:rPr lang="en-US" sz="2700" dirty="0" err="1">
                <a:solidFill>
                  <a:prstClr val="black"/>
                </a:solidFill>
                <a:latin typeface="Times New Roman" pitchFamily="18" charset="0"/>
                <a:cs typeface="Times New Roman" pitchFamily="18" charset="0"/>
                <a:sym typeface="Wingdings"/>
              </a:rPr>
              <a:t>dân</a:t>
            </a:r>
            <a:r>
              <a:rPr lang="en-US" sz="2700" dirty="0">
                <a:solidFill>
                  <a:prstClr val="black"/>
                </a:solidFill>
                <a:latin typeface="Times New Roman" pitchFamily="18" charset="0"/>
                <a:cs typeface="Times New Roman" pitchFamily="18" charset="0"/>
                <a:sym typeface="Wingdings"/>
              </a:rPr>
              <a:t> </a:t>
            </a:r>
            <a:r>
              <a:rPr lang="en-US" sz="2700" dirty="0" err="1">
                <a:solidFill>
                  <a:prstClr val="black"/>
                </a:solidFill>
                <a:latin typeface="Times New Roman" pitchFamily="18" charset="0"/>
                <a:cs typeface="Times New Roman" pitchFamily="18" charset="0"/>
                <a:sym typeface="Wingdings"/>
              </a:rPr>
              <a:t>tộc</a:t>
            </a:r>
            <a:r>
              <a:rPr lang="en-US" sz="2700" dirty="0">
                <a:solidFill>
                  <a:prstClr val="black"/>
                </a:solidFill>
                <a:latin typeface="Times New Roman" pitchFamily="18" charset="0"/>
                <a:cs typeface="Times New Roman" pitchFamily="18" charset="0"/>
                <a:sym typeface="Wingdings"/>
              </a:rPr>
              <a:t> </a:t>
            </a:r>
            <a:r>
              <a:rPr lang="en-US" sz="2700" dirty="0" err="1">
                <a:solidFill>
                  <a:prstClr val="black"/>
                </a:solidFill>
                <a:latin typeface="Times New Roman" pitchFamily="18" charset="0"/>
                <a:cs typeface="Times New Roman" pitchFamily="18" charset="0"/>
                <a:sym typeface="Wingdings"/>
              </a:rPr>
              <a:t>trong</a:t>
            </a:r>
            <a:r>
              <a:rPr lang="en-US" sz="2700" dirty="0">
                <a:solidFill>
                  <a:prstClr val="black"/>
                </a:solidFill>
                <a:latin typeface="Times New Roman" pitchFamily="18" charset="0"/>
                <a:cs typeface="Times New Roman" pitchFamily="18" charset="0"/>
                <a:sym typeface="Wingdings"/>
              </a:rPr>
              <a:t> </a:t>
            </a:r>
            <a:r>
              <a:rPr lang="en-US" sz="2700" dirty="0" err="1">
                <a:solidFill>
                  <a:prstClr val="black"/>
                </a:solidFill>
                <a:latin typeface="Times New Roman" pitchFamily="18" charset="0"/>
                <a:cs typeface="Times New Roman" pitchFamily="18" charset="0"/>
                <a:sym typeface="Wingdings"/>
              </a:rPr>
              <a:t>hội</a:t>
            </a:r>
            <a:r>
              <a:rPr lang="en-US" sz="2700" dirty="0">
                <a:solidFill>
                  <a:prstClr val="black"/>
                </a:solidFill>
                <a:latin typeface="Times New Roman" pitchFamily="18" charset="0"/>
                <a:cs typeface="Times New Roman" pitchFamily="18" charset="0"/>
                <a:sym typeface="Wingdings"/>
              </a:rPr>
              <a:t> </a:t>
            </a:r>
            <a:r>
              <a:rPr lang="en-US" sz="2700" dirty="0" err="1">
                <a:solidFill>
                  <a:prstClr val="black"/>
                </a:solidFill>
                <a:latin typeface="Times New Roman" pitchFamily="18" charset="0"/>
                <a:cs typeface="Times New Roman" pitchFamily="18" charset="0"/>
                <a:sym typeface="Wingdings"/>
              </a:rPr>
              <a:t>họa</a:t>
            </a:r>
            <a:r>
              <a:rPr lang="en-US" sz="2700" dirty="0">
                <a:solidFill>
                  <a:prstClr val="black"/>
                </a:solidFill>
                <a:latin typeface="Times New Roman" pitchFamily="18" charset="0"/>
                <a:cs typeface="Times New Roman" pitchFamily="18" charset="0"/>
                <a:sym typeface="Wingdings"/>
              </a:rPr>
              <a:t>.</a:t>
            </a:r>
            <a:endParaRPr lang="en-US" sz="2700" dirty="0">
              <a:solidFill>
                <a:prstClr val="black"/>
              </a:solidFill>
              <a:latin typeface="Times New Roman" pitchFamily="18" charset="0"/>
              <a:cs typeface="Times New Roman" pitchFamily="18" charset="0"/>
            </a:endParaRPr>
          </a:p>
          <a:p>
            <a:pPr algn="just"/>
            <a:endParaRPr lang="en-US" sz="3200" dirty="0">
              <a:solidFill>
                <a:srgbClr val="FF0000"/>
              </a:solidFill>
              <a:latin typeface="Times New Roman" pitchFamily="18" charset="0"/>
              <a:cs typeface="Times New Roman" pitchFamily="18" charset="0"/>
            </a:endParaRPr>
          </a:p>
        </p:txBody>
      </p:sp>
      <p:cxnSp>
        <p:nvCxnSpPr>
          <p:cNvPr id="24" name="Straight Connector 23"/>
          <p:cNvCxnSpPr/>
          <p:nvPr/>
        </p:nvCxnSpPr>
        <p:spPr>
          <a:xfrm flipH="1">
            <a:off x="1439603" y="5066730"/>
            <a:ext cx="76200" cy="34131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7" name="Straight Connector 16"/>
          <p:cNvCxnSpPr/>
          <p:nvPr/>
        </p:nvCxnSpPr>
        <p:spPr>
          <a:xfrm flipH="1">
            <a:off x="2446596" y="5036405"/>
            <a:ext cx="76200" cy="34131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9" name="Straight Connector 18"/>
          <p:cNvCxnSpPr/>
          <p:nvPr/>
        </p:nvCxnSpPr>
        <p:spPr>
          <a:xfrm flipH="1">
            <a:off x="800205" y="5867874"/>
            <a:ext cx="76200" cy="34131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0" name="Straight Connector 19"/>
          <p:cNvCxnSpPr/>
          <p:nvPr/>
        </p:nvCxnSpPr>
        <p:spPr>
          <a:xfrm flipH="1">
            <a:off x="876405" y="5867874"/>
            <a:ext cx="76200" cy="34131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3" name="Straight Connector 22"/>
          <p:cNvCxnSpPr/>
          <p:nvPr/>
        </p:nvCxnSpPr>
        <p:spPr>
          <a:xfrm>
            <a:off x="4557807" y="2288878"/>
            <a:ext cx="0" cy="2024041"/>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32" name="TextBox 31"/>
          <p:cNvSpPr txBox="1"/>
          <p:nvPr/>
        </p:nvSpPr>
        <p:spPr>
          <a:xfrm>
            <a:off x="175846" y="14068"/>
            <a:ext cx="8581292" cy="1292662"/>
          </a:xfrm>
          <a:prstGeom prst="rect">
            <a:avLst/>
          </a:prstGeom>
          <a:noFill/>
        </p:spPr>
        <p:txBody>
          <a:bodyPr wrap="square" rtlCol="0">
            <a:spAutoFit/>
          </a:bodyPr>
          <a:lstStyle/>
          <a:p>
            <a:pPr algn="ctr"/>
            <a:r>
              <a:rPr lang="en-US" sz="2600" b="1" dirty="0" err="1">
                <a:solidFill>
                  <a:srgbClr val="002060"/>
                </a:solidFill>
                <a:latin typeface="Times New Roman" panose="02020603050405020304" pitchFamily="18" charset="0"/>
                <a:cs typeface="Times New Roman" panose="02020603050405020304" pitchFamily="18" charset="0"/>
              </a:rPr>
              <a:t>Thứ</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hai</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ngày</a:t>
            </a:r>
            <a:r>
              <a:rPr lang="en-US" sz="2600" b="1" dirty="0">
                <a:solidFill>
                  <a:srgbClr val="002060"/>
                </a:solidFill>
                <a:latin typeface="Times New Roman" panose="02020603050405020304" pitchFamily="18" charset="0"/>
                <a:cs typeface="Times New Roman" panose="02020603050405020304" pitchFamily="18" charset="0"/>
              </a:rPr>
              <a:t> </a:t>
            </a:r>
            <a:r>
              <a:rPr lang="vi-VN" sz="2600" b="1" dirty="0">
                <a:solidFill>
                  <a:srgbClr val="002060"/>
                </a:solidFill>
                <a:cs typeface="Times New Roman" panose="02020603050405020304" pitchFamily="18" charset="0"/>
              </a:rPr>
              <a:t>18</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tháng</a:t>
            </a:r>
            <a:r>
              <a:rPr lang="en-US" sz="2600" b="1" dirty="0">
                <a:solidFill>
                  <a:srgbClr val="002060"/>
                </a:solidFill>
                <a:latin typeface="Times New Roman" panose="02020603050405020304" pitchFamily="18" charset="0"/>
                <a:cs typeface="Times New Roman" panose="02020603050405020304" pitchFamily="18" charset="0"/>
              </a:rPr>
              <a:t> </a:t>
            </a:r>
            <a:r>
              <a:rPr lang="vi-VN" sz="2600" b="1" dirty="0">
                <a:solidFill>
                  <a:srgbClr val="002060"/>
                </a:solidFill>
                <a:cs typeface="Times New Roman" panose="02020603050405020304" pitchFamily="18" charset="0"/>
              </a:rPr>
              <a:t>03</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năm</a:t>
            </a:r>
            <a:r>
              <a:rPr lang="en-US" sz="2600" b="1" dirty="0">
                <a:solidFill>
                  <a:srgbClr val="002060"/>
                </a:solidFill>
                <a:latin typeface="Times New Roman" panose="02020603050405020304" pitchFamily="18" charset="0"/>
                <a:cs typeface="Times New Roman" panose="02020603050405020304" pitchFamily="18" charset="0"/>
              </a:rPr>
              <a:t> 202</a:t>
            </a:r>
            <a:r>
              <a:rPr lang="vi-VN" sz="2600" b="1" dirty="0">
                <a:solidFill>
                  <a:srgbClr val="002060"/>
                </a:solidFill>
                <a:cs typeface="Times New Roman" panose="02020603050405020304" pitchFamily="18" charset="0"/>
              </a:rPr>
              <a:t>4</a:t>
            </a:r>
            <a:endParaRPr lang="en-US" sz="2600" b="1" dirty="0">
              <a:solidFill>
                <a:srgbClr val="002060"/>
              </a:solidFill>
              <a:latin typeface="Times New Roman" panose="02020603050405020304" pitchFamily="18" charset="0"/>
              <a:cs typeface="Times New Roman" panose="02020603050405020304" pitchFamily="18" charset="0"/>
            </a:endParaRPr>
          </a:p>
          <a:p>
            <a:pPr algn="ctr"/>
            <a:r>
              <a:rPr lang="en-US" sz="2600" b="1" u="sng" dirty="0" err="1">
                <a:solidFill>
                  <a:srgbClr val="002060"/>
                </a:solidFill>
                <a:latin typeface="Times New Roman" panose="02020603050405020304" pitchFamily="18" charset="0"/>
                <a:cs typeface="Times New Roman" panose="02020603050405020304" pitchFamily="18" charset="0"/>
              </a:rPr>
              <a:t>Tập</a:t>
            </a:r>
            <a:r>
              <a:rPr lang="en-US" sz="2600" b="1" u="sng" dirty="0">
                <a:solidFill>
                  <a:srgbClr val="002060"/>
                </a:solidFill>
                <a:latin typeface="Times New Roman" panose="02020603050405020304" pitchFamily="18" charset="0"/>
                <a:cs typeface="Times New Roman" panose="02020603050405020304" pitchFamily="18" charset="0"/>
              </a:rPr>
              <a:t> </a:t>
            </a:r>
            <a:r>
              <a:rPr lang="en-US" sz="2600" b="1" u="sng" dirty="0" err="1">
                <a:solidFill>
                  <a:srgbClr val="002060"/>
                </a:solidFill>
                <a:latin typeface="Times New Roman" panose="02020603050405020304" pitchFamily="18" charset="0"/>
                <a:cs typeface="Times New Roman" panose="02020603050405020304" pitchFamily="18" charset="0"/>
              </a:rPr>
              <a:t>đọc</a:t>
            </a:r>
            <a:r>
              <a:rPr lang="vi-VN" sz="2600" b="1" dirty="0">
                <a:solidFill>
                  <a:srgbClr val="002060"/>
                </a:solidFill>
                <a:cs typeface="Times New Roman" panose="02020603050405020304" pitchFamily="18" charset="0"/>
              </a:rPr>
              <a:t>:</a:t>
            </a:r>
          </a:p>
          <a:p>
            <a:pPr algn="ctr"/>
            <a:r>
              <a:rPr lang="vi-VN" sz="2600" b="1" dirty="0">
                <a:solidFill>
                  <a:srgbClr val="002060"/>
                </a:solidFill>
                <a:cs typeface="Times New Roman" panose="02020603050405020304" pitchFamily="18" charset="0"/>
              </a:rPr>
              <a:t>Tranh làng Hồ</a:t>
            </a:r>
            <a:endParaRPr lang="en-US" sz="2600" b="1" dirty="0">
              <a:solidFill>
                <a:srgbClr val="002060"/>
              </a:solidFill>
              <a:latin typeface="Times New Roman" panose="02020603050405020304" pitchFamily="18" charset="0"/>
              <a:cs typeface="Times New Roman" panose="02020603050405020304" pitchFamily="18" charset="0"/>
            </a:endParaRPr>
          </a:p>
        </p:txBody>
      </p:sp>
      <p:sp>
        <p:nvSpPr>
          <p:cNvPr id="33" name="Rectangle 32"/>
          <p:cNvSpPr/>
          <p:nvPr/>
        </p:nvSpPr>
        <p:spPr>
          <a:xfrm>
            <a:off x="5080298" y="1151985"/>
            <a:ext cx="2633733" cy="446276"/>
          </a:xfrm>
          <a:prstGeom prst="rect">
            <a:avLst/>
          </a:prstGeom>
        </p:spPr>
        <p:txBody>
          <a:bodyPr wrap="none">
            <a:spAutoFit/>
          </a:bodyPr>
          <a:lstStyle/>
          <a:p>
            <a:pPr algn="r"/>
            <a:r>
              <a:rPr lang="en-US" sz="2300" b="1" i="1" dirty="0">
                <a:solidFill>
                  <a:srgbClr val="0000FF"/>
                </a:solidFill>
                <a:latin typeface="Times New Roman" panose="02020603050405020304" pitchFamily="18" charset="0"/>
                <a:cs typeface="Times New Roman" pitchFamily="18" charset="0"/>
              </a:rPr>
              <a:t>Theo</a:t>
            </a:r>
            <a:r>
              <a:rPr lang="en-US" sz="2300" b="1" dirty="0">
                <a:solidFill>
                  <a:srgbClr val="0000FF"/>
                </a:solidFill>
                <a:latin typeface="Times New Roman" panose="02020603050405020304" pitchFamily="18" charset="0"/>
                <a:cs typeface="Times New Roman" pitchFamily="18" charset="0"/>
              </a:rPr>
              <a:t> </a:t>
            </a:r>
            <a:r>
              <a:rPr lang="en-US" sz="2300" b="1" dirty="0" err="1">
                <a:solidFill>
                  <a:srgbClr val="0000FF"/>
                </a:solidFill>
                <a:latin typeface="Times New Roman" panose="02020603050405020304" pitchFamily="18" charset="0"/>
                <a:cs typeface="Times New Roman" pitchFamily="18" charset="0"/>
              </a:rPr>
              <a:t>Nguyễn</a:t>
            </a:r>
            <a:r>
              <a:rPr lang="en-US" sz="2300" b="1" dirty="0">
                <a:solidFill>
                  <a:srgbClr val="0000FF"/>
                </a:solidFill>
                <a:latin typeface="Times New Roman" panose="02020603050405020304" pitchFamily="18" charset="0"/>
                <a:cs typeface="Times New Roman" pitchFamily="18" charset="0"/>
              </a:rPr>
              <a:t> </a:t>
            </a:r>
            <a:r>
              <a:rPr lang="en-US" sz="2300" b="1" dirty="0" err="1">
                <a:solidFill>
                  <a:srgbClr val="0000FF"/>
                </a:solidFill>
                <a:latin typeface="Times New Roman" panose="02020603050405020304" pitchFamily="18" charset="0"/>
                <a:cs typeface="Times New Roman" pitchFamily="18" charset="0"/>
              </a:rPr>
              <a:t>Tuân</a:t>
            </a:r>
            <a:r>
              <a:rPr lang="en-US" sz="2300" b="1" dirty="0">
                <a:solidFill>
                  <a:srgbClr val="0000FF"/>
                </a:solidFill>
                <a:latin typeface="Times New Roman" panose="02020603050405020304" pitchFamily="18" charset="0"/>
                <a:cs typeface="Times New Roman" pitchFamily="18" charset="0"/>
              </a:rPr>
              <a:t> </a:t>
            </a:r>
          </a:p>
        </p:txBody>
      </p:sp>
      <p:sp>
        <p:nvSpPr>
          <p:cNvPr id="2" name="TextBox 1"/>
          <p:cNvSpPr txBox="1"/>
          <p:nvPr/>
        </p:nvSpPr>
        <p:spPr>
          <a:xfrm>
            <a:off x="75416" y="4581128"/>
            <a:ext cx="6080760" cy="2092881"/>
          </a:xfrm>
          <a:prstGeom prst="rect">
            <a:avLst/>
          </a:prstGeom>
          <a:noFill/>
        </p:spPr>
        <p:txBody>
          <a:bodyPr wrap="square" rtlCol="0">
            <a:spAutoFit/>
          </a:bodyPr>
          <a:lstStyle/>
          <a:p>
            <a:pPr algn="just"/>
            <a:r>
              <a:rPr lang="en-US" sz="2600" dirty="0">
                <a:solidFill>
                  <a:prstClr val="black"/>
                </a:solidFill>
              </a:rPr>
              <a:t>    </a:t>
            </a:r>
            <a:r>
              <a:rPr lang="vi-VN" sz="2600" dirty="0">
                <a:solidFill>
                  <a:prstClr val="black"/>
                </a:solidFill>
              </a:rPr>
              <a:t>Phải yêu mến cuộ</a:t>
            </a:r>
            <a:r>
              <a:rPr lang="en-US" sz="2600" dirty="0">
                <a:solidFill>
                  <a:prstClr val="black"/>
                </a:solidFill>
              </a:rPr>
              <a:t>c </a:t>
            </a:r>
            <a:r>
              <a:rPr lang="en-US" sz="2600" dirty="0" err="1">
                <a:solidFill>
                  <a:prstClr val="black"/>
                </a:solidFill>
                <a:latin typeface="Times New Roman" pitchFamily="18" charset="0"/>
                <a:cs typeface="Times New Roman" pitchFamily="18" charset="0"/>
              </a:rPr>
              <a:t>đời</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trồng</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trọt</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chăn</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nuôi</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lắm</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mới</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khắc</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được</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những</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tranh</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lợn</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ráy</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có</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những</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khoáy</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âm</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dương</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rất</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có</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duyên</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mới</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vẽ</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được</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những</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đàn</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gà</a:t>
            </a:r>
            <a:r>
              <a:rPr lang="en-US" sz="2600" dirty="0">
                <a:solidFill>
                  <a:prstClr val="black"/>
                </a:solidFill>
                <a:latin typeface="Times New Roman" pitchFamily="18" charset="0"/>
                <a:cs typeface="Times New Roman" pitchFamily="18" charset="0"/>
              </a:rPr>
              <a:t> con </a:t>
            </a:r>
            <a:r>
              <a:rPr lang="en-US" sz="2600" dirty="0" err="1">
                <a:solidFill>
                  <a:prstClr val="black"/>
                </a:solidFill>
                <a:latin typeface="Times New Roman" pitchFamily="18" charset="0"/>
                <a:cs typeface="Times New Roman" pitchFamily="18" charset="0"/>
              </a:rPr>
              <a:t>tưng</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bừng</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như</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ca</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múa</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bên</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gà</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mái</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mẹ</a:t>
            </a:r>
            <a:r>
              <a:rPr lang="en-US" sz="2600" dirty="0">
                <a:solidFill>
                  <a:prstClr val="black"/>
                </a:solidFill>
                <a:latin typeface="Times New Roman" pitchFamily="18" charset="0"/>
                <a:cs typeface="Times New Roman" pitchFamily="18" charset="0"/>
              </a:rPr>
              <a:t>.</a:t>
            </a:r>
          </a:p>
        </p:txBody>
      </p:sp>
      <p:cxnSp>
        <p:nvCxnSpPr>
          <p:cNvPr id="22" name="Straight Connector 21"/>
          <p:cNvCxnSpPr/>
          <p:nvPr/>
        </p:nvCxnSpPr>
        <p:spPr>
          <a:xfrm flipH="1">
            <a:off x="4555819" y="5822853"/>
            <a:ext cx="76200" cy="34131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5" name="Straight Connector 24"/>
          <p:cNvCxnSpPr/>
          <p:nvPr/>
        </p:nvCxnSpPr>
        <p:spPr>
          <a:xfrm flipH="1">
            <a:off x="602256" y="5461139"/>
            <a:ext cx="76200" cy="34131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4" name="Straight Connector 33"/>
          <p:cNvCxnSpPr/>
          <p:nvPr/>
        </p:nvCxnSpPr>
        <p:spPr>
          <a:xfrm flipH="1">
            <a:off x="3777464" y="6255310"/>
            <a:ext cx="76200" cy="34131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5" name="Straight Connector 34"/>
          <p:cNvCxnSpPr/>
          <p:nvPr/>
        </p:nvCxnSpPr>
        <p:spPr>
          <a:xfrm flipH="1">
            <a:off x="3853664" y="6255310"/>
            <a:ext cx="76200" cy="34131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36" name="TextBox 35"/>
          <p:cNvSpPr txBox="1">
            <a:spLocks noChangeArrowheads="1"/>
          </p:cNvSpPr>
          <p:nvPr/>
        </p:nvSpPr>
        <p:spPr bwMode="auto">
          <a:xfrm>
            <a:off x="923619" y="2239827"/>
            <a:ext cx="3408024" cy="20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500" dirty="0" err="1" smtClean="0">
                <a:solidFill>
                  <a:prstClr val="black"/>
                </a:solidFill>
                <a:latin typeface="Times New Roman" pitchFamily="18" charset="0"/>
                <a:cs typeface="Times New Roman" pitchFamily="18" charset="0"/>
              </a:rPr>
              <a:t>th</a:t>
            </a:r>
            <a:r>
              <a:rPr lang="en-US" sz="2500" dirty="0" smtClean="0">
                <a:solidFill>
                  <a:prstClr val="black"/>
                </a:solidFill>
                <a:latin typeface="Times New Roman" pitchFamily="18" charset="0"/>
                <a:cs typeface="Times New Roman" pitchFamily="18" charset="0"/>
              </a:rPr>
              <a:t>       </a:t>
            </a:r>
            <a:r>
              <a:rPr lang="en-US" sz="2500" dirty="0" err="1" smtClean="0">
                <a:solidFill>
                  <a:prstClr val="black"/>
                </a:solidFill>
                <a:latin typeface="Times New Roman" pitchFamily="18" charset="0"/>
                <a:cs typeface="Times New Roman" pitchFamily="18" charset="0"/>
              </a:rPr>
              <a:t>phác</a:t>
            </a:r>
            <a:endParaRPr lang="en-US" sz="2500" dirty="0">
              <a:solidFill>
                <a:prstClr val="black"/>
              </a:solidFill>
              <a:latin typeface="Times New Roman" pitchFamily="18" charset="0"/>
              <a:cs typeface="Times New Roman" pitchFamily="18" charset="0"/>
            </a:endParaRPr>
          </a:p>
          <a:p>
            <a:r>
              <a:rPr lang="en-US" sz="2500" dirty="0">
                <a:solidFill>
                  <a:prstClr val="black"/>
                </a:solidFill>
                <a:latin typeface="Times New Roman" pitchFamily="18" charset="0"/>
                <a:cs typeface="Times New Roman" pitchFamily="18" charset="0"/>
              </a:rPr>
              <a:t>h</a:t>
            </a:r>
            <a:r>
              <a:rPr lang="en-US" sz="2500" dirty="0" smtClean="0">
                <a:solidFill>
                  <a:prstClr val="black"/>
                </a:solidFill>
                <a:latin typeface="Times New Roman" pitchFamily="18" charset="0"/>
                <a:cs typeface="Times New Roman" pitchFamily="18" charset="0"/>
              </a:rPr>
              <a:t>      </a:t>
            </a:r>
            <a:r>
              <a:rPr lang="en-US" sz="2500" dirty="0" err="1" smtClean="0">
                <a:solidFill>
                  <a:prstClr val="black"/>
                </a:solidFill>
                <a:latin typeface="Times New Roman" pitchFamily="18" charset="0"/>
                <a:cs typeface="Times New Roman" pitchFamily="18" charset="0"/>
              </a:rPr>
              <a:t>hỉnh</a:t>
            </a:r>
            <a:endParaRPr lang="en-US" sz="2500" dirty="0" smtClean="0">
              <a:solidFill>
                <a:prstClr val="black"/>
              </a:solidFill>
              <a:latin typeface="Times New Roman" pitchFamily="18" charset="0"/>
              <a:cs typeface="Times New Roman" pitchFamily="18" charset="0"/>
            </a:endParaRPr>
          </a:p>
          <a:p>
            <a:r>
              <a:rPr lang="en-US" sz="2500" dirty="0" err="1">
                <a:solidFill>
                  <a:prstClr val="black"/>
                </a:solidFill>
                <a:latin typeface="Times New Roman" pitchFamily="18" charset="0"/>
                <a:cs typeface="Times New Roman" pitchFamily="18" charset="0"/>
              </a:rPr>
              <a:t>k</a:t>
            </a:r>
            <a:r>
              <a:rPr lang="en-US" sz="2500" dirty="0" err="1" smtClean="0">
                <a:solidFill>
                  <a:prstClr val="black"/>
                </a:solidFill>
                <a:latin typeface="Times New Roman" pitchFamily="18" charset="0"/>
                <a:cs typeface="Times New Roman" pitchFamily="18" charset="0"/>
              </a:rPr>
              <a:t>h</a:t>
            </a:r>
            <a:r>
              <a:rPr lang="en-US" sz="2500" dirty="0" smtClean="0">
                <a:solidFill>
                  <a:prstClr val="black"/>
                </a:solidFill>
                <a:latin typeface="Times New Roman" pitchFamily="18" charset="0"/>
                <a:cs typeface="Times New Roman" pitchFamily="18" charset="0"/>
              </a:rPr>
              <a:t>      </a:t>
            </a:r>
            <a:r>
              <a:rPr lang="en-US" sz="2500" dirty="0" err="1" smtClean="0">
                <a:solidFill>
                  <a:prstClr val="black"/>
                </a:solidFill>
                <a:latin typeface="Times New Roman" pitchFamily="18" charset="0"/>
                <a:cs typeface="Times New Roman" pitchFamily="18" charset="0"/>
              </a:rPr>
              <a:t>âm</a:t>
            </a:r>
            <a:r>
              <a:rPr lang="en-US" sz="2500" dirty="0" smtClean="0">
                <a:solidFill>
                  <a:prstClr val="black"/>
                </a:solidFill>
                <a:latin typeface="Times New Roman" pitchFamily="18" charset="0"/>
                <a:cs typeface="Times New Roman" pitchFamily="18" charset="0"/>
              </a:rPr>
              <a:t> </a:t>
            </a:r>
            <a:r>
              <a:rPr lang="en-US" sz="2500" dirty="0" err="1" smtClean="0">
                <a:solidFill>
                  <a:prstClr val="black"/>
                </a:solidFill>
                <a:latin typeface="Times New Roman" pitchFamily="18" charset="0"/>
                <a:cs typeface="Times New Roman" pitchFamily="18" charset="0"/>
              </a:rPr>
              <a:t>dương</a:t>
            </a:r>
            <a:endParaRPr lang="en-US" sz="2500" dirty="0" smtClean="0">
              <a:solidFill>
                <a:prstClr val="black"/>
              </a:solidFill>
              <a:latin typeface="Times New Roman" pitchFamily="18" charset="0"/>
              <a:cs typeface="Times New Roman" pitchFamily="18" charset="0"/>
            </a:endParaRPr>
          </a:p>
          <a:p>
            <a:r>
              <a:rPr lang="en-US" sz="2500" dirty="0" err="1" smtClean="0">
                <a:solidFill>
                  <a:prstClr val="black"/>
                </a:solidFill>
                <a:latin typeface="Times New Roman" pitchFamily="18" charset="0"/>
                <a:cs typeface="Times New Roman" pitchFamily="18" charset="0"/>
              </a:rPr>
              <a:t>nhấp</a:t>
            </a:r>
            <a:r>
              <a:rPr lang="en-US" sz="2500" dirty="0" smtClean="0">
                <a:solidFill>
                  <a:prstClr val="black"/>
                </a:solidFill>
                <a:latin typeface="Times New Roman" pitchFamily="18" charset="0"/>
                <a:cs typeface="Times New Roman" pitchFamily="18" charset="0"/>
              </a:rPr>
              <a:t> </a:t>
            </a:r>
            <a:r>
              <a:rPr lang="en-US" sz="2500" dirty="0" err="1" smtClean="0">
                <a:solidFill>
                  <a:prstClr val="black"/>
                </a:solidFill>
                <a:latin typeface="Times New Roman" pitchFamily="18" charset="0"/>
                <a:cs typeface="Times New Roman" pitchFamily="18" charset="0"/>
              </a:rPr>
              <a:t>nhánh</a:t>
            </a:r>
            <a:endParaRPr lang="en-US" sz="2500" dirty="0" smtClean="0">
              <a:solidFill>
                <a:prstClr val="black"/>
              </a:solidFill>
              <a:latin typeface="Times New Roman" pitchFamily="18" charset="0"/>
              <a:cs typeface="Times New Roman" pitchFamily="18" charset="0"/>
            </a:endParaRPr>
          </a:p>
          <a:p>
            <a:r>
              <a:rPr lang="en-US" sz="2500" dirty="0" err="1">
                <a:solidFill>
                  <a:prstClr val="black"/>
                </a:solidFill>
                <a:latin typeface="Times New Roman" pitchFamily="18" charset="0"/>
                <a:cs typeface="Times New Roman" pitchFamily="18" charset="0"/>
              </a:rPr>
              <a:t>t</a:t>
            </a:r>
            <a:r>
              <a:rPr lang="en-US" sz="2500" dirty="0" err="1" smtClean="0">
                <a:solidFill>
                  <a:prstClr val="black"/>
                </a:solidFill>
                <a:latin typeface="Times New Roman" pitchFamily="18" charset="0"/>
                <a:cs typeface="Times New Roman" pitchFamily="18" charset="0"/>
              </a:rPr>
              <a:t>hâm</a:t>
            </a:r>
            <a:r>
              <a:rPr lang="en-US" sz="2500" dirty="0" smtClean="0">
                <a:solidFill>
                  <a:prstClr val="black"/>
                </a:solidFill>
                <a:latin typeface="Times New Roman" pitchFamily="18" charset="0"/>
                <a:cs typeface="Times New Roman" pitchFamily="18" charset="0"/>
              </a:rPr>
              <a:t> </a:t>
            </a:r>
            <a:r>
              <a:rPr lang="en-US" sz="2500" dirty="0" err="1" smtClean="0">
                <a:solidFill>
                  <a:prstClr val="black"/>
                </a:solidFill>
                <a:latin typeface="Times New Roman" pitchFamily="18" charset="0"/>
                <a:cs typeface="Times New Roman" pitchFamily="18" charset="0"/>
              </a:rPr>
              <a:t>th</a:t>
            </a:r>
            <a:endParaRPr lang="en-US" sz="2500" dirty="0">
              <a:solidFill>
                <a:prstClr val="black"/>
              </a:solidFill>
              <a:latin typeface="Times New Roman" pitchFamily="18" charset="0"/>
              <a:cs typeface="Times New Roman" pitchFamily="18" charset="0"/>
            </a:endParaRPr>
          </a:p>
        </p:txBody>
      </p:sp>
      <p:sp>
        <p:nvSpPr>
          <p:cNvPr id="37" name="TextBox 36"/>
          <p:cNvSpPr txBox="1"/>
          <p:nvPr/>
        </p:nvSpPr>
        <p:spPr>
          <a:xfrm>
            <a:off x="1181376" y="2236938"/>
            <a:ext cx="841543" cy="477054"/>
          </a:xfrm>
          <a:prstGeom prst="rect">
            <a:avLst/>
          </a:prstGeom>
          <a:noFill/>
        </p:spPr>
        <p:txBody>
          <a:bodyPr wrap="square" rtlCol="0">
            <a:spAutoFit/>
          </a:bodyPr>
          <a:lstStyle/>
          <a:p>
            <a:r>
              <a:rPr lang="en-US" sz="2500" dirty="0" err="1">
                <a:solidFill>
                  <a:prstClr val="black"/>
                </a:solidFill>
                <a:latin typeface="Times New Roman" pitchFamily="18" charset="0"/>
                <a:cs typeface="Times New Roman" pitchFamily="18" charset="0"/>
              </a:rPr>
              <a:t>uầ</a:t>
            </a:r>
            <a:r>
              <a:rPr lang="vi-VN" sz="2500" dirty="0">
                <a:solidFill>
                  <a:prstClr val="black"/>
                </a:solidFill>
                <a:cs typeface="Times New Roman" pitchFamily="18" charset="0"/>
              </a:rPr>
              <a:t>n</a:t>
            </a:r>
            <a:endParaRPr lang="en-US" sz="2500" dirty="0">
              <a:solidFill>
                <a:prstClr val="black"/>
              </a:solidFill>
              <a:latin typeface="Times New Roman" pitchFamily="18" charset="0"/>
              <a:cs typeface="Times New Roman" pitchFamily="18" charset="0"/>
            </a:endParaRPr>
          </a:p>
        </p:txBody>
      </p:sp>
      <p:sp>
        <p:nvSpPr>
          <p:cNvPr id="38" name="TextBox 37"/>
          <p:cNvSpPr txBox="1"/>
          <p:nvPr/>
        </p:nvSpPr>
        <p:spPr>
          <a:xfrm>
            <a:off x="1089082" y="2618615"/>
            <a:ext cx="1263765" cy="477054"/>
          </a:xfrm>
          <a:prstGeom prst="rect">
            <a:avLst/>
          </a:prstGeom>
          <a:noFill/>
        </p:spPr>
        <p:txBody>
          <a:bodyPr wrap="square" rtlCol="0">
            <a:spAutoFit/>
          </a:bodyPr>
          <a:lstStyle/>
          <a:p>
            <a:r>
              <a:rPr lang="en-US" sz="2500" dirty="0" err="1">
                <a:solidFill>
                  <a:prstClr val="black"/>
                </a:solidFill>
                <a:latin typeface="Times New Roman" pitchFamily="18" charset="0"/>
                <a:cs typeface="Times New Roman" pitchFamily="18" charset="0"/>
              </a:rPr>
              <a:t>óm</a:t>
            </a:r>
            <a:endParaRPr lang="en-US" sz="2500" dirty="0">
              <a:solidFill>
                <a:prstClr val="black"/>
              </a:solidFill>
              <a:latin typeface="Times New Roman" pitchFamily="18" charset="0"/>
              <a:cs typeface="Times New Roman" pitchFamily="18" charset="0"/>
            </a:endParaRPr>
          </a:p>
        </p:txBody>
      </p:sp>
      <p:sp>
        <p:nvSpPr>
          <p:cNvPr id="39" name="TextBox 38"/>
          <p:cNvSpPr txBox="1"/>
          <p:nvPr/>
        </p:nvSpPr>
        <p:spPr>
          <a:xfrm>
            <a:off x="1225664" y="2989337"/>
            <a:ext cx="1203960" cy="477054"/>
          </a:xfrm>
          <a:prstGeom prst="rect">
            <a:avLst/>
          </a:prstGeom>
          <a:noFill/>
        </p:spPr>
        <p:txBody>
          <a:bodyPr wrap="square" rtlCol="0">
            <a:spAutoFit/>
          </a:bodyPr>
          <a:lstStyle/>
          <a:p>
            <a:r>
              <a:rPr lang="en-US" sz="2500" dirty="0" err="1">
                <a:solidFill>
                  <a:prstClr val="black"/>
                </a:solidFill>
                <a:latin typeface="Times New Roman" pitchFamily="18" charset="0"/>
                <a:cs typeface="Times New Roman" pitchFamily="18" charset="0"/>
              </a:rPr>
              <a:t>oáy</a:t>
            </a:r>
            <a:endParaRPr lang="en-US" sz="2500" dirty="0">
              <a:solidFill>
                <a:prstClr val="black"/>
              </a:solidFill>
              <a:latin typeface="Times New Roman" pitchFamily="18" charset="0"/>
              <a:cs typeface="Times New Roman" pitchFamily="18" charset="0"/>
            </a:endParaRPr>
          </a:p>
        </p:txBody>
      </p:sp>
      <p:sp>
        <p:nvSpPr>
          <p:cNvPr id="41" name="TextBox 40"/>
          <p:cNvSpPr txBox="1"/>
          <p:nvPr/>
        </p:nvSpPr>
        <p:spPr>
          <a:xfrm>
            <a:off x="1892704" y="3766213"/>
            <a:ext cx="1203960" cy="477054"/>
          </a:xfrm>
          <a:prstGeom prst="rect">
            <a:avLst/>
          </a:prstGeom>
          <a:noFill/>
        </p:spPr>
        <p:txBody>
          <a:bodyPr wrap="square" rtlCol="0">
            <a:spAutoFit/>
          </a:bodyPr>
          <a:lstStyle/>
          <a:p>
            <a:r>
              <a:rPr lang="en-US" sz="2500" dirty="0" err="1">
                <a:solidFill>
                  <a:prstClr val="black"/>
                </a:solidFill>
                <a:latin typeface="Times New Roman" pitchFamily="18" charset="0"/>
                <a:cs typeface="Times New Roman" pitchFamily="18" charset="0"/>
              </a:rPr>
              <a:t>úy</a:t>
            </a:r>
            <a:endParaRPr lang="en-US" sz="2500" dirty="0">
              <a:solidFill>
                <a:prstClr val="black"/>
              </a:solidFill>
              <a:latin typeface="Times New Roman" pitchFamily="18" charset="0"/>
              <a:cs typeface="Times New Roman" pitchFamily="18" charset="0"/>
            </a:endParaRPr>
          </a:p>
        </p:txBody>
      </p:sp>
      <p:cxnSp>
        <p:nvCxnSpPr>
          <p:cNvPr id="42" name="Straight Connector 41"/>
          <p:cNvCxnSpPr/>
          <p:nvPr/>
        </p:nvCxnSpPr>
        <p:spPr>
          <a:xfrm flipH="1">
            <a:off x="1264922" y="2618615"/>
            <a:ext cx="471283" cy="12106"/>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46" name="Straight Connector 45"/>
          <p:cNvCxnSpPr/>
          <p:nvPr/>
        </p:nvCxnSpPr>
        <p:spPr>
          <a:xfrm flipH="1">
            <a:off x="1143002" y="2999615"/>
            <a:ext cx="471283" cy="12106"/>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47" name="Straight Connector 46"/>
          <p:cNvCxnSpPr/>
          <p:nvPr/>
        </p:nvCxnSpPr>
        <p:spPr>
          <a:xfrm flipH="1">
            <a:off x="1264922" y="3395855"/>
            <a:ext cx="471283" cy="12106"/>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48" name="Straight Connector 47"/>
          <p:cNvCxnSpPr/>
          <p:nvPr/>
        </p:nvCxnSpPr>
        <p:spPr>
          <a:xfrm flipH="1">
            <a:off x="1957746" y="4166810"/>
            <a:ext cx="311879" cy="4721"/>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187626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wipe(down)">
                                      <p:cBhvr>
                                        <p:cTn id="18" dur="500"/>
                                        <p:tgtEl>
                                          <p:spTgt spid="3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down)">
                                      <p:cBhvr>
                                        <p:cTn id="21" dur="500"/>
                                        <p:tgtEl>
                                          <p:spTgt spid="38"/>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wipe(down)">
                                      <p:cBhvr>
                                        <p:cTn id="24" dur="500"/>
                                        <p:tgtEl>
                                          <p:spTgt spid="39"/>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down)">
                                      <p:cBhvr>
                                        <p:cTn id="27" dur="500"/>
                                        <p:tgtEl>
                                          <p:spTgt spid="41"/>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down)">
                                      <p:cBhvr>
                                        <p:cTn id="30" dur="500"/>
                                        <p:tgtEl>
                                          <p:spTgt spid="3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500"/>
                                        <p:tgtEl>
                                          <p:spTgt spid="42"/>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46"/>
                                        </p:tgtEl>
                                        <p:attrNameLst>
                                          <p:attrName>style.visibility</p:attrName>
                                        </p:attrNameLst>
                                      </p:cBhvr>
                                      <p:to>
                                        <p:strVal val="visible"/>
                                      </p:to>
                                    </p:set>
                                    <p:anim calcmode="lin" valueType="num">
                                      <p:cBhvr additive="base">
                                        <p:cTn id="40" dur="500" fill="hold"/>
                                        <p:tgtEl>
                                          <p:spTgt spid="46"/>
                                        </p:tgtEl>
                                        <p:attrNameLst>
                                          <p:attrName>ppt_x</p:attrName>
                                        </p:attrNameLst>
                                      </p:cBhvr>
                                      <p:tavLst>
                                        <p:tav tm="0">
                                          <p:val>
                                            <p:strVal val="#ppt_x"/>
                                          </p:val>
                                        </p:tav>
                                        <p:tav tm="100000">
                                          <p:val>
                                            <p:strVal val="#ppt_x"/>
                                          </p:val>
                                        </p:tav>
                                      </p:tavLst>
                                    </p:anim>
                                    <p:anim calcmode="lin" valueType="num">
                                      <p:cBhvr additive="base">
                                        <p:cTn id="41"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500"/>
                                        <p:tgtEl>
                                          <p:spTgt spid="4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8"/>
                                        </p:tgtEl>
                                        <p:attrNameLst>
                                          <p:attrName>style.visibility</p:attrName>
                                        </p:attrNameLst>
                                      </p:cBhvr>
                                      <p:to>
                                        <p:strVal val="visible"/>
                                      </p:to>
                                    </p:set>
                                    <p:animEffect transition="in" filter="fade">
                                      <p:cBhvr>
                                        <p:cTn id="51" dur="500"/>
                                        <p:tgtEl>
                                          <p:spTgt spid="48"/>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barn(inVertical)">
                                      <p:cBhvr>
                                        <p:cTn id="56" dur="500"/>
                                        <p:tgtEl>
                                          <p:spTgt spid="8"/>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barn(inVertical)">
                                      <p:cBhvr>
                                        <p:cTn id="61" dur="500"/>
                                        <p:tgtEl>
                                          <p:spTgt spid="2"/>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barn(inVertical)">
                                      <p:cBhvr>
                                        <p:cTn id="66" dur="500"/>
                                        <p:tgtEl>
                                          <p:spTgt spid="24"/>
                                        </p:tgtEl>
                                      </p:cBhvr>
                                    </p:animEffect>
                                  </p:childTnLst>
                                </p:cTn>
                              </p:par>
                              <p:par>
                                <p:cTn id="67" presetID="16" presetClass="entr" presetSubtype="21" fill="hold"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barn(inVertical)">
                                      <p:cBhvr>
                                        <p:cTn id="69" dur="500"/>
                                        <p:tgtEl>
                                          <p:spTgt spid="25"/>
                                        </p:tgtEl>
                                      </p:cBhvr>
                                    </p:animEffect>
                                  </p:childTnLst>
                                </p:cTn>
                              </p:par>
                              <p:par>
                                <p:cTn id="70" presetID="16" presetClass="entr" presetSubtype="21" fill="hold" nodeType="with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barn(inVertical)">
                                      <p:cBhvr>
                                        <p:cTn id="72" dur="500"/>
                                        <p:tgtEl>
                                          <p:spTgt spid="22"/>
                                        </p:tgtEl>
                                      </p:cBhvr>
                                    </p:animEffect>
                                  </p:childTnLst>
                                </p:cTn>
                              </p:par>
                              <p:par>
                                <p:cTn id="73" presetID="16" presetClass="entr" presetSubtype="21" fill="hold" nodeType="with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barn(inVertical)">
                                      <p:cBhvr>
                                        <p:cTn id="75" dur="500"/>
                                        <p:tgtEl>
                                          <p:spTgt spid="34"/>
                                        </p:tgtEl>
                                      </p:cBhvr>
                                    </p:animEffect>
                                  </p:childTnLst>
                                </p:cTn>
                              </p:par>
                              <p:par>
                                <p:cTn id="76" presetID="16" presetClass="entr" presetSubtype="21" fill="hold" nodeType="with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barn(inVertical)">
                                      <p:cBhvr>
                                        <p:cTn id="78" dur="500"/>
                                        <p:tgtEl>
                                          <p:spTgt spid="35"/>
                                        </p:tgtEl>
                                      </p:cBhvr>
                                    </p:animEffect>
                                  </p:childTnLst>
                                </p:cTn>
                              </p:par>
                            </p:childTnLst>
                          </p:cTn>
                        </p:par>
                      </p:childTnLst>
                    </p:cTn>
                  </p:par>
                  <p:par>
                    <p:cTn id="79" fill="hold">
                      <p:stCondLst>
                        <p:cond delay="indefinite"/>
                      </p:stCondLst>
                      <p:childTnLst>
                        <p:par>
                          <p:cTn id="80" fill="hold">
                            <p:stCondLst>
                              <p:cond delay="0"/>
                            </p:stCondLst>
                            <p:childTnLst>
                              <p:par>
                                <p:cTn id="81" presetID="2" presetClass="exit" presetSubtype="4" fill="hold" grpId="1" nodeType="clickEffect">
                                  <p:stCondLst>
                                    <p:cond delay="0"/>
                                  </p:stCondLst>
                                  <p:childTnLst>
                                    <p:anim calcmode="lin" valueType="num">
                                      <p:cBhvr additive="base">
                                        <p:cTn id="82" dur="500"/>
                                        <p:tgtEl>
                                          <p:spTgt spid="2"/>
                                        </p:tgtEl>
                                        <p:attrNameLst>
                                          <p:attrName>ppt_x</p:attrName>
                                        </p:attrNameLst>
                                      </p:cBhvr>
                                      <p:tavLst>
                                        <p:tav tm="0">
                                          <p:val>
                                            <p:strVal val="ppt_x"/>
                                          </p:val>
                                        </p:tav>
                                        <p:tav tm="100000">
                                          <p:val>
                                            <p:strVal val="ppt_x"/>
                                          </p:val>
                                        </p:tav>
                                      </p:tavLst>
                                    </p:anim>
                                    <p:anim calcmode="lin" valueType="num">
                                      <p:cBhvr additive="base">
                                        <p:cTn id="83" dur="500"/>
                                        <p:tgtEl>
                                          <p:spTgt spid="2"/>
                                        </p:tgtEl>
                                        <p:attrNameLst>
                                          <p:attrName>ppt_y</p:attrName>
                                        </p:attrNameLst>
                                      </p:cBhvr>
                                      <p:tavLst>
                                        <p:tav tm="0">
                                          <p:val>
                                            <p:strVal val="ppt_y"/>
                                          </p:val>
                                        </p:tav>
                                        <p:tav tm="100000">
                                          <p:val>
                                            <p:strVal val="1+ppt_h/2"/>
                                          </p:val>
                                        </p:tav>
                                      </p:tavLst>
                                    </p:anim>
                                    <p:set>
                                      <p:cBhvr>
                                        <p:cTn id="84" dur="1" fill="hold">
                                          <p:stCondLst>
                                            <p:cond delay="499"/>
                                          </p:stCondLst>
                                        </p:cTn>
                                        <p:tgtEl>
                                          <p:spTgt spid="2"/>
                                        </p:tgtEl>
                                        <p:attrNameLst>
                                          <p:attrName>style.visibility</p:attrName>
                                        </p:attrNameLst>
                                      </p:cBhvr>
                                      <p:to>
                                        <p:strVal val="hidden"/>
                                      </p:to>
                                    </p:set>
                                  </p:childTnLst>
                                </p:cTn>
                              </p:par>
                              <p:par>
                                <p:cTn id="85" presetID="2" presetClass="exit" presetSubtype="4" fill="hold" nodeType="withEffect">
                                  <p:stCondLst>
                                    <p:cond delay="0"/>
                                  </p:stCondLst>
                                  <p:childTnLst>
                                    <p:anim calcmode="lin" valueType="num">
                                      <p:cBhvr additive="base">
                                        <p:cTn id="86" dur="500"/>
                                        <p:tgtEl>
                                          <p:spTgt spid="24"/>
                                        </p:tgtEl>
                                        <p:attrNameLst>
                                          <p:attrName>ppt_x</p:attrName>
                                        </p:attrNameLst>
                                      </p:cBhvr>
                                      <p:tavLst>
                                        <p:tav tm="0">
                                          <p:val>
                                            <p:strVal val="ppt_x"/>
                                          </p:val>
                                        </p:tav>
                                        <p:tav tm="100000">
                                          <p:val>
                                            <p:strVal val="ppt_x"/>
                                          </p:val>
                                        </p:tav>
                                      </p:tavLst>
                                    </p:anim>
                                    <p:anim calcmode="lin" valueType="num">
                                      <p:cBhvr additive="base">
                                        <p:cTn id="87" dur="500"/>
                                        <p:tgtEl>
                                          <p:spTgt spid="24"/>
                                        </p:tgtEl>
                                        <p:attrNameLst>
                                          <p:attrName>ppt_y</p:attrName>
                                        </p:attrNameLst>
                                      </p:cBhvr>
                                      <p:tavLst>
                                        <p:tav tm="0">
                                          <p:val>
                                            <p:strVal val="ppt_y"/>
                                          </p:val>
                                        </p:tav>
                                        <p:tav tm="100000">
                                          <p:val>
                                            <p:strVal val="1+ppt_h/2"/>
                                          </p:val>
                                        </p:tav>
                                      </p:tavLst>
                                    </p:anim>
                                    <p:set>
                                      <p:cBhvr>
                                        <p:cTn id="88" dur="1" fill="hold">
                                          <p:stCondLst>
                                            <p:cond delay="499"/>
                                          </p:stCondLst>
                                        </p:cTn>
                                        <p:tgtEl>
                                          <p:spTgt spid="24"/>
                                        </p:tgtEl>
                                        <p:attrNameLst>
                                          <p:attrName>style.visibility</p:attrName>
                                        </p:attrNameLst>
                                      </p:cBhvr>
                                      <p:to>
                                        <p:strVal val="hidden"/>
                                      </p:to>
                                    </p:set>
                                  </p:childTnLst>
                                </p:cTn>
                              </p:par>
                              <p:par>
                                <p:cTn id="89" presetID="2" presetClass="exit" presetSubtype="4" fill="hold" nodeType="withEffect">
                                  <p:stCondLst>
                                    <p:cond delay="0"/>
                                  </p:stCondLst>
                                  <p:childTnLst>
                                    <p:anim calcmode="lin" valueType="num">
                                      <p:cBhvr additive="base">
                                        <p:cTn id="90" dur="500"/>
                                        <p:tgtEl>
                                          <p:spTgt spid="25"/>
                                        </p:tgtEl>
                                        <p:attrNameLst>
                                          <p:attrName>ppt_x</p:attrName>
                                        </p:attrNameLst>
                                      </p:cBhvr>
                                      <p:tavLst>
                                        <p:tav tm="0">
                                          <p:val>
                                            <p:strVal val="ppt_x"/>
                                          </p:val>
                                        </p:tav>
                                        <p:tav tm="100000">
                                          <p:val>
                                            <p:strVal val="ppt_x"/>
                                          </p:val>
                                        </p:tav>
                                      </p:tavLst>
                                    </p:anim>
                                    <p:anim calcmode="lin" valueType="num">
                                      <p:cBhvr additive="base">
                                        <p:cTn id="91" dur="500"/>
                                        <p:tgtEl>
                                          <p:spTgt spid="25"/>
                                        </p:tgtEl>
                                        <p:attrNameLst>
                                          <p:attrName>ppt_y</p:attrName>
                                        </p:attrNameLst>
                                      </p:cBhvr>
                                      <p:tavLst>
                                        <p:tav tm="0">
                                          <p:val>
                                            <p:strVal val="ppt_y"/>
                                          </p:val>
                                        </p:tav>
                                        <p:tav tm="100000">
                                          <p:val>
                                            <p:strVal val="1+ppt_h/2"/>
                                          </p:val>
                                        </p:tav>
                                      </p:tavLst>
                                    </p:anim>
                                    <p:set>
                                      <p:cBhvr>
                                        <p:cTn id="92" dur="1" fill="hold">
                                          <p:stCondLst>
                                            <p:cond delay="499"/>
                                          </p:stCondLst>
                                        </p:cTn>
                                        <p:tgtEl>
                                          <p:spTgt spid="25"/>
                                        </p:tgtEl>
                                        <p:attrNameLst>
                                          <p:attrName>style.visibility</p:attrName>
                                        </p:attrNameLst>
                                      </p:cBhvr>
                                      <p:to>
                                        <p:strVal val="hidden"/>
                                      </p:to>
                                    </p:set>
                                  </p:childTnLst>
                                </p:cTn>
                              </p:par>
                              <p:par>
                                <p:cTn id="93" presetID="2" presetClass="exit" presetSubtype="4" fill="hold" nodeType="withEffect">
                                  <p:stCondLst>
                                    <p:cond delay="0"/>
                                  </p:stCondLst>
                                  <p:childTnLst>
                                    <p:anim calcmode="lin" valueType="num">
                                      <p:cBhvr additive="base">
                                        <p:cTn id="94" dur="500"/>
                                        <p:tgtEl>
                                          <p:spTgt spid="22"/>
                                        </p:tgtEl>
                                        <p:attrNameLst>
                                          <p:attrName>ppt_x</p:attrName>
                                        </p:attrNameLst>
                                      </p:cBhvr>
                                      <p:tavLst>
                                        <p:tav tm="0">
                                          <p:val>
                                            <p:strVal val="ppt_x"/>
                                          </p:val>
                                        </p:tav>
                                        <p:tav tm="100000">
                                          <p:val>
                                            <p:strVal val="ppt_x"/>
                                          </p:val>
                                        </p:tav>
                                      </p:tavLst>
                                    </p:anim>
                                    <p:anim calcmode="lin" valueType="num">
                                      <p:cBhvr additive="base">
                                        <p:cTn id="95" dur="500"/>
                                        <p:tgtEl>
                                          <p:spTgt spid="22"/>
                                        </p:tgtEl>
                                        <p:attrNameLst>
                                          <p:attrName>ppt_y</p:attrName>
                                        </p:attrNameLst>
                                      </p:cBhvr>
                                      <p:tavLst>
                                        <p:tav tm="0">
                                          <p:val>
                                            <p:strVal val="ppt_y"/>
                                          </p:val>
                                        </p:tav>
                                        <p:tav tm="100000">
                                          <p:val>
                                            <p:strVal val="1+ppt_h/2"/>
                                          </p:val>
                                        </p:tav>
                                      </p:tavLst>
                                    </p:anim>
                                    <p:set>
                                      <p:cBhvr>
                                        <p:cTn id="96" dur="1" fill="hold">
                                          <p:stCondLst>
                                            <p:cond delay="499"/>
                                          </p:stCondLst>
                                        </p:cTn>
                                        <p:tgtEl>
                                          <p:spTgt spid="22"/>
                                        </p:tgtEl>
                                        <p:attrNameLst>
                                          <p:attrName>style.visibility</p:attrName>
                                        </p:attrNameLst>
                                      </p:cBhvr>
                                      <p:to>
                                        <p:strVal val="hidden"/>
                                      </p:to>
                                    </p:set>
                                  </p:childTnLst>
                                </p:cTn>
                              </p:par>
                              <p:par>
                                <p:cTn id="97" presetID="2" presetClass="exit" presetSubtype="4" fill="hold" nodeType="withEffect">
                                  <p:stCondLst>
                                    <p:cond delay="0"/>
                                  </p:stCondLst>
                                  <p:childTnLst>
                                    <p:anim calcmode="lin" valueType="num">
                                      <p:cBhvr additive="base">
                                        <p:cTn id="98" dur="500"/>
                                        <p:tgtEl>
                                          <p:spTgt spid="34"/>
                                        </p:tgtEl>
                                        <p:attrNameLst>
                                          <p:attrName>ppt_x</p:attrName>
                                        </p:attrNameLst>
                                      </p:cBhvr>
                                      <p:tavLst>
                                        <p:tav tm="0">
                                          <p:val>
                                            <p:strVal val="ppt_x"/>
                                          </p:val>
                                        </p:tav>
                                        <p:tav tm="100000">
                                          <p:val>
                                            <p:strVal val="ppt_x"/>
                                          </p:val>
                                        </p:tav>
                                      </p:tavLst>
                                    </p:anim>
                                    <p:anim calcmode="lin" valueType="num">
                                      <p:cBhvr additive="base">
                                        <p:cTn id="99" dur="500"/>
                                        <p:tgtEl>
                                          <p:spTgt spid="34"/>
                                        </p:tgtEl>
                                        <p:attrNameLst>
                                          <p:attrName>ppt_y</p:attrName>
                                        </p:attrNameLst>
                                      </p:cBhvr>
                                      <p:tavLst>
                                        <p:tav tm="0">
                                          <p:val>
                                            <p:strVal val="ppt_y"/>
                                          </p:val>
                                        </p:tav>
                                        <p:tav tm="100000">
                                          <p:val>
                                            <p:strVal val="1+ppt_h/2"/>
                                          </p:val>
                                        </p:tav>
                                      </p:tavLst>
                                    </p:anim>
                                    <p:set>
                                      <p:cBhvr>
                                        <p:cTn id="100" dur="1" fill="hold">
                                          <p:stCondLst>
                                            <p:cond delay="499"/>
                                          </p:stCondLst>
                                        </p:cTn>
                                        <p:tgtEl>
                                          <p:spTgt spid="34"/>
                                        </p:tgtEl>
                                        <p:attrNameLst>
                                          <p:attrName>style.visibility</p:attrName>
                                        </p:attrNameLst>
                                      </p:cBhvr>
                                      <p:to>
                                        <p:strVal val="hidden"/>
                                      </p:to>
                                    </p:set>
                                  </p:childTnLst>
                                </p:cTn>
                              </p:par>
                              <p:par>
                                <p:cTn id="101" presetID="2" presetClass="exit" presetSubtype="4" fill="hold" nodeType="withEffect">
                                  <p:stCondLst>
                                    <p:cond delay="0"/>
                                  </p:stCondLst>
                                  <p:childTnLst>
                                    <p:anim calcmode="lin" valueType="num">
                                      <p:cBhvr additive="base">
                                        <p:cTn id="102" dur="500"/>
                                        <p:tgtEl>
                                          <p:spTgt spid="35"/>
                                        </p:tgtEl>
                                        <p:attrNameLst>
                                          <p:attrName>ppt_x</p:attrName>
                                        </p:attrNameLst>
                                      </p:cBhvr>
                                      <p:tavLst>
                                        <p:tav tm="0">
                                          <p:val>
                                            <p:strVal val="ppt_x"/>
                                          </p:val>
                                        </p:tav>
                                        <p:tav tm="100000">
                                          <p:val>
                                            <p:strVal val="ppt_x"/>
                                          </p:val>
                                        </p:tav>
                                      </p:tavLst>
                                    </p:anim>
                                    <p:anim calcmode="lin" valueType="num">
                                      <p:cBhvr additive="base">
                                        <p:cTn id="103" dur="500"/>
                                        <p:tgtEl>
                                          <p:spTgt spid="35"/>
                                        </p:tgtEl>
                                        <p:attrNameLst>
                                          <p:attrName>ppt_y</p:attrName>
                                        </p:attrNameLst>
                                      </p:cBhvr>
                                      <p:tavLst>
                                        <p:tav tm="0">
                                          <p:val>
                                            <p:strVal val="ppt_y"/>
                                          </p:val>
                                        </p:tav>
                                        <p:tav tm="100000">
                                          <p:val>
                                            <p:strVal val="1+ppt_h/2"/>
                                          </p:val>
                                        </p:tav>
                                      </p:tavLst>
                                    </p:anim>
                                    <p:set>
                                      <p:cBhvr>
                                        <p:cTn id="104" dur="1" fill="hold">
                                          <p:stCondLst>
                                            <p:cond delay="499"/>
                                          </p:stCondLst>
                                        </p:cTn>
                                        <p:tgtEl>
                                          <p:spTgt spid="35"/>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500"/>
                                        <p:tgtEl>
                                          <p:spTgt spid="12"/>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nodeType="clickEffect">
                                  <p:stCondLst>
                                    <p:cond delay="0"/>
                                  </p:stCondLst>
                                  <p:childTnLst>
                                    <p:set>
                                      <p:cBhvr>
                                        <p:cTn id="113" dur="1" fill="hold">
                                          <p:stCondLst>
                                            <p:cond delay="0"/>
                                          </p:stCondLst>
                                        </p:cTn>
                                        <p:tgtEl>
                                          <p:spTgt spid="17"/>
                                        </p:tgtEl>
                                        <p:attrNameLst>
                                          <p:attrName>style.visibility</p:attrName>
                                        </p:attrNameLst>
                                      </p:cBhvr>
                                      <p:to>
                                        <p:strVal val="visible"/>
                                      </p:to>
                                    </p:set>
                                    <p:animEffect transition="in" filter="fade">
                                      <p:cBhvr>
                                        <p:cTn id="114" dur="500"/>
                                        <p:tgtEl>
                                          <p:spTgt spid="17"/>
                                        </p:tgtEl>
                                      </p:cBhvr>
                                    </p:animEffect>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nodeType="clickEffect">
                                  <p:stCondLst>
                                    <p:cond delay="0"/>
                                  </p:stCondLst>
                                  <p:childTnLst>
                                    <p:set>
                                      <p:cBhvr>
                                        <p:cTn id="118" dur="1" fill="hold">
                                          <p:stCondLst>
                                            <p:cond delay="0"/>
                                          </p:stCondLst>
                                        </p:cTn>
                                        <p:tgtEl>
                                          <p:spTgt spid="20"/>
                                        </p:tgtEl>
                                        <p:attrNameLst>
                                          <p:attrName>style.visibility</p:attrName>
                                        </p:attrNameLst>
                                      </p:cBhvr>
                                      <p:to>
                                        <p:strVal val="visible"/>
                                      </p:to>
                                    </p:set>
                                    <p:animEffect transition="in" filter="fade">
                                      <p:cBhvr>
                                        <p:cTn id="119" dur="1000"/>
                                        <p:tgtEl>
                                          <p:spTgt spid="20"/>
                                        </p:tgtEl>
                                      </p:cBhvr>
                                    </p:animEffect>
                                    <p:anim calcmode="lin" valueType="num">
                                      <p:cBhvr>
                                        <p:cTn id="120" dur="1000" fill="hold"/>
                                        <p:tgtEl>
                                          <p:spTgt spid="20"/>
                                        </p:tgtEl>
                                        <p:attrNameLst>
                                          <p:attrName>ppt_x</p:attrName>
                                        </p:attrNameLst>
                                      </p:cBhvr>
                                      <p:tavLst>
                                        <p:tav tm="0">
                                          <p:val>
                                            <p:strVal val="#ppt_x"/>
                                          </p:val>
                                        </p:tav>
                                        <p:tav tm="100000">
                                          <p:val>
                                            <p:strVal val="#ppt_x"/>
                                          </p:val>
                                        </p:tav>
                                      </p:tavLst>
                                    </p:anim>
                                    <p:anim calcmode="lin" valueType="num">
                                      <p:cBhvr>
                                        <p:cTn id="121" dur="1000" fill="hold"/>
                                        <p:tgtEl>
                                          <p:spTgt spid="20"/>
                                        </p:tgtEl>
                                        <p:attrNameLst>
                                          <p:attrName>ppt_y</p:attrName>
                                        </p:attrNameLst>
                                      </p:cBhvr>
                                      <p:tavLst>
                                        <p:tav tm="0">
                                          <p:val>
                                            <p:strVal val="#ppt_y+.1"/>
                                          </p:val>
                                        </p:tav>
                                        <p:tav tm="100000">
                                          <p:val>
                                            <p:strVal val="#ppt_y"/>
                                          </p:val>
                                        </p:tav>
                                      </p:tavLst>
                                    </p:anim>
                                  </p:childTnLst>
                                </p:cTn>
                              </p:par>
                              <p:par>
                                <p:cTn id="122" presetID="42" presetClass="entr" presetSubtype="0" fill="hold"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16" presetClass="entr" presetSubtype="21" fill="hold" nodeType="clickEffect">
                                  <p:stCondLst>
                                    <p:cond delay="0"/>
                                  </p:stCondLst>
                                  <p:childTnLst>
                                    <p:set>
                                      <p:cBhvr>
                                        <p:cTn id="130" dur="1" fill="hold">
                                          <p:stCondLst>
                                            <p:cond delay="0"/>
                                          </p:stCondLst>
                                        </p:cTn>
                                        <p:tgtEl>
                                          <p:spTgt spid="23"/>
                                        </p:tgtEl>
                                        <p:attrNameLst>
                                          <p:attrName>style.visibility</p:attrName>
                                        </p:attrNameLst>
                                      </p:cBhvr>
                                      <p:to>
                                        <p:strVal val="visible"/>
                                      </p:to>
                                    </p:set>
                                    <p:animEffect transition="in" filter="barn(inVertical)">
                                      <p:cBhvr>
                                        <p:cTn id="131" dur="500"/>
                                        <p:tgtEl>
                                          <p:spTgt spid="23"/>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4" fill="hold" grpId="0" nodeType="clickEffect">
                                  <p:stCondLst>
                                    <p:cond delay="0"/>
                                  </p:stCondLst>
                                  <p:childTnLst>
                                    <p:set>
                                      <p:cBhvr>
                                        <p:cTn id="135" dur="1" fill="hold">
                                          <p:stCondLst>
                                            <p:cond delay="0"/>
                                          </p:stCondLst>
                                        </p:cTn>
                                        <p:tgtEl>
                                          <p:spTgt spid="18"/>
                                        </p:tgtEl>
                                        <p:attrNameLst>
                                          <p:attrName>style.visibility</p:attrName>
                                        </p:attrNameLst>
                                      </p:cBhvr>
                                      <p:to>
                                        <p:strVal val="visible"/>
                                      </p:to>
                                    </p:set>
                                    <p:animEffect transition="in" filter="wipe(down)">
                                      <p:cBhvr>
                                        <p:cTn id="136" dur="500"/>
                                        <p:tgtEl>
                                          <p:spTgt spid="18"/>
                                        </p:tgtEl>
                                      </p:cBhvr>
                                    </p:animEffect>
                                  </p:childTnLst>
                                </p:cTn>
                              </p:par>
                            </p:childTnLst>
                          </p:cTn>
                        </p:par>
                      </p:childTnLst>
                    </p:cTn>
                  </p:par>
                  <p:par>
                    <p:cTn id="137" fill="hold">
                      <p:stCondLst>
                        <p:cond delay="indefinite"/>
                      </p:stCondLst>
                      <p:childTnLst>
                        <p:par>
                          <p:cTn id="138" fill="hold">
                            <p:stCondLst>
                              <p:cond delay="0"/>
                            </p:stCondLst>
                            <p:childTnLst>
                              <p:par>
                                <p:cTn id="139" presetID="6" presetClass="entr" presetSubtype="16" fill="hold" grpId="0" nodeType="click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circle(in)">
                                      <p:cBhvr>
                                        <p:cTn id="141"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P spid="29" grpId="0"/>
      <p:bldP spid="18" grpId="0"/>
      <p:bldP spid="12" grpId="0"/>
      <p:bldP spid="2" grpId="0"/>
      <p:bldP spid="2" grpId="1"/>
      <p:bldP spid="36" grpId="0"/>
      <p:bldP spid="37" grpId="0"/>
      <p:bldP spid="38" grpId="0"/>
      <p:bldP spid="39" grpId="0"/>
      <p:bldP spid="41"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ID" val="10010"/>
  <p:tag name="MMPROD_ABSOLUTEPOSITIONID" val="100"/>
  <p:tag name="MMPROD_LASTVALUES" val="&lt;ChangeData&gt;&lt;Text&gt;&lt;![CDATA[Câu 1: Cuộc Tổng tiến công và nổi dậy Tết Mậu Thân năm 1968 diễn ra ở đâu?]]&gt;&lt;/Text&gt;&lt;FontSize&gt;&lt;![CDATA[28]]&gt;&lt;/FontSize&gt;&lt;Left&gt;&lt;![CDATA[0]]&gt;&lt;/Left&gt;&lt;Top&gt;&lt;![CDATA[0]]&gt;&lt;/Top&gt;&lt;/ChangeData&gt;"/>
  <p:tag name="HTML_SHAPEINFO" val="&lt;ThreeDShapeInfo&gt;&lt;uuid val=&quot;100&quot;/&gt;&lt;isInvalidForFieldText val=&quot;0&quot;/&gt;&lt;Image&gt;&lt;filename val=&quot;C:\Users\ADMINI~1\AppData\Local\Temp\PR\data\asimages\{559E6806-5278-43E2-AB45-963B8F3662AA}_4.png&quot;/&gt;&lt;left val=&quot;27&quot;/&gt;&lt;top val=&quot;35&quot;/&gt;&lt;width val=&quot;673&quot;/&gt;&lt;height val=&quot;96&quot;/&gt;&lt;hasText val=&quot;1&quot;/&gt;&lt;/Image&gt;&lt;/ThreeDShapeInfo&gt;"/>
  <p:tag name="PRESENTER_SHAPETEXTINFO" val="&lt;ShapeTextInfo&gt;&lt;TableIndex row=&quot;-1&quot; col=&quot;-1&quot;&gt;&lt;linesCount val=&quot;2&quot;/&gt;&lt;lineCharCount val=&quot;46&quot;/&gt;&lt;lineCharCount val=&quot;28&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Ca83D8\data\asimages\{7C1E3698-D89D-4CAE-A9FE-D9F0BFAB28B4}_13.png&quot;/&gt;&lt;left val=&quot;292&quot;/&gt;&lt;top val=&quot;225&quot;/&gt;&lt;width val=&quot;380&quot;/&gt;&lt;height val=&quot;76&quot;/&gt;&lt;hasText val=&quot;1&quot;/&gt;&lt;/Image&gt;&lt;/ThreeDShapeInfo&gt;"/>
  <p:tag name="PRESENTER_SHAPETEXTINFO" val="&lt;ShapeTextInfo&gt;&lt;TableIndex row=&quot;-1&quot; col=&quot;-1&quot;&gt;&lt;linesCount val=&quot;1&quot;/&gt;&lt;lineCharCount val=&quot;22&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Ca83D8\data\asimages\{A5968E87-7166-4900-8D97-05F708FE4392}_14.png&quot;/&gt;&lt;left val=&quot;537&quot;/&gt;&lt;top val=&quot;221&quot;/&gt;&lt;width val=&quot;154&quot;/&gt;&lt;height val=&quot;39&quot;/&gt;&lt;hasText val=&quot;1&quot;/&gt;&lt;/Image&gt;&lt;/ThreeDShapeInfo&gt;"/>
  <p:tag name="PRESENTER_SHAPETEXTINFO" val="&lt;ShapeTextInfo&gt;&lt;TableIndex row=&quot;-1&quot; col=&quot;-1&quot;&gt;&lt;linesCount val=&quot;1&quot;/&gt;&lt;lineCharCount val=&quot;14&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Ca83D8\data\asimages\{070081EB-B385-400C-8DDB-321A4935A2DB}_14.png&quot;/&gt;&lt;left val=&quot;19&quot;/&gt;&lt;top val=&quot;73&quot;/&gt;&lt;width val=&quot;224&quot;/&gt;&lt;height val=&quot;187&quot;/&gt;&lt;hasText val=&quot;1&quot;/&gt;&lt;/Image&gt;&lt;/ThreeDShapeInfo&gt;"/>
  <p:tag name="PRESENTER_SHAPETEXTINFO" val="&lt;ShapeTextInfo&gt;&lt;TableIndex row=&quot;-1&quot; col=&quot;-1&quot;&gt;&lt;linesCount val=&quot;7&quot;/&gt;&lt;lineCharCount val=&quot;17&quot;/&gt;&lt;lineCharCount val=&quot;14&quot;/&gt;&lt;lineCharCount val=&quot;20&quot;/&gt;&lt;lineCharCount val=&quot;19&quot;/&gt;&lt;lineCharCount val=&quot;19&quot;/&gt;&lt;lineCharCount val=&quot;15&quot;/&gt;&lt;lineCharCount val=&quot;21&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Ca83D8\data\asimages\{BC186F92-FCAF-4801-8A58-A3967211A059}_14.png&quot;/&gt;&lt;left val=&quot;21&quot;/&gt;&lt;top val=&quot;263&quot;/&gt;&lt;width val=&quot;226&quot;/&gt;&lt;height val=&quot;235&quot;/&gt;&lt;hasText val=&quot;1&quot;/&gt;&lt;/Image&gt;&lt;/ThreeDShapeInfo&gt;"/>
  <p:tag name="PRESENTER_SHAPETEXTINFO" val="&lt;ShapeTextInfo&gt;&lt;TableIndex row=&quot;-1&quot; col=&quot;-1&quot;&gt;&lt;linesCount val=&quot;9&quot;/&gt;&lt;lineCharCount val=&quot;17&quot;/&gt;&lt;lineCharCount val=&quot;18&quot;/&gt;&lt;lineCharCount val=&quot;17&quot;/&gt;&lt;lineCharCount val=&quot;16&quot;/&gt;&lt;lineCharCount val=&quot;22&quot;/&gt;&lt;lineCharCount val=&quot;17&quot;/&gt;&lt;lineCharCount val=&quot;15&quot;/&gt;&lt;lineCharCount val=&quot;17&quot;/&gt;&lt;lineCharCount val=&quot;19&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Ca83D8\data\asimages\{E7A25354-EAC9-4D6D-84D0-506596C6B24A}_14.png&quot;/&gt;&lt;left val=&quot;246&quot;/&gt;&lt;top val=&quot;74&quot;/&gt;&lt;width val=&quot;240&quot;/&gt;&lt;height val=&quot;235&quot;/&gt;&lt;hasText val=&quot;1&quot;/&gt;&lt;/Image&gt;&lt;/ThreeDShapeInfo&gt;"/>
  <p:tag name="PRESENTER_SHAPETEXTINFO" val="&lt;ShapeTextInfo&gt;&lt;TableIndex row=&quot;-1&quot; col=&quot;-1&quot;&gt;&lt;linesCount val=&quot;9&quot;/&gt;&lt;lineCharCount val=&quot;17&quot;/&gt;&lt;lineCharCount val=&quot;18&quot;/&gt;&lt;lineCharCount val=&quot;19&quot;/&gt;&lt;lineCharCount val=&quot;21&quot;/&gt;&lt;lineCharCount val=&quot;18&quot;/&gt;&lt;lineCharCount val=&quot;20&quot;/&gt;&lt;lineCharCount val=&quot;19&quot;/&gt;&lt;lineCharCount val=&quot;17&quot;/&gt;&lt;lineCharCount val=&quot;23&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GENSWF_SLIDE_TITLE" val="Giáo viên chia đoạn"/>
  <p:tag name="ISPRING_SLIDE_INDENT_LEVEL" val="0"/>
  <p:tag name="ISPRING_CUSTOM_TIMING_USED" val="0"/>
</p:tagLst>
</file>

<file path=ppt/tags/tag1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Ca83D8\data\asimages\{7C1E3698-D89D-4CAE-A9FE-D9F0BFAB28B4}_13.png&quot;/&gt;&lt;left val=&quot;292&quot;/&gt;&lt;top val=&quot;225&quot;/&gt;&lt;width val=&quot;380&quot;/&gt;&lt;height val=&quot;76&quot;/&gt;&lt;hasText val=&quot;1&quot;/&gt;&lt;/Image&gt;&lt;/ThreeDShapeInfo&gt;"/>
  <p:tag name="PRESENTER_SHAPETEXTINFO" val="&lt;ShapeTextInfo&gt;&lt;TableIndex row=&quot;-1&quot; col=&quot;-1&quot;&gt;&lt;linesCount val=&quot;1&quot;/&gt;&lt;lineCharCount val=&quot;22&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Ca83D8\data\asimages\{A5968E87-7166-4900-8D97-05F708FE4392}_14.png&quot;/&gt;&lt;left val=&quot;537&quot;/&gt;&lt;top val=&quot;221&quot;/&gt;&lt;width val=&quot;154&quot;/&gt;&lt;height val=&quot;39&quot;/&gt;&lt;hasText val=&quot;1&quot;/&gt;&lt;/Image&gt;&lt;/ThreeDShapeInfo&gt;"/>
  <p:tag name="PRESENTER_SHAPETEXTINFO" val="&lt;ShapeTextInfo&gt;&lt;TableIndex row=&quot;-1&quot; col=&quot;-1&quot;&gt;&lt;linesCount val=&quot;1&quot;/&gt;&lt;lineCharCount val=&quot;14&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Ca83D8\data\asimages\{070081EB-B385-400C-8DDB-321A4935A2DB}_14.png&quot;/&gt;&lt;left val=&quot;19&quot;/&gt;&lt;top val=&quot;73&quot;/&gt;&lt;width val=&quot;224&quot;/&gt;&lt;height val=&quot;187&quot;/&gt;&lt;hasText val=&quot;1&quot;/&gt;&lt;/Image&gt;&lt;/ThreeDShapeInfo&gt;"/>
  <p:tag name="PRESENTER_SHAPETEXTINFO" val="&lt;ShapeTextInfo&gt;&lt;TableIndex row=&quot;-1&quot; col=&quot;-1&quot;&gt;&lt;linesCount val=&quot;7&quot;/&gt;&lt;lineCharCount val=&quot;17&quot;/&gt;&lt;lineCharCount val=&quot;14&quot;/&gt;&lt;lineCharCount val=&quot;20&quot;/&gt;&lt;lineCharCount val=&quot;19&quot;/&gt;&lt;lineCharCount val=&quot;19&quot;/&gt;&lt;lineCharCount val=&quot;15&quot;/&gt;&lt;lineCharCount val=&quot;21&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Ca83D8\data\asimages\{BC186F92-FCAF-4801-8A58-A3967211A059}_14.png&quot;/&gt;&lt;left val=&quot;21&quot;/&gt;&lt;top val=&quot;263&quot;/&gt;&lt;width val=&quot;226&quot;/&gt;&lt;height val=&quot;235&quot;/&gt;&lt;hasText val=&quot;1&quot;/&gt;&lt;/Image&gt;&lt;/ThreeDShapeInfo&gt;"/>
  <p:tag name="PRESENTER_SHAPETEXTINFO" val="&lt;ShapeTextInfo&gt;&lt;TableIndex row=&quot;-1&quot; col=&quot;-1&quot;&gt;&lt;linesCount val=&quot;9&quot;/&gt;&lt;lineCharCount val=&quot;17&quot;/&gt;&lt;lineCharCount val=&quot;18&quot;/&gt;&lt;lineCharCount val=&quot;17&quot;/&gt;&lt;lineCharCount val=&quot;16&quot;/&gt;&lt;lineCharCount val=&quot;22&quot;/&gt;&lt;lineCharCount val=&quot;17&quot;/&gt;&lt;lineCharCount val=&quot;15&quot;/&gt;&lt;lineCharCount val=&quot;17&quot;/&gt;&lt;lineCharCount val=&quot;19&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Ca83D8\data\asimages\{7C1E3698-D89D-4CAE-A9FE-D9F0BFAB28B4}_13.png&quot;/&gt;&lt;left val=&quot;292&quot;/&gt;&lt;top val=&quot;225&quot;/&gt;&lt;width val=&quot;380&quot;/&gt;&lt;height val=&quot;76&quot;/&gt;&lt;hasText val=&quot;1&quot;/&gt;&lt;/Image&gt;&lt;/ThreeDShapeInfo&gt;"/>
  <p:tag name="PRESENTER_SHAPETEXTINFO" val="&lt;ShapeTextInfo&gt;&lt;TableIndex row=&quot;-1&quot; col=&quot;-1&quot;&gt;&lt;linesCount val=&quot;1&quot;/&gt;&lt;lineCharCount val=&quot;2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Ca83D8\data\asimages\{E7A25354-EAC9-4D6D-84D0-506596C6B24A}_14.png&quot;/&gt;&lt;left val=&quot;246&quot;/&gt;&lt;top val=&quot;74&quot;/&gt;&lt;width val=&quot;240&quot;/&gt;&lt;height val=&quot;235&quot;/&gt;&lt;hasText val=&quot;1&quot;/&gt;&lt;/Image&gt;&lt;/ThreeDShapeInfo&gt;"/>
  <p:tag name="PRESENTER_SHAPETEXTINFO" val="&lt;ShapeTextInfo&gt;&lt;TableIndex row=&quot;-1&quot; col=&quot;-1&quot;&gt;&lt;linesCount val=&quot;9&quot;/&gt;&lt;lineCharCount val=&quot;17&quot;/&gt;&lt;lineCharCount val=&quot;18&quot;/&gt;&lt;lineCharCount val=&quot;19&quot;/&gt;&lt;lineCharCount val=&quot;21&quot;/&gt;&lt;lineCharCount val=&quot;18&quot;/&gt;&lt;lineCharCount val=&quot;20&quot;/&gt;&lt;lineCharCount val=&quot;19&quot;/&gt;&lt;lineCharCount val=&quot;17&quot;/&gt;&lt;lineCharCount val=&quot;23&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GENSWF_SLIDE_TITLE" val="Tranh minh họa 1"/>
  <p:tag name="ISPRING_SLIDE_INDENT_LEVEL" val="0"/>
  <p:tag name="ISPRING_CUSTOM_TIMING_USED" val="0"/>
</p:tagLst>
</file>

<file path=ppt/tags/tag22.xml><?xml version="1.0" encoding="utf-8"?>
<p:tagLst xmlns:a="http://schemas.openxmlformats.org/drawingml/2006/main" xmlns:r="http://schemas.openxmlformats.org/officeDocument/2006/relationships" xmlns:p="http://schemas.openxmlformats.org/presentationml/2006/main">
  <p:tag name="GENSWF_SLIDE_TITLE" val="Giới thiệu 2"/>
  <p:tag name="ISPRING_SLIDE_INDENT_LEVEL" val="0"/>
  <p:tag name="ISPRING_CUSTOM_TIMING_USED" val="0"/>
</p:tagLst>
</file>

<file path=ppt/tags/tag23.xml><?xml version="1.0" encoding="utf-8"?>
<p:tagLst xmlns:a="http://schemas.openxmlformats.org/drawingml/2006/main" xmlns:r="http://schemas.openxmlformats.org/officeDocument/2006/relationships" xmlns:p="http://schemas.openxmlformats.org/presentationml/2006/main">
  <p:tag name="GENSWF_SLIDE_TITLE" val="Câu 4"/>
  <p:tag name="ISPRING_SLIDE_INDENT_LEVEL" val="0"/>
  <p:tag name="ISPRING_CUSTOM_TIMING_USED" val="0"/>
</p:tagLst>
</file>

<file path=ppt/tags/tag24.xml><?xml version="1.0" encoding="utf-8"?>
<p:tagLst xmlns:a="http://schemas.openxmlformats.org/drawingml/2006/main" xmlns:r="http://schemas.openxmlformats.org/officeDocument/2006/relationships" xmlns:p="http://schemas.openxmlformats.org/presentationml/2006/main">
  <p:tag name="GENSWF_SLIDE_TITLE" val="Giới thiệu 2"/>
  <p:tag name="ISPRING_SLIDE_INDENT_LEVEL" val="0"/>
  <p:tag name="ISPRING_CUSTOM_TIMING_USED" val="0"/>
</p:tagLst>
</file>

<file path=ppt/tags/tag25.xml><?xml version="1.0" encoding="utf-8"?>
<p:tagLst xmlns:a="http://schemas.openxmlformats.org/drawingml/2006/main" xmlns:r="http://schemas.openxmlformats.org/officeDocument/2006/relationships" xmlns:p="http://schemas.openxmlformats.org/presentationml/2006/main">
  <p:tag name="GENSWF_SLIDE_TITLE" val="Hoạt động 3: Đọc diễn cảm"/>
  <p:tag name="ISPRING_SLIDE_INDENT_LEVEL" val="0"/>
  <p:tag name="ISPRING_CUSTOM_TIMING_USED" val="0"/>
</p:tagLst>
</file>

<file path=ppt/tags/tag26.xml><?xml version="1.0" encoding="utf-8"?>
<p:tagLst xmlns:a="http://schemas.openxmlformats.org/drawingml/2006/main" xmlns:r="http://schemas.openxmlformats.org/officeDocument/2006/relationships" xmlns:p="http://schemas.openxmlformats.org/presentationml/2006/main">
  <p:tag name="HTML_AUTOSHAPE_INFO" val="&lt;ThreeDShapeInfo&gt;&lt;uuid val=&quot;{FA86AB2E-D490-4504-A403-0123F500BAE2}&quot;/&gt;&lt;isInvalidForFieldText val=&quot;0&quot;/&gt;&lt;Image&gt;&lt;filename val=&quot;C:\Users\ADMINI~1\AppData\Local\Temp\PR\data\asimages\{FA86AB2E-D490-4504-A403-0123F500BAE2}.png&quot;/&gt;&lt;left val=&quot;0&quot;/&gt;&lt;top val=&quot;0&quot;/&gt;&lt;width val=&quot;714&quot;/&gt;&lt;height val=&quot;8&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HTML_AUTOSHAPE_INFO" val="&lt;ThreeDShapeInfo&gt;&lt;uuid val=&quot;{7BB3CC02-ED2F-43AD-9FA1-9ABAEEF8D51A}&quot;/&gt;&lt;isInvalidForFieldText val=&quot;0&quot;/&gt;&lt;Image&gt;&lt;filename val=&quot;C:\Users\ADMINI~1\AppData\Local\Temp\PR\data\asimages\{7BB3CC02-ED2F-43AD-9FA1-9ABAEEF8D51A}.png&quot;/&gt;&lt;left val=&quot;0&quot;/&gt;&lt;top val=&quot;533&quot;/&gt;&lt;width val=&quot;714&quot;/&gt;&lt;height val=&quot;8&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HTML_AUTOSHAPE_INFO" val="&lt;ThreeDShapeInfo&gt;&lt;uuid val=&quot;{20546101-8C13-4630-A712-A8B7A9C59136}&quot;/&gt;&lt;isInvalidForFieldText val=&quot;0&quot;/&gt;&lt;Image&gt;&lt;filename val=&quot;C:\Users\ADMINI~1\AppData\Local\Temp\PR\data\asimages\{20546101-8C13-4630-A712-A8B7A9C59136}.png&quot;/&gt;&lt;left val=&quot;713&quot;/&gt;&lt;top val=&quot;0&quot;/&gt;&lt;width val=&quot;6&quot;/&gt;&lt;height val=&quot;545&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HTML_AUTOSHAPE_INFO" val="&lt;ThreeDShapeInfo&gt;&lt;uuid val=&quot;{7F93F5D4-37CD-4580-8793-8C09456F8414}&quot;/&gt;&lt;isInvalidForFieldText val=&quot;0&quot;/&gt;&lt;Image&gt;&lt;filename val=&quot;C:\Users\ADMINI~1\AppData\Local\Temp\PR\data\asimages\{7F93F5D4-37CD-4580-8793-8C09456F8414}.png&quot;/&gt;&lt;left val=&quot;0&quot;/&gt;&lt;top val=&quot;0&quot;/&gt;&lt;width val=&quot;6&quot;/&gt;&lt;height val=&quot;545&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Ca83D8\data\asimages\{7C1E3698-D89D-4CAE-A9FE-D9F0BFAB28B4}_13.png&quot;/&gt;&lt;left val=&quot;292&quot;/&gt;&lt;top val=&quot;225&quot;/&gt;&lt;width val=&quot;380&quot;/&gt;&lt;height val=&quot;76&quot;/&gt;&lt;hasText val=&quot;1&quot;/&gt;&lt;/Image&gt;&lt;/ThreeDShapeInfo&gt;"/>
  <p:tag name="PRESENTER_SHAPETEXTINFO" val="&lt;ShapeTextInfo&gt;&lt;TableIndex row=&quot;-1&quot; col=&quot;-1&quot;&gt;&lt;linesCount val=&quot;1&quot;/&gt;&lt;lineCharCount val=&quot;22&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Ca83D8\data\asimages\{7C1E3698-D89D-4CAE-A9FE-D9F0BFAB28B4}_13.png&quot;/&gt;&lt;left val=&quot;292&quot;/&gt;&lt;top val=&quot;225&quot;/&gt;&lt;width val=&quot;380&quot;/&gt;&lt;height val=&quot;76&quot;/&gt;&lt;hasText val=&quot;1&quot;/&gt;&lt;/Image&gt;&lt;/ThreeDShapeInfo&gt;"/>
  <p:tag name="PRESENTER_SHAPETEXTINFO" val="&lt;ShapeTextInfo&gt;&lt;TableIndex row=&quot;-1&quot; col=&quot;-1&quot;&gt;&lt;linesCount val=&quot;1&quot;/&gt;&lt;lineCharCount val=&quot;22&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GENSWF_SLIDE_TITLE" val="Luyện đọc diễn cảm"/>
  <p:tag name="ISPRING_SLIDE_INDENT_LEVEL" val="0"/>
  <p:tag name="ISPRING_CUSTOM_TIMING_USED" val="0"/>
</p:tagLst>
</file>

<file path=ppt/tags/tag32.xml><?xml version="1.0" encoding="utf-8"?>
<p:tagLst xmlns:a="http://schemas.openxmlformats.org/drawingml/2006/main" xmlns:r="http://schemas.openxmlformats.org/officeDocument/2006/relationships" xmlns:p="http://schemas.openxmlformats.org/presentationml/2006/main">
  <p:tag name="GENSWF_SLIDE_TITLE" val="Củng cố - Liên hệ"/>
  <p:tag name="ISPRING_SLIDE_INDENT_LEVEL" val="0"/>
  <p:tag name="ISPRING_CUSTOM_TIMING_USED" val="0"/>
</p:tagLst>
</file>

<file path=ppt/tags/tag33.xml><?xml version="1.0" encoding="utf-8"?>
<p:tagLst xmlns:a="http://schemas.openxmlformats.org/drawingml/2006/main" xmlns:r="http://schemas.openxmlformats.org/officeDocument/2006/relationships" xmlns:p="http://schemas.openxmlformats.org/presentationml/2006/main">
  <p:tag name="PRESENTER_SHAPEINFO" val="&lt;ThreeDShapeInfo&gt;&lt;uuid val=&quot;{EF59A50D-D4C5-4EBB-8C74-8607BD3FD4BE}&quot;/&gt;&lt;isInvalidForFieldText val=&quot;0&quot;/&gt;&lt;Image&gt;&lt;filename val=&quot;C:\Users\ADMINI~1\AppData\Local\Temp\PR\data\asimages\{EF59A50D-D4C5-4EBB-8C74-8607BD3FD4BE}_3.png&quot;/&gt;&lt;left val=&quot;222&quot;/&gt;&lt;top val=&quot;177&quot;/&gt;&lt;width val=&quot;449&quot;/&gt;&lt;height val=&quot;221&quot;/&gt;&lt;hasText val=&quot;1&quot;/&gt;&lt;/Image&gt;&lt;/ThreeDShapeInfo&gt;"/>
  <p:tag name="PRESENTER_SHAPETEXTINFO" val="&lt;ShapeTextInfo&gt;&lt;TableIndex row=&quot;-1&quot; col=&quot;-1&quot;&gt;&lt;linesCount val=&quot;2&quot;/&gt;&lt;lineCharCount val=&quot;10&quot;/&gt;&lt;lineCharCount val=&quot;29&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GENSWF_SLIDE_TITLE" val="Liên hệ"/>
  <p:tag name="ISPRING_SLIDE_INDENT_LEVEL" val="0"/>
  <p:tag name="ISPRING_CUSTOM_TIMING_USED" val="0"/>
</p:tagLst>
</file>

<file path=ppt/tags/tag36.xml><?xml version="1.0" encoding="utf-8"?>
<p:tagLst xmlns:a="http://schemas.openxmlformats.org/drawingml/2006/main" xmlns:r="http://schemas.openxmlformats.org/officeDocument/2006/relationships" xmlns:p="http://schemas.openxmlformats.org/presentationml/2006/main">
  <p:tag name="GENSWF_SLIDE_TITLE" val="Chào tạm biệt"/>
  <p:tag name="ISPRING_SLIDE_INDENT_LEVEL" val="0"/>
  <p:tag name="ISPRING_CUSTOM_TIMING_USED" val="0"/>
</p:tagLst>
</file>

<file path=ppt/tags/tag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Ca83D8\data\asimages\{7C1E3698-D89D-4CAE-A9FE-D9F0BFAB28B4}_13.png&quot;/&gt;&lt;left val=&quot;292&quot;/&gt;&lt;top val=&quot;225&quot;/&gt;&lt;width val=&quot;380&quot;/&gt;&lt;height val=&quot;76&quot;/&gt;&lt;hasText val=&quot;1&quot;/&gt;&lt;/Image&gt;&lt;/ThreeDShapeInfo&gt;"/>
  <p:tag name="PRESENTER_SHAPETEXTINFO" val="&lt;ShapeTextInfo&gt;&lt;TableIndex row=&quot;-1&quot; col=&quot;-1&quot;&gt;&lt;linesCount val=&quot;1&quot;/&gt;&lt;lineCharCount val=&quot;22&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Ca83D8\data\asimages\{7C1E3698-D89D-4CAE-A9FE-D9F0BFAB28B4}_13.png&quot;/&gt;&lt;left val=&quot;292&quot;/&gt;&lt;top val=&quot;225&quot;/&gt;&lt;width val=&quot;380&quot;/&gt;&lt;height val=&quot;76&quot;/&gt;&lt;hasText val=&quot;1&quot;/&gt;&lt;/Image&gt;&lt;/ThreeDShapeInfo&gt;"/>
  <p:tag name="PRESENTER_SHAPETEXTINFO" val="&lt;ShapeTextInfo&gt;&lt;TableIndex row=&quot;-1&quot; col=&quot;-1&quot;&gt;&lt;linesCount val=&quot;1&quot;/&gt;&lt;lineCharCount val=&quot;22&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GENSWF_SLIDE_TITLE" val="Câu hỏi 2"/>
  <p:tag name="ISPRING_SLIDE_INDENT_LEVEL" val="0"/>
  <p:tag name="ISPRING_CUSTOM_TIMING_USED" val="0"/>
</p:tagLst>
</file>

<file path=ppt/tags/tag7.xml><?xml version="1.0" encoding="utf-8"?>
<p:tagLst xmlns:a="http://schemas.openxmlformats.org/drawingml/2006/main" xmlns:r="http://schemas.openxmlformats.org/officeDocument/2006/relationships" xmlns:p="http://schemas.openxmlformats.org/presentationml/2006/main">
  <p:tag name="MMPROD_ID" val="10020"/>
  <p:tag name="MMPROD_ABSOLUTEPOSITIONID" val="100"/>
  <p:tag name="MMPROD_LASTVALUES" val="&lt;ChangeData&gt;&lt;Text&gt;&lt;![CDATA[Câu 2: Ý nghĩa của cuộc Tổng tiến công và nổi dậy Tết Mậu Thân 1968 là:]]&gt;&lt;/Text&gt;&lt;FontSize&gt;&lt;![CDATA[28]]&gt;&lt;/FontSize&gt;&lt;Left&gt;&lt;![CDATA[0]]&gt;&lt;/Left&gt;&lt;Top&gt;&lt;![CDATA[0]]&gt;&lt;/Top&gt;&lt;/ChangeData&gt;"/>
  <p:tag name="HTML_SHAPEINFO" val="&lt;ThreeDShapeInfo&gt;&lt;uuid val=&quot;100&quot;/&gt;&lt;isInvalidForFieldText val=&quot;0&quot;/&gt;&lt;Image&gt;&lt;filename val=&quot;C:\Users\ADMINI~1\AppData\Local\Temp\PR\data\asimages\{9DD35BC2-D306-4A8D-AD78-009BDAABCC74}_5.png&quot;/&gt;&lt;left val=&quot;31&quot;/&gt;&lt;top val=&quot;41&quot;/&gt;&lt;width val=&quot;663&quot;/&gt;&lt;height val=&quot;96&quot;/&gt;&lt;hasText val=&quot;1&quot;/&gt;&lt;/Image&gt;&lt;/ThreeDShapeInfo&gt;"/>
  <p:tag name="PRESENTER_SHAPETEXTINFO" val="&lt;ShapeTextInfo&gt;&lt;TableIndex row=&quot;-1&quot; col=&quot;-1&quot;&gt;&lt;linesCount val=&quot;2&quot;/&gt;&lt;lineCharCount val=&quot;46&quot;/&gt;&lt;lineCharCount val=&quot;25&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Ca83D8\data\asimages\{7C1E3698-D89D-4CAE-A9FE-D9F0BFAB28B4}_13.png&quot;/&gt;&lt;left val=&quot;292&quot;/&gt;&lt;top val=&quot;225&quot;/&gt;&lt;width val=&quot;380&quot;/&gt;&lt;height val=&quot;76&quot;/&gt;&lt;hasText val=&quot;1&quot;/&gt;&lt;/Image&gt;&lt;/ThreeDShapeInfo&gt;"/>
  <p:tag name="PRESENTER_SHAPETEXTINFO" val="&lt;ShapeTextInfo&gt;&lt;TableIndex row=&quot;-1&quot; col=&quot;-1&quot;&gt;&lt;linesCount val=&quot;1&quot;/&gt;&lt;lineCharCount val=&quot;22&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Ca83D8\data\asimages\{7C1E3698-D89D-4CAE-A9FE-D9F0BFAB28B4}_13.png&quot;/&gt;&lt;left val=&quot;292&quot;/&gt;&lt;top val=&quot;225&quot;/&gt;&lt;width val=&quot;380&quot;/&gt;&lt;height val=&quot;76&quot;/&gt;&lt;hasText val=&quot;1&quot;/&gt;&lt;/Image&gt;&lt;/ThreeDShapeInfo&gt;"/>
  <p:tag name="PRESENTER_SHAPETEXTINFO" val="&lt;ShapeTextInfo&gt;&lt;TableIndex row=&quot;-1&quot; col=&quot;-1&quot;&gt;&lt;linesCount val=&quot;1&quot;/&gt;&lt;lineCharCount val=&quot;22&quot;/&gt;&lt;/TableIndex&gt;&lt;/ShapeTextInfo&g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1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2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4.xml><?xml version="1.0" encoding="utf-8"?>
<a:theme xmlns:a="http://schemas.openxmlformats.org/drawingml/2006/main" name="3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TotalTime>
  <Words>2121</Words>
  <Application>Microsoft Office PowerPoint</Application>
  <PresentationFormat>On-screen Show (4:3)</PresentationFormat>
  <Paragraphs>304</Paragraphs>
  <Slides>36</Slides>
  <Notes>12</Notes>
  <HiddenSlides>1</HiddenSlides>
  <MMClips>0</MMClips>
  <ScaleCrop>false</ScaleCrop>
  <HeadingPairs>
    <vt:vector size="4" baseType="variant">
      <vt:variant>
        <vt:lpstr>Theme</vt:lpstr>
      </vt:variant>
      <vt:variant>
        <vt:i4>4</vt:i4>
      </vt:variant>
      <vt:variant>
        <vt:lpstr>Slide Titles</vt:lpstr>
      </vt:variant>
      <vt:variant>
        <vt:i4>36</vt:i4>
      </vt:variant>
    </vt:vector>
  </HeadingPairs>
  <TitlesOfParts>
    <vt:vector size="40" baseType="lpstr">
      <vt:lpstr>Oriel</vt:lpstr>
      <vt:lpstr>1_Oriel</vt:lpstr>
      <vt:lpstr>2_Oriel</vt:lpstr>
      <vt:lpstr>3_Oriel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HS</dc:creator>
  <cp:lastModifiedBy>HS</cp:lastModifiedBy>
  <cp:revision>15</cp:revision>
  <dcterms:created xsi:type="dcterms:W3CDTF">2024-03-17T04:09:19Z</dcterms:created>
  <dcterms:modified xsi:type="dcterms:W3CDTF">2024-03-18T02:59:42Z</dcterms:modified>
</cp:coreProperties>
</file>