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91" r:id="rId2"/>
    <p:sldId id="270" r:id="rId3"/>
    <p:sldId id="257" r:id="rId4"/>
    <p:sldId id="277" r:id="rId5"/>
    <p:sldId id="278" r:id="rId6"/>
    <p:sldId id="260" r:id="rId7"/>
    <p:sldId id="275" r:id="rId8"/>
    <p:sldId id="269" r:id="rId9"/>
    <p:sldId id="271" r:id="rId10"/>
    <p:sldId id="280" r:id="rId11"/>
    <p:sldId id="290" r:id="rId12"/>
    <p:sldId id="281" r:id="rId13"/>
    <p:sldId id="289" r:id="rId14"/>
    <p:sldId id="285" r:id="rId15"/>
    <p:sldId id="286" r:id="rId16"/>
    <p:sldId id="287" r:id="rId17"/>
    <p:sldId id="288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8000"/>
    <a:srgbClr val="0000FF"/>
    <a:srgbClr val="00FF00"/>
    <a:srgbClr val="CCFFFF"/>
    <a:srgbClr val="FF0000"/>
    <a:srgbClr val="0B53E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8" autoAdjust="0"/>
    <p:restoredTop sz="99504" autoAdjust="0"/>
  </p:normalViewPr>
  <p:slideViewPr>
    <p:cSldViewPr>
      <p:cViewPr varScale="1">
        <p:scale>
          <a:sx n="74" d="100"/>
          <a:sy n="74" d="100"/>
        </p:scale>
        <p:origin x="12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5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BAE2-2B88-4882-97AD-D8C89D8B7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2769-8195-46BD-9623-91E5CC351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D374F-951D-43B4-B090-18E90EED1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0593B-C24D-4460-8FC0-ABBBE29D8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6613D-785E-400B-974A-A2EA0BF7F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B7F8-80D5-4947-9EC5-A97AEC6E8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9FE1-CC3C-49D8-9280-045B2AA6C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56026-6617-4BB5-BA22-B9035054D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4A42-524F-41DC-B995-8C334D2F4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D3B32-2091-4D41-9A22-17AB099AF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4FC01-11CF-4A3D-9E83-1CE55859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D7F3-4D39-466D-94AD-2E5F1E2B9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CECC3-216D-4CF4-B9D2-00D8D73ED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9878D-56BA-4E15-A827-9653E680C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1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86E1ED9C-174F-40F0-8BB1-D92ABFA5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slide" Target="slide7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nterest Background Photos, Vectors and PSD Files for Free Download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32657"/>
            <a:ext cx="9065620" cy="68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9096" y="4572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73" y="3084997"/>
            <a:ext cx="1268413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91076" y="5334000"/>
            <a:ext cx="3573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GV: </a:t>
            </a:r>
            <a:r>
              <a:rPr lang="en-US" dirty="0" err="1" smtClean="0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</a:t>
            </a:r>
          </a:p>
          <a:p>
            <a:pPr algn="r"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Nhơn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9870" y="256177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2" descr="F0524633"/>
          <p:cNvSpPr>
            <a:spLocks noChangeArrowheads="1"/>
          </p:cNvSpPr>
          <p:nvPr/>
        </p:nvSpPr>
        <p:spPr bwMode="auto">
          <a:xfrm>
            <a:off x="533400" y="3657600"/>
            <a:ext cx="8077200" cy="25511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14343" name="Picture 3" descr="Vetrangtri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Rectangle 4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345" name="Rectangle 5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346" name="Text Box 7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1434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4348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914400" y="1676400"/>
            <a:ext cx="72390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latin typeface="Arial" charset="0"/>
              </a:rPr>
              <a:t>- Ngoài những hoạt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ộng trên còn có những nội dung gì khác?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685800" y="3886200"/>
            <a:ext cx="777240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>
                <a:solidFill>
                  <a:srgbClr val="CC0099"/>
                </a:solidFill>
                <a:latin typeface="Arial" charset="0"/>
              </a:rPr>
              <a:t>* Giờ truy bài, buổi học trên lớp, ra ch</a:t>
            </a:r>
            <a:r>
              <a:rPr lang="vi-VN" sz="3000">
                <a:solidFill>
                  <a:srgbClr val="CC0099"/>
                </a:solidFill>
                <a:latin typeface="Arial" charset="0"/>
              </a:rPr>
              <a:t>ơ</a:t>
            </a:r>
            <a:r>
              <a:rPr lang="en-US" sz="3000">
                <a:solidFill>
                  <a:srgbClr val="CC0099"/>
                </a:solidFill>
                <a:latin typeface="Arial" charset="0"/>
              </a:rPr>
              <a:t>i, múa hát chào mừng ngày lễ lớn, buổi sinh hoạt chào cờ, học nhóm, </a:t>
            </a:r>
            <a:r>
              <a:rPr lang="vi-VN" sz="3000">
                <a:solidFill>
                  <a:srgbClr val="CC0099"/>
                </a:solidFill>
                <a:latin typeface="Arial" charset="0"/>
              </a:rPr>
              <a:t>đ</a:t>
            </a:r>
            <a:r>
              <a:rPr lang="en-US" sz="3000">
                <a:solidFill>
                  <a:srgbClr val="CC0099"/>
                </a:solidFill>
                <a:latin typeface="Arial" charset="0"/>
              </a:rPr>
              <a:t>i học, phong cảnh tr</a:t>
            </a:r>
            <a:r>
              <a:rPr lang="vi-VN" sz="3000">
                <a:solidFill>
                  <a:srgbClr val="CC0099"/>
                </a:solidFill>
                <a:latin typeface="Arial" charset="0"/>
              </a:rPr>
              <a:t>ư</a:t>
            </a:r>
            <a:r>
              <a:rPr lang="en-US" sz="3000">
                <a:solidFill>
                  <a:srgbClr val="CC0099"/>
                </a:solidFill>
                <a:latin typeface="Arial" charset="0"/>
              </a:rPr>
              <a:t>ờng học...</a:t>
            </a:r>
          </a:p>
        </p:txBody>
      </p:sp>
      <p:sp>
        <p:nvSpPr>
          <p:cNvPr id="264212" name="Text Box 20"/>
          <p:cNvSpPr txBox="1">
            <a:spLocks noChangeArrowheads="1"/>
          </p:cNvSpPr>
          <p:nvPr/>
        </p:nvSpPr>
        <p:spPr bwMode="auto">
          <a:xfrm>
            <a:off x="914400" y="2590800"/>
            <a:ext cx="7239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latin typeface="Arial" charset="0"/>
              </a:rPr>
              <a:t>- Em hãy kể một số hoạt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ộng trong giờ ra ch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2" grpId="0"/>
      <p:bldP spid="264203" grpId="0"/>
      <p:bldP spid="2642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Screenshots\Screenshot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3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15377" name="Picture 3" descr="Vetrangtri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8" name="Rectangle 4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79" name="Rectangle 5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5380" name="Text Box 7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1538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538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pic>
        <p:nvPicPr>
          <p:cNvPr id="265235" name="Picture 19" descr="vẽ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157663"/>
            <a:ext cx="2286000" cy="1620837"/>
          </a:xfrm>
          <a:prstGeom prst="rect">
            <a:avLst/>
          </a:prstGeom>
          <a:noFill/>
          <a:ln w="63500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15364" name="Text Box 20"/>
          <p:cNvSpPr txBox="1">
            <a:spLocks noChangeArrowheads="1"/>
          </p:cNvSpPr>
          <p:nvPr/>
        </p:nvSpPr>
        <p:spPr bwMode="auto">
          <a:xfrm>
            <a:off x="1257300" y="1371600"/>
            <a:ext cx="485933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just"/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Hoạt </a:t>
            </a:r>
            <a:r>
              <a:rPr lang="vi-VN" sz="2800" b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ộng 2: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Cách vẽ tranh</a:t>
            </a:r>
          </a:p>
        </p:txBody>
      </p:sp>
      <p:sp>
        <p:nvSpPr>
          <p:cNvPr id="15365" name="AutoShape 21"/>
          <p:cNvSpPr>
            <a:spLocks noChangeArrowheads="1"/>
          </p:cNvSpPr>
          <p:nvPr/>
        </p:nvSpPr>
        <p:spPr bwMode="auto">
          <a:xfrm>
            <a:off x="533400" y="2024063"/>
            <a:ext cx="2819400" cy="4267200"/>
          </a:xfrm>
          <a:prstGeom prst="verticalScroll">
            <a:avLst>
              <a:gd name="adj" fmla="val 4037"/>
            </a:avLst>
          </a:prstGeom>
          <a:solidFill>
            <a:schemeClr val="hlink"/>
          </a:soli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65238" name="Text Box 22"/>
          <p:cNvSpPr txBox="1">
            <a:spLocks noChangeArrowheads="1"/>
          </p:cNvSpPr>
          <p:nvPr/>
        </p:nvSpPr>
        <p:spPr bwMode="auto">
          <a:xfrm>
            <a:off x="609600" y="2328863"/>
            <a:ext cx="2438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 b="1" u="sng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sz="1800" b="1" u="sng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1800" b="1" u="sng">
                <a:solidFill>
                  <a:srgbClr val="FF0000"/>
                </a:solidFill>
                <a:latin typeface="Arial" charset="0"/>
              </a:rPr>
              <a:t>ớc 1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: Phác mảng hình.(Bố cục)</a:t>
            </a:r>
          </a:p>
        </p:txBody>
      </p:sp>
      <p:sp>
        <p:nvSpPr>
          <p:cNvPr id="265239" name="Text Box 23"/>
          <p:cNvSpPr txBox="1">
            <a:spLocks noChangeArrowheads="1"/>
          </p:cNvSpPr>
          <p:nvPr/>
        </p:nvSpPr>
        <p:spPr bwMode="auto">
          <a:xfrm>
            <a:off x="685800" y="3178175"/>
            <a:ext cx="25146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 b="1" u="sng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sz="1800" b="1" u="sng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1800" b="1" u="sng">
                <a:solidFill>
                  <a:srgbClr val="FF0000"/>
                </a:solidFill>
                <a:latin typeface="Arial" charset="0"/>
              </a:rPr>
              <a:t>ớc 2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: Vẽ hình ảnh chính, hình ảnh phụ</a:t>
            </a:r>
          </a:p>
        </p:txBody>
      </p:sp>
      <p:sp>
        <p:nvSpPr>
          <p:cNvPr id="265240" name="Text Box 24"/>
          <p:cNvSpPr txBox="1">
            <a:spLocks noChangeArrowheads="1"/>
          </p:cNvSpPr>
          <p:nvPr/>
        </p:nvSpPr>
        <p:spPr bwMode="auto">
          <a:xfrm>
            <a:off x="685800" y="4049713"/>
            <a:ext cx="2362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 b="1" u="sng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sz="1800" b="1" u="sng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1800" b="1" u="sng">
                <a:solidFill>
                  <a:srgbClr val="FF0000"/>
                </a:solidFill>
                <a:latin typeface="Arial" charset="0"/>
              </a:rPr>
              <a:t>ớc 3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: Chỉnh hình, vẽ chi tiết</a:t>
            </a:r>
          </a:p>
        </p:txBody>
      </p:sp>
      <p:sp>
        <p:nvSpPr>
          <p:cNvPr id="265241" name="Text Box 25"/>
          <p:cNvSpPr txBox="1">
            <a:spLocks noChangeArrowheads="1"/>
          </p:cNvSpPr>
          <p:nvPr/>
        </p:nvSpPr>
        <p:spPr bwMode="auto">
          <a:xfrm>
            <a:off x="685800" y="4843463"/>
            <a:ext cx="23622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 b="1" u="sng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sz="1800" b="1" u="sng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1800" b="1" u="sng">
                <a:solidFill>
                  <a:srgbClr val="FF0000"/>
                </a:solidFill>
                <a:latin typeface="Arial" charset="0"/>
              </a:rPr>
              <a:t>ớc4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: Vẽ màu</a:t>
            </a:r>
          </a:p>
        </p:txBody>
      </p:sp>
      <p:sp>
        <p:nvSpPr>
          <p:cNvPr id="15370" name="Text Box 26"/>
          <p:cNvSpPr txBox="1">
            <a:spLocks noChangeArrowheads="1"/>
          </p:cNvSpPr>
          <p:nvPr/>
        </p:nvSpPr>
        <p:spPr bwMode="auto">
          <a:xfrm>
            <a:off x="4268788" y="3700463"/>
            <a:ext cx="1209675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1</a:t>
            </a:r>
          </a:p>
        </p:txBody>
      </p:sp>
      <p:sp>
        <p:nvSpPr>
          <p:cNvPr id="15371" name="Text Box 27"/>
          <p:cNvSpPr txBox="1">
            <a:spLocks noChangeArrowheads="1"/>
          </p:cNvSpPr>
          <p:nvPr/>
        </p:nvSpPr>
        <p:spPr bwMode="auto">
          <a:xfrm>
            <a:off x="6858000" y="3665538"/>
            <a:ext cx="1209675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2</a:t>
            </a:r>
          </a:p>
        </p:txBody>
      </p:sp>
      <p:sp>
        <p:nvSpPr>
          <p:cNvPr id="15372" name="Text Box 28"/>
          <p:cNvSpPr txBox="1">
            <a:spLocks noChangeArrowheads="1"/>
          </p:cNvSpPr>
          <p:nvPr/>
        </p:nvSpPr>
        <p:spPr bwMode="auto">
          <a:xfrm>
            <a:off x="4038600" y="5910263"/>
            <a:ext cx="1209675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3</a:t>
            </a:r>
          </a:p>
        </p:txBody>
      </p:sp>
      <p:sp>
        <p:nvSpPr>
          <p:cNvPr id="15373" name="Text Box 29"/>
          <p:cNvSpPr txBox="1">
            <a:spLocks noChangeArrowheads="1"/>
          </p:cNvSpPr>
          <p:nvPr/>
        </p:nvSpPr>
        <p:spPr bwMode="auto">
          <a:xfrm>
            <a:off x="7162800" y="5986463"/>
            <a:ext cx="1209675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ớc 4</a:t>
            </a:r>
          </a:p>
        </p:txBody>
      </p:sp>
      <p:pic>
        <p:nvPicPr>
          <p:cNvPr id="265246" name="Picture 30" descr="buoc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191000"/>
            <a:ext cx="23622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47" name="Picture 31" descr="buoc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2033588"/>
            <a:ext cx="23622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48" name="Picture 32" descr="buoc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981200"/>
            <a:ext cx="2362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38" grpId="0"/>
      <p:bldP spid="265239" grpId="0"/>
      <p:bldP spid="265240" grpId="0"/>
      <p:bldP spid="2652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Pictures\Screenshots\Screenshot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4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9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6"/>
            <a:ext cx="9157482" cy="68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4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9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0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3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16389" name="Picture 3" descr="Vetrangtri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Rectangle 4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1639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639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266268" name="Text Box 28"/>
          <p:cNvSpPr txBox="1">
            <a:spLocks noChangeArrowheads="1"/>
          </p:cNvSpPr>
          <p:nvPr/>
        </p:nvSpPr>
        <p:spPr bwMode="auto">
          <a:xfrm>
            <a:off x="990600" y="2057400"/>
            <a:ext cx="4800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  <a:latin typeface="Arial" charset="0"/>
              </a:rPr>
              <a:t>Họat </a:t>
            </a:r>
            <a:r>
              <a:rPr lang="vi-VN" b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b="1" u="sng">
                <a:solidFill>
                  <a:srgbClr val="FF0000"/>
                </a:solidFill>
                <a:latin typeface="Arial" charset="0"/>
              </a:rPr>
              <a:t>ộng 3</a:t>
            </a:r>
            <a:r>
              <a:rPr lang="en-US" b="1">
                <a:latin typeface="Arial" charset="0"/>
              </a:rPr>
              <a:t>: Thực hành</a:t>
            </a:r>
          </a:p>
        </p:txBody>
      </p:sp>
      <p:sp>
        <p:nvSpPr>
          <p:cNvPr id="266269" name="Text Box 29"/>
          <p:cNvSpPr txBox="1">
            <a:spLocks noChangeArrowheads="1"/>
          </p:cNvSpPr>
          <p:nvPr/>
        </p:nvSpPr>
        <p:spPr bwMode="auto">
          <a:xfrm>
            <a:off x="990600" y="3048000"/>
            <a:ext cx="75438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E5E00E"/>
                </a:solidFill>
                <a:latin typeface="Arial" charset="0"/>
              </a:rPr>
              <a:t>Vẽ một bức tranh về </a:t>
            </a:r>
            <a:r>
              <a:rPr lang="vi-VN" sz="3200">
                <a:solidFill>
                  <a:srgbClr val="E5E00E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E5E00E"/>
                </a:solidFill>
                <a:latin typeface="Arial" charset="0"/>
              </a:rPr>
              <a:t>ề tài Tr</a:t>
            </a:r>
            <a:r>
              <a:rPr lang="vi-VN" sz="3200">
                <a:solidFill>
                  <a:srgbClr val="E5E00E"/>
                </a:solidFill>
                <a:latin typeface="Arial" charset="0"/>
              </a:rPr>
              <a:t>ư</a:t>
            </a:r>
            <a:r>
              <a:rPr lang="en-US" sz="3200">
                <a:solidFill>
                  <a:srgbClr val="E5E00E"/>
                </a:solidFill>
                <a:latin typeface="Arial" charset="0"/>
              </a:rPr>
              <a:t>ờng em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8" grpId="0"/>
      <p:bldP spid="2662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17416" name="Picture 3" descr="Vetrangtri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7" name="Rectangle 4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18" name="Rectangle 5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1742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742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267276" name="Text Box 12"/>
          <p:cNvSpPr txBox="1">
            <a:spLocks noChangeArrowheads="1"/>
          </p:cNvSpPr>
          <p:nvPr/>
        </p:nvSpPr>
        <p:spPr bwMode="auto">
          <a:xfrm>
            <a:off x="1981200" y="1752600"/>
            <a:ext cx="562768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Hoạt </a:t>
            </a:r>
            <a:r>
              <a:rPr lang="vi-VN" sz="2800" b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ộng 4</a:t>
            </a:r>
            <a:r>
              <a:rPr lang="en-US" sz="2800">
                <a:latin typeface="Arial" charset="0"/>
              </a:rPr>
              <a:t>: Nhận xét -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ánh giá</a:t>
            </a:r>
          </a:p>
        </p:txBody>
      </p:sp>
      <p:sp>
        <p:nvSpPr>
          <p:cNvPr id="267277" name="Text Box 13"/>
          <p:cNvSpPr txBox="1">
            <a:spLocks noChangeArrowheads="1"/>
          </p:cNvSpPr>
          <p:nvPr/>
        </p:nvSpPr>
        <p:spPr bwMode="auto">
          <a:xfrm>
            <a:off x="990600" y="2438400"/>
            <a:ext cx="541655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</a:rPr>
              <a:t>- Em thích nhất tranh của bạn nào?</a:t>
            </a:r>
          </a:p>
          <a:p>
            <a:r>
              <a:rPr lang="en-US" b="1">
                <a:solidFill>
                  <a:schemeClr val="tx2"/>
                </a:solidFill>
                <a:latin typeface="Arial" charset="0"/>
              </a:rPr>
              <a:t>Tại sao?</a:t>
            </a:r>
            <a:endParaRPr 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7278" name="Text Box 14"/>
          <p:cNvSpPr txBox="1">
            <a:spLocks noChangeArrowheads="1"/>
          </p:cNvSpPr>
          <p:nvPr/>
        </p:nvSpPr>
        <p:spPr bwMode="auto">
          <a:xfrm>
            <a:off x="990600" y="3327400"/>
            <a:ext cx="66913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</a:rPr>
              <a:t>- Tranh của bạn vẽ có </a:t>
            </a:r>
            <a:r>
              <a:rPr lang="vi-VN" b="1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úng nội dung không?</a:t>
            </a:r>
            <a:endParaRPr 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7279" name="Text Box 15"/>
          <p:cNvSpPr txBox="1">
            <a:spLocks noChangeArrowheads="1"/>
          </p:cNvSpPr>
          <p:nvPr/>
        </p:nvSpPr>
        <p:spPr bwMode="auto">
          <a:xfrm>
            <a:off x="1066800" y="4114800"/>
            <a:ext cx="515302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</a:rPr>
              <a:t>- Hình ảnh chính </a:t>
            </a:r>
            <a:r>
              <a:rPr lang="vi-VN" b="1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ã nổi bật ch</a:t>
            </a:r>
            <a:r>
              <a:rPr lang="vi-VN" b="1">
                <a:solidFill>
                  <a:schemeClr val="tx2"/>
                </a:solidFill>
                <a:latin typeface="Arial" charset="0"/>
              </a:rPr>
              <a:t>ư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a?</a:t>
            </a:r>
            <a:endParaRPr 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7280" name="Text Box 16"/>
          <p:cNvSpPr txBox="1">
            <a:spLocks noChangeArrowheads="1"/>
          </p:cNvSpPr>
          <p:nvPr/>
        </p:nvSpPr>
        <p:spPr bwMode="auto">
          <a:xfrm>
            <a:off x="990600" y="4927600"/>
            <a:ext cx="78343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</a:rPr>
              <a:t>- Em hãy nhận xét cách vẽ màu trong tranh của bạn?</a:t>
            </a:r>
            <a:endParaRPr lang="en-US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6" grpId="0"/>
      <p:bldP spid="267277" grpId="0"/>
      <p:bldP spid="267278" grpId="0"/>
      <p:bldP spid="267279" grpId="0"/>
      <p:bldP spid="2672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9" name="Text Box 149"/>
          <p:cNvSpPr txBox="1">
            <a:spLocks noChangeArrowheads="1"/>
          </p:cNvSpPr>
          <p:nvPr/>
        </p:nvSpPr>
        <p:spPr bwMode="auto">
          <a:xfrm>
            <a:off x="609600" y="5715000"/>
            <a:ext cx="8001000" cy="412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100">
                <a:latin typeface="Arial" charset="0"/>
              </a:rPr>
              <a:t>Những bức ảnh trên gợi cho các em hình ảnh, hoạt </a:t>
            </a:r>
            <a:r>
              <a:rPr lang="vi-VN" sz="2100">
                <a:latin typeface="Arial" charset="0"/>
              </a:rPr>
              <a:t>đ</a:t>
            </a:r>
            <a:r>
              <a:rPr lang="en-US" sz="2100">
                <a:latin typeface="Arial" charset="0"/>
              </a:rPr>
              <a:t>ộng ở </a:t>
            </a:r>
            <a:r>
              <a:rPr lang="vi-VN" sz="2100">
                <a:latin typeface="Arial" charset="0"/>
              </a:rPr>
              <a:t>đ</a:t>
            </a:r>
            <a:r>
              <a:rPr lang="en-US" sz="2100">
                <a:latin typeface="Arial" charset="0"/>
              </a:rPr>
              <a:t>âu?</a:t>
            </a:r>
          </a:p>
        </p:txBody>
      </p:sp>
      <p:sp>
        <p:nvSpPr>
          <p:cNvPr id="235670" name="Text Box 150"/>
          <p:cNvSpPr txBox="1">
            <a:spLocks noChangeArrowheads="1"/>
          </p:cNvSpPr>
          <p:nvPr/>
        </p:nvSpPr>
        <p:spPr bwMode="auto">
          <a:xfrm>
            <a:off x="2044700" y="1219200"/>
            <a:ext cx="47244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Quan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sát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bức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ảnh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chụp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35671" name="Picture 151" descr="P1020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1900" y="2286000"/>
            <a:ext cx="1905000" cy="1381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72" name="Picture 152" descr="P10200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950" y="3962400"/>
            <a:ext cx="1981200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73" name="Picture 153" descr="P1020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2900" y="3962400"/>
            <a:ext cx="1905000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74" name="Picture 154" descr="P10200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2900" y="2286000"/>
            <a:ext cx="1828800" cy="1427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75" name="Picture 155" descr="P10200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4225" y="2286000"/>
            <a:ext cx="1905000" cy="1427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76" name="Picture 156" descr="P10200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30475" y="3962400"/>
            <a:ext cx="1828800" cy="1427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77" name="Picture 157" descr="P102004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6900" y="2286000"/>
            <a:ext cx="1752600" cy="1347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678" name="Picture 158" descr="P10200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" y="3962400"/>
            <a:ext cx="1771650" cy="1427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5679" name="Text Box 159"/>
          <p:cNvSpPr txBox="1">
            <a:spLocks noChangeArrowheads="1"/>
          </p:cNvSpPr>
          <p:nvPr/>
        </p:nvSpPr>
        <p:spPr bwMode="auto">
          <a:xfrm>
            <a:off x="609600" y="5715000"/>
            <a:ext cx="8001000" cy="412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100">
                <a:latin typeface="Arial" charset="0"/>
              </a:rPr>
              <a:t>Là những hình ảnh và hoạt </a:t>
            </a:r>
            <a:r>
              <a:rPr lang="vi-VN" sz="2100">
                <a:latin typeface="Arial" charset="0"/>
              </a:rPr>
              <a:t>đ</a:t>
            </a:r>
            <a:r>
              <a:rPr lang="en-US" sz="2100">
                <a:latin typeface="Arial" charset="0"/>
              </a:rPr>
              <a:t>ộng trong nhà tr</a:t>
            </a:r>
            <a:r>
              <a:rPr lang="vi-VN" sz="2100">
                <a:latin typeface="Arial" charset="0"/>
              </a:rPr>
              <a:t>ư</a:t>
            </a:r>
            <a:r>
              <a:rPr lang="en-US" sz="2100">
                <a:latin typeface="Arial" charset="0"/>
              </a:rPr>
              <a:t>ờng.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5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5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5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5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5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5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5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5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5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5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5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5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5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5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5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5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5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35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5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3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9" grpId="0"/>
      <p:bldP spid="235669" grpId="1"/>
      <p:bldP spid="235670" grpId="0" animBg="1"/>
      <p:bldP spid="2356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9" descr="FIREWRK5"/>
          <p:cNvPicPr>
            <a:picLocks noChangeAspect="1" noChangeArrowheads="1"/>
          </p:cNvPicPr>
          <p:nvPr/>
        </p:nvPicPr>
        <p:blipFill>
          <a:blip r:embed="rId2">
            <a:lum bright="-48000" contrast="-44000"/>
          </a:blip>
          <a:srcRect/>
          <a:stretch>
            <a:fillRect/>
          </a:stretch>
        </p:blipFill>
        <p:spPr bwMode="auto">
          <a:xfrm>
            <a:off x="977900" y="1625600"/>
            <a:ext cx="71755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70"/>
          <p:cNvSpPr txBox="1">
            <a:spLocks noChangeArrowheads="1"/>
          </p:cNvSpPr>
          <p:nvPr/>
        </p:nvSpPr>
        <p:spPr bwMode="auto">
          <a:xfrm>
            <a:off x="2590800" y="403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124" name="Text Box 81"/>
          <p:cNvSpPr txBox="1">
            <a:spLocks noChangeArrowheads="1"/>
          </p:cNvSpPr>
          <p:nvPr/>
        </p:nvSpPr>
        <p:spPr bwMode="auto">
          <a:xfrm>
            <a:off x="5638800" y="3581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125" name="Text Box 82"/>
          <p:cNvSpPr txBox="1">
            <a:spLocks noChangeArrowheads="1"/>
          </p:cNvSpPr>
          <p:nvPr/>
        </p:nvSpPr>
        <p:spPr bwMode="auto">
          <a:xfrm>
            <a:off x="5715000" y="3352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318" name="Text Box 150"/>
          <p:cNvSpPr txBox="1">
            <a:spLocks noChangeArrowheads="1"/>
          </p:cNvSpPr>
          <p:nvPr/>
        </p:nvSpPr>
        <p:spPr bwMode="auto">
          <a:xfrm>
            <a:off x="2133600" y="2362200"/>
            <a:ext cx="5105400" cy="9144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5400" dirty="0" smtClean="0">
                <a:latin typeface="Arial" charset="0"/>
              </a:rPr>
              <a:t>Bài 3: </a:t>
            </a:r>
            <a:r>
              <a:rPr lang="en-US" sz="5400" dirty="0" err="1" smtClean="0">
                <a:latin typeface="Arial" charset="0"/>
              </a:rPr>
              <a:t>Vẽ</a:t>
            </a:r>
            <a:r>
              <a:rPr lang="en-US" sz="5400" dirty="0" smtClean="0">
                <a:latin typeface="Arial" charset="0"/>
              </a:rPr>
              <a:t> </a:t>
            </a:r>
            <a:r>
              <a:rPr lang="en-US" sz="5400" dirty="0" err="1">
                <a:latin typeface="Arial" charset="0"/>
              </a:rPr>
              <a:t>tranh</a:t>
            </a:r>
            <a:endParaRPr lang="en-US" sz="5400" dirty="0">
              <a:latin typeface="Arial" charset="0"/>
            </a:endParaRPr>
          </a:p>
        </p:txBody>
      </p:sp>
      <p:grpSp>
        <p:nvGrpSpPr>
          <p:cNvPr id="3" name="Group 154"/>
          <p:cNvGrpSpPr>
            <a:grpSpLocks/>
          </p:cNvGrpSpPr>
          <p:nvPr/>
        </p:nvGrpSpPr>
        <p:grpSpPr bwMode="auto">
          <a:xfrm>
            <a:off x="1524000" y="3657600"/>
            <a:ext cx="6045200" cy="911225"/>
            <a:chOff x="944" y="2160"/>
            <a:chExt cx="3808" cy="574"/>
          </a:xfrm>
        </p:grpSpPr>
        <p:sp>
          <p:nvSpPr>
            <p:cNvPr id="5131" name="WordArt 152"/>
            <p:cNvSpPr>
              <a:spLocks noChangeArrowheads="1" noChangeShapeType="1" noTextEdit="1"/>
            </p:cNvSpPr>
            <p:nvPr/>
          </p:nvSpPr>
          <p:spPr bwMode="auto">
            <a:xfrm>
              <a:off x="944" y="2160"/>
              <a:ext cx="1408" cy="5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5875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ĐỀ TÀI:</a:t>
              </a:r>
            </a:p>
          </p:txBody>
        </p:sp>
        <p:sp>
          <p:nvSpPr>
            <p:cNvPr id="5132" name="WordArt 153"/>
            <p:cNvSpPr>
              <a:spLocks noChangeArrowheads="1" noChangeShapeType="1" noTextEdit="1"/>
            </p:cNvSpPr>
            <p:nvPr/>
          </p:nvSpPr>
          <p:spPr bwMode="auto">
            <a:xfrm>
              <a:off x="2448" y="2160"/>
              <a:ext cx="2304" cy="5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tx2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TRƯỜNG EM</a:t>
              </a:r>
              <a:endParaRPr lang="en-US" sz="3600" kern="10"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pic>
        <p:nvPicPr>
          <p:cNvPr id="5129" name="Picture 160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457200" y="3810000"/>
            <a:ext cx="2586038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6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V="1">
            <a:off x="6243638" y="3890962"/>
            <a:ext cx="2586038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4"/>
          <p:cNvGrpSpPr>
            <a:grpSpLocks/>
          </p:cNvGrpSpPr>
          <p:nvPr/>
        </p:nvGrpSpPr>
        <p:grpSpPr bwMode="auto">
          <a:xfrm>
            <a:off x="381000" y="381000"/>
            <a:ext cx="8382000" cy="1079500"/>
            <a:chOff x="240" y="240"/>
            <a:chExt cx="5280" cy="680"/>
          </a:xfrm>
        </p:grpSpPr>
        <p:pic>
          <p:nvPicPr>
            <p:cNvPr id="6177" name="Picture 35" descr="Vetrangtri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8" name="Rectangle 36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79" name="Rectangle 37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6180" name="Text Box 39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12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6181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6182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373417" y="1418658"/>
            <a:ext cx="56896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sng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b="1" i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b="1" i="1" u="sng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b="1" i="1" u="sng" dirty="0" err="1">
                <a:solidFill>
                  <a:srgbClr val="FF0000"/>
                </a:solidFill>
                <a:latin typeface="Arial" charset="0"/>
              </a:rPr>
              <a:t>ộng</a:t>
            </a:r>
            <a:r>
              <a:rPr lang="en-US" b="1" i="1" u="sng" dirty="0">
                <a:solidFill>
                  <a:srgbClr val="FF0000"/>
                </a:solidFill>
                <a:latin typeface="Arial" charset="0"/>
              </a:rPr>
              <a:t> 1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Tìm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chọn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nội</a:t>
            </a:r>
            <a:r>
              <a:rPr lang="en-US" dirty="0">
                <a:latin typeface="Arial" charset="0"/>
              </a:rPr>
              <a:t> dung </a:t>
            </a:r>
            <a:r>
              <a:rPr lang="vi-VN" dirty="0">
                <a:latin typeface="Arial" charset="0"/>
              </a:rPr>
              <a:t>đ</a:t>
            </a:r>
            <a:r>
              <a:rPr lang="en-US" dirty="0">
                <a:latin typeface="Arial" charset="0"/>
              </a:rPr>
              <a:t>ề </a:t>
            </a:r>
            <a:r>
              <a:rPr lang="en-US" dirty="0" err="1">
                <a:latin typeface="Arial" charset="0"/>
              </a:rPr>
              <a:t>tài</a:t>
            </a:r>
            <a:r>
              <a:rPr lang="en-US" dirty="0">
                <a:latin typeface="Arial" charset="0"/>
              </a:rPr>
              <a:t>: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990600" y="1735138"/>
            <a:ext cx="2284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Quan sát tranh:</a:t>
            </a:r>
          </a:p>
        </p:txBody>
      </p:sp>
      <p:sp>
        <p:nvSpPr>
          <p:cNvPr id="248878" name="Text Box 46"/>
          <p:cNvSpPr txBox="1">
            <a:spLocks noChangeArrowheads="1"/>
          </p:cNvSpPr>
          <p:nvPr/>
        </p:nvSpPr>
        <p:spPr bwMode="auto">
          <a:xfrm>
            <a:off x="4191000" y="307657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248879" name="Text Box 47"/>
          <p:cNvSpPr txBox="1">
            <a:spLocks noChangeArrowheads="1"/>
          </p:cNvSpPr>
          <p:nvPr/>
        </p:nvSpPr>
        <p:spPr bwMode="auto">
          <a:xfrm>
            <a:off x="6096000" y="307657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248880" name="Text Box 48"/>
          <p:cNvSpPr txBox="1">
            <a:spLocks noChangeArrowheads="1"/>
          </p:cNvSpPr>
          <p:nvPr/>
        </p:nvSpPr>
        <p:spPr bwMode="auto">
          <a:xfrm>
            <a:off x="7924800" y="307657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3</a:t>
            </a:r>
          </a:p>
        </p:txBody>
      </p:sp>
      <p:sp>
        <p:nvSpPr>
          <p:cNvPr id="248881" name="Text Box 49"/>
          <p:cNvSpPr txBox="1">
            <a:spLocks noChangeArrowheads="1"/>
          </p:cNvSpPr>
          <p:nvPr/>
        </p:nvSpPr>
        <p:spPr bwMode="auto">
          <a:xfrm>
            <a:off x="4191000" y="4570413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4</a:t>
            </a:r>
          </a:p>
        </p:txBody>
      </p:sp>
      <p:sp>
        <p:nvSpPr>
          <p:cNvPr id="248897" name="Text Box 65"/>
          <p:cNvSpPr txBox="1">
            <a:spLocks noChangeArrowheads="1"/>
          </p:cNvSpPr>
          <p:nvPr/>
        </p:nvSpPr>
        <p:spPr bwMode="auto">
          <a:xfrm>
            <a:off x="6019800" y="4570413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5</a:t>
            </a:r>
          </a:p>
        </p:txBody>
      </p:sp>
      <p:sp>
        <p:nvSpPr>
          <p:cNvPr id="248898" name="Text Box 66"/>
          <p:cNvSpPr txBox="1">
            <a:spLocks noChangeArrowheads="1"/>
          </p:cNvSpPr>
          <p:nvPr/>
        </p:nvSpPr>
        <p:spPr bwMode="auto">
          <a:xfrm>
            <a:off x="7924800" y="4646613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charset="0"/>
              </a:rPr>
              <a:t>6</a:t>
            </a:r>
          </a:p>
        </p:txBody>
      </p:sp>
      <p:sp>
        <p:nvSpPr>
          <p:cNvPr id="248899" name="Text Box 67"/>
          <p:cNvSpPr txBox="1">
            <a:spLocks noChangeArrowheads="1"/>
          </p:cNvSpPr>
          <p:nvPr/>
        </p:nvSpPr>
        <p:spPr bwMode="auto">
          <a:xfrm>
            <a:off x="4343400" y="6113463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charset="0"/>
              </a:rPr>
              <a:t>7</a:t>
            </a:r>
          </a:p>
        </p:txBody>
      </p:sp>
      <p:sp>
        <p:nvSpPr>
          <p:cNvPr id="248900" name="Text Box 68"/>
          <p:cNvSpPr txBox="1">
            <a:spLocks noChangeArrowheads="1"/>
          </p:cNvSpPr>
          <p:nvPr/>
        </p:nvSpPr>
        <p:spPr bwMode="auto">
          <a:xfrm>
            <a:off x="5943600" y="6124575"/>
            <a:ext cx="18473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48904" name="Picture 72" descr="1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6306" y="3482975"/>
            <a:ext cx="1501775" cy="108743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48905" name="Picture 73" descr="CIMG39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1006" y="1938904"/>
            <a:ext cx="1715294" cy="1140051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48906" name="Picture 74" descr="CIMG98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0050" y="3502251"/>
            <a:ext cx="1557337" cy="108709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48907" name="Picture 75" descr="Laodong_Giuginmoitruong01(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5531" y="1938904"/>
            <a:ext cx="1352550" cy="1140051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48908" name="Picture 76" descr="PICT01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58406" y="1955800"/>
            <a:ext cx="1524000" cy="11207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48910" name="Picture 78" descr="PICT01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62262" y="3517446"/>
            <a:ext cx="1520144" cy="107473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48911" name="Picture 79" descr="Laodong_Giuginmoitruong01(5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96506" y="5027613"/>
            <a:ext cx="1371600" cy="10668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6166" name="AutoShape 81" descr="img36"/>
          <p:cNvSpPr>
            <a:spLocks noChangeArrowheads="1"/>
          </p:cNvSpPr>
          <p:nvPr/>
        </p:nvSpPr>
        <p:spPr bwMode="auto">
          <a:xfrm>
            <a:off x="381000" y="2209800"/>
            <a:ext cx="3124200" cy="4267200"/>
          </a:xfrm>
          <a:prstGeom prst="verticalScroll">
            <a:avLst>
              <a:gd name="adj" fmla="val 3704"/>
            </a:avLst>
          </a:prstGeom>
          <a:blipFill dpi="0" rotWithShape="0">
            <a:blip r:embed="rId10"/>
            <a:srcRect/>
            <a:stretch>
              <a:fillRect/>
            </a:stretch>
          </a:blip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48915" name="Text Box 83"/>
          <p:cNvSpPr txBox="1">
            <a:spLocks noChangeArrowheads="1"/>
          </p:cNvSpPr>
          <p:nvPr/>
        </p:nvSpPr>
        <p:spPr bwMode="auto">
          <a:xfrm>
            <a:off x="609600" y="2362200"/>
            <a:ext cx="2667000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bức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tranh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vễ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ề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tài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tr</a:t>
            </a:r>
            <a:r>
              <a:rPr lang="vi-VN" dirty="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ờng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248916" name="Text Box 84"/>
          <p:cNvSpPr txBox="1">
            <a:spLocks noChangeArrowheads="1"/>
          </p:cNvSpPr>
          <p:nvPr/>
        </p:nvSpPr>
        <p:spPr bwMode="auto">
          <a:xfrm>
            <a:off x="533400" y="4114800"/>
            <a:ext cx="2819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8918" name="Text Box 86"/>
          <p:cNvSpPr txBox="1">
            <a:spLocks noChangeArrowheads="1"/>
          </p:cNvSpPr>
          <p:nvPr/>
        </p:nvSpPr>
        <p:spPr bwMode="auto">
          <a:xfrm>
            <a:off x="7772400" y="6124575"/>
            <a:ext cx="18473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3718718" y="1920421"/>
            <a:ext cx="5044282" cy="4268788"/>
            <a:chOff x="2603" y="1270"/>
            <a:chExt cx="2692" cy="2689"/>
          </a:xfrm>
        </p:grpSpPr>
        <p:pic>
          <p:nvPicPr>
            <p:cNvPr id="6172" name="Picture 100" descr="CIMG985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95" y="2237"/>
              <a:ext cx="970" cy="72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  <p:pic>
          <p:nvPicPr>
            <p:cNvPr id="6173" name="Picture 101" descr="Laodong_Giuginmoitruong01(2)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47" y="1278"/>
              <a:ext cx="948" cy="712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  <p:pic>
          <p:nvPicPr>
            <p:cNvPr id="6174" name="Picture 102" descr="PICT01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03" y="1270"/>
              <a:ext cx="1066" cy="704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  <p:pic>
          <p:nvPicPr>
            <p:cNvPr id="6176" name="Picture 104" descr="Laodong_Giuginmoitruong01(5)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03" y="3213"/>
              <a:ext cx="960" cy="746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8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8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8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4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4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4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4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4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4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4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48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8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8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48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8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48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48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48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48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48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48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48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48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48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48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4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74" grpId="0"/>
      <p:bldP spid="248875" grpId="0"/>
      <p:bldP spid="248878" grpId="0"/>
      <p:bldP spid="248879" grpId="0"/>
      <p:bldP spid="248880" grpId="0"/>
      <p:bldP spid="248881" grpId="0"/>
      <p:bldP spid="248897" grpId="0"/>
      <p:bldP spid="248898" grpId="0"/>
      <p:bldP spid="248899" grpId="0"/>
      <p:bldP spid="248900" grpId="0"/>
      <p:bldP spid="248915" grpId="0"/>
      <p:bldP spid="248916" grpId="0"/>
      <p:bldP spid="2489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037" name="Picture 181" descr="CIMG985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8275" y="4505325"/>
            <a:ext cx="1965325" cy="156482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50038" name="Picture 182" descr="Laodong_Giuginmoitruong01(2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6464" y="2362200"/>
            <a:ext cx="1857829" cy="170338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50039" name="Picture 183" descr="PICT01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46298" y="2362200"/>
            <a:ext cx="1997302" cy="1703387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50041" name="Picture 185" descr="Laodong_Giuginmoitruong01(5)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90177" y="4505325"/>
            <a:ext cx="1894115" cy="156482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grpSp>
        <p:nvGrpSpPr>
          <p:cNvPr id="7176" name="Group 43"/>
          <p:cNvGrpSpPr>
            <a:grpSpLocks/>
          </p:cNvGrpSpPr>
          <p:nvPr/>
        </p:nvGrpSpPr>
        <p:grpSpPr bwMode="auto">
          <a:xfrm>
            <a:off x="381000" y="381000"/>
            <a:ext cx="8382000" cy="938213"/>
            <a:chOff x="240" y="240"/>
            <a:chExt cx="5280" cy="698"/>
          </a:xfrm>
        </p:grpSpPr>
        <p:pic>
          <p:nvPicPr>
            <p:cNvPr id="7311" name="Picture 44" descr="Vetrangtri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0" y="240"/>
              <a:ext cx="52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12" name="Rectangle 45"/>
            <p:cNvSpPr>
              <a:spLocks noChangeArrowheads="1"/>
            </p:cNvSpPr>
            <p:nvPr/>
          </p:nvSpPr>
          <p:spPr bwMode="auto">
            <a:xfrm>
              <a:off x="1968" y="240"/>
              <a:ext cx="3552" cy="672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CC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13" name="Rectangle 46"/>
            <p:cNvSpPr>
              <a:spLocks noChangeArrowheads="1"/>
            </p:cNvSpPr>
            <p:nvPr/>
          </p:nvSpPr>
          <p:spPr bwMode="auto">
            <a:xfrm>
              <a:off x="240" y="240"/>
              <a:ext cx="172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7314" name="Text Box 48"/>
            <p:cNvSpPr txBox="1">
              <a:spLocks noChangeArrowheads="1"/>
            </p:cNvSpPr>
            <p:nvPr/>
          </p:nvSpPr>
          <p:spPr bwMode="auto">
            <a:xfrm>
              <a:off x="955" y="687"/>
              <a:ext cx="950" cy="251"/>
            </a:xfrm>
            <a:prstGeom prst="rect">
              <a:avLst/>
            </a:prstGeom>
            <a:solidFill>
              <a:srgbClr val="641800"/>
            </a:solidFill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Vẽ tranh</a:t>
              </a:r>
            </a:p>
          </p:txBody>
        </p:sp>
        <p:sp>
          <p:nvSpPr>
            <p:cNvPr id="731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208" y="384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chemeClr val="bg1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16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160" y="432"/>
              <a:ext cx="307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 type="none" w="sm" len="sm"/>
                    <a:tailEnd type="none" w="sm" len="sm"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Đề tài: Trường em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7178" name="AutoShape 55" descr="F0711829"/>
          <p:cNvSpPr>
            <a:spLocks noChangeArrowheads="1"/>
          </p:cNvSpPr>
          <p:nvPr/>
        </p:nvSpPr>
        <p:spPr bwMode="auto">
          <a:xfrm>
            <a:off x="457200" y="1447800"/>
            <a:ext cx="2590800" cy="4876800"/>
          </a:xfrm>
          <a:prstGeom prst="verticalScroll">
            <a:avLst>
              <a:gd name="adj" fmla="val 4718"/>
            </a:avLst>
          </a:prstGeom>
          <a:blipFill dpi="0" rotWithShape="1">
            <a:blip r:embed="rId11"/>
            <a:srcRect/>
            <a:stretch>
              <a:fillRect/>
            </a:stretch>
          </a:blip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49912" name="Text Box 56"/>
          <p:cNvSpPr txBox="1">
            <a:spLocks noChangeArrowheads="1"/>
          </p:cNvSpPr>
          <p:nvPr/>
        </p:nvSpPr>
        <p:spPr bwMode="auto">
          <a:xfrm>
            <a:off x="533400" y="2362200"/>
            <a:ext cx="25558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- Tranh vẽ nội dung gì?</a:t>
            </a:r>
          </a:p>
        </p:txBody>
      </p:sp>
      <p:sp>
        <p:nvSpPr>
          <p:cNvPr id="249913" name="Text Box 57"/>
          <p:cNvSpPr txBox="1">
            <a:spLocks noChangeArrowheads="1"/>
          </p:cNvSpPr>
          <p:nvPr/>
        </p:nvSpPr>
        <p:spPr bwMode="auto">
          <a:xfrm>
            <a:off x="574675" y="2801938"/>
            <a:ext cx="22860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- Có những hình ảnh       nào trong tranh?</a:t>
            </a:r>
          </a:p>
        </p:txBody>
      </p:sp>
      <p:sp>
        <p:nvSpPr>
          <p:cNvPr id="249914" name="Text Box 58"/>
          <p:cNvSpPr txBox="1">
            <a:spLocks noChangeArrowheads="1"/>
          </p:cNvSpPr>
          <p:nvPr/>
        </p:nvSpPr>
        <p:spPr bwMode="auto">
          <a:xfrm>
            <a:off x="550863" y="3511550"/>
            <a:ext cx="2497137" cy="554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FF0000"/>
                </a:solidFill>
                <a:latin typeface="Arial" charset="0"/>
              </a:rPr>
              <a:t>- Hình ảnh nào là hình ảnh chính, hình ảnh phụ?</a:t>
            </a:r>
          </a:p>
        </p:txBody>
      </p:sp>
      <p:sp>
        <p:nvSpPr>
          <p:cNvPr id="249915" name="Text Box 59"/>
          <p:cNvSpPr txBox="1">
            <a:spLocks noChangeArrowheads="1"/>
          </p:cNvSpPr>
          <p:nvPr/>
        </p:nvSpPr>
        <p:spPr bwMode="auto">
          <a:xfrm>
            <a:off x="527050" y="4214813"/>
            <a:ext cx="22860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- Tranh </a:t>
            </a:r>
            <a:r>
              <a:rPr lang="vi-VN" sz="1600" b="1">
                <a:solidFill>
                  <a:srgbClr val="FF0000"/>
                </a:solidFill>
                <a:latin typeface="Arial" charset="0"/>
              </a:rPr>
              <a:t>đư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ợc vẽ màu nh</a:t>
            </a:r>
            <a:r>
              <a:rPr lang="vi-VN" sz="1600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 thế nào?</a:t>
            </a:r>
          </a:p>
        </p:txBody>
      </p:sp>
      <p:sp>
        <p:nvSpPr>
          <p:cNvPr id="250042" name="Text Box 186"/>
          <p:cNvSpPr txBox="1">
            <a:spLocks noChangeArrowheads="1"/>
          </p:cNvSpPr>
          <p:nvPr/>
        </p:nvSpPr>
        <p:spPr bwMode="auto">
          <a:xfrm>
            <a:off x="3089275" y="3013838"/>
            <a:ext cx="93027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1</a:t>
            </a:r>
          </a:p>
        </p:txBody>
      </p:sp>
      <p:sp>
        <p:nvSpPr>
          <p:cNvPr id="250043" name="Text Box 187"/>
          <p:cNvSpPr txBox="1">
            <a:spLocks noChangeArrowheads="1"/>
          </p:cNvSpPr>
          <p:nvPr/>
        </p:nvSpPr>
        <p:spPr bwMode="auto">
          <a:xfrm>
            <a:off x="5867400" y="2362200"/>
            <a:ext cx="9302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</p:txBody>
      </p:sp>
      <p:sp>
        <p:nvSpPr>
          <p:cNvPr id="250044" name="Text Box 188"/>
          <p:cNvSpPr txBox="1">
            <a:spLocks noChangeArrowheads="1"/>
          </p:cNvSpPr>
          <p:nvPr/>
        </p:nvSpPr>
        <p:spPr bwMode="auto">
          <a:xfrm>
            <a:off x="5867400" y="3657600"/>
            <a:ext cx="9302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</p:txBody>
      </p:sp>
      <p:sp>
        <p:nvSpPr>
          <p:cNvPr id="250045" name="Text Box 189"/>
          <p:cNvSpPr txBox="1">
            <a:spLocks noChangeArrowheads="1"/>
          </p:cNvSpPr>
          <p:nvPr/>
        </p:nvSpPr>
        <p:spPr bwMode="auto">
          <a:xfrm>
            <a:off x="5867400" y="5101771"/>
            <a:ext cx="93027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 </a:t>
            </a:r>
            <a:r>
              <a:rPr lang="vi-VN" dirty="0">
                <a:latin typeface="Arial" charset="0"/>
              </a:rPr>
              <a:t>7</a:t>
            </a:r>
            <a:endParaRPr lang="en-US" dirty="0">
              <a:latin typeface="Arial" charset="0"/>
            </a:endParaRPr>
          </a:p>
        </p:txBody>
      </p:sp>
      <p:sp>
        <p:nvSpPr>
          <p:cNvPr id="250046" name="Text Box 190"/>
          <p:cNvSpPr txBox="1">
            <a:spLocks noChangeArrowheads="1"/>
          </p:cNvSpPr>
          <p:nvPr/>
        </p:nvSpPr>
        <p:spPr bwMode="auto">
          <a:xfrm>
            <a:off x="3040062" y="5079516"/>
            <a:ext cx="93027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5</a:t>
            </a:r>
          </a:p>
        </p:txBody>
      </p:sp>
      <p:sp>
        <p:nvSpPr>
          <p:cNvPr id="250047" name="Text Box 191"/>
          <p:cNvSpPr txBox="1">
            <a:spLocks noChangeArrowheads="1"/>
          </p:cNvSpPr>
          <p:nvPr/>
        </p:nvSpPr>
        <p:spPr bwMode="auto">
          <a:xfrm>
            <a:off x="5943600" y="3013839"/>
            <a:ext cx="93027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0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0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0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0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0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0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50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50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50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50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50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500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50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50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50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500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50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50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50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500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50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50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50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500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50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50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50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500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50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50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0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9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9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9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9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9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9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9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9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4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9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9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9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9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4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9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9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9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24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912" grpId="0"/>
      <p:bldP spid="249913" grpId="0"/>
      <p:bldP spid="249914" grpId="0"/>
      <p:bldP spid="249915" grpId="0"/>
      <p:bldP spid="250042" grpId="0"/>
      <p:bldP spid="250043" grpId="0"/>
      <p:bldP spid="250044" grpId="0"/>
      <p:bldP spid="250045" grpId="0"/>
      <p:bldP spid="250046" grpId="0"/>
      <p:bldP spid="2500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10"/>
          <p:cNvGrpSpPr>
            <a:grpSpLocks/>
          </p:cNvGrpSpPr>
          <p:nvPr/>
        </p:nvGrpSpPr>
        <p:grpSpPr bwMode="auto">
          <a:xfrm>
            <a:off x="1510846" y="912812"/>
            <a:ext cx="6019800" cy="5110021"/>
            <a:chOff x="-1968" y="768"/>
            <a:chExt cx="1680" cy="1373"/>
          </a:xfrm>
        </p:grpSpPr>
        <p:pic>
          <p:nvPicPr>
            <p:cNvPr id="8204" name="Picture 208" descr="PICT01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68" y="768"/>
              <a:ext cx="1680" cy="1213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  <p:sp>
          <p:nvSpPr>
            <p:cNvPr id="8205" name="Text Box 209"/>
            <p:cNvSpPr txBox="1">
              <a:spLocks noChangeArrowheads="1"/>
            </p:cNvSpPr>
            <p:nvPr/>
          </p:nvSpPr>
          <p:spPr bwMode="auto">
            <a:xfrm>
              <a:off x="-1727" y="2017"/>
              <a:ext cx="1030" cy="12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latin typeface="Arial" charset="0"/>
                </a:rPr>
                <a:t> </a:t>
              </a:r>
              <a:r>
                <a:rPr lang="en-US" dirty="0">
                  <a:latin typeface="Arial" charset="0"/>
                </a:rPr>
                <a:t>1</a:t>
              </a:r>
            </a:p>
          </p:txBody>
        </p:sp>
      </p:grpSp>
      <p:sp>
        <p:nvSpPr>
          <p:cNvPr id="8195" name="Text Box 133"/>
          <p:cNvSpPr txBox="1">
            <a:spLocks noChangeArrowheads="1"/>
          </p:cNvSpPr>
          <p:nvPr/>
        </p:nvSpPr>
        <p:spPr bwMode="auto">
          <a:xfrm>
            <a:off x="625475" y="7342188"/>
            <a:ext cx="914400" cy="2143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00">
              <a:latin typeface="Arial" charset="0"/>
            </a:endParaRPr>
          </a:p>
        </p:txBody>
      </p:sp>
      <p:sp>
        <p:nvSpPr>
          <p:cNvPr id="8197" name="AutoShape 2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685800" cy="533400"/>
          </a:xfrm>
          <a:prstGeom prst="actionButtonReturn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48"/>
          <p:cNvSpPr txBox="1">
            <a:spLocks noChangeArrowheads="1"/>
          </p:cNvSpPr>
          <p:nvPr/>
        </p:nvSpPr>
        <p:spPr bwMode="auto">
          <a:xfrm>
            <a:off x="10002838" y="1728788"/>
            <a:ext cx="1190625" cy="2143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00">
              <a:latin typeface="Arial" charset="0"/>
            </a:endParaRPr>
          </a:p>
        </p:txBody>
      </p:sp>
      <p:pic>
        <p:nvPicPr>
          <p:cNvPr id="9220" name="Picture 191" descr="Laodong_Giuginmoitruong01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150" y="990600"/>
            <a:ext cx="6019800" cy="446563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9221" name="Text Box 192"/>
          <p:cNvSpPr txBox="1">
            <a:spLocks noChangeArrowheads="1"/>
          </p:cNvSpPr>
          <p:nvPr/>
        </p:nvSpPr>
        <p:spPr bwMode="auto">
          <a:xfrm>
            <a:off x="4025900" y="5591175"/>
            <a:ext cx="13843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dirty="0">
                <a:latin typeface="Arial" charset="0"/>
              </a:rPr>
              <a:t>3</a:t>
            </a:r>
            <a:endParaRPr lang="en-US" dirty="0">
              <a:latin typeface="Arial" charset="0"/>
            </a:endParaRPr>
          </a:p>
        </p:txBody>
      </p:sp>
      <p:sp>
        <p:nvSpPr>
          <p:cNvPr id="9222" name="AutoShape 19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685800" cy="609600"/>
          </a:xfrm>
          <a:prstGeom prst="actionButtonReturn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1" descr="CIMG9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967" y="990600"/>
            <a:ext cx="6019800" cy="443071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1268" name="Text Box 72"/>
          <p:cNvSpPr txBox="1">
            <a:spLocks noChangeArrowheads="1"/>
          </p:cNvSpPr>
          <p:nvPr/>
        </p:nvSpPr>
        <p:spPr bwMode="auto">
          <a:xfrm>
            <a:off x="4578876" y="5591145"/>
            <a:ext cx="35618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vi-VN" dirty="0">
                <a:latin typeface="Arial" charset="0"/>
              </a:rPr>
              <a:t>5</a:t>
            </a:r>
            <a:endParaRPr lang="en-US" dirty="0">
              <a:latin typeface="Arial" charset="0"/>
            </a:endParaRPr>
          </a:p>
        </p:txBody>
      </p:sp>
      <p:sp>
        <p:nvSpPr>
          <p:cNvPr id="11269" name="AutoShape 7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685800" cy="609600"/>
          </a:xfrm>
          <a:prstGeom prst="actionButtonReturn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82" descr="Laodong_Giuginmoitruong01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43000"/>
            <a:ext cx="5867400" cy="43116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3316" name="Text Box 83"/>
          <p:cNvSpPr txBox="1">
            <a:spLocks noChangeArrowheads="1"/>
          </p:cNvSpPr>
          <p:nvPr/>
        </p:nvSpPr>
        <p:spPr bwMode="auto">
          <a:xfrm>
            <a:off x="4142468" y="5592762"/>
            <a:ext cx="111533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vi-VN" dirty="0">
                <a:latin typeface="Arial" charset="0"/>
              </a:rPr>
              <a:t>7</a:t>
            </a:r>
            <a:endParaRPr lang="en-US" dirty="0">
              <a:latin typeface="Arial" charset="0"/>
            </a:endParaRPr>
          </a:p>
        </p:txBody>
      </p:sp>
      <p:sp>
        <p:nvSpPr>
          <p:cNvPr id="13317" name="AutoShape 8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791200"/>
            <a:ext cx="685800" cy="609600"/>
          </a:xfrm>
          <a:prstGeom prst="actionButtonReturn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ling a Product or">
  <a:themeElements>
    <a:clrScheme name="Selling a Product or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4085</TotalTime>
  <Words>461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.VnArial</vt:lpstr>
      <vt:lpstr>Arial</vt:lpstr>
      <vt:lpstr>Tahoma</vt:lpstr>
      <vt:lpstr>Times New Roman</vt:lpstr>
      <vt:lpstr>Selling a Product 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Phong Vu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hung</dc:creator>
  <cp:lastModifiedBy>admin</cp:lastModifiedBy>
  <cp:revision>404</cp:revision>
  <dcterms:created xsi:type="dcterms:W3CDTF">2006-12-03T19:44:03Z</dcterms:created>
  <dcterms:modified xsi:type="dcterms:W3CDTF">2024-05-13T02:55:30Z</dcterms:modified>
</cp:coreProperties>
</file>