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7" r:id="rId1"/>
  </p:sldMasterIdLst>
  <p:notesMasterIdLst>
    <p:notesMasterId r:id="rId40"/>
  </p:notesMasterIdLst>
  <p:sldIdLst>
    <p:sldId id="354" r:id="rId2"/>
    <p:sldId id="355" r:id="rId3"/>
    <p:sldId id="261" r:id="rId4"/>
    <p:sldId id="257" r:id="rId5"/>
    <p:sldId id="263" r:id="rId6"/>
    <p:sldId id="266" r:id="rId7"/>
    <p:sldId id="264" r:id="rId8"/>
    <p:sldId id="353" r:id="rId9"/>
    <p:sldId id="364" r:id="rId10"/>
    <p:sldId id="260" r:id="rId11"/>
    <p:sldId id="356" r:id="rId12"/>
    <p:sldId id="275" r:id="rId13"/>
    <p:sldId id="360" r:id="rId14"/>
    <p:sldId id="357" r:id="rId15"/>
    <p:sldId id="358" r:id="rId16"/>
    <p:sldId id="359" r:id="rId17"/>
    <p:sldId id="371" r:id="rId18"/>
    <p:sldId id="363" r:id="rId19"/>
    <p:sldId id="278" r:id="rId20"/>
    <p:sldId id="332" r:id="rId21"/>
    <p:sldId id="333" r:id="rId22"/>
    <p:sldId id="343" r:id="rId23"/>
    <p:sldId id="342" r:id="rId24"/>
    <p:sldId id="341" r:id="rId25"/>
    <p:sldId id="340" r:id="rId26"/>
    <p:sldId id="339" r:id="rId27"/>
    <p:sldId id="344" r:id="rId28"/>
    <p:sldId id="308" r:id="rId29"/>
    <p:sldId id="362" r:id="rId30"/>
    <p:sldId id="365" r:id="rId31"/>
    <p:sldId id="366" r:id="rId32"/>
    <p:sldId id="367" r:id="rId33"/>
    <p:sldId id="348" r:id="rId34"/>
    <p:sldId id="349" r:id="rId35"/>
    <p:sldId id="351" r:id="rId36"/>
    <p:sldId id="369" r:id="rId37"/>
    <p:sldId id="370" r:id="rId38"/>
    <p:sldId id="368" r:id="rId39"/>
  </p:sldIdLst>
  <p:sldSz cx="12192000" cy="6858000"/>
  <p:notesSz cx="6858000" cy="9144000"/>
  <p:embeddedFontLst>
    <p:embeddedFont>
      <p:font typeface="Bodoni MT" panose="02070603080606020203" pitchFamily="18" charset="0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  <p:embeddedFont>
      <p:font typeface="UTM Avo" panose="02040603050506020204" pitchFamily="18" charset="0"/>
      <p:regular r:id="rId49"/>
      <p:bold r:id="rId50"/>
      <p:italic r:id="rId51"/>
      <p:boldItalic r:id="rId52"/>
    </p:embeddedFont>
    <p:embeddedFont>
      <p:font typeface="HP001 4 hàng" panose="020B0604020202020204" charset="0"/>
      <p:regular r:id="rId53"/>
      <p:bold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Arial Black" panose="020B0A04020102020204" pitchFamily="34" charset="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65" d="100"/>
          <a:sy n="65" d="100"/>
        </p:scale>
        <p:origin x="4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AF2CD-3E8A-46CC-96E9-BC32FD3256F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7067A-B45F-4C6D-A8E6-8B3B44692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73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7067A-B45F-4C6D-A8E6-8B3B446924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57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1D15C23-5B9F-43B0-8501-D0FE5304F166}"/>
              </a:ext>
            </a:extLst>
          </p:cNvPr>
          <p:cNvSpPr/>
          <p:nvPr userDrawn="1"/>
        </p:nvSpPr>
        <p:spPr>
          <a:xfrm>
            <a:off x="11226188" y="110169"/>
            <a:ext cx="1067261" cy="13660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9033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024212" y="136522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1552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1330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8205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44653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876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4D73F08-B49E-474D-8671-C37EE28B88E0}"/>
              </a:ext>
            </a:extLst>
          </p:cNvPr>
          <p:cNvSpPr/>
          <p:nvPr userDrawn="1"/>
        </p:nvSpPr>
        <p:spPr>
          <a:xfrm>
            <a:off x="10939750" y="136523"/>
            <a:ext cx="1067261" cy="13660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1247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CEF0F9-B6DB-4AD9-9FC2-08DF5CEAAF5A}"/>
              </a:ext>
            </a:extLst>
          </p:cNvPr>
          <p:cNvSpPr/>
          <p:nvPr userDrawn="1"/>
        </p:nvSpPr>
        <p:spPr>
          <a:xfrm>
            <a:off x="11226188" y="110169"/>
            <a:ext cx="1067261" cy="13660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7303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85" r:id="rId7"/>
    <p:sldLayoutId id="2147483759" r:id="rId8"/>
    <p:sldLayoutId id="2147483761" r:id="rId9"/>
    <p:sldLayoutId id="2147483764" r:id="rId10"/>
    <p:sldLayoutId id="2147483769" r:id="rId11"/>
    <p:sldLayoutId id="214748378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slide" Target="slide7.xm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0.xml"/><Relationship Id="rId7" Type="http://schemas.openxmlformats.org/officeDocument/2006/relationships/slide" Target="slide6.xml"/><Relationship Id="rId12" Type="http://schemas.openxmlformats.org/officeDocument/2006/relationships/image" Target="../media/image15.gif"/><Relationship Id="rId17" Type="http://schemas.openxmlformats.org/officeDocument/2006/relationships/slide" Target="slide23.xml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14.gif"/><Relationship Id="rId19" Type="http://schemas.openxmlformats.org/officeDocument/2006/relationships/slide" Target="slide8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9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0.xml"/><Relationship Id="rId7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9.jpg"/><Relationship Id="rId10" Type="http://schemas.openxmlformats.org/officeDocument/2006/relationships/image" Target="../media/image13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0.xml"/><Relationship Id="rId7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9.jpg"/><Relationship Id="rId10" Type="http://schemas.openxmlformats.org/officeDocument/2006/relationships/image" Target="../media/image16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1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ải 21 hình nền powerpoint ngộ nghĩnh, đáng yêu nâng cao chất lượng bài  gi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006" y="-122823"/>
            <a:ext cx="12610597" cy="712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794" y="1717589"/>
            <a:ext cx="121057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Bodoni MT" pitchFamily="18" charset="0"/>
              </a:rPr>
              <a:t>Lớp</a:t>
            </a:r>
            <a:r>
              <a:rPr lang="en-US" sz="6600" dirty="0" smtClean="0">
                <a:solidFill>
                  <a:srgbClr val="FF0000"/>
                </a:solidFill>
                <a:latin typeface="Bodoni MT" pitchFamily="18" charset="0"/>
              </a:rPr>
              <a:t> 1</a:t>
            </a:r>
            <a:r>
              <a:rPr lang="vi-VN" sz="6600" dirty="0" smtClean="0">
                <a:solidFill>
                  <a:srgbClr val="FF0000"/>
                </a:solidFill>
                <a:latin typeface="Bodoni MT" pitchFamily="18" charset="0"/>
              </a:rPr>
              <a:t>B</a:t>
            </a:r>
            <a:r>
              <a:rPr lang="en-US" sz="6600" dirty="0" smtClean="0">
                <a:solidFill>
                  <a:srgbClr val="FF0000"/>
                </a:solidFill>
                <a:latin typeface="Bodoni MT" pitchFamily="18" charset="0"/>
              </a:rPr>
              <a:t>  </a:t>
            </a:r>
            <a:r>
              <a:rPr lang="en-US" sz="6600" dirty="0" err="1" smtClean="0">
                <a:solidFill>
                  <a:srgbClr val="FF0000"/>
                </a:solidFill>
                <a:latin typeface="Bodoni MT" pitchFamily="18" charset="0"/>
              </a:rPr>
              <a:t>kính</a:t>
            </a:r>
            <a:r>
              <a:rPr lang="en-US" sz="6600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Bodoni MT" pitchFamily="18" charset="0"/>
              </a:rPr>
              <a:t>chào</a:t>
            </a:r>
            <a:r>
              <a:rPr lang="en-US" sz="6600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</a:p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Bodoni MT" pitchFamily="18" charset="0"/>
              </a:rPr>
              <a:t>quý</a:t>
            </a:r>
            <a:r>
              <a:rPr lang="en-US" sz="6600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Bodoni MT" pitchFamily="18" charset="0"/>
              </a:rPr>
              <a:t>thầy</a:t>
            </a:r>
            <a:r>
              <a:rPr lang="en-US" sz="6600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Bodoni MT" pitchFamily="18" charset="0"/>
              </a:rPr>
              <a:t>cô</a:t>
            </a:r>
            <a:r>
              <a:rPr lang="en-US" sz="6600" dirty="0" smtClean="0">
                <a:solidFill>
                  <a:srgbClr val="FF0000"/>
                </a:solidFill>
                <a:latin typeface="Bodoni MT" pitchFamily="18" charset="0"/>
              </a:rPr>
              <a:t> !</a:t>
            </a:r>
            <a:endParaRPr lang="en-US" sz="6600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5485" y="3961310"/>
            <a:ext cx="6898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Trịnh Thị Hiếu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59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01" y="204258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6352158" y="2999271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613484" y="1764887"/>
            <a:ext cx="5303569" cy="4392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3510" y="136548"/>
            <a:ext cx="7520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 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832612" y="1388842"/>
            <a:ext cx="2533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065480" y="3026692"/>
            <a:ext cx="3510436" cy="2014824"/>
            <a:chOff x="5715033" y="1472690"/>
            <a:chExt cx="2209800" cy="1504100"/>
          </a:xfrm>
        </p:grpSpPr>
        <p:sp>
          <p:nvSpPr>
            <p:cNvPr id="13" name="Rectangle 12"/>
            <p:cNvSpPr/>
            <p:nvPr/>
          </p:nvSpPr>
          <p:spPr>
            <a:xfrm>
              <a:off x="5715033" y="1472690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noProof="0" dirty="0" err="1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ăng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15033" y="22895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8000"/>
                  </a:solidFill>
                  <a:cs typeface="Times New Roman" panose="02020603050405020304" pitchFamily="18" charset="0"/>
                </a:rPr>
                <a:t>ă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19933" y="229099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noProof="0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92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6C77C9-75C8-4C23-8327-C7CA9812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4" r="31031" b="27552"/>
          <a:stretch/>
        </p:blipFill>
        <p:spPr>
          <a:xfrm>
            <a:off x="984573" y="992774"/>
            <a:ext cx="4411749" cy="39931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B6A780-9888-44F5-9B51-58131BFA85CD}"/>
              </a:ext>
            </a:extLst>
          </p:cNvPr>
          <p:cNvSpPr/>
          <p:nvPr/>
        </p:nvSpPr>
        <p:spPr>
          <a:xfrm>
            <a:off x="1463985" y="4985918"/>
            <a:ext cx="4411749" cy="155420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EB099C-70B2-44D3-B6F2-B05720C774D1}"/>
              </a:ext>
            </a:extLst>
          </p:cNvPr>
          <p:cNvSpPr/>
          <p:nvPr/>
        </p:nvSpPr>
        <p:spPr>
          <a:xfrm>
            <a:off x="6922676" y="2937938"/>
            <a:ext cx="2205875" cy="1372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FAE639-A5EC-4612-89AC-81B5552041E9}"/>
              </a:ext>
            </a:extLst>
          </p:cNvPr>
          <p:cNvSpPr/>
          <p:nvPr/>
        </p:nvSpPr>
        <p:spPr>
          <a:xfrm>
            <a:off x="9128551" y="2937938"/>
            <a:ext cx="2205874" cy="1372790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ă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B6A780-9888-44F5-9B51-58131BFA85CD}"/>
              </a:ext>
            </a:extLst>
          </p:cNvPr>
          <p:cNvSpPr/>
          <p:nvPr/>
        </p:nvSpPr>
        <p:spPr>
          <a:xfrm>
            <a:off x="6922676" y="1260084"/>
            <a:ext cx="4411749" cy="1677854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3" y="2986086"/>
            <a:ext cx="12192000" cy="337185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616924" y="483326"/>
            <a:ext cx="7402288" cy="15283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Tìm tiếng ngoài bài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có chứa vần: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gray">
          <a:xfrm>
            <a:off x="4201253" y="2055200"/>
            <a:ext cx="3789494" cy="23343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0392" y="2252870"/>
            <a:ext cx="3137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 smtClean="0">
                <a:solidFill>
                  <a:prstClr val="black"/>
                </a:solidFill>
                <a:latin typeface="UTM Avo"/>
              </a:rPr>
              <a:t>ăng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9" name="图片 7" descr="572005ec0a0c4"/>
          <p:cNvPicPr>
            <a:picLocks noChangeAspect="1"/>
          </p:cNvPicPr>
          <p:nvPr/>
        </p:nvPicPr>
        <p:blipFill rotWithShape="1">
          <a:blip r:embed="rId3"/>
          <a:srcRect l="-1884" t="-25331" r="38607" b="25331"/>
          <a:stretch/>
        </p:blipFill>
        <p:spPr>
          <a:xfrm>
            <a:off x="-83747" y="-440233"/>
            <a:ext cx="2212993" cy="1733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2785" y="4346012"/>
            <a:ext cx="610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7707"/>
                </a:solidFill>
                <a:latin typeface="UTM Avo"/>
              </a:rPr>
              <a:t>lăng</a:t>
            </a:r>
            <a:r>
              <a:rPr lang="en-US" sz="3600" b="1" dirty="0" smtClean="0">
                <a:solidFill>
                  <a:srgbClr val="FF7707"/>
                </a:solidFill>
                <a:latin typeface="UTM Avo"/>
              </a:rPr>
              <a:t>, </a:t>
            </a:r>
            <a:r>
              <a:rPr lang="en-US" sz="3600" b="1" dirty="0" err="1" smtClean="0">
                <a:solidFill>
                  <a:srgbClr val="FF7707"/>
                </a:solidFill>
                <a:latin typeface="UTM Avo"/>
              </a:rPr>
              <a:t>hăng</a:t>
            </a:r>
            <a:r>
              <a:rPr lang="en-US" sz="3600" b="1" dirty="0" smtClean="0">
                <a:solidFill>
                  <a:srgbClr val="FF7707"/>
                </a:solidFill>
                <a:latin typeface="UTM Avo"/>
              </a:rPr>
              <a:t> say, la </a:t>
            </a:r>
            <a:r>
              <a:rPr lang="en-US" sz="3600" b="1" dirty="0" err="1" smtClean="0">
                <a:solidFill>
                  <a:srgbClr val="FF7707"/>
                </a:solidFill>
                <a:latin typeface="UTM Avo"/>
              </a:rPr>
              <a:t>mắng</a:t>
            </a:r>
            <a:r>
              <a:rPr lang="en-US" sz="3600" b="1" dirty="0" smtClean="0">
                <a:solidFill>
                  <a:srgbClr val="FF7707"/>
                </a:solidFill>
                <a:latin typeface="UTM Avo"/>
              </a:rPr>
              <a:t>,….</a:t>
            </a:r>
            <a:endParaRPr lang="en-US" sz="3600" b="1" dirty="0">
              <a:solidFill>
                <a:srgbClr val="FF7707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351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832612" y="1388842"/>
            <a:ext cx="2533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065480" y="3026692"/>
            <a:ext cx="3510436" cy="2014824"/>
            <a:chOff x="5715033" y="1472690"/>
            <a:chExt cx="2209800" cy="1504100"/>
          </a:xfrm>
        </p:grpSpPr>
        <p:sp>
          <p:nvSpPr>
            <p:cNvPr id="13" name="Rectangle 12"/>
            <p:cNvSpPr/>
            <p:nvPr/>
          </p:nvSpPr>
          <p:spPr>
            <a:xfrm>
              <a:off x="5715033" y="1472690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noProof="0" dirty="0" err="1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ăc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15033" y="22895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8000"/>
                  </a:solidFill>
                  <a:cs typeface="Times New Roman" panose="02020603050405020304" pitchFamily="18" charset="0"/>
                </a:rPr>
                <a:t>ă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19933" y="229099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56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3055325"/>
            <a:ext cx="12192000" cy="33718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05785" y="960062"/>
            <a:ext cx="7712513" cy="3660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73"/>
          <p:cNvGrpSpPr>
            <a:grpSpLocks/>
          </p:cNvGrpSpPr>
          <p:nvPr/>
        </p:nvGrpSpPr>
        <p:grpSpPr bwMode="auto">
          <a:xfrm>
            <a:off x="503649" y="248666"/>
            <a:ext cx="10691221" cy="3618781"/>
            <a:chOff x="1761695" y="1245675"/>
            <a:chExt cx="11441062" cy="2716297"/>
          </a:xfrm>
        </p:grpSpPr>
        <p:grpSp>
          <p:nvGrpSpPr>
            <p:cNvPr id="21" name="Group 76"/>
            <p:cNvGrpSpPr>
              <a:grpSpLocks/>
            </p:cNvGrpSpPr>
            <p:nvPr/>
          </p:nvGrpSpPr>
          <p:grpSpPr bwMode="auto">
            <a:xfrm>
              <a:off x="1761695" y="1835506"/>
              <a:ext cx="7596239" cy="2126466"/>
              <a:chOff x="1752170" y="1835506"/>
              <a:chExt cx="7596239" cy="2126466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1752170" y="1835506"/>
                <a:ext cx="1018294" cy="689968"/>
              </a:xfrm>
              <a:custGeom>
                <a:avLst/>
                <a:gdLst>
                  <a:gd name="connsiteX0" fmla="*/ 304800 w 311150"/>
                  <a:gd name="connsiteY0" fmla="*/ 0 h 234950"/>
                  <a:gd name="connsiteX1" fmla="*/ 0 w 311150"/>
                  <a:gd name="connsiteY1" fmla="*/ 149225 h 234950"/>
                  <a:gd name="connsiteX2" fmla="*/ 311150 w 311150"/>
                  <a:gd name="connsiteY2" fmla="*/ 234950 h 234950"/>
                  <a:gd name="connsiteX3" fmla="*/ 304800 w 311150"/>
                  <a:gd name="connsiteY3" fmla="*/ 0 h 234950"/>
                  <a:gd name="connsiteX0" fmla="*/ 295275 w 301625"/>
                  <a:gd name="connsiteY0" fmla="*/ 0 h 234950"/>
                  <a:gd name="connsiteX1" fmla="*/ 0 w 301625"/>
                  <a:gd name="connsiteY1" fmla="*/ 156369 h 234950"/>
                  <a:gd name="connsiteX2" fmla="*/ 301625 w 301625"/>
                  <a:gd name="connsiteY2" fmla="*/ 234950 h 234950"/>
                  <a:gd name="connsiteX3" fmla="*/ 295275 w 301625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27 w 309720"/>
                  <a:gd name="connsiteY0" fmla="*/ 0 h 237331"/>
                  <a:gd name="connsiteX1" fmla="*/ 827 w 309720"/>
                  <a:gd name="connsiteY1" fmla="*/ 161131 h 237331"/>
                  <a:gd name="connsiteX2" fmla="*/ 309596 w 309720"/>
                  <a:gd name="connsiteY2" fmla="*/ 237331 h 237331"/>
                  <a:gd name="connsiteX3" fmla="*/ 305627 w 309720"/>
                  <a:gd name="connsiteY3" fmla="*/ 0 h 237331"/>
                  <a:gd name="connsiteX0" fmla="*/ 305643 w 305643"/>
                  <a:gd name="connsiteY0" fmla="*/ 0 h 237331"/>
                  <a:gd name="connsiteX1" fmla="*/ 843 w 305643"/>
                  <a:gd name="connsiteY1" fmla="*/ 161131 h 237331"/>
                  <a:gd name="connsiteX2" fmla="*/ 304849 w 305643"/>
                  <a:gd name="connsiteY2" fmla="*/ 237331 h 237331"/>
                  <a:gd name="connsiteX3" fmla="*/ 305643 w 305643"/>
                  <a:gd name="connsiteY3" fmla="*/ 0 h 237331"/>
                  <a:gd name="connsiteX0" fmla="*/ 305805 w 305805"/>
                  <a:gd name="connsiteY0" fmla="*/ 0 h 237713"/>
                  <a:gd name="connsiteX1" fmla="*/ 1005 w 305805"/>
                  <a:gd name="connsiteY1" fmla="*/ 161131 h 237713"/>
                  <a:gd name="connsiteX2" fmla="*/ 305011 w 305805"/>
                  <a:gd name="connsiteY2" fmla="*/ 237331 h 237713"/>
                  <a:gd name="connsiteX3" fmla="*/ 305805 w 305805"/>
                  <a:gd name="connsiteY3" fmla="*/ 0 h 237713"/>
                  <a:gd name="connsiteX0" fmla="*/ 306764 w 306764"/>
                  <a:gd name="connsiteY0" fmla="*/ 0 h 237734"/>
                  <a:gd name="connsiteX1" fmla="*/ 1964 w 306764"/>
                  <a:gd name="connsiteY1" fmla="*/ 161131 h 237734"/>
                  <a:gd name="connsiteX2" fmla="*/ 305970 w 306764"/>
                  <a:gd name="connsiteY2" fmla="*/ 237331 h 237734"/>
                  <a:gd name="connsiteX3" fmla="*/ 306764 w 306764"/>
                  <a:gd name="connsiteY3" fmla="*/ 0 h 2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764" h="237734">
                    <a:moveTo>
                      <a:pt x="306764" y="0"/>
                    </a:moveTo>
                    <a:cubicBezTo>
                      <a:pt x="258346" y="6879"/>
                      <a:pt x="21808" y="82815"/>
                      <a:pt x="1964" y="161131"/>
                    </a:cubicBezTo>
                    <a:cubicBezTo>
                      <a:pt x="-21319" y="203994"/>
                      <a:pt x="167328" y="242094"/>
                      <a:pt x="305970" y="237331"/>
                    </a:cubicBezTo>
                    <a:cubicBezTo>
                      <a:pt x="307028" y="157427"/>
                      <a:pt x="305706" y="79904"/>
                      <a:pt x="30676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752170" y="2344644"/>
                <a:ext cx="7596239" cy="1617328"/>
              </a:xfrm>
              <a:custGeom>
                <a:avLst/>
                <a:gdLst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600" h="2012315">
                    <a:moveTo>
                      <a:pt x="0" y="0"/>
                    </a:moveTo>
                    <a:cubicBezTo>
                      <a:pt x="21590" y="66675"/>
                      <a:pt x="205105" y="76200"/>
                      <a:pt x="312420" y="76200"/>
                    </a:cubicBezTo>
                    <a:lnTo>
                      <a:pt x="3078480" y="60960"/>
                    </a:lnTo>
                    <a:lnTo>
                      <a:pt x="3657600" y="990600"/>
                    </a:lnTo>
                    <a:lnTo>
                      <a:pt x="3108960" y="1988820"/>
                    </a:lnTo>
                    <a:lnTo>
                      <a:pt x="198120" y="2012315"/>
                    </a:lnTo>
                    <a:cubicBezTo>
                      <a:pt x="135255" y="2004060"/>
                      <a:pt x="5715" y="2011680"/>
                      <a:pt x="0" y="194310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7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9195508" y="1245675"/>
              <a:ext cx="4007249" cy="173528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967798" y="2063620"/>
            <a:ext cx="58695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So </a:t>
            </a:r>
            <a:r>
              <a:rPr lang="en-US" sz="96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sánh</a:t>
            </a: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999351" y="421416"/>
            <a:ext cx="2603522" cy="1868520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24201" y="462261"/>
            <a:ext cx="27797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black"/>
                </a:solidFill>
                <a:latin typeface="UTM Avo" panose="02040603050506020204" pitchFamily="18" charset="0"/>
              </a:rPr>
              <a:t>ă</a:t>
            </a: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0" name="Group 79"/>
          <p:cNvGrpSpPr>
            <a:grpSpLocks/>
          </p:cNvGrpSpPr>
          <p:nvPr/>
        </p:nvGrpSpPr>
        <p:grpSpPr bwMode="auto">
          <a:xfrm>
            <a:off x="7602035" y="3034512"/>
            <a:ext cx="3919408" cy="2317802"/>
            <a:chOff x="4179466" y="2217825"/>
            <a:chExt cx="2257271" cy="1733962"/>
          </a:xfrm>
        </p:grpSpPr>
        <p:sp>
          <p:nvSpPr>
            <p:cNvPr id="31" name="Oval 30"/>
            <p:cNvSpPr/>
            <p:nvPr/>
          </p:nvSpPr>
          <p:spPr>
            <a:xfrm>
              <a:off x="4179466" y="2217825"/>
              <a:ext cx="2257271" cy="1733962"/>
            </a:xfrm>
            <a:prstGeom prst="ellipse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571780" y="2363425"/>
              <a:ext cx="1472642" cy="1398786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8768515" y="3281847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ăc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8" y="1"/>
            <a:ext cx="1680075" cy="92452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783063" y="3229137"/>
            <a:ext cx="1078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ă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70269" y="513638"/>
            <a:ext cx="21336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 smtClean="0">
                <a:solidFill>
                  <a:srgbClr val="FFFF00"/>
                </a:solidFill>
                <a:latin typeface="UTM Avo" panose="02040603050506020204" pitchFamily="18" charset="0"/>
              </a:rPr>
              <a:t>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99717" y="3277569"/>
            <a:ext cx="1078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solidFill>
                  <a:schemeClr val="accent6"/>
                </a:solidFill>
                <a:latin typeface="UTM Avo" panose="02040603050506020204" pitchFamily="18" charset="0"/>
              </a:rPr>
              <a:t>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24201" y="493960"/>
            <a:ext cx="11915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ă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3510" y="136548"/>
            <a:ext cx="7520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 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17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27" grpId="0"/>
      <p:bldP spid="36" grpId="0"/>
      <p:bldP spid="3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D4759AE-6B84-4D0D-ADCC-AC7CE1923BF3}"/>
              </a:ext>
            </a:extLst>
          </p:cNvPr>
          <p:cNvGrpSpPr/>
          <p:nvPr/>
        </p:nvGrpSpPr>
        <p:grpSpPr>
          <a:xfrm>
            <a:off x="7230355" y="1397639"/>
            <a:ext cx="4411749" cy="2979079"/>
            <a:chOff x="3809999" y="1490836"/>
            <a:chExt cx="2209800" cy="14882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371BFA-A999-4DFB-8648-3E9768495F0D}"/>
                </a:ext>
              </a:extLst>
            </p:cNvPr>
            <p:cNvSpPr/>
            <p:nvPr/>
          </p:nvSpPr>
          <p:spPr>
            <a:xfrm>
              <a:off x="3809999" y="1490836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r>
                <a:rPr kumimoji="0" lang="en-US" sz="7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ắc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5CD447-2FF4-41F4-B35A-3478138CC5C3}"/>
                </a:ext>
              </a:extLst>
            </p:cNvPr>
            <p:cNvSpPr/>
            <p:nvPr/>
          </p:nvSpPr>
          <p:spPr>
            <a:xfrm>
              <a:off x="3829661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74D492-5070-4EF5-9C03-31888160043A}"/>
                </a:ext>
              </a:extLst>
            </p:cNvPr>
            <p:cNvSpPr/>
            <p:nvPr/>
          </p:nvSpPr>
          <p:spPr>
            <a:xfrm>
              <a:off x="4895236" y="2293284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ắc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5F59418-FE07-4BA2-9E72-567ACEE5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t="24901" r="29020" b="33070"/>
          <a:stretch/>
        </p:blipFill>
        <p:spPr>
          <a:xfrm>
            <a:off x="688156" y="1541397"/>
            <a:ext cx="4769964" cy="2316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424A3-0729-4C3E-84DF-343D8A7A01B2}"/>
              </a:ext>
            </a:extLst>
          </p:cNvPr>
          <p:cNvSpPr txBox="1"/>
          <p:nvPr/>
        </p:nvSpPr>
        <p:spPr>
          <a:xfrm>
            <a:off x="1551589" y="4683018"/>
            <a:ext cx="2435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tắc</a:t>
            </a:r>
            <a:r>
              <a:rPr lang="en-US" sz="5400" b="1" dirty="0"/>
              <a:t> </a:t>
            </a:r>
            <a:r>
              <a:rPr lang="en-US" sz="5400" b="1" dirty="0" err="1"/>
              <a:t>kè</a:t>
            </a:r>
            <a:endParaRPr lang="en-US" sz="5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9A574D-24AA-41E7-9ABC-1D52AD870A42}"/>
              </a:ext>
            </a:extLst>
          </p:cNvPr>
          <p:cNvSpPr txBox="1"/>
          <p:nvPr/>
        </p:nvSpPr>
        <p:spPr>
          <a:xfrm>
            <a:off x="1785215" y="4690657"/>
            <a:ext cx="1124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ắc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58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3" y="2986086"/>
            <a:ext cx="12192000" cy="337185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616924" y="483326"/>
            <a:ext cx="7402288" cy="15283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Tìm tiếng ngoài bài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có chứa vần: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gray">
          <a:xfrm>
            <a:off x="4201253" y="2055200"/>
            <a:ext cx="3789494" cy="23343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10417" y="2055200"/>
            <a:ext cx="3137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 smtClean="0">
                <a:solidFill>
                  <a:prstClr val="black"/>
                </a:solidFill>
                <a:latin typeface="UTM Avo"/>
              </a:rPr>
              <a:t>ăc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9" name="图片 7" descr="572005ec0a0c4"/>
          <p:cNvPicPr>
            <a:picLocks noChangeAspect="1"/>
          </p:cNvPicPr>
          <p:nvPr/>
        </p:nvPicPr>
        <p:blipFill rotWithShape="1">
          <a:blip r:embed="rId3"/>
          <a:srcRect l="-1884" t="-25331" r="38607" b="25331"/>
          <a:stretch/>
        </p:blipFill>
        <p:spPr>
          <a:xfrm>
            <a:off x="-83747" y="-440233"/>
            <a:ext cx="2212993" cy="1733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2785" y="4346012"/>
            <a:ext cx="610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7707"/>
                </a:solidFill>
                <a:latin typeface="UTM Avo"/>
              </a:rPr>
              <a:t>mặc</a:t>
            </a:r>
            <a:r>
              <a:rPr lang="en-US" sz="3600" b="1" dirty="0" smtClean="0">
                <a:solidFill>
                  <a:srgbClr val="FF7707"/>
                </a:solidFill>
                <a:latin typeface="UTM Avo"/>
              </a:rPr>
              <a:t>, </a:t>
            </a:r>
            <a:r>
              <a:rPr lang="en-US" sz="3600" b="1" dirty="0" err="1" smtClean="0">
                <a:solidFill>
                  <a:srgbClr val="FF7707"/>
                </a:solidFill>
                <a:latin typeface="UTM Avo"/>
              </a:rPr>
              <a:t>nhắc</a:t>
            </a:r>
            <a:r>
              <a:rPr lang="en-US" sz="3600" b="1" dirty="0" smtClean="0">
                <a:solidFill>
                  <a:srgbClr val="FF7707"/>
                </a:solidFill>
                <a:latin typeface="UTM Avo"/>
              </a:rPr>
              <a:t> </a:t>
            </a:r>
            <a:r>
              <a:rPr lang="en-US" sz="3600" b="1" dirty="0" err="1" smtClean="0">
                <a:solidFill>
                  <a:srgbClr val="FF7707"/>
                </a:solidFill>
                <a:latin typeface="UTM Avo"/>
              </a:rPr>
              <a:t>nhở</a:t>
            </a:r>
            <a:r>
              <a:rPr lang="en-US" sz="3600" b="1" dirty="0" smtClean="0">
                <a:solidFill>
                  <a:srgbClr val="FF7707"/>
                </a:solidFill>
                <a:latin typeface="UTM Avo"/>
              </a:rPr>
              <a:t>, </a:t>
            </a:r>
            <a:r>
              <a:rPr lang="en-US" sz="3600" b="1" dirty="0" err="1" smtClean="0">
                <a:solidFill>
                  <a:srgbClr val="FF7707"/>
                </a:solidFill>
                <a:latin typeface="UTM Avo"/>
              </a:rPr>
              <a:t>chắc</a:t>
            </a:r>
            <a:r>
              <a:rPr lang="en-US" sz="3600" b="1" dirty="0" smtClean="0">
                <a:solidFill>
                  <a:srgbClr val="FF7707"/>
                </a:solidFill>
                <a:latin typeface="UTM Avo"/>
              </a:rPr>
              <a:t>  ….</a:t>
            </a:r>
            <a:endParaRPr lang="en-US" sz="3600" b="1" dirty="0">
              <a:solidFill>
                <a:srgbClr val="FF7707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404828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0326" y="4929346"/>
            <a:ext cx="5250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 err="1" smtClean="0">
                <a:latin typeface="UTM Avo" panose="02040603050506020204" pitchFamily="18" charset="0"/>
              </a:rPr>
              <a:t>m</a:t>
            </a:r>
            <a:r>
              <a:rPr lang="en-US" sz="8000" b="1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1043" y="4909320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lang="en-US" sz="8000" b="1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ắc</a:t>
            </a:r>
            <a:r>
              <a:rPr lang="en-US" sz="8000" b="1" noProof="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8000" b="1" noProof="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kè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31043" y="257307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8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35485" y="233166"/>
            <a:ext cx="2893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F59418-FE07-4BA2-9E72-567ACEE5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t="24901" r="29020" b="33070"/>
          <a:stretch/>
        </p:blipFill>
        <p:spPr>
          <a:xfrm>
            <a:off x="6987017" y="2085375"/>
            <a:ext cx="4769964" cy="2559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6C77C9-75C8-4C23-8327-C7CA9812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4" r="31031" b="27552"/>
          <a:stretch/>
        </p:blipFill>
        <p:spPr>
          <a:xfrm>
            <a:off x="541660" y="1556605"/>
            <a:ext cx="4411749" cy="348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34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9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217939" y="2156994"/>
            <a:ext cx="1226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ăng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302834" y="2156994"/>
            <a:ext cx="1789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m</a:t>
            </a:r>
            <a:r>
              <a:rPr lang="en-US" sz="5400" b="1" dirty="0" err="1">
                <a:solidFill>
                  <a:srgbClr val="FF0000"/>
                </a:solidFill>
              </a:rPr>
              <a:t>ăng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78853" y="4119340"/>
            <a:ext cx="816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ăc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302834" y="4119340"/>
            <a:ext cx="1867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t</a:t>
            </a:r>
            <a:r>
              <a:rPr lang="en-US" sz="5400" b="1" dirty="0" err="1">
                <a:solidFill>
                  <a:srgbClr val="FF0000"/>
                </a:solidFill>
              </a:rPr>
              <a:t>ắc</a:t>
            </a:r>
            <a:r>
              <a:rPr lang="en-US" sz="5400" b="1" dirty="0"/>
              <a:t> </a:t>
            </a:r>
            <a:r>
              <a:rPr lang="en-US" sz="5400" b="1" dirty="0" err="1"/>
              <a:t>kè</a:t>
            </a:r>
            <a:endParaRPr lang="en-US" sz="5400" b="1" dirty="0"/>
          </a:p>
        </p:txBody>
      </p:sp>
      <p:sp>
        <p:nvSpPr>
          <p:cNvPr id="9" name="流程图: 数据 13"/>
          <p:cNvSpPr/>
          <p:nvPr/>
        </p:nvSpPr>
        <p:spPr>
          <a:xfrm>
            <a:off x="3704866" y="603501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0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1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6" y="2109019"/>
            <a:ext cx="4249794" cy="465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2034E-914D-41E5-A402-597B70734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25" y="-258085"/>
            <a:ext cx="7488419" cy="8605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ECD916-DCC3-4B6B-867E-92AF3A7EEA90}"/>
              </a:ext>
            </a:extLst>
          </p:cNvPr>
          <p:cNvSpPr txBox="1"/>
          <p:nvPr/>
        </p:nvSpPr>
        <p:spPr>
          <a:xfrm>
            <a:off x="4911122" y="3013502"/>
            <a:ext cx="413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14273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A3A141-1678-4574-853B-CAF15E396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0"/>
          <a:stretch/>
        </p:blipFill>
        <p:spPr>
          <a:xfrm>
            <a:off x="848007" y="453622"/>
            <a:ext cx="10517736" cy="64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38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31E7A-4A3F-497C-A754-4CE111FC1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 r="65457" b="54776"/>
          <a:stretch/>
        </p:blipFill>
        <p:spPr>
          <a:xfrm>
            <a:off x="2506531" y="662461"/>
            <a:ext cx="6917167" cy="55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2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31E7A-4A3F-497C-A754-4CE111FC1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54" y="613474"/>
            <a:ext cx="7248992" cy="591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17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31E7A-4A3F-497C-A754-4CE111FC1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3" b="54502"/>
          <a:stretch/>
        </p:blipFill>
        <p:spPr>
          <a:xfrm>
            <a:off x="3031437" y="-86062"/>
            <a:ext cx="7673739" cy="647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01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31E7A-4A3F-497C-A754-4CE111FC1E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1" y="289180"/>
            <a:ext cx="6692565" cy="656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72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31E7A-4A3F-497C-A754-4CE111FC1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789" y="354227"/>
            <a:ext cx="5956642" cy="630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51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31E7A-4A3F-497C-A754-4CE111FC1E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204" y="449031"/>
            <a:ext cx="6978461" cy="626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31E7A-4A3F-497C-A754-4CE111FC1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7560" r="3902" b="11065"/>
          <a:stretch/>
        </p:blipFill>
        <p:spPr>
          <a:xfrm>
            <a:off x="1116799" y="652845"/>
            <a:ext cx="9489288" cy="620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27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17" y="348589"/>
            <a:ext cx="8866871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3845055" y="3240209"/>
            <a:ext cx="5213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Ai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nhanh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ai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2582" y="348589"/>
            <a:ext cx="3757612" cy="192881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31E7A-4A3F-497C-A754-4CE111FC1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7560" r="3902" b="11065"/>
          <a:stretch/>
        </p:blipFill>
        <p:spPr>
          <a:xfrm>
            <a:off x="1670115" y="443060"/>
            <a:ext cx="9489288" cy="62051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328E3E-3454-4E92-BCC0-8726739F6AEF}"/>
              </a:ext>
            </a:extLst>
          </p:cNvPr>
          <p:cNvCxnSpPr/>
          <p:nvPr/>
        </p:nvCxnSpPr>
        <p:spPr>
          <a:xfrm>
            <a:off x="2730243" y="3301711"/>
            <a:ext cx="9049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658FDA-C0C8-4A81-8569-72CC41BA1F7B}"/>
              </a:ext>
            </a:extLst>
          </p:cNvPr>
          <p:cNvCxnSpPr/>
          <p:nvPr/>
        </p:nvCxnSpPr>
        <p:spPr>
          <a:xfrm>
            <a:off x="9263166" y="3301711"/>
            <a:ext cx="9049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A62763-338C-442A-98A0-0B913DF3BE0E}"/>
              </a:ext>
            </a:extLst>
          </p:cNvPr>
          <p:cNvCxnSpPr/>
          <p:nvPr/>
        </p:nvCxnSpPr>
        <p:spPr>
          <a:xfrm>
            <a:off x="3028241" y="6496085"/>
            <a:ext cx="9049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EFFD78-2DFE-498B-9318-63C2AF70CE16}"/>
              </a:ext>
            </a:extLst>
          </p:cNvPr>
          <p:cNvCxnSpPr/>
          <p:nvPr/>
        </p:nvCxnSpPr>
        <p:spPr>
          <a:xfrm>
            <a:off x="9360409" y="6518969"/>
            <a:ext cx="9049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6DB6BA-4C3B-411D-ABB9-CEE085EF36F1}"/>
              </a:ext>
            </a:extLst>
          </p:cNvPr>
          <p:cNvCxnSpPr/>
          <p:nvPr/>
        </p:nvCxnSpPr>
        <p:spPr>
          <a:xfrm>
            <a:off x="5910606" y="3301711"/>
            <a:ext cx="9049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A4F2BB-CCD0-469C-99A7-28D8CE6598D5}"/>
              </a:ext>
            </a:extLst>
          </p:cNvPr>
          <p:cNvCxnSpPr/>
          <p:nvPr/>
        </p:nvCxnSpPr>
        <p:spPr>
          <a:xfrm>
            <a:off x="5910606" y="3395979"/>
            <a:ext cx="9049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E45568-6672-4CB7-95B0-ED0CCDA0A1A7}"/>
              </a:ext>
            </a:extLst>
          </p:cNvPr>
          <p:cNvCxnSpPr/>
          <p:nvPr/>
        </p:nvCxnSpPr>
        <p:spPr>
          <a:xfrm>
            <a:off x="6287789" y="6475940"/>
            <a:ext cx="9049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B460E7-E409-42C5-90DC-162D5DC25A5C}"/>
              </a:ext>
            </a:extLst>
          </p:cNvPr>
          <p:cNvCxnSpPr/>
          <p:nvPr/>
        </p:nvCxnSpPr>
        <p:spPr>
          <a:xfrm>
            <a:off x="6287789" y="6549652"/>
            <a:ext cx="9049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1E9550-B055-43D6-A37B-270E269FD71B}"/>
              </a:ext>
            </a:extLst>
          </p:cNvPr>
          <p:cNvCxnSpPr/>
          <p:nvPr/>
        </p:nvCxnSpPr>
        <p:spPr>
          <a:xfrm>
            <a:off x="10347322" y="6509955"/>
            <a:ext cx="9049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4D8614-3126-47EF-98B0-FEC16ABBFB21}"/>
              </a:ext>
            </a:extLst>
          </p:cNvPr>
          <p:cNvCxnSpPr/>
          <p:nvPr/>
        </p:nvCxnSpPr>
        <p:spPr>
          <a:xfrm>
            <a:off x="10336564" y="6583667"/>
            <a:ext cx="9049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901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275" y="3881735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Nhà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2581" y="-104414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A38AD-95FF-4DD4-905E-AD7C45DCFF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314" cy="4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21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2837" y="2586660"/>
            <a:ext cx="47291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Tập</a:t>
            </a: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viết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689" y="0"/>
            <a:ext cx="3859102" cy="927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9086" y="1377015"/>
            <a:ext cx="622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UTM Avo"/>
              </a:rPr>
              <a:t>    </a:t>
            </a:r>
            <a:endParaRPr lang="en-US" sz="4800" b="1" dirty="0">
              <a:latin typeface="UTM Avo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028"/>
            <a:ext cx="12192001" cy="679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1377015"/>
            <a:ext cx="751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/>
              </a:rPr>
              <a:t>QUY TRÌNH VIẾT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93510" y="136548"/>
            <a:ext cx="7520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 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22680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17"/>
          <p:cNvGrpSpPr/>
          <p:nvPr/>
        </p:nvGrpSpPr>
        <p:grpSpPr>
          <a:xfrm>
            <a:off x="2325189" y="250178"/>
            <a:ext cx="7785462" cy="921960"/>
            <a:chOff x="-3127181" y="3669002"/>
            <a:chExt cx="2322340" cy="833892"/>
          </a:xfrm>
        </p:grpSpPr>
        <p:sp>
          <p:nvSpPr>
            <p:cNvPr id="9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10" name="组合 19"/>
            <p:cNvGrpSpPr/>
            <p:nvPr/>
          </p:nvGrpSpPr>
          <p:grpSpPr>
            <a:xfrm>
              <a:off x="-3127181" y="3822640"/>
              <a:ext cx="2062357" cy="680254"/>
              <a:chOff x="5369763" y="3632880"/>
              <a:chExt cx="2062357" cy="680254"/>
            </a:xfrm>
          </p:grpSpPr>
          <p:sp>
            <p:nvSpPr>
              <p:cNvPr id="11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2" name="TextBox 76"/>
              <p:cNvSpPr txBox="1"/>
              <p:nvPr/>
            </p:nvSpPr>
            <p:spPr>
              <a:xfrm>
                <a:off x="5685907" y="3632880"/>
                <a:ext cx="1493754" cy="68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0780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FBDFF1-93C6-41F8-9107-137CE131F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2091762" y="771373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E74C41-65C1-4BA6-B604-BA12C331A6E5}"/>
              </a:ext>
            </a:extLst>
          </p:cNvPr>
          <p:cNvSpPr txBox="1"/>
          <p:nvPr/>
        </p:nvSpPr>
        <p:spPr>
          <a:xfrm>
            <a:off x="2356725" y="2190411"/>
            <a:ext cx="76734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0" dirty="0">
                <a:solidFill>
                  <a:prstClr val="white"/>
                </a:solidFill>
                <a:latin typeface="HP001 4 hàng" panose="020B0603050302020204" pitchFamily="34" charset="0"/>
              </a:rPr>
              <a:t>  </a:t>
            </a:r>
            <a:r>
              <a:rPr lang="en-US" sz="120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ăng</a:t>
            </a:r>
            <a:r>
              <a:rPr lang="en-US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20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 </a:t>
            </a:r>
            <a:r>
              <a:rPr lang="en-US" sz="120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ăc</a:t>
            </a:r>
            <a:endParaRPr lang="en-US" sz="12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157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845B5-D6EC-4F4B-AD4D-32E6829FA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18749-5E35-4D29-AECC-E581CAF4422B}"/>
              </a:ext>
            </a:extLst>
          </p:cNvPr>
          <p:cNvSpPr txBox="1"/>
          <p:nvPr/>
        </p:nvSpPr>
        <p:spPr>
          <a:xfrm>
            <a:off x="3075793" y="2685782"/>
            <a:ext cx="76734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0" dirty="0">
                <a:solidFill>
                  <a:prstClr val="white"/>
                </a:solidFill>
                <a:latin typeface="HP001 4 hàng" panose="020B0603050302020204" pitchFamily="34" charset="0"/>
              </a:rPr>
              <a:t>  </a:t>
            </a: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măng</a:t>
            </a:r>
            <a:endParaRPr lang="en-US" sz="12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62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101D99-8F8A-477B-9CAD-FC37C2872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0A32BD-271D-4135-A46D-111B1D797759}"/>
              </a:ext>
            </a:extLst>
          </p:cNvPr>
          <p:cNvSpPr txBox="1"/>
          <p:nvPr/>
        </p:nvSpPr>
        <p:spPr>
          <a:xfrm>
            <a:off x="3044765" y="2685607"/>
            <a:ext cx="76734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0" dirty="0">
                <a:solidFill>
                  <a:prstClr val="white"/>
                </a:solidFill>
                <a:latin typeface="HP001 4 hàng" panose="020B0603050302020204" pitchFamily="34" charset="0"/>
              </a:rPr>
              <a:t>  </a:t>
            </a:r>
            <a:r>
              <a:rPr lang="en-US" sz="12000" b="1" err="1">
                <a:solidFill>
                  <a:prstClr val="white"/>
                </a:solidFill>
                <a:latin typeface="HP001 4 hàng" panose="020B0603050302020204" pitchFamily="34" charset="0"/>
              </a:rPr>
              <a:t>tắc</a:t>
            </a:r>
            <a:r>
              <a:rPr lang="en-US" sz="12000" b="1">
                <a:solidFill>
                  <a:prstClr val="white"/>
                </a:solidFill>
                <a:latin typeface="HP001 4 hàng" panose="020B0603050302020204" pitchFamily="34" charset="0"/>
              </a:rPr>
              <a:t> k</a:t>
            </a:r>
            <a:endParaRPr lang="en-US" sz="12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47F76B-50DA-4E1B-AE0D-A4B6618FC796}"/>
              </a:ext>
            </a:extLst>
          </p:cNvPr>
          <p:cNvSpPr txBox="1"/>
          <p:nvPr/>
        </p:nvSpPr>
        <p:spPr>
          <a:xfrm>
            <a:off x="7377639" y="2685607"/>
            <a:ext cx="76734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0" b="1">
                <a:solidFill>
                  <a:prstClr val="white"/>
                </a:solidFill>
                <a:latin typeface="HP001 4 hàng" panose="020B0603050302020204" pitchFamily="34" charset="0"/>
              </a:rPr>
              <a:t>è</a:t>
            </a:r>
            <a:endParaRPr lang="en-US" sz="12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07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3 - Dạy họ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3" y="-86143"/>
            <a:ext cx="12287388" cy="694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9987" y="745958"/>
            <a:ext cx="752071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14 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12 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78:      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5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ăc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875316" y="2728686"/>
            <a:ext cx="23803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</a:t>
            </a:r>
            <a:r>
              <a:rPr lang="en-US" sz="7200" dirty="0" err="1" smtClean="0">
                <a:solidFill>
                  <a:srgbClr val="FF0000"/>
                </a:solidFill>
                <a:latin typeface="UTM Avo"/>
              </a:rPr>
              <a:t>ăng</a:t>
            </a:r>
            <a:r>
              <a:rPr lang="en-US" sz="7200" dirty="0" smtClean="0">
                <a:solidFill>
                  <a:srgbClr val="FFFBF7"/>
                </a:solidFill>
                <a:latin typeface="UTM Avo"/>
              </a:rPr>
              <a:t>	</a:t>
            </a:r>
            <a:endParaRPr lang="en-US" sz="7200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98231" y="2815772"/>
            <a:ext cx="2380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</a:t>
            </a:r>
            <a:r>
              <a:rPr lang="en-US" sz="7200" dirty="0" err="1" smtClean="0">
                <a:solidFill>
                  <a:srgbClr val="FF0000"/>
                </a:solidFill>
                <a:latin typeface="UTM Avo"/>
              </a:rPr>
              <a:t>ă</a:t>
            </a:r>
            <a:r>
              <a:rPr lang="en-US" sz="7200" dirty="0" err="1">
                <a:solidFill>
                  <a:srgbClr val="FF0000"/>
                </a:solidFill>
                <a:latin typeface="UTM Avo"/>
              </a:rPr>
              <a:t>c</a:t>
            </a:r>
            <a:r>
              <a:rPr lang="en-US" sz="7200" dirty="0" smtClean="0">
                <a:solidFill>
                  <a:srgbClr val="FFFBF7"/>
                </a:solidFill>
                <a:latin typeface="UTM Avo"/>
              </a:rPr>
              <a:t>	</a:t>
            </a:r>
            <a:endParaRPr lang="en-US" sz="7200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3835" y="4364423"/>
            <a:ext cx="425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</a:t>
            </a:r>
            <a:r>
              <a:rPr lang="en-US" sz="7200" dirty="0" err="1" smtClean="0">
                <a:solidFill>
                  <a:schemeClr val="bg1"/>
                </a:solidFill>
                <a:latin typeface="UTM Avo"/>
              </a:rPr>
              <a:t>m</a:t>
            </a:r>
            <a:r>
              <a:rPr lang="en-US" sz="7200" dirty="0" err="1" smtClean="0">
                <a:solidFill>
                  <a:srgbClr val="FF0000"/>
                </a:solidFill>
                <a:latin typeface="UTM Avo"/>
              </a:rPr>
              <a:t>ăng</a:t>
            </a:r>
            <a:endParaRPr lang="en-US" sz="7200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8231" y="4364423"/>
            <a:ext cx="3946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</a:t>
            </a:r>
            <a:r>
              <a:rPr lang="en-US" sz="7200" dirty="0" err="1" smtClean="0">
                <a:solidFill>
                  <a:schemeClr val="bg1"/>
                </a:solidFill>
                <a:latin typeface="UTM Avo"/>
              </a:rPr>
              <a:t>t</a:t>
            </a:r>
            <a:r>
              <a:rPr lang="en-US" sz="7200" dirty="0" err="1" smtClean="0">
                <a:solidFill>
                  <a:srgbClr val="FF0000"/>
                </a:solidFill>
                <a:latin typeface="UTM Avo"/>
              </a:rPr>
              <a:t>ắc</a:t>
            </a:r>
            <a:r>
              <a:rPr lang="en-US" sz="7200" dirty="0" smtClean="0">
                <a:solidFill>
                  <a:schemeClr val="bg1"/>
                </a:solidFill>
                <a:latin typeface="UTM Avo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UTM Avo"/>
              </a:rPr>
              <a:t>kè</a:t>
            </a:r>
            <a:r>
              <a:rPr lang="en-US" sz="7200" dirty="0" smtClean="0">
                <a:solidFill>
                  <a:schemeClr val="bg1"/>
                </a:solidFill>
                <a:latin typeface="UTM Avo"/>
              </a:rPr>
              <a:t> </a:t>
            </a:r>
            <a:r>
              <a:rPr lang="en-US" sz="7200" dirty="0" smtClean="0">
                <a:solidFill>
                  <a:srgbClr val="FFFBF7"/>
                </a:solidFill>
                <a:latin typeface="UTM Avo"/>
              </a:rPr>
              <a:t>	</a:t>
            </a:r>
            <a:endParaRPr lang="en-US" sz="7200" dirty="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93671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4094329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2284" y="1890096"/>
            <a:ext cx="3278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0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ownload 101 hình nền Powerpoint đẹp cùng background Slide Full HD | Noel,  Giáng sinh, Phông nền giáng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96574" cy="67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0314" y="843678"/>
            <a:ext cx="94912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Bodoni MT" pitchFamily="18" charset="0"/>
              </a:rPr>
              <a:t>Cảm</a:t>
            </a:r>
            <a:r>
              <a:rPr lang="en-US" sz="48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Bodoni MT" pitchFamily="18" charset="0"/>
              </a:rPr>
              <a:t>ơn</a:t>
            </a:r>
            <a:r>
              <a:rPr lang="en-US" sz="48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Bodoni MT" pitchFamily="18" charset="0"/>
              </a:rPr>
              <a:t>quý</a:t>
            </a:r>
            <a:r>
              <a:rPr lang="en-US" sz="48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Bodoni MT" pitchFamily="18" charset="0"/>
              </a:rPr>
              <a:t>thầy</a:t>
            </a:r>
            <a:r>
              <a:rPr lang="en-US" sz="48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Bodoni MT" pitchFamily="18" charset="0"/>
              </a:rPr>
              <a:t>cô</a:t>
            </a:r>
            <a:r>
              <a:rPr lang="en-US" sz="48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Bodoni MT" pitchFamily="18" charset="0"/>
              </a:rPr>
              <a:t>đã</a:t>
            </a:r>
            <a:r>
              <a:rPr lang="en-US" sz="48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Bodoni MT" pitchFamily="18" charset="0"/>
              </a:rPr>
              <a:t>đến</a:t>
            </a:r>
            <a:r>
              <a:rPr lang="en-US" sz="48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Bodoni MT" pitchFamily="18" charset="0"/>
              </a:rPr>
              <a:t>thăm</a:t>
            </a:r>
            <a:r>
              <a:rPr lang="en-US" sz="48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endParaRPr lang="en-US" sz="4800" dirty="0" smtClean="0">
              <a:solidFill>
                <a:srgbClr val="FFFF00"/>
              </a:solidFill>
              <a:latin typeface="Bodoni MT" pitchFamily="18" charset="0"/>
            </a:endParaRPr>
          </a:p>
          <a:p>
            <a:pPr algn="ctr"/>
            <a:r>
              <a:rPr lang="en-US" sz="4800" dirty="0" err="1" smtClean="0">
                <a:solidFill>
                  <a:srgbClr val="FFFF00"/>
                </a:solidFill>
                <a:latin typeface="Bodoni MT" pitchFamily="18" charset="0"/>
              </a:rPr>
              <a:t>và</a:t>
            </a:r>
            <a:r>
              <a:rPr lang="en-US" sz="4800" dirty="0" smtClean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Bodoni MT" pitchFamily="18" charset="0"/>
              </a:rPr>
              <a:t>dự</a:t>
            </a:r>
            <a:r>
              <a:rPr lang="en-US" sz="48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Bodoni MT" pitchFamily="18" charset="0"/>
              </a:rPr>
              <a:t>giờ</a:t>
            </a:r>
            <a:r>
              <a:rPr lang="en-US" sz="48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Bodoni MT" pitchFamily="18" charset="0"/>
              </a:rPr>
              <a:t>lớp</a:t>
            </a:r>
            <a:r>
              <a:rPr lang="en-US" sz="48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endParaRPr lang="en-US" sz="4800" dirty="0" smtClean="0">
              <a:solidFill>
                <a:srgbClr val="FFFF00"/>
              </a:solidFill>
              <a:latin typeface="Bodoni MT" pitchFamily="18" charset="0"/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r>
              <a:rPr lang="en-US" sz="4000" dirty="0" err="1">
                <a:solidFill>
                  <a:srgbClr val="FFFF00"/>
                </a:solidFill>
                <a:latin typeface="Bodoni MT" pitchFamily="18" charset="0"/>
              </a:rPr>
              <a:t>Kính</a:t>
            </a:r>
            <a:r>
              <a:rPr lang="en-US" sz="40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Bodoni MT" pitchFamily="18" charset="0"/>
              </a:rPr>
              <a:t>chúc</a:t>
            </a:r>
            <a:r>
              <a:rPr lang="en-US" sz="40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Bodoni MT" pitchFamily="18" charset="0"/>
              </a:rPr>
              <a:t>quý</a:t>
            </a:r>
            <a:r>
              <a:rPr lang="en-US" sz="40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Bodoni MT" pitchFamily="18" charset="0"/>
              </a:rPr>
              <a:t>thầy</a:t>
            </a:r>
            <a:r>
              <a:rPr lang="en-US" sz="40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Bodoni MT" pitchFamily="18" charset="0"/>
              </a:rPr>
              <a:t>cô</a:t>
            </a:r>
            <a:r>
              <a:rPr lang="en-US" sz="40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Bodoni MT" pitchFamily="18" charset="0"/>
              </a:rPr>
              <a:t>sức</a:t>
            </a:r>
            <a:r>
              <a:rPr lang="en-US" sz="40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Bodoni MT" pitchFamily="18" charset="0"/>
              </a:rPr>
              <a:t>khỏe</a:t>
            </a:r>
            <a:r>
              <a:rPr lang="en-US" sz="40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endParaRPr lang="en-US" sz="4000" dirty="0" smtClean="0">
              <a:solidFill>
                <a:srgbClr val="FFFF00"/>
              </a:solidFill>
              <a:latin typeface="Bodoni MT" pitchFamily="18" charset="0"/>
            </a:endParaRPr>
          </a:p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Bodoni MT" pitchFamily="18" charset="0"/>
              </a:rPr>
              <a:t>và</a:t>
            </a:r>
            <a:r>
              <a:rPr lang="en-US" sz="4000" dirty="0" smtClean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Bodoni MT" pitchFamily="18" charset="0"/>
              </a:rPr>
              <a:t>thành</a:t>
            </a:r>
            <a:r>
              <a:rPr lang="en-US" sz="40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Bodoni MT" pitchFamily="18" charset="0"/>
              </a:rPr>
              <a:t>công</a:t>
            </a:r>
            <a:r>
              <a:rPr lang="en-US" sz="4000" dirty="0">
                <a:solidFill>
                  <a:srgbClr val="FFFF00"/>
                </a:solidFill>
                <a:latin typeface="Bodoni MT" pitchFamily="18" charset="0"/>
              </a:rPr>
              <a:t> !</a:t>
            </a:r>
          </a:p>
        </p:txBody>
      </p:sp>
      <p:sp>
        <p:nvSpPr>
          <p:cNvPr id="3" name="Rectangle 2"/>
          <p:cNvSpPr/>
          <p:nvPr/>
        </p:nvSpPr>
        <p:spPr>
          <a:xfrm>
            <a:off x="12516481" y="3013502"/>
            <a:ext cx="184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5963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3797" y="3502992"/>
            <a:ext cx="3116706" cy="1496019"/>
          </a:xfrm>
          <a:prstGeom prst="rect">
            <a:avLst/>
          </a:prstGeom>
        </p:spPr>
      </p:pic>
      <p:sp>
        <p:nvSpPr>
          <p:cNvPr id="29" name="Pentagon 28"/>
          <p:cNvSpPr/>
          <p:nvPr/>
        </p:nvSpPr>
        <p:spPr>
          <a:xfrm>
            <a:off x="2547810" y="1698263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657">
            <a:off x="9544219" y="-112208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7081" y="1086735"/>
            <a:ext cx="2024350" cy="2039290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2547810" y="1699748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3" name="Pentagon 22"/>
          <p:cNvSpPr/>
          <p:nvPr/>
        </p:nvSpPr>
        <p:spPr>
          <a:xfrm>
            <a:off x="2547810" y="1684353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4" name="Pentagon 23"/>
          <p:cNvSpPr/>
          <p:nvPr/>
        </p:nvSpPr>
        <p:spPr>
          <a:xfrm>
            <a:off x="2547810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6" name="chim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29" y="4585183"/>
            <a:ext cx="1699168" cy="2002409"/>
          </a:xfrm>
          <a:prstGeom prst="rect">
            <a:avLst/>
          </a:prstGeom>
        </p:spPr>
      </p:pic>
      <p:pic>
        <p:nvPicPr>
          <p:cNvPr id="30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17081" y="-84731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2ECADC-2C90-42F1-A691-07204D7A92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6" y="0"/>
            <a:ext cx="874035" cy="411287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80EB8D64-4E0D-42A4-9A27-4C007899F8A1}"/>
              </a:ext>
            </a:extLst>
          </p:cNvPr>
          <p:cNvGrpSpPr/>
          <p:nvPr/>
        </p:nvGrpSpPr>
        <p:grpSpPr>
          <a:xfrm>
            <a:off x="10084861" y="5868669"/>
            <a:ext cx="1709792" cy="718923"/>
            <a:chOff x="10465320" y="319703"/>
            <a:chExt cx="1709792" cy="718923"/>
          </a:xfrm>
        </p:grpSpPr>
        <p:pic>
          <p:nvPicPr>
            <p:cNvPr id="19" name="Picture 2" descr="C:\Users\ADMIN\Desktop\Tai nguyen thiet ke tro choi\Bảng gỗ\Picture1 (2).png">
              <a:hlinkClick r:id="rId17" action="ppaction://hlinksldjump"/>
              <a:extLst>
                <a:ext uri="{FF2B5EF4-FFF2-40B4-BE49-F238E27FC236}">
                  <a16:creationId xmlns:a16="http://schemas.microsoft.com/office/drawing/2014/main" id="{6266F464-4F8C-428B-AFD2-75BEFC1D7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Hộp Văn bản 19">
              <a:hlinkClick r:id="rId19" action="ppaction://hlinksldjump"/>
              <a:extLst>
                <a:ext uri="{FF2B5EF4-FFF2-40B4-BE49-F238E27FC236}">
                  <a16:creationId xmlns:a16="http://schemas.microsoft.com/office/drawing/2014/main" id="{971BE33A-F8B3-4A33-89C3-5D7898C922AB}"/>
                </a:ext>
              </a:extLst>
            </p:cNvPr>
            <p:cNvSpPr txBox="1"/>
            <p:nvPr/>
          </p:nvSpPr>
          <p:spPr>
            <a:xfrm>
              <a:off x="10723034" y="497636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UTM Avo"/>
                </a:rPr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684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0248 0.158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48 0.15879 L 0.24258 0.512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58 0.51273 L -0.05273 0.5682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3 0.56829 L -0.41679 0.198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numSld="2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9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9612" y="-739360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1418602" y="428379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51901" y="428379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24857" y="145742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24338" y="5246805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18" y="2198869"/>
            <a:ext cx="1885950" cy="1899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192368" y="996470"/>
            <a:ext cx="44358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60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60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endParaRPr kumimoji="0" lang="en-US" sz="6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03094" y="3044927"/>
            <a:ext cx="4610100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lang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thang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571018" y="5167483"/>
            <a:ext cx="1620982" cy="173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C26BBF-B036-4950-BE4B-8780435D22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" y="0"/>
            <a:ext cx="874035" cy="4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32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1323191" y="520281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056490" y="520281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29446" y="237644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28927" y="5338707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96955" y="902639"/>
            <a:ext cx="44358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60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60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endParaRPr kumimoji="0" lang="en-US" sz="6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09820" y="2609146"/>
            <a:ext cx="4610100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ản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nhạc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552582" y="5189606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1" y="2322802"/>
            <a:ext cx="2039907" cy="14960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8BDE61-0709-4675-B14E-5226A549ED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" y="0"/>
            <a:ext cx="874035" cy="4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99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5108" y="-756452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1194098" y="411287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927397" y="411287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0353" y="128650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9834" y="5229713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2160" y="1467579"/>
            <a:ext cx="93312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2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ang, </a:t>
            </a:r>
            <a:r>
              <a:rPr kumimoji="0" lang="en-US" sz="32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2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ac</a:t>
            </a:r>
            <a:endParaRPr kumimoji="0" lang="en-US" sz="32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32530" y="3076307"/>
            <a:ext cx="8390468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ưa</a:t>
            </a:r>
            <a:r>
              <a:rPr kumimoji="0" lang="en-US" sz="40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gang, </a:t>
            </a:r>
            <a:r>
              <a:rPr kumimoji="0" lang="en-US" sz="40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chở</a:t>
            </a:r>
            <a:r>
              <a:rPr kumimoji="0" lang="en-US" sz="40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nhạc</a:t>
            </a:r>
            <a:r>
              <a:rPr kumimoji="0" lang="en-US" sz="40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sĩ</a:t>
            </a:r>
            <a:endParaRPr kumimoji="0" lang="en-US" sz="4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54112" y="5166676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8919" y="2162664"/>
            <a:ext cx="1133477" cy="1619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550691-5BD9-4420-BBA5-A55B7C654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" y="0"/>
            <a:ext cx="874035" cy="4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9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9612" y="-459164"/>
            <a:ext cx="609600" cy="609600"/>
          </a:xfrm>
          <a:prstGeom prst="rect">
            <a:avLst/>
          </a:prstGeom>
        </p:spPr>
      </p:pic>
      <p:sp>
        <p:nvSpPr>
          <p:cNvPr id="13" name="Can 12"/>
          <p:cNvSpPr/>
          <p:nvPr/>
        </p:nvSpPr>
        <p:spPr>
          <a:xfrm>
            <a:off x="1151901" y="708575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24857" y="425938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24338" y="5527001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51" y="2612629"/>
            <a:ext cx="1885950" cy="1899868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E8AEADF-3D57-48ED-83CF-44327DFA4539}"/>
              </a:ext>
            </a:extLst>
          </p:cNvPr>
          <p:cNvSpPr/>
          <p:nvPr/>
        </p:nvSpPr>
        <p:spPr>
          <a:xfrm>
            <a:off x="4805226" y="2612629"/>
            <a:ext cx="3388880" cy="99906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54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UTM Avo" panose="02040603050506020204" pitchFamily="18" charset="0"/>
              </a:rPr>
              <a:t>mới</a:t>
            </a:r>
            <a:endParaRPr lang="en-US" sz="54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E4705-2F79-4197-B20B-9DB385678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" y="0"/>
            <a:ext cx="874035" cy="4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1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3 - Dạy họ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87388" cy="694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9987" y="745958"/>
            <a:ext cx="752071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14 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12 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79:      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6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ăc</a:t>
            </a:r>
            <a: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72871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</TotalTime>
  <Words>271</Words>
  <Application>Microsoft Office PowerPoint</Application>
  <PresentationFormat>Widescreen</PresentationFormat>
  <Paragraphs>94</Paragraphs>
  <Slides>38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Bodoni MT</vt:lpstr>
      <vt:lpstr>Arial</vt:lpstr>
      <vt:lpstr>Verdana</vt:lpstr>
      <vt:lpstr>字魂7号-温暖童稚体</vt:lpstr>
      <vt:lpstr>UTM Avo</vt:lpstr>
      <vt:lpstr>HP001</vt:lpstr>
      <vt:lpstr>HP001 4 hàng</vt:lpstr>
      <vt:lpstr>zihun35hao-jindianyahei</vt:lpstr>
      <vt:lpstr>Lato Regular</vt:lpstr>
      <vt:lpstr>inpin heiti</vt:lpstr>
      <vt:lpstr>造字工房悦黑体验版常规体</vt:lpstr>
      <vt:lpstr>Calibri Light</vt:lpstr>
      <vt:lpstr>Times New Roman</vt:lpstr>
      <vt:lpstr>Calibri</vt:lpstr>
      <vt:lpstr>Arial Black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103</cp:revision>
  <dcterms:created xsi:type="dcterms:W3CDTF">2021-11-01T08:16:43Z</dcterms:created>
  <dcterms:modified xsi:type="dcterms:W3CDTF">2024-04-05T06:47:42Z</dcterms:modified>
</cp:coreProperties>
</file>